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70"/>
  </p:notesMasterIdLst>
  <p:sldIdLst>
    <p:sldId id="330" r:id="rId3"/>
    <p:sldId id="353" r:id="rId4"/>
    <p:sldId id="356" r:id="rId5"/>
    <p:sldId id="357" r:id="rId6"/>
    <p:sldId id="355" r:id="rId7"/>
    <p:sldId id="358" r:id="rId8"/>
    <p:sldId id="359" r:id="rId9"/>
    <p:sldId id="363" r:id="rId10"/>
    <p:sldId id="415" r:id="rId11"/>
    <p:sldId id="364" r:id="rId12"/>
    <p:sldId id="365" r:id="rId13"/>
    <p:sldId id="366" r:id="rId14"/>
    <p:sldId id="367" r:id="rId15"/>
    <p:sldId id="370" r:id="rId16"/>
    <p:sldId id="371" r:id="rId17"/>
    <p:sldId id="372" r:id="rId18"/>
    <p:sldId id="416" r:id="rId19"/>
    <p:sldId id="375" r:id="rId20"/>
    <p:sldId id="374" r:id="rId21"/>
    <p:sldId id="380" r:id="rId22"/>
    <p:sldId id="421" r:id="rId23"/>
    <p:sldId id="422" r:id="rId24"/>
    <p:sldId id="381" r:id="rId25"/>
    <p:sldId id="424" r:id="rId26"/>
    <p:sldId id="425" r:id="rId27"/>
    <p:sldId id="256" r:id="rId28"/>
    <p:sldId id="383" r:id="rId29"/>
    <p:sldId id="387" r:id="rId30"/>
    <p:sldId id="427" r:id="rId31"/>
    <p:sldId id="386" r:id="rId32"/>
    <p:sldId id="428" r:id="rId33"/>
    <p:sldId id="388" r:id="rId34"/>
    <p:sldId id="429" r:id="rId35"/>
    <p:sldId id="390" r:id="rId36"/>
    <p:sldId id="391" r:id="rId37"/>
    <p:sldId id="393" r:id="rId38"/>
    <p:sldId id="395" r:id="rId39"/>
    <p:sldId id="396" r:id="rId40"/>
    <p:sldId id="394" r:id="rId41"/>
    <p:sldId id="397" r:id="rId42"/>
    <p:sldId id="345" r:id="rId43"/>
    <p:sldId id="398" r:id="rId44"/>
    <p:sldId id="269" r:id="rId45"/>
    <p:sldId id="273" r:id="rId46"/>
    <p:sldId id="287" r:id="rId47"/>
    <p:sldId id="277" r:id="rId48"/>
    <p:sldId id="275" r:id="rId49"/>
    <p:sldId id="285" r:id="rId50"/>
    <p:sldId id="399" r:id="rId51"/>
    <p:sldId id="291" r:id="rId52"/>
    <p:sldId id="286" r:id="rId53"/>
    <p:sldId id="282" r:id="rId54"/>
    <p:sldId id="294" r:id="rId55"/>
    <p:sldId id="411" r:id="rId56"/>
    <p:sldId id="401" r:id="rId57"/>
    <p:sldId id="404" r:id="rId58"/>
    <p:sldId id="417" r:id="rId59"/>
    <p:sldId id="418" r:id="rId60"/>
    <p:sldId id="412" r:id="rId61"/>
    <p:sldId id="405" r:id="rId62"/>
    <p:sldId id="406" r:id="rId63"/>
    <p:sldId id="407" r:id="rId64"/>
    <p:sldId id="408" r:id="rId65"/>
    <p:sldId id="413" r:id="rId66"/>
    <p:sldId id="410" r:id="rId67"/>
    <p:sldId id="419" r:id="rId68"/>
    <p:sldId id="420" r:id="rId69"/>
  </p:sldIdLst>
  <p:sldSz cx="12187238"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1" userDrawn="1">
          <p15:clr>
            <a:srgbClr val="A4A3A4"/>
          </p15:clr>
        </p15:guide>
        <p15:guide id="2" pos="7240" userDrawn="1">
          <p15:clr>
            <a:srgbClr val="A4A3A4"/>
          </p15:clr>
        </p15:guide>
        <p15:guide id="3" orient="horz" pos="663" userDrawn="1">
          <p15:clr>
            <a:srgbClr val="A4A3A4"/>
          </p15:clr>
        </p15:guide>
        <p15:guide id="4" orient="horz" pos="712" userDrawn="1">
          <p15:clr>
            <a:srgbClr val="A4A3A4"/>
          </p15:clr>
        </p15:guide>
        <p15:guide id="5" orient="horz" pos="3929" userDrawn="1">
          <p15:clr>
            <a:srgbClr val="A4A3A4"/>
          </p15:clr>
        </p15:guide>
        <p15:guide id="6" orient="horz"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1A7BAD"/>
    <a:srgbClr val="0E5EC8"/>
    <a:srgbClr val="F3AB27"/>
    <a:srgbClr val="00FF00"/>
    <a:srgbClr val="045486"/>
    <a:srgbClr val="D5533B"/>
    <a:srgbClr val="8B9C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85158" autoAdjust="0"/>
  </p:normalViewPr>
  <p:slideViewPr>
    <p:cSldViewPr>
      <p:cViewPr varScale="1">
        <p:scale>
          <a:sx n="62" d="100"/>
          <a:sy n="62" d="100"/>
        </p:scale>
        <p:origin x="972" y="0"/>
      </p:cViewPr>
      <p:guideLst>
        <p:guide pos="391"/>
        <p:guide pos="7240"/>
        <p:guide orient="horz" pos="663"/>
        <p:guide orient="horz" pos="712"/>
        <p:guide orient="horz" pos="3929"/>
        <p:guide orient="horz" pos="388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A6634602-D461-48B3-8E53-F6FC94CE50A1}"/>
    <pc:docChg chg="undo custSel addSld delSld modSld sldOrd">
      <pc:chgData name="Thúy Mai" userId="222f1c7e07c9bd7a" providerId="LiveId" clId="{A6634602-D461-48B3-8E53-F6FC94CE50A1}" dt="2023-07-06T15:46:45.670" v="3591" actId="255"/>
      <pc:docMkLst>
        <pc:docMk/>
      </pc:docMkLst>
      <pc:sldChg chg="delSp modSp mod delAnim">
        <pc:chgData name="Thúy Mai" userId="222f1c7e07c9bd7a" providerId="LiveId" clId="{A6634602-D461-48B3-8E53-F6FC94CE50A1}" dt="2023-07-06T15:14:18.964" v="2963" actId="1035"/>
        <pc:sldMkLst>
          <pc:docMk/>
          <pc:sldMk cId="2456063704" sldId="273"/>
        </pc:sldMkLst>
        <pc:spChg chg="mod">
          <ac:chgData name="Thúy Mai" userId="222f1c7e07c9bd7a" providerId="LiveId" clId="{A6634602-D461-48B3-8E53-F6FC94CE50A1}" dt="2023-07-06T15:12:15.203" v="2915" actId="255"/>
          <ac:spMkLst>
            <pc:docMk/>
            <pc:sldMk cId="2456063704" sldId="273"/>
            <ac:spMk id="2" creationId="{00000000-0000-0000-0000-000000000000}"/>
          </ac:spMkLst>
        </pc:spChg>
        <pc:spChg chg="del mod">
          <ac:chgData name="Thúy Mai" userId="222f1c7e07c9bd7a" providerId="LiveId" clId="{A6634602-D461-48B3-8E53-F6FC94CE50A1}" dt="2023-07-06T15:11:35.309" v="2912" actId="478"/>
          <ac:spMkLst>
            <pc:docMk/>
            <pc:sldMk cId="2456063704" sldId="273"/>
            <ac:spMk id="10" creationId="{670CBB78-811D-2095-C502-7E611F494252}"/>
          </ac:spMkLst>
        </pc:spChg>
        <pc:spChg chg="del">
          <ac:chgData name="Thúy Mai" userId="222f1c7e07c9bd7a" providerId="LiveId" clId="{A6634602-D461-48B3-8E53-F6FC94CE50A1}" dt="2023-07-06T15:08:58.609" v="2893" actId="478"/>
          <ac:spMkLst>
            <pc:docMk/>
            <pc:sldMk cId="2456063704" sldId="273"/>
            <ac:spMk id="32" creationId="{00000000-0000-0000-0000-000000000000}"/>
          </ac:spMkLst>
        </pc:spChg>
        <pc:spChg chg="mod">
          <ac:chgData name="Thúy Mai" userId="222f1c7e07c9bd7a" providerId="LiveId" clId="{A6634602-D461-48B3-8E53-F6FC94CE50A1}" dt="2023-07-06T15:12:50.333" v="2921" actId="14100"/>
          <ac:spMkLst>
            <pc:docMk/>
            <pc:sldMk cId="2456063704" sldId="273"/>
            <ac:spMk id="36" creationId="{00000000-0000-0000-0000-000000000000}"/>
          </ac:spMkLst>
        </pc:spChg>
        <pc:spChg chg="mod">
          <ac:chgData name="Thúy Mai" userId="222f1c7e07c9bd7a" providerId="LiveId" clId="{A6634602-D461-48B3-8E53-F6FC94CE50A1}" dt="2023-07-06T15:12:15.203" v="2915" actId="255"/>
          <ac:spMkLst>
            <pc:docMk/>
            <pc:sldMk cId="2456063704" sldId="273"/>
            <ac:spMk id="44" creationId="{00000000-0000-0000-0000-000000000000}"/>
          </ac:spMkLst>
        </pc:spChg>
        <pc:spChg chg="mod">
          <ac:chgData name="Thúy Mai" userId="222f1c7e07c9bd7a" providerId="LiveId" clId="{A6634602-D461-48B3-8E53-F6FC94CE50A1}" dt="2023-07-06T15:12:15.203" v="2915" actId="255"/>
          <ac:spMkLst>
            <pc:docMk/>
            <pc:sldMk cId="2456063704" sldId="273"/>
            <ac:spMk id="47" creationId="{00000000-0000-0000-0000-000000000000}"/>
          </ac:spMkLst>
        </pc:spChg>
        <pc:spChg chg="mod">
          <ac:chgData name="Thúy Mai" userId="222f1c7e07c9bd7a" providerId="LiveId" clId="{A6634602-D461-48B3-8E53-F6FC94CE50A1}" dt="2023-07-06T15:12:15.203" v="2915" actId="255"/>
          <ac:spMkLst>
            <pc:docMk/>
            <pc:sldMk cId="2456063704" sldId="273"/>
            <ac:spMk id="50" creationId="{00000000-0000-0000-0000-000000000000}"/>
          </ac:spMkLst>
        </pc:spChg>
        <pc:grpChg chg="mod">
          <ac:chgData name="Thúy Mai" userId="222f1c7e07c9bd7a" providerId="LiveId" clId="{A6634602-D461-48B3-8E53-F6FC94CE50A1}" dt="2023-07-06T15:13:59.935" v="2961" actId="1037"/>
          <ac:grpSpMkLst>
            <pc:docMk/>
            <pc:sldMk cId="2456063704" sldId="273"/>
            <ac:grpSpMk id="3" creationId="{00000000-0000-0000-0000-000000000000}"/>
          </ac:grpSpMkLst>
        </pc:grpChg>
        <pc:grpChg chg="mod">
          <ac:chgData name="Thúy Mai" userId="222f1c7e07c9bd7a" providerId="LiveId" clId="{A6634602-D461-48B3-8E53-F6FC94CE50A1}" dt="2023-07-06T15:13:59.935" v="2961" actId="1037"/>
          <ac:grpSpMkLst>
            <pc:docMk/>
            <pc:sldMk cId="2456063704" sldId="273"/>
            <ac:grpSpMk id="43" creationId="{00000000-0000-0000-0000-000000000000}"/>
          </ac:grpSpMkLst>
        </pc:grpChg>
        <pc:grpChg chg="mod">
          <ac:chgData name="Thúy Mai" userId="222f1c7e07c9bd7a" providerId="LiveId" clId="{A6634602-D461-48B3-8E53-F6FC94CE50A1}" dt="2023-07-06T15:14:18.964" v="2963" actId="1035"/>
          <ac:grpSpMkLst>
            <pc:docMk/>
            <pc:sldMk cId="2456063704" sldId="273"/>
            <ac:grpSpMk id="46" creationId="{00000000-0000-0000-0000-000000000000}"/>
          </ac:grpSpMkLst>
        </pc:grpChg>
        <pc:grpChg chg="mod">
          <ac:chgData name="Thúy Mai" userId="222f1c7e07c9bd7a" providerId="LiveId" clId="{A6634602-D461-48B3-8E53-F6FC94CE50A1}" dt="2023-07-06T15:14:18.964" v="2963" actId="1035"/>
          <ac:grpSpMkLst>
            <pc:docMk/>
            <pc:sldMk cId="2456063704" sldId="273"/>
            <ac:grpSpMk id="49" creationId="{00000000-0000-0000-0000-000000000000}"/>
          </ac:grpSpMkLst>
        </pc:grpChg>
        <pc:picChg chg="mod">
          <ac:chgData name="Thúy Mai" userId="222f1c7e07c9bd7a" providerId="LiveId" clId="{A6634602-D461-48B3-8E53-F6FC94CE50A1}" dt="2023-07-06T15:13:59.935" v="2961" actId="1037"/>
          <ac:picMkLst>
            <pc:docMk/>
            <pc:sldMk cId="2456063704" sldId="273"/>
            <ac:picMk id="6" creationId="{00000000-0000-0000-0000-000000000000}"/>
          </ac:picMkLst>
        </pc:picChg>
        <pc:picChg chg="mod">
          <ac:chgData name="Thúy Mai" userId="222f1c7e07c9bd7a" providerId="LiveId" clId="{A6634602-D461-48B3-8E53-F6FC94CE50A1}" dt="2023-07-06T15:14:18.964" v="2963" actId="1035"/>
          <ac:picMkLst>
            <pc:docMk/>
            <pc:sldMk cId="2456063704" sldId="273"/>
            <ac:picMk id="9" creationId="{00000000-0000-0000-0000-000000000000}"/>
          </ac:picMkLst>
        </pc:picChg>
        <pc:picChg chg="mod">
          <ac:chgData name="Thúy Mai" userId="222f1c7e07c9bd7a" providerId="LiveId" clId="{A6634602-D461-48B3-8E53-F6FC94CE50A1}" dt="2023-07-06T15:13:50.893" v="2957" actId="1076"/>
          <ac:picMkLst>
            <pc:docMk/>
            <pc:sldMk cId="2456063704" sldId="273"/>
            <ac:picMk id="24" creationId="{00000000-0000-0000-0000-000000000000}"/>
          </ac:picMkLst>
        </pc:picChg>
        <pc:picChg chg="mod">
          <ac:chgData name="Thúy Mai" userId="222f1c7e07c9bd7a" providerId="LiveId" clId="{A6634602-D461-48B3-8E53-F6FC94CE50A1}" dt="2023-07-06T15:13:03.416" v="2925" actId="1076"/>
          <ac:picMkLst>
            <pc:docMk/>
            <pc:sldMk cId="2456063704" sldId="273"/>
            <ac:picMk id="33" creationId="{00000000-0000-0000-0000-000000000000}"/>
          </ac:picMkLst>
        </pc:picChg>
        <pc:picChg chg="mod">
          <ac:chgData name="Thúy Mai" userId="222f1c7e07c9bd7a" providerId="LiveId" clId="{A6634602-D461-48B3-8E53-F6FC94CE50A1}" dt="2023-07-06T15:14:18.964" v="2963" actId="1035"/>
          <ac:picMkLst>
            <pc:docMk/>
            <pc:sldMk cId="2456063704" sldId="273"/>
            <ac:picMk id="54" creationId="{00000000-0000-0000-0000-000000000000}"/>
          </ac:picMkLst>
        </pc:picChg>
        <pc:picChg chg="mod">
          <ac:chgData name="Thúy Mai" userId="222f1c7e07c9bd7a" providerId="LiveId" clId="{A6634602-D461-48B3-8E53-F6FC94CE50A1}" dt="2023-07-06T15:13:59.935" v="2961" actId="1037"/>
          <ac:picMkLst>
            <pc:docMk/>
            <pc:sldMk cId="2456063704" sldId="273"/>
            <ac:picMk id="55" creationId="{00000000-0000-0000-0000-000000000000}"/>
          </ac:picMkLst>
        </pc:picChg>
      </pc:sldChg>
      <pc:sldChg chg="delSp modSp mod delAnim">
        <pc:chgData name="Thúy Mai" userId="222f1c7e07c9bd7a" providerId="LiveId" clId="{A6634602-D461-48B3-8E53-F6FC94CE50A1}" dt="2023-07-06T15:26:13.278" v="3185" actId="1035"/>
        <pc:sldMkLst>
          <pc:docMk/>
          <pc:sldMk cId="2702438529" sldId="275"/>
        </pc:sldMkLst>
        <pc:spChg chg="mod">
          <ac:chgData name="Thúy Mai" userId="222f1c7e07c9bd7a" providerId="LiveId" clId="{A6634602-D461-48B3-8E53-F6FC94CE50A1}" dt="2023-07-06T15:23:56.006" v="3138"/>
          <ac:spMkLst>
            <pc:docMk/>
            <pc:sldMk cId="2702438529" sldId="275"/>
            <ac:spMk id="2" creationId="{00000000-0000-0000-0000-000000000000}"/>
          </ac:spMkLst>
        </pc:spChg>
        <pc:spChg chg="del mod">
          <ac:chgData name="Thúy Mai" userId="222f1c7e07c9bd7a" providerId="LiveId" clId="{A6634602-D461-48B3-8E53-F6FC94CE50A1}" dt="2023-07-06T15:25:30.075" v="3152" actId="478"/>
          <ac:spMkLst>
            <pc:docMk/>
            <pc:sldMk cId="2702438529" sldId="275"/>
            <ac:spMk id="5" creationId="{3F89275F-E6C9-8626-DBA5-E4408EA650EA}"/>
          </ac:spMkLst>
        </pc:spChg>
        <pc:spChg chg="del">
          <ac:chgData name="Thúy Mai" userId="222f1c7e07c9bd7a" providerId="LiveId" clId="{A6634602-D461-48B3-8E53-F6FC94CE50A1}" dt="2023-07-06T15:08:36.963" v="2888" actId="478"/>
          <ac:spMkLst>
            <pc:docMk/>
            <pc:sldMk cId="2702438529" sldId="275"/>
            <ac:spMk id="32" creationId="{00000000-0000-0000-0000-000000000000}"/>
          </ac:spMkLst>
        </pc:spChg>
        <pc:spChg chg="mod">
          <ac:chgData name="Thúy Mai" userId="222f1c7e07c9bd7a" providerId="LiveId" clId="{A6634602-D461-48B3-8E53-F6FC94CE50A1}" dt="2023-07-06T15:23:43.337" v="3135" actId="1076"/>
          <ac:spMkLst>
            <pc:docMk/>
            <pc:sldMk cId="2702438529" sldId="275"/>
            <ac:spMk id="36" creationId="{00000000-0000-0000-0000-000000000000}"/>
          </ac:spMkLst>
        </pc:spChg>
        <pc:spChg chg="mod">
          <ac:chgData name="Thúy Mai" userId="222f1c7e07c9bd7a" providerId="LiveId" clId="{A6634602-D461-48B3-8E53-F6FC94CE50A1}" dt="2023-07-06T15:24:24.827" v="3143"/>
          <ac:spMkLst>
            <pc:docMk/>
            <pc:sldMk cId="2702438529" sldId="275"/>
            <ac:spMk id="44" creationId="{00000000-0000-0000-0000-000000000000}"/>
          </ac:spMkLst>
        </pc:spChg>
        <pc:spChg chg="mod">
          <ac:chgData name="Thúy Mai" userId="222f1c7e07c9bd7a" providerId="LiveId" clId="{A6634602-D461-48B3-8E53-F6FC94CE50A1}" dt="2023-07-06T15:25:10.373" v="3149"/>
          <ac:spMkLst>
            <pc:docMk/>
            <pc:sldMk cId="2702438529" sldId="275"/>
            <ac:spMk id="47" creationId="{00000000-0000-0000-0000-000000000000}"/>
          </ac:spMkLst>
        </pc:spChg>
        <pc:spChg chg="mod">
          <ac:chgData name="Thúy Mai" userId="222f1c7e07c9bd7a" providerId="LiveId" clId="{A6634602-D461-48B3-8E53-F6FC94CE50A1}" dt="2023-07-06T15:25:35.865" v="3154"/>
          <ac:spMkLst>
            <pc:docMk/>
            <pc:sldMk cId="2702438529" sldId="275"/>
            <ac:spMk id="50" creationId="{00000000-0000-0000-0000-000000000000}"/>
          </ac:spMkLst>
        </pc:spChg>
        <pc:grpChg chg="mod">
          <ac:chgData name="Thúy Mai" userId="222f1c7e07c9bd7a" providerId="LiveId" clId="{A6634602-D461-48B3-8E53-F6FC94CE50A1}" dt="2023-07-06T15:25:47.753" v="3173" actId="1037"/>
          <ac:grpSpMkLst>
            <pc:docMk/>
            <pc:sldMk cId="2702438529" sldId="275"/>
            <ac:grpSpMk id="3" creationId="{00000000-0000-0000-0000-000000000000}"/>
          </ac:grpSpMkLst>
        </pc:grpChg>
        <pc:grpChg chg="mod">
          <ac:chgData name="Thúy Mai" userId="222f1c7e07c9bd7a" providerId="LiveId" clId="{A6634602-D461-48B3-8E53-F6FC94CE50A1}" dt="2023-07-06T15:25:47.753" v="3173" actId="1037"/>
          <ac:grpSpMkLst>
            <pc:docMk/>
            <pc:sldMk cId="2702438529" sldId="275"/>
            <ac:grpSpMk id="43" creationId="{00000000-0000-0000-0000-000000000000}"/>
          </ac:grpSpMkLst>
        </pc:grpChg>
        <pc:grpChg chg="mod">
          <ac:chgData name="Thúy Mai" userId="222f1c7e07c9bd7a" providerId="LiveId" clId="{A6634602-D461-48B3-8E53-F6FC94CE50A1}" dt="2023-07-06T15:26:13.278" v="3185" actId="1035"/>
          <ac:grpSpMkLst>
            <pc:docMk/>
            <pc:sldMk cId="2702438529" sldId="275"/>
            <ac:grpSpMk id="46" creationId="{00000000-0000-0000-0000-000000000000}"/>
          </ac:grpSpMkLst>
        </pc:grpChg>
        <pc:grpChg chg="mod">
          <ac:chgData name="Thúy Mai" userId="222f1c7e07c9bd7a" providerId="LiveId" clId="{A6634602-D461-48B3-8E53-F6FC94CE50A1}" dt="2023-07-06T15:26:13.278" v="3185" actId="1035"/>
          <ac:grpSpMkLst>
            <pc:docMk/>
            <pc:sldMk cId="2702438529" sldId="275"/>
            <ac:grpSpMk id="49" creationId="{00000000-0000-0000-0000-000000000000}"/>
          </ac:grpSpMkLst>
        </pc:grpChg>
        <pc:picChg chg="mod">
          <ac:chgData name="Thúy Mai" userId="222f1c7e07c9bd7a" providerId="LiveId" clId="{A6634602-D461-48B3-8E53-F6FC94CE50A1}" dt="2023-07-06T15:26:13.278" v="3185" actId="1035"/>
          <ac:picMkLst>
            <pc:docMk/>
            <pc:sldMk cId="2702438529" sldId="275"/>
            <ac:picMk id="6" creationId="{00000000-0000-0000-0000-000000000000}"/>
          </ac:picMkLst>
        </pc:picChg>
        <pc:picChg chg="mod">
          <ac:chgData name="Thúy Mai" userId="222f1c7e07c9bd7a" providerId="LiveId" clId="{A6634602-D461-48B3-8E53-F6FC94CE50A1}" dt="2023-07-06T15:26:13.278" v="3185" actId="1035"/>
          <ac:picMkLst>
            <pc:docMk/>
            <pc:sldMk cId="2702438529" sldId="275"/>
            <ac:picMk id="9" creationId="{00000000-0000-0000-0000-000000000000}"/>
          </ac:picMkLst>
        </pc:picChg>
        <pc:picChg chg="mod">
          <ac:chgData name="Thúy Mai" userId="222f1c7e07c9bd7a" providerId="LiveId" clId="{A6634602-D461-48B3-8E53-F6FC94CE50A1}" dt="2023-07-06T15:25:47.753" v="3173" actId="1037"/>
          <ac:picMkLst>
            <pc:docMk/>
            <pc:sldMk cId="2702438529" sldId="275"/>
            <ac:picMk id="54" creationId="{00000000-0000-0000-0000-000000000000}"/>
          </ac:picMkLst>
        </pc:picChg>
        <pc:picChg chg="mod">
          <ac:chgData name="Thúy Mai" userId="222f1c7e07c9bd7a" providerId="LiveId" clId="{A6634602-D461-48B3-8E53-F6FC94CE50A1}" dt="2023-07-06T15:25:47.753" v="3173" actId="1037"/>
          <ac:picMkLst>
            <pc:docMk/>
            <pc:sldMk cId="2702438529" sldId="275"/>
            <ac:picMk id="55" creationId="{00000000-0000-0000-0000-000000000000}"/>
          </ac:picMkLst>
        </pc:picChg>
      </pc:sldChg>
      <pc:sldChg chg="delSp modSp mod delAnim">
        <pc:chgData name="Thúy Mai" userId="222f1c7e07c9bd7a" providerId="LiveId" clId="{A6634602-D461-48B3-8E53-F6FC94CE50A1}" dt="2023-07-06T15:22:41.296" v="3125" actId="1035"/>
        <pc:sldMkLst>
          <pc:docMk/>
          <pc:sldMk cId="868165380" sldId="277"/>
        </pc:sldMkLst>
        <pc:spChg chg="mod">
          <ac:chgData name="Thúy Mai" userId="222f1c7e07c9bd7a" providerId="LiveId" clId="{A6634602-D461-48B3-8E53-F6FC94CE50A1}" dt="2023-07-06T15:20:29.828" v="3056"/>
          <ac:spMkLst>
            <pc:docMk/>
            <pc:sldMk cId="868165380" sldId="277"/>
            <ac:spMk id="2" creationId="{00000000-0000-0000-0000-000000000000}"/>
          </ac:spMkLst>
        </pc:spChg>
        <pc:spChg chg="del mod">
          <ac:chgData name="Thúy Mai" userId="222f1c7e07c9bd7a" providerId="LiveId" clId="{A6634602-D461-48B3-8E53-F6FC94CE50A1}" dt="2023-07-06T15:21:40.748" v="3077"/>
          <ac:spMkLst>
            <pc:docMk/>
            <pc:sldMk cId="868165380" sldId="277"/>
            <ac:spMk id="5" creationId="{550A0E5C-770E-ADC5-6673-E7F356D108B6}"/>
          </ac:spMkLst>
        </pc:spChg>
        <pc:spChg chg="del">
          <ac:chgData name="Thúy Mai" userId="222f1c7e07c9bd7a" providerId="LiveId" clId="{A6634602-D461-48B3-8E53-F6FC94CE50A1}" dt="2023-07-06T15:08:40.937" v="2889" actId="478"/>
          <ac:spMkLst>
            <pc:docMk/>
            <pc:sldMk cId="868165380" sldId="277"/>
            <ac:spMk id="32" creationId="{00000000-0000-0000-0000-000000000000}"/>
          </ac:spMkLst>
        </pc:spChg>
        <pc:spChg chg="mod">
          <ac:chgData name="Thúy Mai" userId="222f1c7e07c9bd7a" providerId="LiveId" clId="{A6634602-D461-48B3-8E53-F6FC94CE50A1}" dt="2023-07-06T15:20:16.177" v="3053" actId="1076"/>
          <ac:spMkLst>
            <pc:docMk/>
            <pc:sldMk cId="868165380" sldId="277"/>
            <ac:spMk id="36" creationId="{00000000-0000-0000-0000-000000000000}"/>
          </ac:spMkLst>
        </pc:spChg>
        <pc:spChg chg="mod">
          <ac:chgData name="Thúy Mai" userId="222f1c7e07c9bd7a" providerId="LiveId" clId="{A6634602-D461-48B3-8E53-F6FC94CE50A1}" dt="2023-07-06T15:20:52.766" v="3061"/>
          <ac:spMkLst>
            <pc:docMk/>
            <pc:sldMk cId="868165380" sldId="277"/>
            <ac:spMk id="44" creationId="{00000000-0000-0000-0000-000000000000}"/>
          </ac:spMkLst>
        </pc:spChg>
        <pc:spChg chg="mod">
          <ac:chgData name="Thúy Mai" userId="222f1c7e07c9bd7a" providerId="LiveId" clId="{A6634602-D461-48B3-8E53-F6FC94CE50A1}" dt="2023-07-06T15:21:05.408" v="3064"/>
          <ac:spMkLst>
            <pc:docMk/>
            <pc:sldMk cId="868165380" sldId="277"/>
            <ac:spMk id="47" creationId="{00000000-0000-0000-0000-000000000000}"/>
          </ac:spMkLst>
        </pc:spChg>
        <pc:spChg chg="mod">
          <ac:chgData name="Thúy Mai" userId="222f1c7e07c9bd7a" providerId="LiveId" clId="{A6634602-D461-48B3-8E53-F6FC94CE50A1}" dt="2023-07-06T15:21:37.846" v="3075"/>
          <ac:spMkLst>
            <pc:docMk/>
            <pc:sldMk cId="868165380" sldId="277"/>
            <ac:spMk id="50" creationId="{00000000-0000-0000-0000-000000000000}"/>
          </ac:spMkLst>
        </pc:spChg>
        <pc:grpChg chg="mod">
          <ac:chgData name="Thúy Mai" userId="222f1c7e07c9bd7a" providerId="LiveId" clId="{A6634602-D461-48B3-8E53-F6FC94CE50A1}" dt="2023-07-06T15:22:41.296" v="3125" actId="1035"/>
          <ac:grpSpMkLst>
            <pc:docMk/>
            <pc:sldMk cId="868165380" sldId="277"/>
            <ac:grpSpMk id="3" creationId="{00000000-0000-0000-0000-000000000000}"/>
          </ac:grpSpMkLst>
        </pc:grpChg>
        <pc:grpChg chg="mod">
          <ac:chgData name="Thúy Mai" userId="222f1c7e07c9bd7a" providerId="LiveId" clId="{A6634602-D461-48B3-8E53-F6FC94CE50A1}" dt="2023-07-06T15:22:41.296" v="3125" actId="1035"/>
          <ac:grpSpMkLst>
            <pc:docMk/>
            <pc:sldMk cId="868165380" sldId="277"/>
            <ac:grpSpMk id="43" creationId="{00000000-0000-0000-0000-000000000000}"/>
          </ac:grpSpMkLst>
        </pc:grpChg>
        <pc:grpChg chg="mod">
          <ac:chgData name="Thúy Mai" userId="222f1c7e07c9bd7a" providerId="LiveId" clId="{A6634602-D461-48B3-8E53-F6FC94CE50A1}" dt="2023-07-06T15:22:16.744" v="3122" actId="1037"/>
          <ac:grpSpMkLst>
            <pc:docMk/>
            <pc:sldMk cId="868165380" sldId="277"/>
            <ac:grpSpMk id="46" creationId="{00000000-0000-0000-0000-000000000000}"/>
          </ac:grpSpMkLst>
        </pc:grpChg>
        <pc:grpChg chg="mod">
          <ac:chgData name="Thúy Mai" userId="222f1c7e07c9bd7a" providerId="LiveId" clId="{A6634602-D461-48B3-8E53-F6FC94CE50A1}" dt="2023-07-06T15:22:16.744" v="3122" actId="1037"/>
          <ac:grpSpMkLst>
            <pc:docMk/>
            <pc:sldMk cId="868165380" sldId="277"/>
            <ac:grpSpMk id="49" creationId="{00000000-0000-0000-0000-000000000000}"/>
          </ac:grpSpMkLst>
        </pc:grpChg>
        <pc:picChg chg="mod">
          <ac:chgData name="Thúy Mai" userId="222f1c7e07c9bd7a" providerId="LiveId" clId="{A6634602-D461-48B3-8E53-F6FC94CE50A1}" dt="2023-07-06T15:22:41.296" v="3125" actId="1035"/>
          <ac:picMkLst>
            <pc:docMk/>
            <pc:sldMk cId="868165380" sldId="277"/>
            <ac:picMk id="6" creationId="{00000000-0000-0000-0000-000000000000}"/>
          </ac:picMkLst>
        </pc:picChg>
        <pc:picChg chg="mod">
          <ac:chgData name="Thúy Mai" userId="222f1c7e07c9bd7a" providerId="LiveId" clId="{A6634602-D461-48B3-8E53-F6FC94CE50A1}" dt="2023-07-06T15:22:16.744" v="3122" actId="1037"/>
          <ac:picMkLst>
            <pc:docMk/>
            <pc:sldMk cId="868165380" sldId="277"/>
            <ac:picMk id="9" creationId="{00000000-0000-0000-0000-000000000000}"/>
          </ac:picMkLst>
        </pc:picChg>
        <pc:picChg chg="mod">
          <ac:chgData name="Thúy Mai" userId="222f1c7e07c9bd7a" providerId="LiveId" clId="{A6634602-D461-48B3-8E53-F6FC94CE50A1}" dt="2023-07-06T15:22:16.744" v="3122" actId="1037"/>
          <ac:picMkLst>
            <pc:docMk/>
            <pc:sldMk cId="868165380" sldId="277"/>
            <ac:picMk id="54" creationId="{00000000-0000-0000-0000-000000000000}"/>
          </ac:picMkLst>
        </pc:picChg>
        <pc:picChg chg="mod">
          <ac:chgData name="Thúy Mai" userId="222f1c7e07c9bd7a" providerId="LiveId" clId="{A6634602-D461-48B3-8E53-F6FC94CE50A1}" dt="2023-07-06T15:22:41.296" v="3125" actId="1035"/>
          <ac:picMkLst>
            <pc:docMk/>
            <pc:sldMk cId="868165380" sldId="277"/>
            <ac:picMk id="55" creationId="{00000000-0000-0000-0000-000000000000}"/>
          </ac:picMkLst>
        </pc:picChg>
      </pc:sldChg>
      <pc:sldChg chg="addSp delSp modSp mod delAnim">
        <pc:chgData name="Thúy Mai" userId="222f1c7e07c9bd7a" providerId="LiveId" clId="{A6634602-D461-48B3-8E53-F6FC94CE50A1}" dt="2023-07-06T15:45:59.218" v="3578" actId="1076"/>
        <pc:sldMkLst>
          <pc:docMk/>
          <pc:sldMk cId="3222455650" sldId="282"/>
        </pc:sldMkLst>
        <pc:spChg chg="mod">
          <ac:chgData name="Thúy Mai" userId="222f1c7e07c9bd7a" providerId="LiveId" clId="{A6634602-D461-48B3-8E53-F6FC94CE50A1}" dt="2023-07-06T15:45:22.746" v="3566" actId="255"/>
          <ac:spMkLst>
            <pc:docMk/>
            <pc:sldMk cId="3222455650" sldId="282"/>
            <ac:spMk id="2" creationId="{00000000-0000-0000-0000-000000000000}"/>
          </ac:spMkLst>
        </pc:spChg>
        <pc:spChg chg="add del mod">
          <ac:chgData name="Thúy Mai" userId="222f1c7e07c9bd7a" providerId="LiveId" clId="{A6634602-D461-48B3-8E53-F6FC94CE50A1}" dt="2023-07-06T15:44:15.620" v="3536" actId="478"/>
          <ac:spMkLst>
            <pc:docMk/>
            <pc:sldMk cId="3222455650" sldId="282"/>
            <ac:spMk id="5" creationId="{810778AB-E529-E770-9AE8-A9792993B71C}"/>
          </ac:spMkLst>
        </pc:spChg>
        <pc:spChg chg="del">
          <ac:chgData name="Thúy Mai" userId="222f1c7e07c9bd7a" providerId="LiveId" clId="{A6634602-D461-48B3-8E53-F6FC94CE50A1}" dt="2023-07-06T15:08:14.260" v="2883" actId="478"/>
          <ac:spMkLst>
            <pc:docMk/>
            <pc:sldMk cId="3222455650" sldId="282"/>
            <ac:spMk id="32" creationId="{00000000-0000-0000-0000-000000000000}"/>
          </ac:spMkLst>
        </pc:spChg>
        <pc:spChg chg="mod">
          <ac:chgData name="Thúy Mai" userId="222f1c7e07c9bd7a" providerId="LiveId" clId="{A6634602-D461-48B3-8E53-F6FC94CE50A1}" dt="2023-07-06T15:42:36.643" v="3513" actId="1076"/>
          <ac:spMkLst>
            <pc:docMk/>
            <pc:sldMk cId="3222455650" sldId="282"/>
            <ac:spMk id="36" creationId="{00000000-0000-0000-0000-000000000000}"/>
          </ac:spMkLst>
        </pc:spChg>
        <pc:spChg chg="mod">
          <ac:chgData name="Thúy Mai" userId="222f1c7e07c9bd7a" providerId="LiveId" clId="{A6634602-D461-48B3-8E53-F6FC94CE50A1}" dt="2023-07-06T15:45:22.746" v="3566" actId="255"/>
          <ac:spMkLst>
            <pc:docMk/>
            <pc:sldMk cId="3222455650" sldId="282"/>
            <ac:spMk id="44" creationId="{00000000-0000-0000-0000-000000000000}"/>
          </ac:spMkLst>
        </pc:spChg>
        <pc:spChg chg="mod">
          <ac:chgData name="Thúy Mai" userId="222f1c7e07c9bd7a" providerId="LiveId" clId="{A6634602-D461-48B3-8E53-F6FC94CE50A1}" dt="2023-07-06T15:45:22.746" v="3566" actId="255"/>
          <ac:spMkLst>
            <pc:docMk/>
            <pc:sldMk cId="3222455650" sldId="282"/>
            <ac:spMk id="47" creationId="{00000000-0000-0000-0000-000000000000}"/>
          </ac:spMkLst>
        </pc:spChg>
        <pc:spChg chg="mod">
          <ac:chgData name="Thúy Mai" userId="222f1c7e07c9bd7a" providerId="LiveId" clId="{A6634602-D461-48B3-8E53-F6FC94CE50A1}" dt="2023-07-06T15:45:22.746" v="3566" actId="255"/>
          <ac:spMkLst>
            <pc:docMk/>
            <pc:sldMk cId="3222455650" sldId="282"/>
            <ac:spMk id="50" creationId="{00000000-0000-0000-0000-000000000000}"/>
          </ac:spMkLst>
        </pc:spChg>
        <pc:grpChg chg="mod">
          <ac:chgData name="Thúy Mai" userId="222f1c7e07c9bd7a" providerId="LiveId" clId="{A6634602-D461-48B3-8E53-F6FC94CE50A1}" dt="2023-07-06T15:45:38.996" v="3572" actId="14100"/>
          <ac:grpSpMkLst>
            <pc:docMk/>
            <pc:sldMk cId="3222455650" sldId="282"/>
            <ac:grpSpMk id="3" creationId="{00000000-0000-0000-0000-000000000000}"/>
          </ac:grpSpMkLst>
        </pc:grpChg>
        <pc:grpChg chg="mod">
          <ac:chgData name="Thúy Mai" userId="222f1c7e07c9bd7a" providerId="LiveId" clId="{A6634602-D461-48B3-8E53-F6FC94CE50A1}" dt="2023-07-06T15:45:38.996" v="3572" actId="14100"/>
          <ac:grpSpMkLst>
            <pc:docMk/>
            <pc:sldMk cId="3222455650" sldId="282"/>
            <ac:grpSpMk id="43" creationId="{00000000-0000-0000-0000-000000000000}"/>
          </ac:grpSpMkLst>
        </pc:grpChg>
        <pc:grpChg chg="mod">
          <ac:chgData name="Thúy Mai" userId="222f1c7e07c9bd7a" providerId="LiveId" clId="{A6634602-D461-48B3-8E53-F6FC94CE50A1}" dt="2023-07-06T15:45:59.218" v="3578" actId="1076"/>
          <ac:grpSpMkLst>
            <pc:docMk/>
            <pc:sldMk cId="3222455650" sldId="282"/>
            <ac:grpSpMk id="46" creationId="{00000000-0000-0000-0000-000000000000}"/>
          </ac:grpSpMkLst>
        </pc:grpChg>
        <pc:grpChg chg="mod">
          <ac:chgData name="Thúy Mai" userId="222f1c7e07c9bd7a" providerId="LiveId" clId="{A6634602-D461-48B3-8E53-F6FC94CE50A1}" dt="2023-07-06T15:45:59.218" v="3578" actId="1076"/>
          <ac:grpSpMkLst>
            <pc:docMk/>
            <pc:sldMk cId="3222455650" sldId="282"/>
            <ac:grpSpMk id="49" creationId="{00000000-0000-0000-0000-000000000000}"/>
          </ac:grpSpMkLst>
        </pc:grpChg>
        <pc:picChg chg="mod">
          <ac:chgData name="Thúy Mai" userId="222f1c7e07c9bd7a" providerId="LiveId" clId="{A6634602-D461-48B3-8E53-F6FC94CE50A1}" dt="2023-07-06T15:45:59.218" v="3578" actId="1076"/>
          <ac:picMkLst>
            <pc:docMk/>
            <pc:sldMk cId="3222455650" sldId="282"/>
            <ac:picMk id="6" creationId="{00000000-0000-0000-0000-000000000000}"/>
          </ac:picMkLst>
        </pc:picChg>
        <pc:picChg chg="mod">
          <ac:chgData name="Thúy Mai" userId="222f1c7e07c9bd7a" providerId="LiveId" clId="{A6634602-D461-48B3-8E53-F6FC94CE50A1}" dt="2023-07-06T15:45:59.218" v="3578" actId="1076"/>
          <ac:picMkLst>
            <pc:docMk/>
            <pc:sldMk cId="3222455650" sldId="282"/>
            <ac:picMk id="9" creationId="{00000000-0000-0000-0000-000000000000}"/>
          </ac:picMkLst>
        </pc:picChg>
        <pc:picChg chg="mod">
          <ac:chgData name="Thúy Mai" userId="222f1c7e07c9bd7a" providerId="LiveId" clId="{A6634602-D461-48B3-8E53-F6FC94CE50A1}" dt="2023-07-06T15:42:42.837" v="3515" actId="1076"/>
          <ac:picMkLst>
            <pc:docMk/>
            <pc:sldMk cId="3222455650" sldId="282"/>
            <ac:picMk id="33" creationId="{00000000-0000-0000-0000-000000000000}"/>
          </ac:picMkLst>
        </pc:picChg>
        <pc:picChg chg="mod">
          <ac:chgData name="Thúy Mai" userId="222f1c7e07c9bd7a" providerId="LiveId" clId="{A6634602-D461-48B3-8E53-F6FC94CE50A1}" dt="2023-07-06T15:45:38.996" v="3572" actId="14100"/>
          <ac:picMkLst>
            <pc:docMk/>
            <pc:sldMk cId="3222455650" sldId="282"/>
            <ac:picMk id="54" creationId="{00000000-0000-0000-0000-000000000000}"/>
          </ac:picMkLst>
        </pc:picChg>
        <pc:picChg chg="mod">
          <ac:chgData name="Thúy Mai" userId="222f1c7e07c9bd7a" providerId="LiveId" clId="{A6634602-D461-48B3-8E53-F6FC94CE50A1}" dt="2023-07-06T15:45:38.996" v="3572" actId="14100"/>
          <ac:picMkLst>
            <pc:docMk/>
            <pc:sldMk cId="3222455650" sldId="282"/>
            <ac:picMk id="55" creationId="{00000000-0000-0000-0000-000000000000}"/>
          </ac:picMkLst>
        </pc:picChg>
      </pc:sldChg>
      <pc:sldChg chg="delSp modSp mod delAnim">
        <pc:chgData name="Thúy Mai" userId="222f1c7e07c9bd7a" providerId="LiveId" clId="{A6634602-D461-48B3-8E53-F6FC94CE50A1}" dt="2023-07-06T15:29:18.762" v="3247" actId="1036"/>
        <pc:sldMkLst>
          <pc:docMk/>
          <pc:sldMk cId="3663574179" sldId="285"/>
        </pc:sldMkLst>
        <pc:spChg chg="mod">
          <ac:chgData name="Thúy Mai" userId="222f1c7e07c9bd7a" providerId="LiveId" clId="{A6634602-D461-48B3-8E53-F6FC94CE50A1}" dt="2023-07-06T15:27:33.437" v="3197"/>
          <ac:spMkLst>
            <pc:docMk/>
            <pc:sldMk cId="3663574179" sldId="285"/>
            <ac:spMk id="2" creationId="{00000000-0000-0000-0000-000000000000}"/>
          </ac:spMkLst>
        </pc:spChg>
        <pc:spChg chg="del mod">
          <ac:chgData name="Thúy Mai" userId="222f1c7e07c9bd7a" providerId="LiveId" clId="{A6634602-D461-48B3-8E53-F6FC94CE50A1}" dt="2023-07-06T15:28:37.933" v="3214"/>
          <ac:spMkLst>
            <pc:docMk/>
            <pc:sldMk cId="3663574179" sldId="285"/>
            <ac:spMk id="5" creationId="{73BD6DE8-36A4-755C-6420-5FFE5DDCBEB1}"/>
          </ac:spMkLst>
        </pc:spChg>
        <pc:spChg chg="del">
          <ac:chgData name="Thúy Mai" userId="222f1c7e07c9bd7a" providerId="LiveId" clId="{A6634602-D461-48B3-8E53-F6FC94CE50A1}" dt="2023-07-06T15:08:31.062" v="2887" actId="478"/>
          <ac:spMkLst>
            <pc:docMk/>
            <pc:sldMk cId="3663574179" sldId="285"/>
            <ac:spMk id="32" creationId="{00000000-0000-0000-0000-000000000000}"/>
          </ac:spMkLst>
        </pc:spChg>
        <pc:spChg chg="mod">
          <ac:chgData name="Thúy Mai" userId="222f1c7e07c9bd7a" providerId="LiveId" clId="{A6634602-D461-48B3-8E53-F6FC94CE50A1}" dt="2023-07-06T15:27:14.972" v="3194" actId="1076"/>
          <ac:spMkLst>
            <pc:docMk/>
            <pc:sldMk cId="3663574179" sldId="285"/>
            <ac:spMk id="36" creationId="{00000000-0000-0000-0000-000000000000}"/>
          </ac:spMkLst>
        </pc:spChg>
        <pc:spChg chg="mod">
          <ac:chgData name="Thúy Mai" userId="222f1c7e07c9bd7a" providerId="LiveId" clId="{A6634602-D461-48B3-8E53-F6FC94CE50A1}" dt="2023-07-06T15:27:53.295" v="3202"/>
          <ac:spMkLst>
            <pc:docMk/>
            <pc:sldMk cId="3663574179" sldId="285"/>
            <ac:spMk id="44" creationId="{00000000-0000-0000-0000-000000000000}"/>
          </ac:spMkLst>
        </pc:spChg>
        <pc:spChg chg="mod">
          <ac:chgData name="Thúy Mai" userId="222f1c7e07c9bd7a" providerId="LiveId" clId="{A6634602-D461-48B3-8E53-F6FC94CE50A1}" dt="2023-07-06T15:28:03.839" v="3205"/>
          <ac:spMkLst>
            <pc:docMk/>
            <pc:sldMk cId="3663574179" sldId="285"/>
            <ac:spMk id="47" creationId="{00000000-0000-0000-0000-000000000000}"/>
          </ac:spMkLst>
        </pc:spChg>
        <pc:spChg chg="mod">
          <ac:chgData name="Thúy Mai" userId="222f1c7e07c9bd7a" providerId="LiveId" clId="{A6634602-D461-48B3-8E53-F6FC94CE50A1}" dt="2023-07-06T15:28:34.864" v="3212"/>
          <ac:spMkLst>
            <pc:docMk/>
            <pc:sldMk cId="3663574179" sldId="285"/>
            <ac:spMk id="50" creationId="{00000000-0000-0000-0000-000000000000}"/>
          </ac:spMkLst>
        </pc:spChg>
        <pc:grpChg chg="mod">
          <ac:chgData name="Thúy Mai" userId="222f1c7e07c9bd7a" providerId="LiveId" clId="{A6634602-D461-48B3-8E53-F6FC94CE50A1}" dt="2023-07-06T15:29:18.762" v="3247" actId="1036"/>
          <ac:grpSpMkLst>
            <pc:docMk/>
            <pc:sldMk cId="3663574179" sldId="285"/>
            <ac:grpSpMk id="3" creationId="{00000000-0000-0000-0000-000000000000}"/>
          </ac:grpSpMkLst>
        </pc:grpChg>
        <pc:grpChg chg="mod">
          <ac:chgData name="Thúy Mai" userId="222f1c7e07c9bd7a" providerId="LiveId" clId="{A6634602-D461-48B3-8E53-F6FC94CE50A1}" dt="2023-07-06T15:29:18.762" v="3247" actId="1036"/>
          <ac:grpSpMkLst>
            <pc:docMk/>
            <pc:sldMk cId="3663574179" sldId="285"/>
            <ac:grpSpMk id="43" creationId="{00000000-0000-0000-0000-000000000000}"/>
          </ac:grpSpMkLst>
        </pc:grpChg>
        <pc:grpChg chg="mod">
          <ac:chgData name="Thúy Mai" userId="222f1c7e07c9bd7a" providerId="LiveId" clId="{A6634602-D461-48B3-8E53-F6FC94CE50A1}" dt="2023-07-06T15:29:07.391" v="3245" actId="1035"/>
          <ac:grpSpMkLst>
            <pc:docMk/>
            <pc:sldMk cId="3663574179" sldId="285"/>
            <ac:grpSpMk id="46" creationId="{00000000-0000-0000-0000-000000000000}"/>
          </ac:grpSpMkLst>
        </pc:grpChg>
        <pc:grpChg chg="mod">
          <ac:chgData name="Thúy Mai" userId="222f1c7e07c9bd7a" providerId="LiveId" clId="{A6634602-D461-48B3-8E53-F6FC94CE50A1}" dt="2023-07-06T15:29:07.391" v="3245" actId="1035"/>
          <ac:grpSpMkLst>
            <pc:docMk/>
            <pc:sldMk cId="3663574179" sldId="285"/>
            <ac:grpSpMk id="49" creationId="{00000000-0000-0000-0000-000000000000}"/>
          </ac:grpSpMkLst>
        </pc:grpChg>
        <pc:picChg chg="mod">
          <ac:chgData name="Thúy Mai" userId="222f1c7e07c9bd7a" providerId="LiveId" clId="{A6634602-D461-48B3-8E53-F6FC94CE50A1}" dt="2023-07-06T15:29:18.762" v="3247" actId="1036"/>
          <ac:picMkLst>
            <pc:docMk/>
            <pc:sldMk cId="3663574179" sldId="285"/>
            <ac:picMk id="6" creationId="{00000000-0000-0000-0000-000000000000}"/>
          </ac:picMkLst>
        </pc:picChg>
        <pc:picChg chg="mod">
          <ac:chgData name="Thúy Mai" userId="222f1c7e07c9bd7a" providerId="LiveId" clId="{A6634602-D461-48B3-8E53-F6FC94CE50A1}" dt="2023-07-06T15:29:07.391" v="3245" actId="1035"/>
          <ac:picMkLst>
            <pc:docMk/>
            <pc:sldMk cId="3663574179" sldId="285"/>
            <ac:picMk id="9" creationId="{00000000-0000-0000-0000-000000000000}"/>
          </ac:picMkLst>
        </pc:picChg>
        <pc:picChg chg="mod">
          <ac:chgData name="Thúy Mai" userId="222f1c7e07c9bd7a" providerId="LiveId" clId="{A6634602-D461-48B3-8E53-F6FC94CE50A1}" dt="2023-07-06T15:29:07.391" v="3245" actId="1035"/>
          <ac:picMkLst>
            <pc:docMk/>
            <pc:sldMk cId="3663574179" sldId="285"/>
            <ac:picMk id="54" creationId="{00000000-0000-0000-0000-000000000000}"/>
          </ac:picMkLst>
        </pc:picChg>
        <pc:picChg chg="mod">
          <ac:chgData name="Thúy Mai" userId="222f1c7e07c9bd7a" providerId="LiveId" clId="{A6634602-D461-48B3-8E53-F6FC94CE50A1}" dt="2023-07-06T15:29:18.762" v="3247" actId="1036"/>
          <ac:picMkLst>
            <pc:docMk/>
            <pc:sldMk cId="3663574179" sldId="285"/>
            <ac:picMk id="55" creationId="{00000000-0000-0000-0000-000000000000}"/>
          </ac:picMkLst>
        </pc:picChg>
      </pc:sldChg>
      <pc:sldChg chg="delSp modSp mod delAnim">
        <pc:chgData name="Thúy Mai" userId="222f1c7e07c9bd7a" providerId="LiveId" clId="{A6634602-D461-48B3-8E53-F6FC94CE50A1}" dt="2023-07-06T15:46:45.670" v="3591" actId="255"/>
        <pc:sldMkLst>
          <pc:docMk/>
          <pc:sldMk cId="1657383632" sldId="286"/>
        </pc:sldMkLst>
        <pc:spChg chg="mod">
          <ac:chgData name="Thúy Mai" userId="222f1c7e07c9bd7a" providerId="LiveId" clId="{A6634602-D461-48B3-8E53-F6FC94CE50A1}" dt="2023-07-06T15:46:45.670" v="3591" actId="255"/>
          <ac:spMkLst>
            <pc:docMk/>
            <pc:sldMk cId="1657383632" sldId="286"/>
            <ac:spMk id="2" creationId="{00000000-0000-0000-0000-000000000000}"/>
          </ac:spMkLst>
        </pc:spChg>
        <pc:spChg chg="del mod">
          <ac:chgData name="Thúy Mai" userId="222f1c7e07c9bd7a" providerId="LiveId" clId="{A6634602-D461-48B3-8E53-F6FC94CE50A1}" dt="2023-07-06T15:38:08.436" v="3425"/>
          <ac:spMkLst>
            <pc:docMk/>
            <pc:sldMk cId="1657383632" sldId="286"/>
            <ac:spMk id="5" creationId="{FC39D8F5-6FE7-1D15-3768-E5B2CA57EF20}"/>
          </ac:spMkLst>
        </pc:spChg>
        <pc:spChg chg="del">
          <ac:chgData name="Thúy Mai" userId="222f1c7e07c9bd7a" providerId="LiveId" clId="{A6634602-D461-48B3-8E53-F6FC94CE50A1}" dt="2023-07-06T15:08:18.733" v="2884" actId="478"/>
          <ac:spMkLst>
            <pc:docMk/>
            <pc:sldMk cId="1657383632" sldId="286"/>
            <ac:spMk id="32" creationId="{00000000-0000-0000-0000-000000000000}"/>
          </ac:spMkLst>
        </pc:spChg>
        <pc:spChg chg="mod">
          <ac:chgData name="Thúy Mai" userId="222f1c7e07c9bd7a" providerId="LiveId" clId="{A6634602-D461-48B3-8E53-F6FC94CE50A1}" dt="2023-07-06T15:36:55.967" v="3408" actId="1076"/>
          <ac:spMkLst>
            <pc:docMk/>
            <pc:sldMk cId="1657383632" sldId="286"/>
            <ac:spMk id="36" creationId="{00000000-0000-0000-0000-000000000000}"/>
          </ac:spMkLst>
        </pc:spChg>
        <pc:spChg chg="mod">
          <ac:chgData name="Thúy Mai" userId="222f1c7e07c9bd7a" providerId="LiveId" clId="{A6634602-D461-48B3-8E53-F6FC94CE50A1}" dt="2023-07-06T15:46:45.670" v="3591" actId="255"/>
          <ac:spMkLst>
            <pc:docMk/>
            <pc:sldMk cId="1657383632" sldId="286"/>
            <ac:spMk id="44" creationId="{00000000-0000-0000-0000-000000000000}"/>
          </ac:spMkLst>
        </pc:spChg>
        <pc:spChg chg="mod">
          <ac:chgData name="Thúy Mai" userId="222f1c7e07c9bd7a" providerId="LiveId" clId="{A6634602-D461-48B3-8E53-F6FC94CE50A1}" dt="2023-07-06T15:46:45.670" v="3591" actId="255"/>
          <ac:spMkLst>
            <pc:docMk/>
            <pc:sldMk cId="1657383632" sldId="286"/>
            <ac:spMk id="47" creationId="{00000000-0000-0000-0000-000000000000}"/>
          </ac:spMkLst>
        </pc:spChg>
        <pc:spChg chg="mod">
          <ac:chgData name="Thúy Mai" userId="222f1c7e07c9bd7a" providerId="LiveId" clId="{A6634602-D461-48B3-8E53-F6FC94CE50A1}" dt="2023-07-06T15:46:45.670" v="3591" actId="255"/>
          <ac:spMkLst>
            <pc:docMk/>
            <pc:sldMk cId="1657383632" sldId="286"/>
            <ac:spMk id="50" creationId="{00000000-0000-0000-0000-000000000000}"/>
          </ac:spMkLst>
        </pc:spChg>
        <pc:grpChg chg="mod">
          <ac:chgData name="Thúy Mai" userId="222f1c7e07c9bd7a" providerId="LiveId" clId="{A6634602-D461-48B3-8E53-F6FC94CE50A1}" dt="2023-07-06T15:46:44.867" v="3590" actId="1037"/>
          <ac:grpSpMkLst>
            <pc:docMk/>
            <pc:sldMk cId="1657383632" sldId="286"/>
            <ac:grpSpMk id="3" creationId="{00000000-0000-0000-0000-000000000000}"/>
          </ac:grpSpMkLst>
        </pc:grpChg>
        <pc:grpChg chg="mod">
          <ac:chgData name="Thúy Mai" userId="222f1c7e07c9bd7a" providerId="LiveId" clId="{A6634602-D461-48B3-8E53-F6FC94CE50A1}" dt="2023-07-06T15:40:40.963" v="3496" actId="1036"/>
          <ac:grpSpMkLst>
            <pc:docMk/>
            <pc:sldMk cId="1657383632" sldId="286"/>
            <ac:grpSpMk id="43" creationId="{00000000-0000-0000-0000-000000000000}"/>
          </ac:grpSpMkLst>
        </pc:grpChg>
        <pc:grpChg chg="mod">
          <ac:chgData name="Thúy Mai" userId="222f1c7e07c9bd7a" providerId="LiveId" clId="{A6634602-D461-48B3-8E53-F6FC94CE50A1}" dt="2023-07-06T15:40:54.009" v="3497" actId="1076"/>
          <ac:grpSpMkLst>
            <pc:docMk/>
            <pc:sldMk cId="1657383632" sldId="286"/>
            <ac:grpSpMk id="46" creationId="{00000000-0000-0000-0000-000000000000}"/>
          </ac:grpSpMkLst>
        </pc:grpChg>
        <pc:grpChg chg="mod">
          <ac:chgData name="Thúy Mai" userId="222f1c7e07c9bd7a" providerId="LiveId" clId="{A6634602-D461-48B3-8E53-F6FC94CE50A1}" dt="2023-07-06T15:40:04.129" v="3487" actId="14100"/>
          <ac:grpSpMkLst>
            <pc:docMk/>
            <pc:sldMk cId="1657383632" sldId="286"/>
            <ac:grpSpMk id="49" creationId="{00000000-0000-0000-0000-000000000000}"/>
          </ac:grpSpMkLst>
        </pc:grpChg>
        <pc:picChg chg="mod">
          <ac:chgData name="Thúy Mai" userId="222f1c7e07c9bd7a" providerId="LiveId" clId="{A6634602-D461-48B3-8E53-F6FC94CE50A1}" dt="2023-07-06T15:39:04.855" v="3479" actId="14100"/>
          <ac:picMkLst>
            <pc:docMk/>
            <pc:sldMk cId="1657383632" sldId="286"/>
            <ac:picMk id="6" creationId="{00000000-0000-0000-0000-000000000000}"/>
          </ac:picMkLst>
        </pc:picChg>
        <pc:picChg chg="mod">
          <ac:chgData name="Thúy Mai" userId="222f1c7e07c9bd7a" providerId="LiveId" clId="{A6634602-D461-48B3-8E53-F6FC94CE50A1}" dt="2023-07-06T15:39:59.136" v="3486" actId="1076"/>
          <ac:picMkLst>
            <pc:docMk/>
            <pc:sldMk cId="1657383632" sldId="286"/>
            <ac:picMk id="9" creationId="{00000000-0000-0000-0000-000000000000}"/>
          </ac:picMkLst>
        </pc:picChg>
        <pc:picChg chg="mod">
          <ac:chgData name="Thúy Mai" userId="222f1c7e07c9bd7a" providerId="LiveId" clId="{A6634602-D461-48B3-8E53-F6FC94CE50A1}" dt="2023-07-06T15:41:00.855" v="3498" actId="1076"/>
          <ac:picMkLst>
            <pc:docMk/>
            <pc:sldMk cId="1657383632" sldId="286"/>
            <ac:picMk id="48" creationId="{00000000-0000-0000-0000-000000000000}"/>
          </ac:picMkLst>
        </pc:picChg>
        <pc:picChg chg="mod">
          <ac:chgData name="Thúy Mai" userId="222f1c7e07c9bd7a" providerId="LiveId" clId="{A6634602-D461-48B3-8E53-F6FC94CE50A1}" dt="2023-07-06T15:46:43.586" v="3588" actId="1076"/>
          <ac:picMkLst>
            <pc:docMk/>
            <pc:sldMk cId="1657383632" sldId="286"/>
            <ac:picMk id="54" creationId="{00000000-0000-0000-0000-000000000000}"/>
          </ac:picMkLst>
        </pc:picChg>
        <pc:picChg chg="mod">
          <ac:chgData name="Thúy Mai" userId="222f1c7e07c9bd7a" providerId="LiveId" clId="{A6634602-D461-48B3-8E53-F6FC94CE50A1}" dt="2023-07-06T15:40:40.963" v="3496" actId="1036"/>
          <ac:picMkLst>
            <pc:docMk/>
            <pc:sldMk cId="1657383632" sldId="286"/>
            <ac:picMk id="55" creationId="{00000000-0000-0000-0000-000000000000}"/>
          </ac:picMkLst>
        </pc:picChg>
      </pc:sldChg>
      <pc:sldChg chg="addSp delSp modSp mod delAnim">
        <pc:chgData name="Thúy Mai" userId="222f1c7e07c9bd7a" providerId="LiveId" clId="{A6634602-D461-48B3-8E53-F6FC94CE50A1}" dt="2023-07-06T15:18:44.014" v="3045" actId="14100"/>
        <pc:sldMkLst>
          <pc:docMk/>
          <pc:sldMk cId="2042517264" sldId="287"/>
        </pc:sldMkLst>
        <pc:spChg chg="mod">
          <ac:chgData name="Thúy Mai" userId="222f1c7e07c9bd7a" providerId="LiveId" clId="{A6634602-D461-48B3-8E53-F6FC94CE50A1}" dt="2023-07-06T15:17:53.927" v="3040" actId="20577"/>
          <ac:spMkLst>
            <pc:docMk/>
            <pc:sldMk cId="2042517264" sldId="287"/>
            <ac:spMk id="2" creationId="{00000000-0000-0000-0000-000000000000}"/>
          </ac:spMkLst>
        </pc:spChg>
        <pc:spChg chg="del mod">
          <ac:chgData name="Thúy Mai" userId="222f1c7e07c9bd7a" providerId="LiveId" clId="{A6634602-D461-48B3-8E53-F6FC94CE50A1}" dt="2023-07-06T15:15:49.837" v="2985"/>
          <ac:spMkLst>
            <pc:docMk/>
            <pc:sldMk cId="2042517264" sldId="287"/>
            <ac:spMk id="5" creationId="{982A4482-1C28-DE28-E576-5ED81DC11969}"/>
          </ac:spMkLst>
        </pc:spChg>
        <pc:spChg chg="del">
          <ac:chgData name="Thúy Mai" userId="222f1c7e07c9bd7a" providerId="LiveId" clId="{A6634602-D461-48B3-8E53-F6FC94CE50A1}" dt="2023-07-06T15:08:50.932" v="2892" actId="478"/>
          <ac:spMkLst>
            <pc:docMk/>
            <pc:sldMk cId="2042517264" sldId="287"/>
            <ac:spMk id="32" creationId="{00000000-0000-0000-0000-000000000000}"/>
          </ac:spMkLst>
        </pc:spChg>
        <pc:spChg chg="mod">
          <ac:chgData name="Thúy Mai" userId="222f1c7e07c9bd7a" providerId="LiveId" clId="{A6634602-D461-48B3-8E53-F6FC94CE50A1}" dt="2023-07-06T15:18:44.014" v="3045" actId="14100"/>
          <ac:spMkLst>
            <pc:docMk/>
            <pc:sldMk cId="2042517264" sldId="287"/>
            <ac:spMk id="36" creationId="{00000000-0000-0000-0000-000000000000}"/>
          </ac:spMkLst>
        </pc:spChg>
        <pc:spChg chg="mod">
          <ac:chgData name="Thúy Mai" userId="222f1c7e07c9bd7a" providerId="LiveId" clId="{A6634602-D461-48B3-8E53-F6FC94CE50A1}" dt="2023-07-06T15:15:37.114" v="2980"/>
          <ac:spMkLst>
            <pc:docMk/>
            <pc:sldMk cId="2042517264" sldId="287"/>
            <ac:spMk id="44" creationId="{00000000-0000-0000-0000-000000000000}"/>
          </ac:spMkLst>
        </pc:spChg>
        <pc:spChg chg="mod">
          <ac:chgData name="Thúy Mai" userId="222f1c7e07c9bd7a" providerId="LiveId" clId="{A6634602-D461-48B3-8E53-F6FC94CE50A1}" dt="2023-07-06T15:17:01.757" v="3035" actId="20577"/>
          <ac:spMkLst>
            <pc:docMk/>
            <pc:sldMk cId="2042517264" sldId="287"/>
            <ac:spMk id="47" creationId="{00000000-0000-0000-0000-000000000000}"/>
          </ac:spMkLst>
        </pc:spChg>
        <pc:spChg chg="mod">
          <ac:chgData name="Thúy Mai" userId="222f1c7e07c9bd7a" providerId="LiveId" clId="{A6634602-D461-48B3-8E53-F6FC94CE50A1}" dt="2023-07-06T15:15:13.797" v="2974"/>
          <ac:spMkLst>
            <pc:docMk/>
            <pc:sldMk cId="2042517264" sldId="287"/>
            <ac:spMk id="50" creationId="{00000000-0000-0000-0000-000000000000}"/>
          </ac:spMkLst>
        </pc:spChg>
        <pc:grpChg chg="mod">
          <ac:chgData name="Thúy Mai" userId="222f1c7e07c9bd7a" providerId="LiveId" clId="{A6634602-D461-48B3-8E53-F6FC94CE50A1}" dt="2023-07-06T15:16:48.749" v="3029" actId="14100"/>
          <ac:grpSpMkLst>
            <pc:docMk/>
            <pc:sldMk cId="2042517264" sldId="287"/>
            <ac:grpSpMk id="3" creationId="{00000000-0000-0000-0000-000000000000}"/>
          </ac:grpSpMkLst>
        </pc:grpChg>
        <pc:grpChg chg="mod">
          <ac:chgData name="Thúy Mai" userId="222f1c7e07c9bd7a" providerId="LiveId" clId="{A6634602-D461-48B3-8E53-F6FC94CE50A1}" dt="2023-07-06T15:18:07.408" v="3043" actId="14100"/>
          <ac:grpSpMkLst>
            <pc:docMk/>
            <pc:sldMk cId="2042517264" sldId="287"/>
            <ac:grpSpMk id="43" creationId="{00000000-0000-0000-0000-000000000000}"/>
          </ac:grpSpMkLst>
        </pc:grpChg>
        <pc:grpChg chg="mod">
          <ac:chgData name="Thúy Mai" userId="222f1c7e07c9bd7a" providerId="LiveId" clId="{A6634602-D461-48B3-8E53-F6FC94CE50A1}" dt="2023-07-06T15:16:26.654" v="3023" actId="14100"/>
          <ac:grpSpMkLst>
            <pc:docMk/>
            <pc:sldMk cId="2042517264" sldId="287"/>
            <ac:grpSpMk id="46" creationId="{00000000-0000-0000-0000-000000000000}"/>
          </ac:grpSpMkLst>
        </pc:grpChg>
        <pc:grpChg chg="mod">
          <ac:chgData name="Thúy Mai" userId="222f1c7e07c9bd7a" providerId="LiveId" clId="{A6634602-D461-48B3-8E53-F6FC94CE50A1}" dt="2023-07-06T15:16:26.654" v="3023" actId="14100"/>
          <ac:grpSpMkLst>
            <pc:docMk/>
            <pc:sldMk cId="2042517264" sldId="287"/>
            <ac:grpSpMk id="49" creationId="{00000000-0000-0000-0000-000000000000}"/>
          </ac:grpSpMkLst>
        </pc:grpChg>
        <pc:picChg chg="mod">
          <ac:chgData name="Thúy Mai" userId="222f1c7e07c9bd7a" providerId="LiveId" clId="{A6634602-D461-48B3-8E53-F6FC94CE50A1}" dt="2023-07-06T15:16:26.654" v="3023" actId="14100"/>
          <ac:picMkLst>
            <pc:docMk/>
            <pc:sldMk cId="2042517264" sldId="287"/>
            <ac:picMk id="6" creationId="{00000000-0000-0000-0000-000000000000}"/>
          </ac:picMkLst>
        </pc:picChg>
        <pc:picChg chg="mod">
          <ac:chgData name="Thúy Mai" userId="222f1c7e07c9bd7a" providerId="LiveId" clId="{A6634602-D461-48B3-8E53-F6FC94CE50A1}" dt="2023-07-06T15:16:05.192" v="3008" actId="1037"/>
          <ac:picMkLst>
            <pc:docMk/>
            <pc:sldMk cId="2042517264" sldId="287"/>
            <ac:picMk id="9" creationId="{00000000-0000-0000-0000-000000000000}"/>
          </ac:picMkLst>
        </pc:picChg>
        <pc:picChg chg="add del">
          <ac:chgData name="Thúy Mai" userId="222f1c7e07c9bd7a" providerId="LiveId" clId="{A6634602-D461-48B3-8E53-F6FC94CE50A1}" dt="2023-07-06T15:08:47.193" v="2891" actId="478"/>
          <ac:picMkLst>
            <pc:docMk/>
            <pc:sldMk cId="2042517264" sldId="287"/>
            <ac:picMk id="31" creationId="{00000000-0000-0000-0000-000000000000}"/>
          </ac:picMkLst>
        </pc:picChg>
        <pc:picChg chg="mod">
          <ac:chgData name="Thúy Mai" userId="222f1c7e07c9bd7a" providerId="LiveId" clId="{A6634602-D461-48B3-8E53-F6FC94CE50A1}" dt="2023-07-06T15:16:26.654" v="3023" actId="14100"/>
          <ac:picMkLst>
            <pc:docMk/>
            <pc:sldMk cId="2042517264" sldId="287"/>
            <ac:picMk id="54" creationId="{00000000-0000-0000-0000-000000000000}"/>
          </ac:picMkLst>
        </pc:picChg>
        <pc:picChg chg="mod">
          <ac:chgData name="Thúy Mai" userId="222f1c7e07c9bd7a" providerId="LiveId" clId="{A6634602-D461-48B3-8E53-F6FC94CE50A1}" dt="2023-07-06T15:16:05.192" v="3008" actId="1037"/>
          <ac:picMkLst>
            <pc:docMk/>
            <pc:sldMk cId="2042517264" sldId="287"/>
            <ac:picMk id="55" creationId="{00000000-0000-0000-0000-000000000000}"/>
          </ac:picMkLst>
        </pc:picChg>
      </pc:sldChg>
      <pc:sldChg chg="delSp modSp mod delAnim">
        <pc:chgData name="Thúy Mai" userId="222f1c7e07c9bd7a" providerId="LiveId" clId="{A6634602-D461-48B3-8E53-F6FC94CE50A1}" dt="2023-07-06T15:36:04.332" v="3399" actId="1038"/>
        <pc:sldMkLst>
          <pc:docMk/>
          <pc:sldMk cId="2678579771" sldId="291"/>
        </pc:sldMkLst>
        <pc:spChg chg="mod">
          <ac:chgData name="Thúy Mai" userId="222f1c7e07c9bd7a" providerId="LiveId" clId="{A6634602-D461-48B3-8E53-F6FC94CE50A1}" dt="2023-07-06T15:35:40.347" v="3394" actId="123"/>
          <ac:spMkLst>
            <pc:docMk/>
            <pc:sldMk cId="2678579771" sldId="291"/>
            <ac:spMk id="2" creationId="{00000000-0000-0000-0000-000000000000}"/>
          </ac:spMkLst>
        </pc:spChg>
        <pc:spChg chg="mod">
          <ac:chgData name="Thúy Mai" userId="222f1c7e07c9bd7a" providerId="LiveId" clId="{A6634602-D461-48B3-8E53-F6FC94CE50A1}" dt="2023-07-06T15:34:23.631" v="3339" actId="21"/>
          <ac:spMkLst>
            <pc:docMk/>
            <pc:sldMk cId="2678579771" sldId="291"/>
            <ac:spMk id="5" creationId="{10B940BB-60DA-ED7A-4A5C-E6FF4A61995F}"/>
          </ac:spMkLst>
        </pc:spChg>
        <pc:spChg chg="del">
          <ac:chgData name="Thúy Mai" userId="222f1c7e07c9bd7a" providerId="LiveId" clId="{A6634602-D461-48B3-8E53-F6FC94CE50A1}" dt="2023-07-06T15:08:22.644" v="2885" actId="478"/>
          <ac:spMkLst>
            <pc:docMk/>
            <pc:sldMk cId="2678579771" sldId="291"/>
            <ac:spMk id="32" creationId="{00000000-0000-0000-0000-000000000000}"/>
          </ac:spMkLst>
        </pc:spChg>
        <pc:spChg chg="mod">
          <ac:chgData name="Thúy Mai" userId="222f1c7e07c9bd7a" providerId="LiveId" clId="{A6634602-D461-48B3-8E53-F6FC94CE50A1}" dt="2023-07-06T15:33:33.675" v="3329" actId="122"/>
          <ac:spMkLst>
            <pc:docMk/>
            <pc:sldMk cId="2678579771" sldId="291"/>
            <ac:spMk id="36" creationId="{00000000-0000-0000-0000-000000000000}"/>
          </ac:spMkLst>
        </pc:spChg>
        <pc:spChg chg="mod">
          <ac:chgData name="Thúy Mai" userId="222f1c7e07c9bd7a" providerId="LiveId" clId="{A6634602-D461-48B3-8E53-F6FC94CE50A1}" dt="2023-07-06T15:35:40.347" v="3394" actId="123"/>
          <ac:spMkLst>
            <pc:docMk/>
            <pc:sldMk cId="2678579771" sldId="291"/>
            <ac:spMk id="44" creationId="{00000000-0000-0000-0000-000000000000}"/>
          </ac:spMkLst>
        </pc:spChg>
        <pc:spChg chg="mod">
          <ac:chgData name="Thúy Mai" userId="222f1c7e07c9bd7a" providerId="LiveId" clId="{A6634602-D461-48B3-8E53-F6FC94CE50A1}" dt="2023-07-06T15:35:19.888" v="3387" actId="123"/>
          <ac:spMkLst>
            <pc:docMk/>
            <pc:sldMk cId="2678579771" sldId="291"/>
            <ac:spMk id="47" creationId="{00000000-0000-0000-0000-000000000000}"/>
          </ac:spMkLst>
        </pc:spChg>
        <pc:spChg chg="mod">
          <ac:chgData name="Thúy Mai" userId="222f1c7e07c9bd7a" providerId="LiveId" clId="{A6634602-D461-48B3-8E53-F6FC94CE50A1}" dt="2023-07-06T15:35:19.888" v="3387" actId="123"/>
          <ac:spMkLst>
            <pc:docMk/>
            <pc:sldMk cId="2678579771" sldId="291"/>
            <ac:spMk id="50" creationId="{00000000-0000-0000-0000-000000000000}"/>
          </ac:spMkLst>
        </pc:spChg>
        <pc:grpChg chg="mod">
          <ac:chgData name="Thúy Mai" userId="222f1c7e07c9bd7a" providerId="LiveId" clId="{A6634602-D461-48B3-8E53-F6FC94CE50A1}" dt="2023-07-06T15:35:47.336" v="3397" actId="1037"/>
          <ac:grpSpMkLst>
            <pc:docMk/>
            <pc:sldMk cId="2678579771" sldId="291"/>
            <ac:grpSpMk id="3" creationId="{00000000-0000-0000-0000-000000000000}"/>
          </ac:grpSpMkLst>
        </pc:grpChg>
        <pc:grpChg chg="mod">
          <ac:chgData name="Thúy Mai" userId="222f1c7e07c9bd7a" providerId="LiveId" clId="{A6634602-D461-48B3-8E53-F6FC94CE50A1}" dt="2023-07-06T15:35:47.336" v="3397" actId="1037"/>
          <ac:grpSpMkLst>
            <pc:docMk/>
            <pc:sldMk cId="2678579771" sldId="291"/>
            <ac:grpSpMk id="43" creationId="{00000000-0000-0000-0000-000000000000}"/>
          </ac:grpSpMkLst>
        </pc:grpChg>
        <pc:grpChg chg="mod">
          <ac:chgData name="Thúy Mai" userId="222f1c7e07c9bd7a" providerId="LiveId" clId="{A6634602-D461-48B3-8E53-F6FC94CE50A1}" dt="2023-07-06T15:36:04.332" v="3399" actId="1038"/>
          <ac:grpSpMkLst>
            <pc:docMk/>
            <pc:sldMk cId="2678579771" sldId="291"/>
            <ac:grpSpMk id="46" creationId="{00000000-0000-0000-0000-000000000000}"/>
          </ac:grpSpMkLst>
        </pc:grpChg>
        <pc:grpChg chg="mod">
          <ac:chgData name="Thúy Mai" userId="222f1c7e07c9bd7a" providerId="LiveId" clId="{A6634602-D461-48B3-8E53-F6FC94CE50A1}" dt="2023-07-06T15:36:04.332" v="3399" actId="1038"/>
          <ac:grpSpMkLst>
            <pc:docMk/>
            <pc:sldMk cId="2678579771" sldId="291"/>
            <ac:grpSpMk id="49" creationId="{00000000-0000-0000-0000-000000000000}"/>
          </ac:grpSpMkLst>
        </pc:grpChg>
        <pc:picChg chg="mod">
          <ac:chgData name="Thúy Mai" userId="222f1c7e07c9bd7a" providerId="LiveId" clId="{A6634602-D461-48B3-8E53-F6FC94CE50A1}" dt="2023-07-06T15:36:04.332" v="3399" actId="1038"/>
          <ac:picMkLst>
            <pc:docMk/>
            <pc:sldMk cId="2678579771" sldId="291"/>
            <ac:picMk id="6" creationId="{00000000-0000-0000-0000-000000000000}"/>
          </ac:picMkLst>
        </pc:picChg>
        <pc:picChg chg="mod">
          <ac:chgData name="Thúy Mai" userId="222f1c7e07c9bd7a" providerId="LiveId" clId="{A6634602-D461-48B3-8E53-F6FC94CE50A1}" dt="2023-07-06T15:35:47.336" v="3397" actId="1037"/>
          <ac:picMkLst>
            <pc:docMk/>
            <pc:sldMk cId="2678579771" sldId="291"/>
            <ac:picMk id="9" creationId="{00000000-0000-0000-0000-000000000000}"/>
          </ac:picMkLst>
        </pc:picChg>
        <pc:picChg chg="mod">
          <ac:chgData name="Thúy Mai" userId="222f1c7e07c9bd7a" providerId="LiveId" clId="{A6634602-D461-48B3-8E53-F6FC94CE50A1}" dt="2023-07-06T15:36:04.332" v="3399" actId="1038"/>
          <ac:picMkLst>
            <pc:docMk/>
            <pc:sldMk cId="2678579771" sldId="291"/>
            <ac:picMk id="54" creationId="{00000000-0000-0000-0000-000000000000}"/>
          </ac:picMkLst>
        </pc:picChg>
        <pc:picChg chg="mod">
          <ac:chgData name="Thúy Mai" userId="222f1c7e07c9bd7a" providerId="LiveId" clId="{A6634602-D461-48B3-8E53-F6FC94CE50A1}" dt="2023-07-06T15:35:47.336" v="3397" actId="1037"/>
          <ac:picMkLst>
            <pc:docMk/>
            <pc:sldMk cId="2678579771" sldId="291"/>
            <ac:picMk id="55" creationId="{00000000-0000-0000-0000-000000000000}"/>
          </ac:picMkLst>
        </pc:picChg>
      </pc:sldChg>
      <pc:sldChg chg="delSp modSp mod delAnim">
        <pc:chgData name="Thúy Mai" userId="222f1c7e07c9bd7a" providerId="LiveId" clId="{A6634602-D461-48B3-8E53-F6FC94CE50A1}" dt="2023-07-06T15:08:02.554" v="2882" actId="478"/>
        <pc:sldMkLst>
          <pc:docMk/>
          <pc:sldMk cId="1897368396" sldId="294"/>
        </pc:sldMkLst>
        <pc:spChg chg="mod">
          <ac:chgData name="Thúy Mai" userId="222f1c7e07c9bd7a" providerId="LiveId" clId="{A6634602-D461-48B3-8E53-F6FC94CE50A1}" dt="2023-07-06T15:07:47.238" v="2876" actId="2710"/>
          <ac:spMkLst>
            <pc:docMk/>
            <pc:sldMk cId="1897368396" sldId="294"/>
            <ac:spMk id="2" creationId="{00000000-0000-0000-0000-000000000000}"/>
          </ac:spMkLst>
        </pc:spChg>
        <pc:spChg chg="del mod">
          <ac:chgData name="Thúy Mai" userId="222f1c7e07c9bd7a" providerId="LiveId" clId="{A6634602-D461-48B3-8E53-F6FC94CE50A1}" dt="2023-07-06T15:07:24.752" v="2869"/>
          <ac:spMkLst>
            <pc:docMk/>
            <pc:sldMk cId="1897368396" sldId="294"/>
            <ac:spMk id="6" creationId="{6CCEC3A3-251A-F315-01ED-6F0333A1A2DC}"/>
          </ac:spMkLst>
        </pc:spChg>
        <pc:spChg chg="del mod">
          <ac:chgData name="Thúy Mai" userId="222f1c7e07c9bd7a" providerId="LiveId" clId="{A6634602-D461-48B3-8E53-F6FC94CE50A1}" dt="2023-07-06T15:07:24.752" v="2867" actId="478"/>
          <ac:spMkLst>
            <pc:docMk/>
            <pc:sldMk cId="1897368396" sldId="294"/>
            <ac:spMk id="11" creationId="{CBBF024F-8AE4-8F7D-FD4F-AB635FCE3D47}"/>
          </ac:spMkLst>
        </pc:spChg>
        <pc:spChg chg="del mod">
          <ac:chgData name="Thúy Mai" userId="222f1c7e07c9bd7a" providerId="LiveId" clId="{A6634602-D461-48B3-8E53-F6FC94CE50A1}" dt="2023-07-06T15:07:58.924" v="2881" actId="478"/>
          <ac:spMkLst>
            <pc:docMk/>
            <pc:sldMk cId="1897368396" sldId="294"/>
            <ac:spMk id="32" creationId="{00000000-0000-0000-0000-000000000000}"/>
          </ac:spMkLst>
        </pc:spChg>
        <pc:spChg chg="mod">
          <ac:chgData name="Thúy Mai" userId="222f1c7e07c9bd7a" providerId="LiveId" clId="{A6634602-D461-48B3-8E53-F6FC94CE50A1}" dt="2023-07-06T15:07:02.831" v="2863" actId="1076"/>
          <ac:spMkLst>
            <pc:docMk/>
            <pc:sldMk cId="1897368396" sldId="294"/>
            <ac:spMk id="36" creationId="{00000000-0000-0000-0000-000000000000}"/>
          </ac:spMkLst>
        </pc:spChg>
        <pc:grpChg chg="del">
          <ac:chgData name="Thúy Mai" userId="222f1c7e07c9bd7a" providerId="LiveId" clId="{A6634602-D461-48B3-8E53-F6FC94CE50A1}" dt="2023-07-06T15:08:02.554" v="2882" actId="478"/>
          <ac:grpSpMkLst>
            <pc:docMk/>
            <pc:sldMk cId="1897368396" sldId="294"/>
            <ac:grpSpMk id="35" creationId="{00000000-0000-0000-0000-000000000000}"/>
          </ac:grpSpMkLst>
        </pc:grpChg>
        <pc:graphicFrameChg chg="mod modGraphic">
          <ac:chgData name="Thúy Mai" userId="222f1c7e07c9bd7a" providerId="LiveId" clId="{A6634602-D461-48B3-8E53-F6FC94CE50A1}" dt="2023-07-06T15:07:06.951" v="2864" actId="1076"/>
          <ac:graphicFrameMkLst>
            <pc:docMk/>
            <pc:sldMk cId="1897368396" sldId="294"/>
            <ac:graphicFrameMk id="8" creationId="{E200DA1D-F33C-0E0C-6334-F44234279600}"/>
          </ac:graphicFrameMkLst>
        </pc:graphicFrameChg>
        <pc:picChg chg="mod">
          <ac:chgData name="Thúy Mai" userId="222f1c7e07c9bd7a" providerId="LiveId" clId="{A6634602-D461-48B3-8E53-F6FC94CE50A1}" dt="2023-07-06T15:07:52.702" v="2878" actId="1076"/>
          <ac:picMkLst>
            <pc:docMk/>
            <pc:sldMk cId="1897368396" sldId="294"/>
            <ac:picMk id="24" creationId="{00000000-0000-0000-0000-000000000000}"/>
          </ac:picMkLst>
        </pc:picChg>
      </pc:sldChg>
      <pc:sldChg chg="addSp delSp modSp mod delAnim modAnim">
        <pc:chgData name="Thúy Mai" userId="222f1c7e07c9bd7a" providerId="LiveId" clId="{A6634602-D461-48B3-8E53-F6FC94CE50A1}" dt="2023-07-06T01:28:56.960" v="357" actId="1076"/>
        <pc:sldMkLst>
          <pc:docMk/>
          <pc:sldMk cId="498780835" sldId="316"/>
        </pc:sldMkLst>
        <pc:spChg chg="mod">
          <ac:chgData name="Thúy Mai" userId="222f1c7e07c9bd7a" providerId="LiveId" clId="{A6634602-D461-48B3-8E53-F6FC94CE50A1}" dt="2023-07-06T01:26:04.564" v="185"/>
          <ac:spMkLst>
            <pc:docMk/>
            <pc:sldMk cId="498780835" sldId="316"/>
            <ac:spMk id="5" creationId="{D95BE174-8F99-9E05-F5DC-0D464B3FD552}"/>
          </ac:spMkLst>
        </pc:spChg>
        <pc:spChg chg="mod">
          <ac:chgData name="Thúy Mai" userId="222f1c7e07c9bd7a" providerId="LiveId" clId="{A6634602-D461-48B3-8E53-F6FC94CE50A1}" dt="2023-07-06T01:26:04.564" v="185"/>
          <ac:spMkLst>
            <pc:docMk/>
            <pc:sldMk cId="498780835" sldId="316"/>
            <ac:spMk id="8" creationId="{09D6D3D5-822D-CC4D-D10D-2E6560D21E33}"/>
          </ac:spMkLst>
        </pc:spChg>
        <pc:spChg chg="mod">
          <ac:chgData name="Thúy Mai" userId="222f1c7e07c9bd7a" providerId="LiveId" clId="{A6634602-D461-48B3-8E53-F6FC94CE50A1}" dt="2023-07-06T01:25:35.228" v="169" actId="1037"/>
          <ac:spMkLst>
            <pc:docMk/>
            <pc:sldMk cId="498780835" sldId="316"/>
            <ac:spMk id="9" creationId="{00000000-0000-0000-0000-000000000000}"/>
          </ac:spMkLst>
        </pc:spChg>
        <pc:spChg chg="mod">
          <ac:chgData name="Thúy Mai" userId="222f1c7e07c9bd7a" providerId="LiveId" clId="{A6634602-D461-48B3-8E53-F6FC94CE50A1}" dt="2023-07-06T01:26:04.564" v="185"/>
          <ac:spMkLst>
            <pc:docMk/>
            <pc:sldMk cId="498780835" sldId="316"/>
            <ac:spMk id="15" creationId="{3A84DE86-2BBB-2612-2287-1880FDAA441C}"/>
          </ac:spMkLst>
        </pc:spChg>
        <pc:spChg chg="add mod">
          <ac:chgData name="Thúy Mai" userId="222f1c7e07c9bd7a" providerId="LiveId" clId="{A6634602-D461-48B3-8E53-F6FC94CE50A1}" dt="2023-07-06T01:26:04.564" v="185"/>
          <ac:spMkLst>
            <pc:docMk/>
            <pc:sldMk cId="498780835" sldId="316"/>
            <ac:spMk id="16" creationId="{9FB29CB3-426E-9ACA-6650-3C009E95BE87}"/>
          </ac:spMkLst>
        </pc:spChg>
        <pc:spChg chg="add mod">
          <ac:chgData name="Thúy Mai" userId="222f1c7e07c9bd7a" providerId="LiveId" clId="{A6634602-D461-48B3-8E53-F6FC94CE50A1}" dt="2023-07-06T01:26:04.564" v="185"/>
          <ac:spMkLst>
            <pc:docMk/>
            <pc:sldMk cId="498780835" sldId="316"/>
            <ac:spMk id="17" creationId="{391F1629-D2B5-3EB9-33BB-CD7108CA2820}"/>
          </ac:spMkLst>
        </pc:spChg>
        <pc:spChg chg="mod">
          <ac:chgData name="Thúy Mai" userId="222f1c7e07c9bd7a" providerId="LiveId" clId="{A6634602-D461-48B3-8E53-F6FC94CE50A1}" dt="2023-07-06T01:27:28.349" v="213" actId="1076"/>
          <ac:spMkLst>
            <pc:docMk/>
            <pc:sldMk cId="498780835" sldId="316"/>
            <ac:spMk id="21" creationId="{45839B8C-226E-F941-4DAE-5B8C9C008771}"/>
          </ac:spMkLst>
        </pc:spChg>
        <pc:spChg chg="mod">
          <ac:chgData name="Thúy Mai" userId="222f1c7e07c9bd7a" providerId="LiveId" clId="{A6634602-D461-48B3-8E53-F6FC94CE50A1}" dt="2023-07-06T01:26:51.266" v="196" actId="1035"/>
          <ac:spMkLst>
            <pc:docMk/>
            <pc:sldMk cId="498780835" sldId="316"/>
            <ac:spMk id="24" creationId="{24A5A36D-3497-F1AB-5E65-40B99765F462}"/>
          </ac:spMkLst>
        </pc:spChg>
        <pc:spChg chg="mod">
          <ac:chgData name="Thúy Mai" userId="222f1c7e07c9bd7a" providerId="LiveId" clId="{A6634602-D461-48B3-8E53-F6FC94CE50A1}" dt="2023-07-06T01:25:35.228" v="169" actId="1037"/>
          <ac:spMkLst>
            <pc:docMk/>
            <pc:sldMk cId="498780835" sldId="316"/>
            <ac:spMk id="25" creationId="{00000000-0000-0000-0000-000000000000}"/>
          </ac:spMkLst>
        </pc:spChg>
        <pc:spChg chg="mod">
          <ac:chgData name="Thúy Mai" userId="222f1c7e07c9bd7a" providerId="LiveId" clId="{A6634602-D461-48B3-8E53-F6FC94CE50A1}" dt="2023-07-06T01:26:51.266" v="196" actId="1035"/>
          <ac:spMkLst>
            <pc:docMk/>
            <pc:sldMk cId="498780835" sldId="316"/>
            <ac:spMk id="26" creationId="{D3FF6607-0434-2CF9-0560-24E7560054CB}"/>
          </ac:spMkLst>
        </pc:spChg>
        <pc:spChg chg="add mod">
          <ac:chgData name="Thúy Mai" userId="222f1c7e07c9bd7a" providerId="LiveId" clId="{A6634602-D461-48B3-8E53-F6FC94CE50A1}" dt="2023-07-06T01:28:56.960" v="357" actId="1076"/>
          <ac:spMkLst>
            <pc:docMk/>
            <pc:sldMk cId="498780835" sldId="316"/>
            <ac:spMk id="27" creationId="{E6063EE7-26B4-12D8-3B4D-BAA2D1CAC99D}"/>
          </ac:spMkLst>
        </pc:spChg>
        <pc:spChg chg="del">
          <ac:chgData name="Thúy Mai" userId="222f1c7e07c9bd7a" providerId="LiveId" clId="{A6634602-D461-48B3-8E53-F6FC94CE50A1}" dt="2023-07-06T01:24:55.251" v="151" actId="478"/>
          <ac:spMkLst>
            <pc:docMk/>
            <pc:sldMk cId="498780835" sldId="316"/>
            <ac:spMk id="28" creationId="{00000000-0000-0000-0000-000000000000}"/>
          </ac:spMkLst>
        </pc:spChg>
        <pc:spChg chg="mod">
          <ac:chgData name="Thúy Mai" userId="222f1c7e07c9bd7a" providerId="LiveId" clId="{A6634602-D461-48B3-8E53-F6FC94CE50A1}" dt="2023-07-06T01:25:24.051" v="158" actId="1076"/>
          <ac:spMkLst>
            <pc:docMk/>
            <pc:sldMk cId="498780835" sldId="316"/>
            <ac:spMk id="29" creationId="{00000000-0000-0000-0000-000000000000}"/>
          </ac:spMkLst>
        </pc:spChg>
        <pc:spChg chg="add del mod">
          <ac:chgData name="Thúy Mai" userId="222f1c7e07c9bd7a" providerId="LiveId" clId="{A6634602-D461-48B3-8E53-F6FC94CE50A1}" dt="2023-07-06T01:27:38.890" v="217" actId="478"/>
          <ac:spMkLst>
            <pc:docMk/>
            <pc:sldMk cId="498780835" sldId="316"/>
            <ac:spMk id="30" creationId="{CB9D6EAE-F623-6DCA-1E03-FA466E26261C}"/>
          </ac:spMkLst>
        </pc:spChg>
        <pc:spChg chg="mod">
          <ac:chgData name="Thúy Mai" userId="222f1c7e07c9bd7a" providerId="LiveId" clId="{A6634602-D461-48B3-8E53-F6FC94CE50A1}" dt="2023-07-06T01:26:19.751" v="189" actId="1037"/>
          <ac:spMkLst>
            <pc:docMk/>
            <pc:sldMk cId="498780835" sldId="316"/>
            <ac:spMk id="34" creationId="{00000000-0000-0000-0000-000000000000}"/>
          </ac:spMkLst>
        </pc:spChg>
        <pc:spChg chg="mod">
          <ac:chgData name="Thúy Mai" userId="222f1c7e07c9bd7a" providerId="LiveId" clId="{A6634602-D461-48B3-8E53-F6FC94CE50A1}" dt="2023-07-06T01:26:19.751" v="189" actId="1037"/>
          <ac:spMkLst>
            <pc:docMk/>
            <pc:sldMk cId="498780835" sldId="316"/>
            <ac:spMk id="35" creationId="{00000000-0000-0000-0000-000000000000}"/>
          </ac:spMkLst>
        </pc:spChg>
        <pc:spChg chg="mod">
          <ac:chgData name="Thúy Mai" userId="222f1c7e07c9bd7a" providerId="LiveId" clId="{A6634602-D461-48B3-8E53-F6FC94CE50A1}" dt="2023-07-06T01:26:26.164" v="191" actId="1037"/>
          <ac:spMkLst>
            <pc:docMk/>
            <pc:sldMk cId="498780835" sldId="316"/>
            <ac:spMk id="39" creationId="{00000000-0000-0000-0000-000000000000}"/>
          </ac:spMkLst>
        </pc:spChg>
        <pc:spChg chg="mod">
          <ac:chgData name="Thúy Mai" userId="222f1c7e07c9bd7a" providerId="LiveId" clId="{A6634602-D461-48B3-8E53-F6FC94CE50A1}" dt="2023-07-06T01:26:26.164" v="191" actId="1037"/>
          <ac:spMkLst>
            <pc:docMk/>
            <pc:sldMk cId="498780835" sldId="316"/>
            <ac:spMk id="40" creationId="{00000000-0000-0000-0000-000000000000}"/>
          </ac:spMkLst>
        </pc:spChg>
        <pc:spChg chg="mod">
          <ac:chgData name="Thúy Mai" userId="222f1c7e07c9bd7a" providerId="LiveId" clId="{A6634602-D461-48B3-8E53-F6FC94CE50A1}" dt="2023-07-06T01:27:05.233" v="201" actId="1076"/>
          <ac:spMkLst>
            <pc:docMk/>
            <pc:sldMk cId="498780835" sldId="316"/>
            <ac:spMk id="41" creationId="{00000000-0000-0000-0000-000000000000}"/>
          </ac:spMkLst>
        </pc:spChg>
        <pc:spChg chg="mod">
          <ac:chgData name="Thúy Mai" userId="222f1c7e07c9bd7a" providerId="LiveId" clId="{A6634602-D461-48B3-8E53-F6FC94CE50A1}" dt="2023-07-06T01:27:12.489" v="205" actId="1076"/>
          <ac:spMkLst>
            <pc:docMk/>
            <pc:sldMk cId="498780835" sldId="316"/>
            <ac:spMk id="42" creationId="{00000000-0000-0000-0000-000000000000}"/>
          </ac:spMkLst>
        </pc:spChg>
        <pc:spChg chg="mod">
          <ac:chgData name="Thúy Mai" userId="222f1c7e07c9bd7a" providerId="LiveId" clId="{A6634602-D461-48B3-8E53-F6FC94CE50A1}" dt="2023-07-06T01:27:19.509" v="209" actId="1076"/>
          <ac:spMkLst>
            <pc:docMk/>
            <pc:sldMk cId="498780835" sldId="316"/>
            <ac:spMk id="43" creationId="{00000000-0000-0000-0000-000000000000}"/>
          </ac:spMkLst>
        </pc:spChg>
        <pc:spChg chg="mod">
          <ac:chgData name="Thúy Mai" userId="222f1c7e07c9bd7a" providerId="LiveId" clId="{A6634602-D461-48B3-8E53-F6FC94CE50A1}" dt="2023-07-06T01:27:54.972" v="248" actId="1076"/>
          <ac:spMkLst>
            <pc:docMk/>
            <pc:sldMk cId="498780835" sldId="316"/>
            <ac:spMk id="63" creationId="{00000000-0000-0000-0000-000000000000}"/>
          </ac:spMkLst>
        </pc:spChg>
        <pc:spChg chg="del mod">
          <ac:chgData name="Thúy Mai" userId="222f1c7e07c9bd7a" providerId="LiveId" clId="{A6634602-D461-48B3-8E53-F6FC94CE50A1}" dt="2023-07-06T01:27:31.731" v="214" actId="478"/>
          <ac:spMkLst>
            <pc:docMk/>
            <pc:sldMk cId="498780835" sldId="316"/>
            <ac:spMk id="64" creationId="{00000000-0000-0000-0000-000000000000}"/>
          </ac:spMkLst>
        </pc:spChg>
        <pc:spChg chg="mod">
          <ac:chgData name="Thúy Mai" userId="222f1c7e07c9bd7a" providerId="LiveId" clId="{A6634602-D461-48B3-8E53-F6FC94CE50A1}" dt="2023-07-06T01:28:31.721" v="304" actId="1076"/>
          <ac:spMkLst>
            <pc:docMk/>
            <pc:sldMk cId="498780835" sldId="316"/>
            <ac:spMk id="66" creationId="{00000000-0000-0000-0000-000000000000}"/>
          </ac:spMkLst>
        </pc:spChg>
        <pc:spChg chg="del mod">
          <ac:chgData name="Thúy Mai" userId="222f1c7e07c9bd7a" providerId="LiveId" clId="{A6634602-D461-48B3-8E53-F6FC94CE50A1}" dt="2023-07-06T01:27:34.576" v="215" actId="478"/>
          <ac:spMkLst>
            <pc:docMk/>
            <pc:sldMk cId="498780835" sldId="316"/>
            <ac:spMk id="67" creationId="{00000000-0000-0000-0000-000000000000}"/>
          </ac:spMkLst>
        </pc:spChg>
        <pc:spChg chg="mod">
          <ac:chgData name="Thúy Mai" userId="222f1c7e07c9bd7a" providerId="LiveId" clId="{A6634602-D461-48B3-8E53-F6FC94CE50A1}" dt="2023-07-06T01:28:46.961" v="333" actId="1076"/>
          <ac:spMkLst>
            <pc:docMk/>
            <pc:sldMk cId="498780835" sldId="316"/>
            <ac:spMk id="69" creationId="{00000000-0000-0000-0000-000000000000}"/>
          </ac:spMkLst>
        </pc:spChg>
        <pc:spChg chg="del mod">
          <ac:chgData name="Thúy Mai" userId="222f1c7e07c9bd7a" providerId="LiveId" clId="{A6634602-D461-48B3-8E53-F6FC94CE50A1}" dt="2023-07-06T01:27:37.041" v="216" actId="478"/>
          <ac:spMkLst>
            <pc:docMk/>
            <pc:sldMk cId="498780835" sldId="316"/>
            <ac:spMk id="70" creationId="{00000000-0000-0000-0000-000000000000}"/>
          </ac:spMkLst>
        </pc:spChg>
        <pc:grpChg chg="add mod">
          <ac:chgData name="Thúy Mai" userId="222f1c7e07c9bd7a" providerId="LiveId" clId="{A6634602-D461-48B3-8E53-F6FC94CE50A1}" dt="2023-07-06T01:26:04.564" v="185"/>
          <ac:grpSpMkLst>
            <pc:docMk/>
            <pc:sldMk cId="498780835" sldId="316"/>
            <ac:grpSpMk id="3" creationId="{BA5AAEDE-45AF-9276-AB13-E97FA49760B0}"/>
          </ac:grpSpMkLst>
        </pc:grpChg>
        <pc:grpChg chg="mod">
          <ac:chgData name="Thúy Mai" userId="222f1c7e07c9bd7a" providerId="LiveId" clId="{A6634602-D461-48B3-8E53-F6FC94CE50A1}" dt="2023-07-06T01:26:04.564" v="185"/>
          <ac:grpSpMkLst>
            <pc:docMk/>
            <pc:sldMk cId="498780835" sldId="316"/>
            <ac:grpSpMk id="4" creationId="{AA69FE1D-D93A-D7B4-C540-D8CBAD25D555}"/>
          </ac:grpSpMkLst>
        </pc:grpChg>
        <pc:grpChg chg="mod">
          <ac:chgData name="Thúy Mai" userId="222f1c7e07c9bd7a" providerId="LiveId" clId="{A6634602-D461-48B3-8E53-F6FC94CE50A1}" dt="2023-07-06T01:26:04.564" v="185"/>
          <ac:grpSpMkLst>
            <pc:docMk/>
            <pc:sldMk cId="498780835" sldId="316"/>
            <ac:grpSpMk id="6" creationId="{85745428-527C-EAAD-4F48-E0334799FEEF}"/>
          </ac:grpSpMkLst>
        </pc:grpChg>
        <pc:grpChg chg="mod">
          <ac:chgData name="Thúy Mai" userId="222f1c7e07c9bd7a" providerId="LiveId" clId="{A6634602-D461-48B3-8E53-F6FC94CE50A1}" dt="2023-07-06T01:25:35.228" v="169" actId="1037"/>
          <ac:grpSpMkLst>
            <pc:docMk/>
            <pc:sldMk cId="498780835" sldId="316"/>
            <ac:grpSpMk id="10" creationId="{00000000-0000-0000-0000-000000000000}"/>
          </ac:grpSpMkLst>
        </pc:grpChg>
        <pc:grpChg chg="mod">
          <ac:chgData name="Thúy Mai" userId="222f1c7e07c9bd7a" providerId="LiveId" clId="{A6634602-D461-48B3-8E53-F6FC94CE50A1}" dt="2023-07-06T01:25:35.228" v="169" actId="1037"/>
          <ac:grpSpMkLst>
            <pc:docMk/>
            <pc:sldMk cId="498780835" sldId="316"/>
            <ac:grpSpMk id="11" creationId="{00000000-0000-0000-0000-000000000000}"/>
          </ac:grpSpMkLst>
        </pc:grpChg>
        <pc:grpChg chg="mod">
          <ac:chgData name="Thúy Mai" userId="222f1c7e07c9bd7a" providerId="LiveId" clId="{A6634602-D461-48B3-8E53-F6FC94CE50A1}" dt="2023-07-06T01:25:35.228" v="169" actId="1037"/>
          <ac:grpSpMkLst>
            <pc:docMk/>
            <pc:sldMk cId="498780835" sldId="316"/>
            <ac:grpSpMk id="12" creationId="{00000000-0000-0000-0000-000000000000}"/>
          </ac:grpSpMkLst>
        </pc:grpChg>
        <pc:grpChg chg="mod">
          <ac:chgData name="Thúy Mai" userId="222f1c7e07c9bd7a" providerId="LiveId" clId="{A6634602-D461-48B3-8E53-F6FC94CE50A1}" dt="2023-07-06T01:26:19.751" v="189" actId="1037"/>
          <ac:grpSpMkLst>
            <pc:docMk/>
            <pc:sldMk cId="498780835" sldId="316"/>
            <ac:grpSpMk id="13" creationId="{00000000-0000-0000-0000-000000000000}"/>
          </ac:grpSpMkLst>
        </pc:grpChg>
        <pc:grpChg chg="mod">
          <ac:chgData name="Thúy Mai" userId="222f1c7e07c9bd7a" providerId="LiveId" clId="{A6634602-D461-48B3-8E53-F6FC94CE50A1}" dt="2023-07-06T01:26:26.164" v="191" actId="1037"/>
          <ac:grpSpMkLst>
            <pc:docMk/>
            <pc:sldMk cId="498780835" sldId="316"/>
            <ac:grpSpMk id="14" creationId="{00000000-0000-0000-0000-000000000000}"/>
          </ac:grpSpMkLst>
        </pc:grpChg>
        <pc:grpChg chg="add mod">
          <ac:chgData name="Thúy Mai" userId="222f1c7e07c9bd7a" providerId="LiveId" clId="{A6634602-D461-48B3-8E53-F6FC94CE50A1}" dt="2023-07-06T01:26:51.266" v="196" actId="1035"/>
          <ac:grpSpMkLst>
            <pc:docMk/>
            <pc:sldMk cId="498780835" sldId="316"/>
            <ac:grpSpMk id="19" creationId="{B70065FE-D571-47B6-0663-AD98F399DD3E}"/>
          </ac:grpSpMkLst>
        </pc:grpChg>
        <pc:grpChg chg="mod">
          <ac:chgData name="Thúy Mai" userId="222f1c7e07c9bd7a" providerId="LiveId" clId="{A6634602-D461-48B3-8E53-F6FC94CE50A1}" dt="2023-07-06T01:26:51.266" v="196" actId="1035"/>
          <ac:grpSpMkLst>
            <pc:docMk/>
            <pc:sldMk cId="498780835" sldId="316"/>
            <ac:grpSpMk id="20" creationId="{FCCB7AB3-23DD-EDFD-5E7A-F7A8DAC8DE60}"/>
          </ac:grpSpMkLst>
        </pc:grpChg>
        <pc:grpChg chg="mod">
          <ac:chgData name="Thúy Mai" userId="222f1c7e07c9bd7a" providerId="LiveId" clId="{A6634602-D461-48B3-8E53-F6FC94CE50A1}" dt="2023-07-06T01:26:51.266" v="196" actId="1035"/>
          <ac:grpSpMkLst>
            <pc:docMk/>
            <pc:sldMk cId="498780835" sldId="316"/>
            <ac:grpSpMk id="22" creationId="{4E93827A-BD17-2B1A-9357-0531132401E1}"/>
          </ac:grpSpMkLst>
        </pc:grpChg>
        <pc:grpChg chg="mod">
          <ac:chgData name="Thúy Mai" userId="222f1c7e07c9bd7a" providerId="LiveId" clId="{A6634602-D461-48B3-8E53-F6FC94CE50A1}" dt="2023-07-06T01:26:19.751" v="189" actId="1037"/>
          <ac:grpSpMkLst>
            <pc:docMk/>
            <pc:sldMk cId="498780835" sldId="316"/>
            <ac:grpSpMk id="31" creationId="{00000000-0000-0000-0000-000000000000}"/>
          </ac:grpSpMkLst>
        </pc:grpChg>
        <pc:grpChg chg="mod">
          <ac:chgData name="Thúy Mai" userId="222f1c7e07c9bd7a" providerId="LiveId" clId="{A6634602-D461-48B3-8E53-F6FC94CE50A1}" dt="2023-07-06T01:26:19.751" v="189" actId="1037"/>
          <ac:grpSpMkLst>
            <pc:docMk/>
            <pc:sldMk cId="498780835" sldId="316"/>
            <ac:grpSpMk id="32" creationId="{00000000-0000-0000-0000-000000000000}"/>
          </ac:grpSpMkLst>
        </pc:grpChg>
        <pc:grpChg chg="mod">
          <ac:chgData name="Thúy Mai" userId="222f1c7e07c9bd7a" providerId="LiveId" clId="{A6634602-D461-48B3-8E53-F6FC94CE50A1}" dt="2023-07-06T01:26:26.164" v="191" actId="1037"/>
          <ac:grpSpMkLst>
            <pc:docMk/>
            <pc:sldMk cId="498780835" sldId="316"/>
            <ac:grpSpMk id="36" creationId="{00000000-0000-0000-0000-000000000000}"/>
          </ac:grpSpMkLst>
        </pc:grpChg>
        <pc:grpChg chg="mod">
          <ac:chgData name="Thúy Mai" userId="222f1c7e07c9bd7a" providerId="LiveId" clId="{A6634602-D461-48B3-8E53-F6FC94CE50A1}" dt="2023-07-06T01:26:26.164" v="191" actId="1037"/>
          <ac:grpSpMkLst>
            <pc:docMk/>
            <pc:sldMk cId="498780835" sldId="316"/>
            <ac:grpSpMk id="37" creationId="{00000000-0000-0000-0000-000000000000}"/>
          </ac:grpSpMkLst>
        </pc:grpChg>
        <pc:picChg chg="mod">
          <ac:chgData name="Thúy Mai" userId="222f1c7e07c9bd7a" providerId="LiveId" clId="{A6634602-D461-48B3-8E53-F6FC94CE50A1}" dt="2023-07-06T01:26:04.564" v="185"/>
          <ac:picMkLst>
            <pc:docMk/>
            <pc:sldMk cId="498780835" sldId="316"/>
            <ac:picMk id="7" creationId="{EA368578-C4C6-6D09-3A67-D6BEF3C1B152}"/>
          </ac:picMkLst>
        </pc:picChg>
        <pc:picChg chg="mod">
          <ac:chgData name="Thúy Mai" userId="222f1c7e07c9bd7a" providerId="LiveId" clId="{A6634602-D461-48B3-8E53-F6FC94CE50A1}" dt="2023-07-06T01:26:51.266" v="196" actId="1035"/>
          <ac:picMkLst>
            <pc:docMk/>
            <pc:sldMk cId="498780835" sldId="316"/>
            <ac:picMk id="23" creationId="{AC4E8DC8-FA04-6290-6C8A-A40238FAAE06}"/>
          </ac:picMkLst>
        </pc:picChg>
        <pc:picChg chg="mod">
          <ac:chgData name="Thúy Mai" userId="222f1c7e07c9bd7a" providerId="LiveId" clId="{A6634602-D461-48B3-8E53-F6FC94CE50A1}" dt="2023-07-06T01:26:19.751" v="189" actId="1037"/>
          <ac:picMkLst>
            <pc:docMk/>
            <pc:sldMk cId="498780835" sldId="316"/>
            <ac:picMk id="33" creationId="{00000000-0000-0000-0000-000000000000}"/>
          </ac:picMkLst>
        </pc:picChg>
        <pc:picChg chg="mod">
          <ac:chgData name="Thúy Mai" userId="222f1c7e07c9bd7a" providerId="LiveId" clId="{A6634602-D461-48B3-8E53-F6FC94CE50A1}" dt="2023-07-06T01:26:26.164" v="191" actId="1037"/>
          <ac:picMkLst>
            <pc:docMk/>
            <pc:sldMk cId="498780835" sldId="316"/>
            <ac:picMk id="38" creationId="{00000000-0000-0000-0000-000000000000}"/>
          </ac:picMkLst>
        </pc:picChg>
        <pc:picChg chg="mod">
          <ac:chgData name="Thúy Mai" userId="222f1c7e07c9bd7a" providerId="LiveId" clId="{A6634602-D461-48B3-8E53-F6FC94CE50A1}" dt="2023-07-06T01:25:24.051" v="158" actId="1076"/>
          <ac:picMkLst>
            <pc:docMk/>
            <pc:sldMk cId="498780835" sldId="316"/>
            <ac:picMk id="62" creationId="{00000000-0000-0000-0000-000000000000}"/>
          </ac:picMkLst>
        </pc:picChg>
        <pc:picChg chg="mod">
          <ac:chgData name="Thúy Mai" userId="222f1c7e07c9bd7a" providerId="LiveId" clId="{A6634602-D461-48B3-8E53-F6FC94CE50A1}" dt="2023-07-06T01:25:35.228" v="169" actId="1037"/>
          <ac:picMkLst>
            <pc:docMk/>
            <pc:sldMk cId="498780835" sldId="316"/>
            <ac:picMk id="2053" creationId="{00000000-0000-0000-0000-000000000000}"/>
          </ac:picMkLst>
        </pc:picChg>
        <pc:cxnChg chg="add mod">
          <ac:chgData name="Thúy Mai" userId="222f1c7e07c9bd7a" providerId="LiveId" clId="{A6634602-D461-48B3-8E53-F6FC94CE50A1}" dt="2023-07-06T01:26:04.564" v="185"/>
          <ac:cxnSpMkLst>
            <pc:docMk/>
            <pc:sldMk cId="498780835" sldId="316"/>
            <ac:cxnSpMk id="18" creationId="{727956F7-21CF-E6FC-8548-C83AE36080B2}"/>
          </ac:cxnSpMkLst>
        </pc:cxnChg>
        <pc:cxnChg chg="add mod">
          <ac:chgData name="Thúy Mai" userId="222f1c7e07c9bd7a" providerId="LiveId" clId="{A6634602-D461-48B3-8E53-F6FC94CE50A1}" dt="2023-07-06T01:26:51.266" v="196" actId="1035"/>
          <ac:cxnSpMkLst>
            <pc:docMk/>
            <pc:sldMk cId="498780835" sldId="316"/>
            <ac:cxnSpMk id="44" creationId="{723E9694-E989-F0CC-2582-5E76415AAEAF}"/>
          </ac:cxnSpMkLst>
        </pc:cxnChg>
        <pc:cxnChg chg="mod">
          <ac:chgData name="Thúy Mai" userId="222f1c7e07c9bd7a" providerId="LiveId" clId="{A6634602-D461-48B3-8E53-F6FC94CE50A1}" dt="2023-07-06T01:25:35.228" v="169" actId="1037"/>
          <ac:cxnSpMkLst>
            <pc:docMk/>
            <pc:sldMk cId="498780835" sldId="316"/>
            <ac:cxnSpMk id="65" creationId="{00000000-0000-0000-0000-000000000000}"/>
          </ac:cxnSpMkLst>
        </pc:cxnChg>
        <pc:cxnChg chg="mod">
          <ac:chgData name="Thúy Mai" userId="222f1c7e07c9bd7a" providerId="LiveId" clId="{A6634602-D461-48B3-8E53-F6FC94CE50A1}" dt="2023-07-06T01:28:27.761" v="303" actId="1076"/>
          <ac:cxnSpMkLst>
            <pc:docMk/>
            <pc:sldMk cId="498780835" sldId="316"/>
            <ac:cxnSpMk id="68" creationId="{00000000-0000-0000-0000-000000000000}"/>
          </ac:cxnSpMkLst>
        </pc:cxnChg>
        <pc:cxnChg chg="mod">
          <ac:chgData name="Thúy Mai" userId="222f1c7e07c9bd7a" providerId="LiveId" clId="{A6634602-D461-48B3-8E53-F6FC94CE50A1}" dt="2023-07-06T01:26:26.164" v="191" actId="1037"/>
          <ac:cxnSpMkLst>
            <pc:docMk/>
            <pc:sldMk cId="498780835" sldId="316"/>
            <ac:cxnSpMk id="71" creationId="{00000000-0000-0000-0000-000000000000}"/>
          </ac:cxnSpMkLst>
        </pc:cxnChg>
      </pc:sldChg>
      <pc:sldChg chg="delSp modSp mod delAnim">
        <pc:chgData name="Thúy Mai" userId="222f1c7e07c9bd7a" providerId="LiveId" clId="{A6634602-D461-48B3-8E53-F6FC94CE50A1}" dt="2023-07-06T01:29:35.430" v="398" actId="1076"/>
        <pc:sldMkLst>
          <pc:docMk/>
          <pc:sldMk cId="574184582" sldId="317"/>
        </pc:sldMkLst>
        <pc:spChg chg="mod">
          <ac:chgData name="Thúy Mai" userId="222f1c7e07c9bd7a" providerId="LiveId" clId="{A6634602-D461-48B3-8E53-F6FC94CE50A1}" dt="2023-07-06T01:29:14.034" v="361" actId="1076"/>
          <ac:spMkLst>
            <pc:docMk/>
            <pc:sldMk cId="574184582" sldId="317"/>
            <ac:spMk id="15" creationId="{00000000-0000-0000-0000-000000000000}"/>
          </ac:spMkLst>
        </pc:spChg>
        <pc:spChg chg="mod">
          <ac:chgData name="Thúy Mai" userId="222f1c7e07c9bd7a" providerId="LiveId" clId="{A6634602-D461-48B3-8E53-F6FC94CE50A1}" dt="2023-07-06T01:29:35.430" v="398" actId="1076"/>
          <ac:spMkLst>
            <pc:docMk/>
            <pc:sldMk cId="574184582" sldId="317"/>
            <ac:spMk id="20" creationId="{00000000-0000-0000-0000-000000000000}"/>
          </ac:spMkLst>
        </pc:spChg>
        <pc:spChg chg="del">
          <ac:chgData name="Thúy Mai" userId="222f1c7e07c9bd7a" providerId="LiveId" clId="{A6634602-D461-48B3-8E53-F6FC94CE50A1}" dt="2023-07-06T01:29:24.280" v="392" actId="478"/>
          <ac:spMkLst>
            <pc:docMk/>
            <pc:sldMk cId="574184582" sldId="317"/>
            <ac:spMk id="21" creationId="{00000000-0000-0000-0000-000000000000}"/>
          </ac:spMkLst>
        </pc:spChg>
      </pc:sldChg>
      <pc:sldChg chg="addSp delSp modSp mod delAnim modAnim">
        <pc:chgData name="Thúy Mai" userId="222f1c7e07c9bd7a" providerId="LiveId" clId="{A6634602-D461-48B3-8E53-F6FC94CE50A1}" dt="2023-07-06T04:22:54.261" v="2346"/>
        <pc:sldMkLst>
          <pc:docMk/>
          <pc:sldMk cId="3834551381" sldId="321"/>
        </pc:sldMkLst>
        <pc:spChg chg="add del mod">
          <ac:chgData name="Thúy Mai" userId="222f1c7e07c9bd7a" providerId="LiveId" clId="{A6634602-D461-48B3-8E53-F6FC94CE50A1}" dt="2023-07-06T04:22:47.638" v="2344" actId="478"/>
          <ac:spMkLst>
            <pc:docMk/>
            <pc:sldMk cId="3834551381" sldId="321"/>
            <ac:spMk id="7" creationId="{EEBD8EA5-0681-9B36-82DE-72D34A58ECEA}"/>
          </ac:spMkLst>
        </pc:spChg>
        <pc:spChg chg="del mod topLvl">
          <ac:chgData name="Thúy Mai" userId="222f1c7e07c9bd7a" providerId="LiveId" clId="{A6634602-D461-48B3-8E53-F6FC94CE50A1}" dt="2023-07-06T04:21:48.994" v="2326" actId="478"/>
          <ac:spMkLst>
            <pc:docMk/>
            <pc:sldMk cId="3834551381" sldId="321"/>
            <ac:spMk id="9" creationId="{6C87BEE8-AD76-4D9A-116B-90DEB259383F}"/>
          </ac:spMkLst>
        </pc:spChg>
        <pc:spChg chg="add mod">
          <ac:chgData name="Thúy Mai" userId="222f1c7e07c9bd7a" providerId="LiveId" clId="{A6634602-D461-48B3-8E53-F6FC94CE50A1}" dt="2023-07-06T04:22:15.530" v="2336" actId="1076"/>
          <ac:spMkLst>
            <pc:docMk/>
            <pc:sldMk cId="3834551381" sldId="321"/>
            <ac:spMk id="10" creationId="{EF7FB707-B1ED-1EB7-3FE4-048019123E9A}"/>
          </ac:spMkLst>
        </pc:spChg>
        <pc:spChg chg="mod">
          <ac:chgData name="Thúy Mai" userId="222f1c7e07c9bd7a" providerId="LiveId" clId="{A6634602-D461-48B3-8E53-F6FC94CE50A1}" dt="2023-07-06T04:18:42.688" v="2196" actId="1076"/>
          <ac:spMkLst>
            <pc:docMk/>
            <pc:sldMk cId="3834551381" sldId="321"/>
            <ac:spMk id="27" creationId="{00000000-0000-0000-0000-000000000000}"/>
          </ac:spMkLst>
        </pc:spChg>
        <pc:spChg chg="del">
          <ac:chgData name="Thúy Mai" userId="222f1c7e07c9bd7a" providerId="LiveId" clId="{A6634602-D461-48B3-8E53-F6FC94CE50A1}" dt="2023-07-06T04:21:20.583" v="2319" actId="478"/>
          <ac:spMkLst>
            <pc:docMk/>
            <pc:sldMk cId="3834551381" sldId="321"/>
            <ac:spMk id="28" creationId="{00000000-0000-0000-0000-000000000000}"/>
          </ac:spMkLst>
        </pc:spChg>
        <pc:spChg chg="mod">
          <ac:chgData name="Thúy Mai" userId="222f1c7e07c9bd7a" providerId="LiveId" clId="{A6634602-D461-48B3-8E53-F6FC94CE50A1}" dt="2023-07-06T04:20:48.596" v="2310" actId="1076"/>
          <ac:spMkLst>
            <pc:docMk/>
            <pc:sldMk cId="3834551381" sldId="321"/>
            <ac:spMk id="52" creationId="{00000000-0000-0000-0000-000000000000}"/>
          </ac:spMkLst>
        </pc:spChg>
        <pc:spChg chg="del mod">
          <ac:chgData name="Thúy Mai" userId="222f1c7e07c9bd7a" providerId="LiveId" clId="{A6634602-D461-48B3-8E53-F6FC94CE50A1}" dt="2023-07-06T04:20:13.969" v="2252" actId="478"/>
          <ac:spMkLst>
            <pc:docMk/>
            <pc:sldMk cId="3834551381" sldId="321"/>
            <ac:spMk id="53" creationId="{00000000-0000-0000-0000-000000000000}"/>
          </ac:spMkLst>
        </pc:spChg>
        <pc:spChg chg="del mod">
          <ac:chgData name="Thúy Mai" userId="222f1c7e07c9bd7a" providerId="LiveId" clId="{A6634602-D461-48B3-8E53-F6FC94CE50A1}" dt="2023-07-06T04:22:13.376" v="2334" actId="478"/>
          <ac:spMkLst>
            <pc:docMk/>
            <pc:sldMk cId="3834551381" sldId="321"/>
            <ac:spMk id="54" creationId="{00000000-0000-0000-0000-000000000000}"/>
          </ac:spMkLst>
        </pc:spChg>
        <pc:spChg chg="del mod">
          <ac:chgData name="Thúy Mai" userId="222f1c7e07c9bd7a" providerId="LiveId" clId="{A6634602-D461-48B3-8E53-F6FC94CE50A1}" dt="2023-07-06T04:22:14.524" v="2335" actId="478"/>
          <ac:spMkLst>
            <pc:docMk/>
            <pc:sldMk cId="3834551381" sldId="321"/>
            <ac:spMk id="55" creationId="{00000000-0000-0000-0000-000000000000}"/>
          </ac:spMkLst>
        </pc:spChg>
        <pc:grpChg chg="del mod">
          <ac:chgData name="Thúy Mai" userId="222f1c7e07c9bd7a" providerId="LiveId" clId="{A6634602-D461-48B3-8E53-F6FC94CE50A1}" dt="2023-07-06T04:19:28.144" v="2209" actId="478"/>
          <ac:grpSpMkLst>
            <pc:docMk/>
            <pc:sldMk cId="3834551381" sldId="321"/>
            <ac:grpSpMk id="4" creationId="{00000000-0000-0000-0000-000000000000}"/>
          </ac:grpSpMkLst>
        </pc:grpChg>
        <pc:grpChg chg="add del mod">
          <ac:chgData name="Thúy Mai" userId="222f1c7e07c9bd7a" providerId="LiveId" clId="{A6634602-D461-48B3-8E53-F6FC94CE50A1}" dt="2023-07-06T04:21:48.994" v="2326" actId="478"/>
          <ac:grpSpMkLst>
            <pc:docMk/>
            <pc:sldMk cId="3834551381" sldId="321"/>
            <ac:grpSpMk id="8" creationId="{941AB317-045E-653D-F1A3-E19B63620CDA}"/>
          </ac:grpSpMkLst>
        </pc:grpChg>
        <pc:graphicFrameChg chg="add del mod">
          <ac:chgData name="Thúy Mai" userId="222f1c7e07c9bd7a" providerId="LiveId" clId="{A6634602-D461-48B3-8E53-F6FC94CE50A1}" dt="2023-07-06T04:19:07.534" v="2199"/>
          <ac:graphicFrameMkLst>
            <pc:docMk/>
            <pc:sldMk cId="3834551381" sldId="321"/>
            <ac:graphicFrameMk id="5" creationId="{B0142688-A7DB-AB7C-2EEF-791D8B8628BD}"/>
          </ac:graphicFrameMkLst>
        </pc:graphicFrameChg>
        <pc:picChg chg="mod">
          <ac:chgData name="Thúy Mai" userId="222f1c7e07c9bd7a" providerId="LiveId" clId="{A6634602-D461-48B3-8E53-F6FC94CE50A1}" dt="2023-07-06T04:22:34.464" v="2342" actId="1076"/>
          <ac:picMkLst>
            <pc:docMk/>
            <pc:sldMk cId="3834551381" sldId="321"/>
            <ac:picMk id="26" creationId="{00000000-0000-0000-0000-000000000000}"/>
          </ac:picMkLst>
        </pc:picChg>
        <pc:picChg chg="mod">
          <ac:chgData name="Thúy Mai" userId="222f1c7e07c9bd7a" providerId="LiveId" clId="{A6634602-D461-48B3-8E53-F6FC94CE50A1}" dt="2023-07-06T04:22:36.749" v="2343" actId="1076"/>
          <ac:picMkLst>
            <pc:docMk/>
            <pc:sldMk cId="3834551381" sldId="321"/>
            <ac:picMk id="4098" creationId="{00000000-0000-0000-0000-000000000000}"/>
          </ac:picMkLst>
        </pc:picChg>
        <pc:cxnChg chg="mod">
          <ac:chgData name="Thúy Mai" userId="222f1c7e07c9bd7a" providerId="LiveId" clId="{A6634602-D461-48B3-8E53-F6FC94CE50A1}" dt="2023-07-06T04:21:31.296" v="2322" actId="1076"/>
          <ac:cxnSpMkLst>
            <pc:docMk/>
            <pc:sldMk cId="3834551381" sldId="321"/>
            <ac:cxnSpMk id="29" creationId="{00000000-0000-0000-0000-000000000000}"/>
          </ac:cxnSpMkLst>
        </pc:cxnChg>
      </pc:sldChg>
      <pc:sldChg chg="addSp delSp modSp mod delAnim modAnim">
        <pc:chgData name="Thúy Mai" userId="222f1c7e07c9bd7a" providerId="LiveId" clId="{A6634602-D461-48B3-8E53-F6FC94CE50A1}" dt="2023-07-06T01:24:24.887" v="127" actId="1076"/>
        <pc:sldMkLst>
          <pc:docMk/>
          <pc:sldMk cId="3005749854" sldId="330"/>
        </pc:sldMkLst>
        <pc:spChg chg="add mod">
          <ac:chgData name="Thúy Mai" userId="222f1c7e07c9bd7a" providerId="LiveId" clId="{A6634602-D461-48B3-8E53-F6FC94CE50A1}" dt="2023-07-06T01:24:24.887" v="127" actId="1076"/>
          <ac:spMkLst>
            <pc:docMk/>
            <pc:sldMk cId="3005749854" sldId="330"/>
            <ac:spMk id="2" creationId="{04A0AA03-7D55-40AE-97FB-9FDE87B0312D}"/>
          </ac:spMkLst>
        </pc:spChg>
        <pc:spChg chg="mod">
          <ac:chgData name="Thúy Mai" userId="222f1c7e07c9bd7a" providerId="LiveId" clId="{A6634602-D461-48B3-8E53-F6FC94CE50A1}" dt="2023-07-06T01:23:42.184" v="82" actId="207"/>
          <ac:spMkLst>
            <pc:docMk/>
            <pc:sldMk cId="3005749854" sldId="330"/>
            <ac:spMk id="3" creationId="{00000000-0000-0000-0000-000000000000}"/>
          </ac:spMkLst>
        </pc:spChg>
        <pc:spChg chg="del">
          <ac:chgData name="Thúy Mai" userId="222f1c7e07c9bd7a" providerId="LiveId" clId="{A6634602-D461-48B3-8E53-F6FC94CE50A1}" dt="2023-07-06T01:22:44.447" v="43" actId="478"/>
          <ac:spMkLst>
            <pc:docMk/>
            <pc:sldMk cId="3005749854" sldId="330"/>
            <ac:spMk id="7" creationId="{00000000-0000-0000-0000-000000000000}"/>
          </ac:spMkLst>
        </pc:spChg>
        <pc:picChg chg="mod">
          <ac:chgData name="Thúy Mai" userId="222f1c7e07c9bd7a" providerId="LiveId" clId="{A6634602-D461-48B3-8E53-F6FC94CE50A1}" dt="2023-07-06T01:22:40.989" v="42" actId="1076"/>
          <ac:picMkLst>
            <pc:docMk/>
            <pc:sldMk cId="3005749854" sldId="330"/>
            <ac:picMk id="1026" creationId="{00000000-0000-0000-0000-000000000000}"/>
          </ac:picMkLst>
        </pc:picChg>
        <pc:picChg chg="del mod">
          <ac:chgData name="Thúy Mai" userId="222f1c7e07c9bd7a" providerId="LiveId" clId="{A6634602-D461-48B3-8E53-F6FC94CE50A1}" dt="2023-07-06T01:23:45.025" v="83" actId="478"/>
          <ac:picMkLst>
            <pc:docMk/>
            <pc:sldMk cId="3005749854" sldId="330"/>
            <ac:picMk id="1028" creationId="{00000000-0000-0000-0000-000000000000}"/>
          </ac:picMkLst>
        </pc:picChg>
      </pc:sldChg>
      <pc:sldChg chg="modSp">
        <pc:chgData name="Thúy Mai" userId="222f1c7e07c9bd7a" providerId="LiveId" clId="{A6634602-D461-48B3-8E53-F6FC94CE50A1}" dt="2023-07-06T03:24:10.333" v="1488" actId="1076"/>
        <pc:sldMkLst>
          <pc:docMk/>
          <pc:sldMk cId="3351608305" sldId="337"/>
        </pc:sldMkLst>
        <pc:picChg chg="mod">
          <ac:chgData name="Thúy Mai" userId="222f1c7e07c9bd7a" providerId="LiveId" clId="{A6634602-D461-48B3-8E53-F6FC94CE50A1}" dt="2023-07-06T03:24:10.333" v="1488" actId="1076"/>
          <ac:picMkLst>
            <pc:docMk/>
            <pc:sldMk cId="3351608305" sldId="337"/>
            <ac:picMk id="10242" creationId="{00000000-0000-0000-0000-000000000000}"/>
          </ac:picMkLst>
        </pc:picChg>
      </pc:sldChg>
      <pc:sldChg chg="delSp modSp mod ord delAnim">
        <pc:chgData name="Thúy Mai" userId="222f1c7e07c9bd7a" providerId="LiveId" clId="{A6634602-D461-48B3-8E53-F6FC94CE50A1}" dt="2023-07-06T02:42:18.052" v="1191" actId="1076"/>
        <pc:sldMkLst>
          <pc:docMk/>
          <pc:sldMk cId="1526619800" sldId="343"/>
        </pc:sldMkLst>
        <pc:spChg chg="mod">
          <ac:chgData name="Thúy Mai" userId="222f1c7e07c9bd7a" providerId="LiveId" clId="{A6634602-D461-48B3-8E53-F6FC94CE50A1}" dt="2023-07-06T02:41:49.499" v="1139" actId="1076"/>
          <ac:spMkLst>
            <pc:docMk/>
            <pc:sldMk cId="1526619800" sldId="343"/>
            <ac:spMk id="15" creationId="{00000000-0000-0000-0000-000000000000}"/>
          </ac:spMkLst>
        </pc:spChg>
        <pc:spChg chg="mod">
          <ac:chgData name="Thúy Mai" userId="222f1c7e07c9bd7a" providerId="LiveId" clId="{A6634602-D461-48B3-8E53-F6FC94CE50A1}" dt="2023-07-06T02:42:18.052" v="1191" actId="1076"/>
          <ac:spMkLst>
            <pc:docMk/>
            <pc:sldMk cId="1526619800" sldId="343"/>
            <ac:spMk id="20" creationId="{00000000-0000-0000-0000-000000000000}"/>
          </ac:spMkLst>
        </pc:spChg>
        <pc:spChg chg="del">
          <ac:chgData name="Thúy Mai" userId="222f1c7e07c9bd7a" providerId="LiveId" clId="{A6634602-D461-48B3-8E53-F6FC94CE50A1}" dt="2023-07-06T02:41:52.929" v="1140" actId="478"/>
          <ac:spMkLst>
            <pc:docMk/>
            <pc:sldMk cId="1526619800" sldId="343"/>
            <ac:spMk id="21" creationId="{00000000-0000-0000-0000-000000000000}"/>
          </ac:spMkLst>
        </pc:spChg>
        <pc:cxnChg chg="mod">
          <ac:chgData name="Thúy Mai" userId="222f1c7e07c9bd7a" providerId="LiveId" clId="{A6634602-D461-48B3-8E53-F6FC94CE50A1}" dt="2023-07-06T02:42:14.599" v="1190" actId="14100"/>
          <ac:cxnSpMkLst>
            <pc:docMk/>
            <pc:sldMk cId="1526619800" sldId="343"/>
            <ac:cxnSpMk id="22" creationId="{00000000-0000-0000-0000-000000000000}"/>
          </ac:cxnSpMkLst>
        </pc:cxnChg>
      </pc:sldChg>
      <pc:sldChg chg="addSp delSp modSp new del mod delAnim modAnim">
        <pc:chgData name="Thúy Mai" userId="222f1c7e07c9bd7a" providerId="LiveId" clId="{A6634602-D461-48B3-8E53-F6FC94CE50A1}" dt="2023-07-06T02:21:23.977" v="850" actId="47"/>
        <pc:sldMkLst>
          <pc:docMk/>
          <pc:sldMk cId="2070482699" sldId="348"/>
        </pc:sldMkLst>
        <pc:spChg chg="add mod">
          <ac:chgData name="Thúy Mai" userId="222f1c7e07c9bd7a" providerId="LiveId" clId="{A6634602-D461-48B3-8E53-F6FC94CE50A1}" dt="2023-07-06T02:15:19.584" v="785" actId="1037"/>
          <ac:spMkLst>
            <pc:docMk/>
            <pc:sldMk cId="2070482699" sldId="348"/>
            <ac:spMk id="2" creationId="{9F6B269B-E05C-72EB-5E79-1460F71A4C85}"/>
          </ac:spMkLst>
        </pc:spChg>
        <pc:spChg chg="add del mod">
          <ac:chgData name="Thúy Mai" userId="222f1c7e07c9bd7a" providerId="LiveId" clId="{A6634602-D461-48B3-8E53-F6FC94CE50A1}" dt="2023-07-06T01:44:45.371" v="424"/>
          <ac:spMkLst>
            <pc:docMk/>
            <pc:sldMk cId="2070482699" sldId="348"/>
            <ac:spMk id="3" creationId="{33660744-D93B-AF9C-4E37-2AB8A9FFEE12}"/>
          </ac:spMkLst>
        </pc:spChg>
        <pc:spChg chg="add del mod">
          <ac:chgData name="Thúy Mai" userId="222f1c7e07c9bd7a" providerId="LiveId" clId="{A6634602-D461-48B3-8E53-F6FC94CE50A1}" dt="2023-07-06T01:44:10.634" v="419"/>
          <ac:spMkLst>
            <pc:docMk/>
            <pc:sldMk cId="2070482699" sldId="348"/>
            <ac:spMk id="4" creationId="{91D32250-5336-26F0-2085-17827B335DBA}"/>
          </ac:spMkLst>
        </pc:spChg>
        <pc:spChg chg="add del mod">
          <ac:chgData name="Thúy Mai" userId="222f1c7e07c9bd7a" providerId="LiveId" clId="{A6634602-D461-48B3-8E53-F6FC94CE50A1}" dt="2023-07-06T01:44:10.634" v="419"/>
          <ac:spMkLst>
            <pc:docMk/>
            <pc:sldMk cId="2070482699" sldId="348"/>
            <ac:spMk id="5" creationId="{60C2B266-EB43-95F5-3E19-BA9A1CD40253}"/>
          </ac:spMkLst>
        </pc:spChg>
        <pc:spChg chg="mod">
          <ac:chgData name="Thúy Mai" userId="222f1c7e07c9bd7a" providerId="LiveId" clId="{A6634602-D461-48B3-8E53-F6FC94CE50A1}" dt="2023-07-06T01:44:07.461" v="418"/>
          <ac:spMkLst>
            <pc:docMk/>
            <pc:sldMk cId="2070482699" sldId="348"/>
            <ac:spMk id="6" creationId="{F4CC522C-A875-2F7B-AF4E-077659AB4319}"/>
          </ac:spMkLst>
        </pc:spChg>
        <pc:spChg chg="add del mod">
          <ac:chgData name="Thúy Mai" userId="222f1c7e07c9bd7a" providerId="LiveId" clId="{A6634602-D461-48B3-8E53-F6FC94CE50A1}" dt="2023-07-06T01:44:45.371" v="424"/>
          <ac:spMkLst>
            <pc:docMk/>
            <pc:sldMk cId="2070482699" sldId="348"/>
            <ac:spMk id="7" creationId="{71C4E251-F833-E7EB-31E9-8BF78F855C5D}"/>
          </ac:spMkLst>
        </pc:spChg>
        <pc:spChg chg="mod">
          <ac:chgData name="Thúy Mai" userId="222f1c7e07c9bd7a" providerId="LiveId" clId="{A6634602-D461-48B3-8E53-F6FC94CE50A1}" dt="2023-07-06T01:44:30.887" v="423"/>
          <ac:spMkLst>
            <pc:docMk/>
            <pc:sldMk cId="2070482699" sldId="348"/>
            <ac:spMk id="8" creationId="{DC4F669F-92FB-1BD2-BF90-D4FF5E04E293}"/>
          </ac:spMkLst>
        </pc:spChg>
        <pc:spChg chg="mod">
          <ac:chgData name="Thúy Mai" userId="222f1c7e07c9bd7a" providerId="LiveId" clId="{A6634602-D461-48B3-8E53-F6FC94CE50A1}" dt="2023-07-06T01:44:30.887" v="423"/>
          <ac:spMkLst>
            <pc:docMk/>
            <pc:sldMk cId="2070482699" sldId="348"/>
            <ac:spMk id="9" creationId="{6610340E-AEA9-F0E7-6D8A-74003A61F579}"/>
          </ac:spMkLst>
        </pc:spChg>
        <pc:spChg chg="del mod">
          <ac:chgData name="Thúy Mai" userId="222f1c7e07c9bd7a" providerId="LiveId" clId="{A6634602-D461-48B3-8E53-F6FC94CE50A1}" dt="2023-07-06T01:47:08.845" v="446"/>
          <ac:spMkLst>
            <pc:docMk/>
            <pc:sldMk cId="2070482699" sldId="348"/>
            <ac:spMk id="10" creationId="{BED1733C-A5FE-CBD0-0620-A3BC7D2BD2BC}"/>
          </ac:spMkLst>
        </pc:spChg>
        <pc:spChg chg="add del mod">
          <ac:chgData name="Thúy Mai" userId="222f1c7e07c9bd7a" providerId="LiveId" clId="{A6634602-D461-48B3-8E53-F6FC94CE50A1}" dt="2023-07-06T01:45:47.480" v="433" actId="478"/>
          <ac:spMkLst>
            <pc:docMk/>
            <pc:sldMk cId="2070482699" sldId="348"/>
            <ac:spMk id="11" creationId="{15FB755F-649D-3FFA-0F7C-FB471F525223}"/>
          </ac:spMkLst>
        </pc:spChg>
        <pc:spChg chg="add del">
          <ac:chgData name="Thúy Mai" userId="222f1c7e07c9bd7a" providerId="LiveId" clId="{A6634602-D461-48B3-8E53-F6FC94CE50A1}" dt="2023-07-06T01:46:08.165" v="436"/>
          <ac:spMkLst>
            <pc:docMk/>
            <pc:sldMk cId="2070482699" sldId="348"/>
            <ac:spMk id="12" creationId="{B2337A4D-9743-E943-3E4C-9D5CF57B5AA4}"/>
          </ac:spMkLst>
        </pc:spChg>
        <pc:spChg chg="mod">
          <ac:chgData name="Thúy Mai" userId="222f1c7e07c9bd7a" providerId="LiveId" clId="{A6634602-D461-48B3-8E53-F6FC94CE50A1}" dt="2023-07-06T01:45:36.499" v="432"/>
          <ac:spMkLst>
            <pc:docMk/>
            <pc:sldMk cId="2070482699" sldId="348"/>
            <ac:spMk id="13" creationId="{4D4B837B-AC00-19F5-3AA2-73C2BA0A4B1A}"/>
          </ac:spMkLst>
        </pc:spChg>
        <pc:spChg chg="add del mod">
          <ac:chgData name="Thúy Mai" userId="222f1c7e07c9bd7a" providerId="LiveId" clId="{A6634602-D461-48B3-8E53-F6FC94CE50A1}" dt="2023-07-06T01:46:08.165" v="436"/>
          <ac:spMkLst>
            <pc:docMk/>
            <pc:sldMk cId="2070482699" sldId="348"/>
            <ac:spMk id="14" creationId="{29DD9ED7-8222-193F-228F-2021F6B62642}"/>
          </ac:spMkLst>
        </pc:spChg>
        <pc:spChg chg="mod">
          <ac:chgData name="Thúy Mai" userId="222f1c7e07c9bd7a" providerId="LiveId" clId="{A6634602-D461-48B3-8E53-F6FC94CE50A1}" dt="2023-07-06T02:15:19.584" v="785" actId="1037"/>
          <ac:spMkLst>
            <pc:docMk/>
            <pc:sldMk cId="2070482699" sldId="348"/>
            <ac:spMk id="15" creationId="{F3CA3BDB-F067-5E8F-DC66-9D54F4A52048}"/>
          </ac:spMkLst>
        </pc:spChg>
        <pc:spChg chg="add del mod">
          <ac:chgData name="Thúy Mai" userId="222f1c7e07c9bd7a" providerId="LiveId" clId="{A6634602-D461-48B3-8E53-F6FC94CE50A1}" dt="2023-07-06T01:48:18.434" v="456"/>
          <ac:spMkLst>
            <pc:docMk/>
            <pc:sldMk cId="2070482699" sldId="348"/>
            <ac:spMk id="16" creationId="{205E7454-2CE6-C935-C494-1FDE8FD25DCC}"/>
          </ac:spMkLst>
        </pc:spChg>
        <pc:spChg chg="add del mod">
          <ac:chgData name="Thúy Mai" userId="222f1c7e07c9bd7a" providerId="LiveId" clId="{A6634602-D461-48B3-8E53-F6FC94CE50A1}" dt="2023-07-06T01:47:08.845" v="446"/>
          <ac:spMkLst>
            <pc:docMk/>
            <pc:sldMk cId="2070482699" sldId="348"/>
            <ac:spMk id="17" creationId="{321B61BF-EF4C-741E-80E0-50253D112C4C}"/>
          </ac:spMkLst>
        </pc:spChg>
        <pc:spChg chg="del mod">
          <ac:chgData name="Thúy Mai" userId="222f1c7e07c9bd7a" providerId="LiveId" clId="{A6634602-D461-48B3-8E53-F6FC94CE50A1}" dt="2023-07-06T01:48:11.431" v="455"/>
          <ac:spMkLst>
            <pc:docMk/>
            <pc:sldMk cId="2070482699" sldId="348"/>
            <ac:spMk id="18" creationId="{2D3C4BE9-BBDD-013D-771B-7F871DA69E0B}"/>
          </ac:spMkLst>
        </pc:spChg>
        <pc:spChg chg="add mod">
          <ac:chgData name="Thúy Mai" userId="222f1c7e07c9bd7a" providerId="LiveId" clId="{A6634602-D461-48B3-8E53-F6FC94CE50A1}" dt="2023-07-06T02:15:19.584" v="785" actId="1037"/>
          <ac:spMkLst>
            <pc:docMk/>
            <pc:sldMk cId="2070482699" sldId="348"/>
            <ac:spMk id="19" creationId="{0AE0375B-389D-324A-CECC-552A15C33611}"/>
          </ac:spMkLst>
        </pc:spChg>
        <pc:spChg chg="add del mod">
          <ac:chgData name="Thúy Mai" userId="222f1c7e07c9bd7a" providerId="LiveId" clId="{A6634602-D461-48B3-8E53-F6FC94CE50A1}" dt="2023-07-06T02:04:29.977" v="658"/>
          <ac:spMkLst>
            <pc:docMk/>
            <pc:sldMk cId="2070482699" sldId="348"/>
            <ac:spMk id="20" creationId="{CA3A8828-2C28-A4ED-33B8-704299E2D217}"/>
          </ac:spMkLst>
        </pc:spChg>
        <pc:spChg chg="add del mod">
          <ac:chgData name="Thúy Mai" userId="222f1c7e07c9bd7a" providerId="LiveId" clId="{A6634602-D461-48B3-8E53-F6FC94CE50A1}" dt="2023-07-06T01:48:11.431" v="455"/>
          <ac:spMkLst>
            <pc:docMk/>
            <pc:sldMk cId="2070482699" sldId="348"/>
            <ac:spMk id="21" creationId="{CBCAFFEE-133D-CD04-46F1-A65F4261E7FD}"/>
          </ac:spMkLst>
        </pc:spChg>
        <pc:spChg chg="del mod">
          <ac:chgData name="Thúy Mai" userId="222f1c7e07c9bd7a" providerId="LiveId" clId="{A6634602-D461-48B3-8E53-F6FC94CE50A1}" dt="2023-07-06T01:48:18.434" v="456"/>
          <ac:spMkLst>
            <pc:docMk/>
            <pc:sldMk cId="2070482699" sldId="348"/>
            <ac:spMk id="22" creationId="{7F0CA819-EDBE-01F0-D4BF-6AD0C1DE1355}"/>
          </ac:spMkLst>
        </pc:spChg>
        <pc:spChg chg="del mod">
          <ac:chgData name="Thúy Mai" userId="222f1c7e07c9bd7a" providerId="LiveId" clId="{A6634602-D461-48B3-8E53-F6FC94CE50A1}" dt="2023-07-06T02:00:01.017" v="610" actId="478"/>
          <ac:spMkLst>
            <pc:docMk/>
            <pc:sldMk cId="2070482699" sldId="348"/>
            <ac:spMk id="23" creationId="{C14586E3-713A-CA49-B2B3-FBC2650ECF92}"/>
          </ac:spMkLst>
        </pc:spChg>
        <pc:spChg chg="add mod">
          <ac:chgData name="Thúy Mai" userId="222f1c7e07c9bd7a" providerId="LiveId" clId="{A6634602-D461-48B3-8E53-F6FC94CE50A1}" dt="2023-07-06T02:15:19.584" v="785" actId="1037"/>
          <ac:spMkLst>
            <pc:docMk/>
            <pc:sldMk cId="2070482699" sldId="348"/>
            <ac:spMk id="24" creationId="{7E866625-6917-B000-E972-41DDF2FDE0F5}"/>
          </ac:spMkLst>
        </pc:spChg>
        <pc:spChg chg="add del mod">
          <ac:chgData name="Thúy Mai" userId="222f1c7e07c9bd7a" providerId="LiveId" clId="{A6634602-D461-48B3-8E53-F6FC94CE50A1}" dt="2023-07-06T02:03:49.837" v="648" actId="478"/>
          <ac:spMkLst>
            <pc:docMk/>
            <pc:sldMk cId="2070482699" sldId="348"/>
            <ac:spMk id="26" creationId="{407BB63D-2504-A259-AD25-C5F58E476A92}"/>
          </ac:spMkLst>
        </pc:spChg>
        <pc:spChg chg="add del">
          <ac:chgData name="Thúy Mai" userId="222f1c7e07c9bd7a" providerId="LiveId" clId="{A6634602-D461-48B3-8E53-F6FC94CE50A1}" dt="2023-07-06T02:00:38.259" v="622"/>
          <ac:spMkLst>
            <pc:docMk/>
            <pc:sldMk cId="2070482699" sldId="348"/>
            <ac:spMk id="27" creationId="{6A69FD4E-D2E5-2974-D5DC-507337E954A0}"/>
          </ac:spMkLst>
        </pc:spChg>
        <pc:spChg chg="add mod">
          <ac:chgData name="Thúy Mai" userId="222f1c7e07c9bd7a" providerId="LiveId" clId="{A6634602-D461-48B3-8E53-F6FC94CE50A1}" dt="2023-07-06T02:00:17.186" v="615"/>
          <ac:spMkLst>
            <pc:docMk/>
            <pc:sldMk cId="2070482699" sldId="348"/>
            <ac:spMk id="28" creationId="{3F6103CE-9A4E-0A02-5214-4114A266A921}"/>
          </ac:spMkLst>
        </pc:spChg>
        <pc:spChg chg="add del mod">
          <ac:chgData name="Thúy Mai" userId="222f1c7e07c9bd7a" providerId="LiveId" clId="{A6634602-D461-48B3-8E53-F6FC94CE50A1}" dt="2023-07-06T02:00:38.259" v="622"/>
          <ac:spMkLst>
            <pc:docMk/>
            <pc:sldMk cId="2070482699" sldId="348"/>
            <ac:spMk id="29" creationId="{586A236A-2683-833C-927C-56A3B6E65C51}"/>
          </ac:spMkLst>
        </pc:spChg>
        <pc:spChg chg="add mod">
          <ac:chgData name="Thúy Mai" userId="222f1c7e07c9bd7a" providerId="LiveId" clId="{A6634602-D461-48B3-8E53-F6FC94CE50A1}" dt="2023-07-06T02:00:21.467" v="618"/>
          <ac:spMkLst>
            <pc:docMk/>
            <pc:sldMk cId="2070482699" sldId="348"/>
            <ac:spMk id="30" creationId="{914BA538-3177-F078-A2B5-DC6B1D4A0D51}"/>
          </ac:spMkLst>
        </pc:spChg>
        <pc:spChg chg="del mod">
          <ac:chgData name="Thúy Mai" userId="222f1c7e07c9bd7a" providerId="LiveId" clId="{A6634602-D461-48B3-8E53-F6FC94CE50A1}" dt="2023-07-06T02:04:29.977" v="658"/>
          <ac:spMkLst>
            <pc:docMk/>
            <pc:sldMk cId="2070482699" sldId="348"/>
            <ac:spMk id="31" creationId="{62138F7C-2976-404D-8C1C-9065B1F78531}"/>
          </ac:spMkLst>
        </pc:spChg>
        <pc:spChg chg="add del mod">
          <ac:chgData name="Thúy Mai" userId="222f1c7e07c9bd7a" providerId="LiveId" clId="{A6634602-D461-48B3-8E53-F6FC94CE50A1}" dt="2023-07-06T02:04:21.377" v="656" actId="478"/>
          <ac:spMkLst>
            <pc:docMk/>
            <pc:sldMk cId="2070482699" sldId="348"/>
            <ac:spMk id="32" creationId="{DCE51235-CD49-D735-CE77-1D9E056B55E6}"/>
          </ac:spMkLst>
        </pc:spChg>
        <pc:spChg chg="add del mod">
          <ac:chgData name="Thúy Mai" userId="222f1c7e07c9bd7a" providerId="LiveId" clId="{A6634602-D461-48B3-8E53-F6FC94CE50A1}" dt="2023-07-06T02:05:09.511" v="671"/>
          <ac:spMkLst>
            <pc:docMk/>
            <pc:sldMk cId="2070482699" sldId="348"/>
            <ac:spMk id="33" creationId="{6E710161-9959-48AD-5316-65BC0BFDCFAC}"/>
          </ac:spMkLst>
        </pc:spChg>
        <pc:spChg chg="mod">
          <ac:chgData name="Thúy Mai" userId="222f1c7e07c9bd7a" providerId="LiveId" clId="{A6634602-D461-48B3-8E53-F6FC94CE50A1}" dt="2023-07-06T02:16:06.951" v="799" actId="1076"/>
          <ac:spMkLst>
            <pc:docMk/>
            <pc:sldMk cId="2070482699" sldId="348"/>
            <ac:spMk id="34" creationId="{AE70BD9D-11FF-4BBB-25D2-EF45A17EEFB8}"/>
          </ac:spMkLst>
        </pc:spChg>
        <pc:spChg chg="add del mod">
          <ac:chgData name="Thúy Mai" userId="222f1c7e07c9bd7a" providerId="LiveId" clId="{A6634602-D461-48B3-8E53-F6FC94CE50A1}" dt="2023-07-06T02:05:09.511" v="671"/>
          <ac:spMkLst>
            <pc:docMk/>
            <pc:sldMk cId="2070482699" sldId="348"/>
            <ac:spMk id="35" creationId="{CF7B9E3D-E03C-D232-3AAC-27FC41F234C0}"/>
          </ac:spMkLst>
        </pc:spChg>
        <pc:spChg chg="mod">
          <ac:chgData name="Thúy Mai" userId="222f1c7e07c9bd7a" providerId="LiveId" clId="{A6634602-D461-48B3-8E53-F6FC94CE50A1}" dt="2023-07-06T02:15:19.584" v="785" actId="1037"/>
          <ac:spMkLst>
            <pc:docMk/>
            <pc:sldMk cId="2070482699" sldId="348"/>
            <ac:spMk id="36" creationId="{D3231BD3-AAB4-8F9A-EA5F-95E044B23910}"/>
          </ac:spMkLst>
        </pc:spChg>
        <pc:spChg chg="add mod">
          <ac:chgData name="Thúy Mai" userId="222f1c7e07c9bd7a" providerId="LiveId" clId="{A6634602-D461-48B3-8E53-F6FC94CE50A1}" dt="2023-07-06T02:15:19.584" v="785" actId="1037"/>
          <ac:spMkLst>
            <pc:docMk/>
            <pc:sldMk cId="2070482699" sldId="348"/>
            <ac:spMk id="37" creationId="{46977353-F5B3-7A3D-5FE5-607D809F5A00}"/>
          </ac:spMkLst>
        </pc:spChg>
        <pc:spChg chg="add mod">
          <ac:chgData name="Thúy Mai" userId="222f1c7e07c9bd7a" providerId="LiveId" clId="{A6634602-D461-48B3-8E53-F6FC94CE50A1}" dt="2023-07-06T02:15:19.584" v="785" actId="1037"/>
          <ac:spMkLst>
            <pc:docMk/>
            <pc:sldMk cId="2070482699" sldId="348"/>
            <ac:spMk id="38" creationId="{CA40BF3C-A223-48A8-A09F-A56DB291C0D3}"/>
          </ac:spMkLst>
        </pc:spChg>
        <pc:spChg chg="add mod">
          <ac:chgData name="Thúy Mai" userId="222f1c7e07c9bd7a" providerId="LiveId" clId="{A6634602-D461-48B3-8E53-F6FC94CE50A1}" dt="2023-07-06T02:15:19.584" v="785" actId="1037"/>
          <ac:spMkLst>
            <pc:docMk/>
            <pc:sldMk cId="2070482699" sldId="348"/>
            <ac:spMk id="39" creationId="{5527E1AE-C585-7BE9-A6B2-9B29EF29DBEF}"/>
          </ac:spMkLst>
        </pc:spChg>
        <pc:spChg chg="add mod">
          <ac:chgData name="Thúy Mai" userId="222f1c7e07c9bd7a" providerId="LiveId" clId="{A6634602-D461-48B3-8E53-F6FC94CE50A1}" dt="2023-07-06T02:15:40.444" v="791" actId="1076"/>
          <ac:spMkLst>
            <pc:docMk/>
            <pc:sldMk cId="2070482699" sldId="348"/>
            <ac:spMk id="42" creationId="{9E32A5B6-AB22-2AC5-0AE4-7EE9073B80C5}"/>
          </ac:spMkLst>
        </pc:spChg>
        <pc:spChg chg="add mod">
          <ac:chgData name="Thúy Mai" userId="222f1c7e07c9bd7a" providerId="LiveId" clId="{A6634602-D461-48B3-8E53-F6FC94CE50A1}" dt="2023-07-06T02:18:31.013" v="834" actId="1076"/>
          <ac:spMkLst>
            <pc:docMk/>
            <pc:sldMk cId="2070482699" sldId="348"/>
            <ac:spMk id="45" creationId="{965A5941-1F5A-13FA-AD8F-7AD04E8728DA}"/>
          </ac:spMkLst>
        </pc:spChg>
        <pc:spChg chg="add mod">
          <ac:chgData name="Thúy Mai" userId="222f1c7e07c9bd7a" providerId="LiveId" clId="{A6634602-D461-48B3-8E53-F6FC94CE50A1}" dt="2023-07-06T02:18:32.792" v="835" actId="1076"/>
          <ac:spMkLst>
            <pc:docMk/>
            <pc:sldMk cId="2070482699" sldId="348"/>
            <ac:spMk id="46" creationId="{FF063221-3259-58E7-759C-E5DD6D4E1730}"/>
          </ac:spMkLst>
        </pc:spChg>
        <pc:grpChg chg="add mod">
          <ac:chgData name="Thúy Mai" userId="222f1c7e07c9bd7a" providerId="LiveId" clId="{A6634602-D461-48B3-8E53-F6FC94CE50A1}" dt="2023-07-06T01:54:27.271" v="556" actId="164"/>
          <ac:grpSpMkLst>
            <pc:docMk/>
            <pc:sldMk cId="2070482699" sldId="348"/>
            <ac:grpSpMk id="25" creationId="{8B98EC8B-BFA2-77FF-9CE8-114B88870B6F}"/>
          </ac:grpSpMkLst>
        </pc:grpChg>
        <pc:graphicFrameChg chg="add del mod">
          <ac:chgData name="Thúy Mai" userId="222f1c7e07c9bd7a" providerId="LiveId" clId="{A6634602-D461-48B3-8E53-F6FC94CE50A1}" dt="2023-07-06T02:14:24.170" v="732"/>
          <ac:graphicFrameMkLst>
            <pc:docMk/>
            <pc:sldMk cId="2070482699" sldId="348"/>
            <ac:graphicFrameMk id="40" creationId="{B8A474CA-817D-0F05-3C6B-99BF089FD01D}"/>
          </ac:graphicFrameMkLst>
        </pc:graphicFrameChg>
        <pc:graphicFrameChg chg="add del mod">
          <ac:chgData name="Thúy Mai" userId="222f1c7e07c9bd7a" providerId="LiveId" clId="{A6634602-D461-48B3-8E53-F6FC94CE50A1}" dt="2023-07-06T02:16:03.314" v="795"/>
          <ac:graphicFrameMkLst>
            <pc:docMk/>
            <pc:sldMk cId="2070482699" sldId="348"/>
            <ac:graphicFrameMk id="43" creationId="{F7BF7358-F67D-D66E-4B26-4D7F388DB812}"/>
          </ac:graphicFrameMkLst>
        </pc:graphicFrameChg>
      </pc:sldChg>
      <pc:sldChg chg="addSp delSp modSp new del mod ord">
        <pc:chgData name="Thúy Mai" userId="222f1c7e07c9bd7a" providerId="LiveId" clId="{A6634602-D461-48B3-8E53-F6FC94CE50A1}" dt="2023-07-06T02:25:02.174" v="876" actId="47"/>
        <pc:sldMkLst>
          <pc:docMk/>
          <pc:sldMk cId="4064239250" sldId="349"/>
        </pc:sldMkLst>
        <pc:spChg chg="add del mod">
          <ac:chgData name="Thúy Mai" userId="222f1c7e07c9bd7a" providerId="LiveId" clId="{A6634602-D461-48B3-8E53-F6FC94CE50A1}" dt="2023-07-06T02:05:21.484" v="672" actId="478"/>
          <ac:spMkLst>
            <pc:docMk/>
            <pc:sldMk cId="4064239250" sldId="349"/>
            <ac:spMk id="2" creationId="{5A559192-38E0-35DE-26E0-13A0E687D4E7}"/>
          </ac:spMkLst>
        </pc:spChg>
        <pc:spChg chg="add del mod">
          <ac:chgData name="Thúy Mai" userId="222f1c7e07c9bd7a" providerId="LiveId" clId="{A6634602-D461-48B3-8E53-F6FC94CE50A1}" dt="2023-07-06T02:23:45.677" v="865" actId="21"/>
          <ac:spMkLst>
            <pc:docMk/>
            <pc:sldMk cId="4064239250" sldId="349"/>
            <ac:spMk id="3" creationId="{C34A4E3B-3B65-8D40-55D7-97E15BA6A6CD}"/>
          </ac:spMkLst>
        </pc:spChg>
        <pc:spChg chg="add del mod">
          <ac:chgData name="Thúy Mai" userId="222f1c7e07c9bd7a" providerId="LiveId" clId="{A6634602-D461-48B3-8E53-F6FC94CE50A1}" dt="2023-07-06T02:23:45.677" v="865" actId="21"/>
          <ac:spMkLst>
            <pc:docMk/>
            <pc:sldMk cId="4064239250" sldId="349"/>
            <ac:spMk id="5" creationId="{0F082293-F24E-4A4F-BC30-26994F1C0ED1}"/>
          </ac:spMkLst>
        </pc:spChg>
      </pc:sldChg>
      <pc:sldChg chg="addSp delSp modSp new del mod">
        <pc:chgData name="Thúy Mai" userId="222f1c7e07c9bd7a" providerId="LiveId" clId="{A6634602-D461-48B3-8E53-F6FC94CE50A1}" dt="2023-07-06T02:33:01.735" v="967" actId="47"/>
        <pc:sldMkLst>
          <pc:docMk/>
          <pc:sldMk cId="4111673833" sldId="350"/>
        </pc:sldMkLst>
        <pc:spChg chg="add del mod">
          <ac:chgData name="Thúy Mai" userId="222f1c7e07c9bd7a" providerId="LiveId" clId="{A6634602-D461-48B3-8E53-F6FC94CE50A1}" dt="2023-07-06T02:05:23.934" v="673" actId="478"/>
          <ac:spMkLst>
            <pc:docMk/>
            <pc:sldMk cId="4111673833" sldId="350"/>
            <ac:spMk id="2" creationId="{69669187-ABFE-17B5-8A0E-7586670410F3}"/>
          </ac:spMkLst>
        </pc:spChg>
        <pc:spChg chg="add mod">
          <ac:chgData name="Thúy Mai" userId="222f1c7e07c9bd7a" providerId="LiveId" clId="{A6634602-D461-48B3-8E53-F6FC94CE50A1}" dt="2023-07-06T02:06:00.088" v="677"/>
          <ac:spMkLst>
            <pc:docMk/>
            <pc:sldMk cId="4111673833" sldId="350"/>
            <ac:spMk id="3" creationId="{A3CD9455-0A9F-3781-9126-EF92C9F59D56}"/>
          </ac:spMkLst>
        </pc:spChg>
        <pc:spChg chg="add del mod">
          <ac:chgData name="Thúy Mai" userId="222f1c7e07c9bd7a" providerId="LiveId" clId="{A6634602-D461-48B3-8E53-F6FC94CE50A1}" dt="2023-07-06T02:32:11.164" v="944"/>
          <ac:spMkLst>
            <pc:docMk/>
            <pc:sldMk cId="4111673833" sldId="350"/>
            <ac:spMk id="5" creationId="{B197797C-4027-4110-8C48-31C9A4C72C20}"/>
          </ac:spMkLst>
        </pc:spChg>
      </pc:sldChg>
      <pc:sldChg chg="addSp delSp modSp new del mod">
        <pc:chgData name="Thúy Mai" userId="222f1c7e07c9bd7a" providerId="LiveId" clId="{A6634602-D461-48B3-8E53-F6FC94CE50A1}" dt="2023-07-06T02:34:24.359" v="1000" actId="47"/>
        <pc:sldMkLst>
          <pc:docMk/>
          <pc:sldMk cId="472371904" sldId="351"/>
        </pc:sldMkLst>
        <pc:spChg chg="add mod">
          <ac:chgData name="Thúy Mai" userId="222f1c7e07c9bd7a" providerId="LiveId" clId="{A6634602-D461-48B3-8E53-F6FC94CE50A1}" dt="2023-07-06T02:06:03.515" v="678"/>
          <ac:spMkLst>
            <pc:docMk/>
            <pc:sldMk cId="472371904" sldId="351"/>
            <ac:spMk id="2" creationId="{2572B0C8-F113-3469-2C32-9A505EC8FD9B}"/>
          </ac:spMkLst>
        </pc:spChg>
        <pc:spChg chg="add del mod">
          <ac:chgData name="Thúy Mai" userId="222f1c7e07c9bd7a" providerId="LiveId" clId="{A6634602-D461-48B3-8E53-F6FC94CE50A1}" dt="2023-07-06T02:33:06.712" v="970"/>
          <ac:spMkLst>
            <pc:docMk/>
            <pc:sldMk cId="472371904" sldId="351"/>
            <ac:spMk id="3" creationId="{6BFD0221-4B18-4F71-86FF-A159BA072CE4}"/>
          </ac:spMkLst>
        </pc:spChg>
        <pc:picChg chg="add mod">
          <ac:chgData name="Thúy Mai" userId="222f1c7e07c9bd7a" providerId="LiveId" clId="{A6634602-D461-48B3-8E53-F6FC94CE50A1}" dt="2023-07-06T02:06:43.206" v="685" actId="1076"/>
          <ac:picMkLst>
            <pc:docMk/>
            <pc:sldMk cId="472371904" sldId="351"/>
            <ac:picMk id="1025" creationId="{7DE66A4C-9727-DD02-1C8A-364CCE832E06}"/>
          </ac:picMkLst>
        </pc:picChg>
      </pc:sldChg>
      <pc:sldChg chg="addSp delSp modSp new del mod">
        <pc:chgData name="Thúy Mai" userId="222f1c7e07c9bd7a" providerId="LiveId" clId="{A6634602-D461-48B3-8E53-F6FC94CE50A1}" dt="2023-07-06T02:35:15.766" v="1044" actId="47"/>
        <pc:sldMkLst>
          <pc:docMk/>
          <pc:sldMk cId="423038664" sldId="352"/>
        </pc:sldMkLst>
        <pc:spChg chg="add mod">
          <ac:chgData name="Thúy Mai" userId="222f1c7e07c9bd7a" providerId="LiveId" clId="{A6634602-D461-48B3-8E53-F6FC94CE50A1}" dt="2023-07-06T02:06:04.744" v="679"/>
          <ac:spMkLst>
            <pc:docMk/>
            <pc:sldMk cId="423038664" sldId="352"/>
            <ac:spMk id="2" creationId="{BE87A933-BDF0-63B7-C0D5-F80306299985}"/>
          </ac:spMkLst>
        </pc:spChg>
        <pc:spChg chg="add del mod">
          <ac:chgData name="Thúy Mai" userId="222f1c7e07c9bd7a" providerId="LiveId" clId="{A6634602-D461-48B3-8E53-F6FC94CE50A1}" dt="2023-07-06T02:34:32.674" v="1006"/>
          <ac:spMkLst>
            <pc:docMk/>
            <pc:sldMk cId="423038664" sldId="352"/>
            <ac:spMk id="4" creationId="{9A43E101-D70A-1DB6-C1E4-A08A8AF1B4F5}"/>
          </ac:spMkLst>
        </pc:spChg>
      </pc:sldChg>
      <pc:sldChg chg="addSp delSp modSp new mod modAnim">
        <pc:chgData name="Thúy Mai" userId="222f1c7e07c9bd7a" providerId="LiveId" clId="{A6634602-D461-48B3-8E53-F6FC94CE50A1}" dt="2023-07-06T14:45:01.008" v="2510" actId="2711"/>
        <pc:sldMkLst>
          <pc:docMk/>
          <pc:sldMk cId="3085099988" sldId="353"/>
        </pc:sldMkLst>
        <pc:spChg chg="add del mod">
          <ac:chgData name="Thúy Mai" userId="222f1c7e07c9bd7a" providerId="LiveId" clId="{A6634602-D461-48B3-8E53-F6FC94CE50A1}" dt="2023-07-06T02:35:56.737" v="1074" actId="478"/>
          <ac:spMkLst>
            <pc:docMk/>
            <pc:sldMk cId="3085099988" sldId="353"/>
            <ac:spMk id="2" creationId="{8D17CBC4-74DA-287A-24FE-99EA892F2165}"/>
          </ac:spMkLst>
        </pc:spChg>
        <pc:spChg chg="add mod">
          <ac:chgData name="Thúy Mai" userId="222f1c7e07c9bd7a" providerId="LiveId" clId="{A6634602-D461-48B3-8E53-F6FC94CE50A1}" dt="2023-07-06T02:36:24.885" v="1086" actId="164"/>
          <ac:spMkLst>
            <pc:docMk/>
            <pc:sldMk cId="3085099988" sldId="353"/>
            <ac:spMk id="3" creationId="{E51A1A66-B0A2-1052-3176-0C30BD712FEB}"/>
          </ac:spMkLst>
        </pc:spChg>
        <pc:spChg chg="add mod">
          <ac:chgData name="Thúy Mai" userId="222f1c7e07c9bd7a" providerId="LiveId" clId="{A6634602-D461-48B3-8E53-F6FC94CE50A1}" dt="2023-07-06T02:36:24.885" v="1086" actId="164"/>
          <ac:spMkLst>
            <pc:docMk/>
            <pc:sldMk cId="3085099988" sldId="353"/>
            <ac:spMk id="4" creationId="{1EBE0E6B-C78A-9280-D178-13E8DE0443A8}"/>
          </ac:spMkLst>
        </pc:spChg>
        <pc:spChg chg="add mod">
          <ac:chgData name="Thúy Mai" userId="222f1c7e07c9bd7a" providerId="LiveId" clId="{A6634602-D461-48B3-8E53-F6FC94CE50A1}" dt="2023-07-06T02:36:24.885" v="1086" actId="164"/>
          <ac:spMkLst>
            <pc:docMk/>
            <pc:sldMk cId="3085099988" sldId="353"/>
            <ac:spMk id="5" creationId="{1E6C5332-6840-DC25-7715-61BAEA9ECC63}"/>
          </ac:spMkLst>
        </pc:spChg>
        <pc:spChg chg="add mod">
          <ac:chgData name="Thúy Mai" userId="222f1c7e07c9bd7a" providerId="LiveId" clId="{A6634602-D461-48B3-8E53-F6FC94CE50A1}" dt="2023-07-06T02:36:24.885" v="1086" actId="164"/>
          <ac:spMkLst>
            <pc:docMk/>
            <pc:sldMk cId="3085099988" sldId="353"/>
            <ac:spMk id="6" creationId="{EE8DFD50-1CDF-1A95-A95D-D0DC8D5280D4}"/>
          </ac:spMkLst>
        </pc:spChg>
        <pc:spChg chg="add mod">
          <ac:chgData name="Thúy Mai" userId="222f1c7e07c9bd7a" providerId="LiveId" clId="{A6634602-D461-48B3-8E53-F6FC94CE50A1}" dt="2023-07-06T02:36:24.885" v="1086" actId="164"/>
          <ac:spMkLst>
            <pc:docMk/>
            <pc:sldMk cId="3085099988" sldId="353"/>
            <ac:spMk id="7" creationId="{222F6B0D-7546-05D7-6DD1-A5868802DD76}"/>
          </ac:spMkLst>
        </pc:spChg>
        <pc:spChg chg="add mod">
          <ac:chgData name="Thúy Mai" userId="222f1c7e07c9bd7a" providerId="LiveId" clId="{A6634602-D461-48B3-8E53-F6FC94CE50A1}" dt="2023-07-06T02:36:44.644" v="1088" actId="1076"/>
          <ac:spMkLst>
            <pc:docMk/>
            <pc:sldMk cId="3085099988" sldId="353"/>
            <ac:spMk id="8" creationId="{B01CCAC4-72CA-CBA2-71CB-766707099B3F}"/>
          </ac:spMkLst>
        </pc:spChg>
        <pc:spChg chg="add mod">
          <ac:chgData name="Thúy Mai" userId="222f1c7e07c9bd7a" providerId="LiveId" clId="{A6634602-D461-48B3-8E53-F6FC94CE50A1}" dt="2023-07-06T02:36:24.885" v="1086" actId="164"/>
          <ac:spMkLst>
            <pc:docMk/>
            <pc:sldMk cId="3085099988" sldId="353"/>
            <ac:spMk id="9" creationId="{66F43617-F591-D7DB-CF27-AECA7836B3A1}"/>
          </ac:spMkLst>
        </pc:spChg>
        <pc:spChg chg="add mod">
          <ac:chgData name="Thúy Mai" userId="222f1c7e07c9bd7a" providerId="LiveId" clId="{A6634602-D461-48B3-8E53-F6FC94CE50A1}" dt="2023-07-06T02:36:24.885" v="1086" actId="164"/>
          <ac:spMkLst>
            <pc:docMk/>
            <pc:sldMk cId="3085099988" sldId="353"/>
            <ac:spMk id="10" creationId="{243EF617-875E-8FC5-2087-47F8124093EC}"/>
          </ac:spMkLst>
        </pc:spChg>
        <pc:spChg chg="add mod">
          <ac:chgData name="Thúy Mai" userId="222f1c7e07c9bd7a" providerId="LiveId" clId="{A6634602-D461-48B3-8E53-F6FC94CE50A1}" dt="2023-07-06T02:21:20.675" v="849"/>
          <ac:spMkLst>
            <pc:docMk/>
            <pc:sldMk cId="3085099988" sldId="353"/>
            <ac:spMk id="11" creationId="{C79ECB0D-AF6B-8007-3DFC-CE0587A443AA}"/>
          </ac:spMkLst>
        </pc:spChg>
        <pc:spChg chg="add mod">
          <ac:chgData name="Thúy Mai" userId="222f1c7e07c9bd7a" providerId="LiveId" clId="{A6634602-D461-48B3-8E53-F6FC94CE50A1}" dt="2023-07-06T14:45:01.008" v="2510" actId="2711"/>
          <ac:spMkLst>
            <pc:docMk/>
            <pc:sldMk cId="3085099988" sldId="353"/>
            <ac:spMk id="12" creationId="{E41794B5-6E6C-ABAA-4D10-E61654FC82FD}"/>
          </ac:spMkLst>
        </pc:spChg>
        <pc:spChg chg="add mod">
          <ac:chgData name="Thúy Mai" userId="222f1c7e07c9bd7a" providerId="LiveId" clId="{A6634602-D461-48B3-8E53-F6FC94CE50A1}" dt="2023-07-06T02:21:20.675" v="849"/>
          <ac:spMkLst>
            <pc:docMk/>
            <pc:sldMk cId="3085099988" sldId="353"/>
            <ac:spMk id="13" creationId="{F7ED3C85-144F-34C6-5456-2FEB35F1E2D0}"/>
          </ac:spMkLst>
        </pc:spChg>
        <pc:grpChg chg="add mod">
          <ac:chgData name="Thúy Mai" userId="222f1c7e07c9bd7a" providerId="LiveId" clId="{A6634602-D461-48B3-8E53-F6FC94CE50A1}" dt="2023-07-06T02:36:30.036" v="1087" actId="1076"/>
          <ac:grpSpMkLst>
            <pc:docMk/>
            <pc:sldMk cId="3085099988" sldId="353"/>
            <ac:grpSpMk id="14" creationId="{2C3E0AC0-5186-E404-CF66-EB18EC60B8FE}"/>
          </ac:grpSpMkLst>
        </pc:grpChg>
      </pc:sldChg>
      <pc:sldChg chg="addSp delSp modSp new del mod">
        <pc:chgData name="Thúy Mai" userId="222f1c7e07c9bd7a" providerId="LiveId" clId="{A6634602-D461-48B3-8E53-F6FC94CE50A1}" dt="2023-07-06T02:25:08.600" v="877" actId="47"/>
        <pc:sldMkLst>
          <pc:docMk/>
          <pc:sldMk cId="2706566345" sldId="354"/>
        </pc:sldMkLst>
        <pc:spChg chg="add del mod">
          <ac:chgData name="Thúy Mai" userId="222f1c7e07c9bd7a" providerId="LiveId" clId="{A6634602-D461-48B3-8E53-F6FC94CE50A1}" dt="2023-07-06T02:24:38.767" v="873" actId="21"/>
          <ac:spMkLst>
            <pc:docMk/>
            <pc:sldMk cId="2706566345" sldId="354"/>
            <ac:spMk id="2" creationId="{58BDAD61-F9B0-C87B-91D5-98509D1E4CE7}"/>
          </ac:spMkLst>
        </pc:spChg>
        <pc:spChg chg="add del mod">
          <ac:chgData name="Thúy Mai" userId="222f1c7e07c9bd7a" providerId="LiveId" clId="{A6634602-D461-48B3-8E53-F6FC94CE50A1}" dt="2023-07-06T02:24:38.767" v="873" actId="21"/>
          <ac:spMkLst>
            <pc:docMk/>
            <pc:sldMk cId="2706566345" sldId="354"/>
            <ac:spMk id="3" creationId="{F7CA4566-1343-E838-3AA1-C5DC5ABBBAFC}"/>
          </ac:spMkLst>
        </pc:spChg>
      </pc:sldChg>
      <pc:sldChg chg="addSp delSp modSp new mod ord modAnim">
        <pc:chgData name="Thúy Mai" userId="222f1c7e07c9bd7a" providerId="LiveId" clId="{A6634602-D461-48B3-8E53-F6FC94CE50A1}" dt="2023-07-06T14:46:32.451" v="2522" actId="114"/>
        <pc:sldMkLst>
          <pc:docMk/>
          <pc:sldMk cId="3312253477" sldId="355"/>
        </pc:sldMkLst>
        <pc:spChg chg="add del mod">
          <ac:chgData name="Thúy Mai" userId="222f1c7e07c9bd7a" providerId="LiveId" clId="{A6634602-D461-48B3-8E53-F6FC94CE50A1}" dt="2023-07-06T02:27:33.494" v="891" actId="478"/>
          <ac:spMkLst>
            <pc:docMk/>
            <pc:sldMk cId="3312253477" sldId="355"/>
            <ac:spMk id="2" creationId="{504D1337-9183-5112-A043-1F1C3CE157D0}"/>
          </ac:spMkLst>
        </pc:spChg>
        <pc:spChg chg="add mod">
          <ac:chgData name="Thúy Mai" userId="222f1c7e07c9bd7a" providerId="LiveId" clId="{A6634602-D461-48B3-8E53-F6FC94CE50A1}" dt="2023-07-06T14:46:32.451" v="2522" actId="114"/>
          <ac:spMkLst>
            <pc:docMk/>
            <pc:sldMk cId="3312253477" sldId="355"/>
            <ac:spMk id="3" creationId="{E17C6E17-DCAF-A527-6348-6CE4FAC767C5}"/>
          </ac:spMkLst>
        </pc:spChg>
        <pc:spChg chg="add mod">
          <ac:chgData name="Thúy Mai" userId="222f1c7e07c9bd7a" providerId="LiveId" clId="{A6634602-D461-48B3-8E53-F6FC94CE50A1}" dt="2023-07-06T02:32:50.796" v="964" actId="14100"/>
          <ac:spMkLst>
            <pc:docMk/>
            <pc:sldMk cId="3312253477" sldId="355"/>
            <ac:spMk id="4" creationId="{081CB4EA-9457-8D65-F7C6-33E42A177E72}"/>
          </ac:spMkLst>
        </pc:spChg>
        <pc:spChg chg="add mod">
          <ac:chgData name="Thúy Mai" userId="222f1c7e07c9bd7a" providerId="LiveId" clId="{A6634602-D461-48B3-8E53-F6FC94CE50A1}" dt="2023-07-06T02:32:57.740" v="965"/>
          <ac:spMkLst>
            <pc:docMk/>
            <pc:sldMk cId="3312253477" sldId="355"/>
            <ac:spMk id="5" creationId="{58983F38-7665-2D83-0B41-67D6068D2093}"/>
          </ac:spMkLst>
        </pc:spChg>
        <pc:spChg chg="add mod">
          <ac:chgData name="Thúy Mai" userId="222f1c7e07c9bd7a" providerId="LiveId" clId="{A6634602-D461-48B3-8E53-F6FC94CE50A1}" dt="2023-07-06T02:32:46.695" v="963" actId="20577"/>
          <ac:spMkLst>
            <pc:docMk/>
            <pc:sldMk cId="3312253477" sldId="355"/>
            <ac:spMk id="8" creationId="{7B63D09D-AFC1-B9B7-B570-D4A3D224C0AF}"/>
          </ac:spMkLst>
        </pc:spChg>
        <pc:graphicFrameChg chg="add del mod">
          <ac:chgData name="Thúy Mai" userId="222f1c7e07c9bd7a" providerId="LiveId" clId="{A6634602-D461-48B3-8E53-F6FC94CE50A1}" dt="2023-07-06T02:27:56.257" v="896"/>
          <ac:graphicFrameMkLst>
            <pc:docMk/>
            <pc:sldMk cId="3312253477" sldId="355"/>
            <ac:graphicFrameMk id="6" creationId="{51FACC97-44F3-F936-7F26-1C758FE83C4D}"/>
          </ac:graphicFrameMkLst>
        </pc:graphicFrameChg>
      </pc:sldChg>
      <pc:sldChg chg="addSp delSp modSp add mod delAnim modAnim">
        <pc:chgData name="Thúy Mai" userId="222f1c7e07c9bd7a" providerId="LiveId" clId="{A6634602-D461-48B3-8E53-F6FC94CE50A1}" dt="2023-07-06T14:45:51.542" v="2517" actId="1076"/>
        <pc:sldMkLst>
          <pc:docMk/>
          <pc:sldMk cId="2281717489" sldId="356"/>
        </pc:sldMkLst>
        <pc:spChg chg="mod">
          <ac:chgData name="Thúy Mai" userId="222f1c7e07c9bd7a" providerId="LiveId" clId="{A6634602-D461-48B3-8E53-F6FC94CE50A1}" dt="2023-07-06T02:30:48.768" v="939" actId="14100"/>
          <ac:spMkLst>
            <pc:docMk/>
            <pc:sldMk cId="2281717489" sldId="356"/>
            <ac:spMk id="4" creationId="{1EBE0E6B-C78A-9280-D178-13E8DE0443A8}"/>
          </ac:spMkLst>
        </pc:spChg>
        <pc:spChg chg="mod">
          <ac:chgData name="Thúy Mai" userId="222f1c7e07c9bd7a" providerId="LiveId" clId="{A6634602-D461-48B3-8E53-F6FC94CE50A1}" dt="2023-07-06T02:30:44.404" v="938" actId="14100"/>
          <ac:spMkLst>
            <pc:docMk/>
            <pc:sldMk cId="2281717489" sldId="356"/>
            <ac:spMk id="5" creationId="{1E6C5332-6840-DC25-7715-61BAEA9ECC63}"/>
          </ac:spMkLst>
        </pc:spChg>
        <pc:spChg chg="mod">
          <ac:chgData name="Thúy Mai" userId="222f1c7e07c9bd7a" providerId="LiveId" clId="{A6634602-D461-48B3-8E53-F6FC94CE50A1}" dt="2023-07-06T02:37:24.482" v="1091"/>
          <ac:spMkLst>
            <pc:docMk/>
            <pc:sldMk cId="2281717489" sldId="356"/>
            <ac:spMk id="6" creationId="{EE8DFD50-1CDF-1A95-A95D-D0DC8D5280D4}"/>
          </ac:spMkLst>
        </pc:spChg>
        <pc:spChg chg="mod">
          <ac:chgData name="Thúy Mai" userId="222f1c7e07c9bd7a" providerId="LiveId" clId="{A6634602-D461-48B3-8E53-F6FC94CE50A1}" dt="2023-07-06T02:37:35.057" v="1092"/>
          <ac:spMkLst>
            <pc:docMk/>
            <pc:sldMk cId="2281717489" sldId="356"/>
            <ac:spMk id="8" creationId="{B01CCAC4-72CA-CBA2-71CB-766707099B3F}"/>
          </ac:spMkLst>
        </pc:spChg>
        <pc:spChg chg="del">
          <ac:chgData name="Thúy Mai" userId="222f1c7e07c9bd7a" providerId="LiveId" clId="{A6634602-D461-48B3-8E53-F6FC94CE50A1}" dt="2023-07-06T02:30:15.821" v="927" actId="478"/>
          <ac:spMkLst>
            <pc:docMk/>
            <pc:sldMk cId="2281717489" sldId="356"/>
            <ac:spMk id="12" creationId="{E41794B5-6E6C-ABAA-4D10-E61654FC82FD}"/>
          </ac:spMkLst>
        </pc:spChg>
        <pc:spChg chg="mod">
          <ac:chgData name="Thúy Mai" userId="222f1c7e07c9bd7a" providerId="LiveId" clId="{A6634602-D461-48B3-8E53-F6FC94CE50A1}" dt="2023-07-06T02:39:13.593" v="1094" actId="1076"/>
          <ac:spMkLst>
            <pc:docMk/>
            <pc:sldMk cId="2281717489" sldId="356"/>
            <ac:spMk id="13" creationId="{F7ED3C85-144F-34C6-5456-2FEB35F1E2D0}"/>
          </ac:spMkLst>
        </pc:spChg>
        <pc:spChg chg="add mod">
          <ac:chgData name="Thúy Mai" userId="222f1c7e07c9bd7a" providerId="LiveId" clId="{A6634602-D461-48B3-8E53-F6FC94CE50A1}" dt="2023-07-06T14:45:51.542" v="2517" actId="1076"/>
          <ac:spMkLst>
            <pc:docMk/>
            <pc:sldMk cId="2281717489" sldId="356"/>
            <ac:spMk id="16" creationId="{8208CF47-4720-275D-646F-1FC27CDC9A81}"/>
          </ac:spMkLst>
        </pc:spChg>
        <pc:graphicFrameChg chg="add del mod">
          <ac:chgData name="Thúy Mai" userId="222f1c7e07c9bd7a" providerId="LiveId" clId="{A6634602-D461-48B3-8E53-F6FC94CE50A1}" dt="2023-07-06T02:39:23.407" v="1097"/>
          <ac:graphicFrameMkLst>
            <pc:docMk/>
            <pc:sldMk cId="2281717489" sldId="356"/>
            <ac:graphicFrameMk id="14" creationId="{118B239F-1C07-3211-5AFD-758D5357CC02}"/>
          </ac:graphicFrameMkLst>
        </pc:graphicFrameChg>
      </pc:sldChg>
      <pc:sldChg chg="add ord">
        <pc:chgData name="Thúy Mai" userId="222f1c7e07c9bd7a" providerId="LiveId" clId="{A6634602-D461-48B3-8E53-F6FC94CE50A1}" dt="2023-07-06T02:37:07.201" v="1090"/>
        <pc:sldMkLst>
          <pc:docMk/>
          <pc:sldMk cId="959616747" sldId="357"/>
        </pc:sldMkLst>
      </pc:sldChg>
      <pc:sldChg chg="addSp modSp add mod">
        <pc:chgData name="Thúy Mai" userId="222f1c7e07c9bd7a" providerId="LiveId" clId="{A6634602-D461-48B3-8E53-F6FC94CE50A1}" dt="2023-07-06T02:34:21.757" v="999" actId="1076"/>
        <pc:sldMkLst>
          <pc:docMk/>
          <pc:sldMk cId="3702157844" sldId="358"/>
        </pc:sldMkLst>
        <pc:spChg chg="mod">
          <ac:chgData name="Thúy Mai" userId="222f1c7e07c9bd7a" providerId="LiveId" clId="{A6634602-D461-48B3-8E53-F6FC94CE50A1}" dt="2023-07-06T02:33:39.816" v="980" actId="1076"/>
          <ac:spMkLst>
            <pc:docMk/>
            <pc:sldMk cId="3702157844" sldId="358"/>
            <ac:spMk id="3" creationId="{E17C6E17-DCAF-A527-6348-6CE4FAC767C5}"/>
          </ac:spMkLst>
        </pc:spChg>
        <pc:spChg chg="mod">
          <ac:chgData name="Thúy Mai" userId="222f1c7e07c9bd7a" providerId="LiveId" clId="{A6634602-D461-48B3-8E53-F6FC94CE50A1}" dt="2023-07-06T02:33:50.342" v="983" actId="1076"/>
          <ac:spMkLst>
            <pc:docMk/>
            <pc:sldMk cId="3702157844" sldId="358"/>
            <ac:spMk id="4" creationId="{081CB4EA-9457-8D65-F7C6-33E42A177E72}"/>
          </ac:spMkLst>
        </pc:spChg>
        <pc:spChg chg="mod">
          <ac:chgData name="Thúy Mai" userId="222f1c7e07c9bd7a" providerId="LiveId" clId="{A6634602-D461-48B3-8E53-F6FC94CE50A1}" dt="2023-07-06T02:34:21.757" v="999" actId="1076"/>
          <ac:spMkLst>
            <pc:docMk/>
            <pc:sldMk cId="3702157844" sldId="358"/>
            <ac:spMk id="5" creationId="{58983F38-7665-2D83-0B41-67D6068D2093}"/>
          </ac:spMkLst>
        </pc:spChg>
        <pc:spChg chg="mod">
          <ac:chgData name="Thúy Mai" userId="222f1c7e07c9bd7a" providerId="LiveId" clId="{A6634602-D461-48B3-8E53-F6FC94CE50A1}" dt="2023-07-06T02:34:18.061" v="998" actId="122"/>
          <ac:spMkLst>
            <pc:docMk/>
            <pc:sldMk cId="3702157844" sldId="358"/>
            <ac:spMk id="8" creationId="{7B63D09D-AFC1-B9B7-B570-D4A3D224C0AF}"/>
          </ac:spMkLst>
        </pc:spChg>
        <pc:picChg chg="add mod">
          <ac:chgData name="Thúy Mai" userId="222f1c7e07c9bd7a" providerId="LiveId" clId="{A6634602-D461-48B3-8E53-F6FC94CE50A1}" dt="2023-07-06T02:34:09.923" v="990" actId="1076"/>
          <ac:picMkLst>
            <pc:docMk/>
            <pc:sldMk cId="3702157844" sldId="358"/>
            <ac:picMk id="2" creationId="{461080BC-9CA3-4E6B-A26D-0670F249FB60}"/>
          </ac:picMkLst>
        </pc:picChg>
      </pc:sldChg>
      <pc:sldChg chg="modSp add mod ord">
        <pc:chgData name="Thúy Mai" userId="222f1c7e07c9bd7a" providerId="LiveId" clId="{A6634602-D461-48B3-8E53-F6FC94CE50A1}" dt="2023-07-06T02:35:12.119" v="1043" actId="1076"/>
        <pc:sldMkLst>
          <pc:docMk/>
          <pc:sldMk cId="3987013187" sldId="359"/>
        </pc:sldMkLst>
        <pc:spChg chg="mod">
          <ac:chgData name="Thúy Mai" userId="222f1c7e07c9bd7a" providerId="LiveId" clId="{A6634602-D461-48B3-8E53-F6FC94CE50A1}" dt="2023-07-06T02:34:48.369" v="1012" actId="1076"/>
          <ac:spMkLst>
            <pc:docMk/>
            <pc:sldMk cId="3987013187" sldId="359"/>
            <ac:spMk id="3" creationId="{E17C6E17-DCAF-A527-6348-6CE4FAC767C5}"/>
          </ac:spMkLst>
        </pc:spChg>
        <pc:spChg chg="mod">
          <ac:chgData name="Thúy Mai" userId="222f1c7e07c9bd7a" providerId="LiveId" clId="{A6634602-D461-48B3-8E53-F6FC94CE50A1}" dt="2023-07-06T02:35:09.659" v="1042" actId="14100"/>
          <ac:spMkLst>
            <pc:docMk/>
            <pc:sldMk cId="3987013187" sldId="359"/>
            <ac:spMk id="4" creationId="{081CB4EA-9457-8D65-F7C6-33E42A177E72}"/>
          </ac:spMkLst>
        </pc:spChg>
        <pc:spChg chg="mod">
          <ac:chgData name="Thúy Mai" userId="222f1c7e07c9bd7a" providerId="LiveId" clId="{A6634602-D461-48B3-8E53-F6FC94CE50A1}" dt="2023-07-06T02:35:12.119" v="1043" actId="1076"/>
          <ac:spMkLst>
            <pc:docMk/>
            <pc:sldMk cId="3987013187" sldId="359"/>
            <ac:spMk id="8" creationId="{7B63D09D-AFC1-B9B7-B570-D4A3D224C0AF}"/>
          </ac:spMkLst>
        </pc:spChg>
      </pc:sldChg>
      <pc:sldChg chg="addSp delSp modSp new del mod">
        <pc:chgData name="Thúy Mai" userId="222f1c7e07c9bd7a" providerId="LiveId" clId="{A6634602-D461-48B3-8E53-F6FC94CE50A1}" dt="2023-07-06T02:57:53.728" v="1393" actId="47"/>
        <pc:sldMkLst>
          <pc:docMk/>
          <pc:sldMk cId="3675922543" sldId="360"/>
        </pc:sldMkLst>
        <pc:spChg chg="add del mod">
          <ac:chgData name="Thúy Mai" userId="222f1c7e07c9bd7a" providerId="LiveId" clId="{A6634602-D461-48B3-8E53-F6FC94CE50A1}" dt="2023-07-06T02:51:51.572" v="1313"/>
          <ac:spMkLst>
            <pc:docMk/>
            <pc:sldMk cId="3675922543" sldId="360"/>
            <ac:spMk id="4" creationId="{C174CCB6-8AF3-27A3-0F79-B240F7CF4968}"/>
          </ac:spMkLst>
        </pc:spChg>
        <pc:graphicFrameChg chg="add del mod">
          <ac:chgData name="Thúy Mai" userId="222f1c7e07c9bd7a" providerId="LiveId" clId="{A6634602-D461-48B3-8E53-F6FC94CE50A1}" dt="2023-07-06T02:45:54.812" v="1195"/>
          <ac:graphicFrameMkLst>
            <pc:docMk/>
            <pc:sldMk cId="3675922543" sldId="360"/>
            <ac:graphicFrameMk id="2" creationId="{8E7CDECB-38C1-B3EB-C844-45783C9E33BE}"/>
          </ac:graphicFrameMkLst>
        </pc:graphicFrameChg>
        <pc:graphicFrameChg chg="add del mod">
          <ac:chgData name="Thúy Mai" userId="222f1c7e07c9bd7a" providerId="LiveId" clId="{A6634602-D461-48B3-8E53-F6FC94CE50A1}" dt="2023-07-06T02:46:07.106" v="1201"/>
          <ac:graphicFrameMkLst>
            <pc:docMk/>
            <pc:sldMk cId="3675922543" sldId="360"/>
            <ac:graphicFrameMk id="5" creationId="{6B46A576-1FA7-E54E-DCB2-7656DD59B82A}"/>
          </ac:graphicFrameMkLst>
        </pc:graphicFrameChg>
        <pc:graphicFrameChg chg="add mod modGraphic">
          <ac:chgData name="Thúy Mai" userId="222f1c7e07c9bd7a" providerId="LiveId" clId="{A6634602-D461-48B3-8E53-F6FC94CE50A1}" dt="2023-07-06T02:49:31.708" v="1258" actId="21"/>
          <ac:graphicFrameMkLst>
            <pc:docMk/>
            <pc:sldMk cId="3675922543" sldId="360"/>
            <ac:graphicFrameMk id="6" creationId="{391AE2B3-B7E5-4B77-43B1-0FCB494FF5FB}"/>
          </ac:graphicFrameMkLst>
        </pc:graphicFrameChg>
      </pc:sldChg>
      <pc:sldChg chg="new del">
        <pc:chgData name="Thúy Mai" userId="222f1c7e07c9bd7a" providerId="LiveId" clId="{A6634602-D461-48B3-8E53-F6FC94CE50A1}" dt="2023-07-06T02:47:55.857" v="1225" actId="47"/>
        <pc:sldMkLst>
          <pc:docMk/>
          <pc:sldMk cId="30965808" sldId="361"/>
        </pc:sldMkLst>
      </pc:sldChg>
      <pc:sldChg chg="addSp delSp modSp new mod">
        <pc:chgData name="Thúy Mai" userId="222f1c7e07c9bd7a" providerId="LiveId" clId="{A6634602-D461-48B3-8E53-F6FC94CE50A1}" dt="2023-07-06T02:57:42.923" v="1392" actId="1076"/>
        <pc:sldMkLst>
          <pc:docMk/>
          <pc:sldMk cId="3769971955" sldId="362"/>
        </pc:sldMkLst>
        <pc:spChg chg="add mod">
          <ac:chgData name="Thúy Mai" userId="222f1c7e07c9bd7a" providerId="LiveId" clId="{A6634602-D461-48B3-8E53-F6FC94CE50A1}" dt="2023-07-06T02:57:32.300" v="1388" actId="14100"/>
          <ac:spMkLst>
            <pc:docMk/>
            <pc:sldMk cId="3769971955" sldId="362"/>
            <ac:spMk id="3" creationId="{61D671CF-E90F-DC7B-BBC2-595C95D9EDFB}"/>
          </ac:spMkLst>
        </pc:spChg>
        <pc:spChg chg="add mod ord">
          <ac:chgData name="Thúy Mai" userId="222f1c7e07c9bd7a" providerId="LiveId" clId="{A6634602-D461-48B3-8E53-F6FC94CE50A1}" dt="2023-07-06T02:54:31.804" v="1350" actId="14100"/>
          <ac:spMkLst>
            <pc:docMk/>
            <pc:sldMk cId="3769971955" sldId="362"/>
            <ac:spMk id="4" creationId="{B1BB8D16-87E9-1A76-604C-2FA1ECFE9ED8}"/>
          </ac:spMkLst>
        </pc:spChg>
        <pc:spChg chg="add mod">
          <ac:chgData name="Thúy Mai" userId="222f1c7e07c9bd7a" providerId="LiveId" clId="{A6634602-D461-48B3-8E53-F6FC94CE50A1}" dt="2023-07-06T02:57:17.672" v="1382" actId="1076"/>
          <ac:spMkLst>
            <pc:docMk/>
            <pc:sldMk cId="3769971955" sldId="362"/>
            <ac:spMk id="6" creationId="{074DB0D1-3B23-FCE2-ACEA-D0391F3ADC94}"/>
          </ac:spMkLst>
        </pc:spChg>
        <pc:spChg chg="add del mod">
          <ac:chgData name="Thúy Mai" userId="222f1c7e07c9bd7a" providerId="LiveId" clId="{A6634602-D461-48B3-8E53-F6FC94CE50A1}" dt="2023-07-06T02:53:47.103" v="1340" actId="478"/>
          <ac:spMkLst>
            <pc:docMk/>
            <pc:sldMk cId="3769971955" sldId="362"/>
            <ac:spMk id="7" creationId="{37FFF165-8522-587A-DDBD-028F9B33567E}"/>
          </ac:spMkLst>
        </pc:spChg>
        <pc:spChg chg="add mod">
          <ac:chgData name="Thúy Mai" userId="222f1c7e07c9bd7a" providerId="LiveId" clId="{A6634602-D461-48B3-8E53-F6FC94CE50A1}" dt="2023-07-06T02:55:03.744" v="1360" actId="207"/>
          <ac:spMkLst>
            <pc:docMk/>
            <pc:sldMk cId="3769971955" sldId="362"/>
            <ac:spMk id="10" creationId="{7C52C45C-51F7-0F31-AB41-09A57E20508A}"/>
          </ac:spMkLst>
        </pc:spChg>
        <pc:spChg chg="add del mod">
          <ac:chgData name="Thúy Mai" userId="222f1c7e07c9bd7a" providerId="LiveId" clId="{A6634602-D461-48B3-8E53-F6FC94CE50A1}" dt="2023-07-06T02:56:54.893" v="1377" actId="478"/>
          <ac:spMkLst>
            <pc:docMk/>
            <pc:sldMk cId="3769971955" sldId="362"/>
            <ac:spMk id="11" creationId="{79849430-96EA-9024-0595-51F54D1C1C64}"/>
          </ac:spMkLst>
        </pc:spChg>
        <pc:spChg chg="add mod">
          <ac:chgData name="Thúy Mai" userId="222f1c7e07c9bd7a" providerId="LiveId" clId="{A6634602-D461-48B3-8E53-F6FC94CE50A1}" dt="2023-07-06T02:57:42.923" v="1392" actId="1076"/>
          <ac:spMkLst>
            <pc:docMk/>
            <pc:sldMk cId="3769971955" sldId="362"/>
            <ac:spMk id="12" creationId="{2267A799-3452-2E77-6409-308E601A73FE}"/>
          </ac:spMkLst>
        </pc:spChg>
        <pc:graphicFrameChg chg="add del mod">
          <ac:chgData name="Thúy Mai" userId="222f1c7e07c9bd7a" providerId="LiveId" clId="{A6634602-D461-48B3-8E53-F6FC94CE50A1}" dt="2023-07-06T02:51:45.818" v="1308"/>
          <ac:graphicFrameMkLst>
            <pc:docMk/>
            <pc:sldMk cId="3769971955" sldId="362"/>
            <ac:graphicFrameMk id="8" creationId="{F10707F2-A9B0-4798-4FBE-B33CB5159BD4}"/>
          </ac:graphicFrameMkLst>
        </pc:graphicFrameChg>
        <pc:picChg chg="add mod">
          <ac:chgData name="Thúy Mai" userId="222f1c7e07c9bd7a" providerId="LiveId" clId="{A6634602-D461-48B3-8E53-F6FC94CE50A1}" dt="2023-07-06T02:57:41.261" v="1391" actId="14100"/>
          <ac:picMkLst>
            <pc:docMk/>
            <pc:sldMk cId="3769971955" sldId="362"/>
            <ac:picMk id="13" creationId="{BAF91123-4A79-F4BE-49CE-392E44728EA8}"/>
          </ac:picMkLst>
        </pc:picChg>
      </pc:sldChg>
      <pc:sldChg chg="add del">
        <pc:chgData name="Thúy Mai" userId="222f1c7e07c9bd7a" providerId="LiveId" clId="{A6634602-D461-48B3-8E53-F6FC94CE50A1}" dt="2023-07-06T02:51:45.818" v="1308"/>
        <pc:sldMkLst>
          <pc:docMk/>
          <pc:sldMk cId="1455629511" sldId="363"/>
        </pc:sldMkLst>
      </pc:sldChg>
      <pc:sldChg chg="addSp delSp modSp new mod">
        <pc:chgData name="Thúy Mai" userId="222f1c7e07c9bd7a" providerId="LiveId" clId="{A6634602-D461-48B3-8E53-F6FC94CE50A1}" dt="2023-07-06T03:21:14.744" v="1487" actId="1076"/>
        <pc:sldMkLst>
          <pc:docMk/>
          <pc:sldMk cId="2574177172" sldId="363"/>
        </pc:sldMkLst>
        <pc:spChg chg="add mod">
          <ac:chgData name="Thúy Mai" userId="222f1c7e07c9bd7a" providerId="LiveId" clId="{A6634602-D461-48B3-8E53-F6FC94CE50A1}" dt="2023-07-06T03:16:21.196" v="1413" actId="207"/>
          <ac:spMkLst>
            <pc:docMk/>
            <pc:sldMk cId="2574177172" sldId="363"/>
            <ac:spMk id="3" creationId="{89F8B276-325B-F785-2BF6-7EEA6C0E54C0}"/>
          </ac:spMkLst>
        </pc:spChg>
        <pc:spChg chg="add mod">
          <ac:chgData name="Thúy Mai" userId="222f1c7e07c9bd7a" providerId="LiveId" clId="{A6634602-D461-48B3-8E53-F6FC94CE50A1}" dt="2023-07-06T03:21:14.744" v="1487" actId="1076"/>
          <ac:spMkLst>
            <pc:docMk/>
            <pc:sldMk cId="2574177172" sldId="363"/>
            <ac:spMk id="4" creationId="{06C9385B-AA5B-7A11-AEE3-D9535F40A427}"/>
          </ac:spMkLst>
        </pc:spChg>
        <pc:spChg chg="add mod">
          <ac:chgData name="Thúy Mai" userId="222f1c7e07c9bd7a" providerId="LiveId" clId="{A6634602-D461-48B3-8E53-F6FC94CE50A1}" dt="2023-07-06T03:20:55.618" v="1483" actId="1076"/>
          <ac:spMkLst>
            <pc:docMk/>
            <pc:sldMk cId="2574177172" sldId="363"/>
            <ac:spMk id="7" creationId="{1483F0DF-65F5-07F7-297E-27CD51AEEA91}"/>
          </ac:spMkLst>
        </pc:spChg>
        <pc:spChg chg="add del mod">
          <ac:chgData name="Thúy Mai" userId="222f1c7e07c9bd7a" providerId="LiveId" clId="{A6634602-D461-48B3-8E53-F6FC94CE50A1}" dt="2023-07-06T03:20:30.480" v="1477" actId="478"/>
          <ac:spMkLst>
            <pc:docMk/>
            <pc:sldMk cId="2574177172" sldId="363"/>
            <ac:spMk id="9" creationId="{E6F5C389-D464-891F-F67F-0F7900D1EAA8}"/>
          </ac:spMkLst>
        </pc:spChg>
        <pc:spChg chg="add mod">
          <ac:chgData name="Thúy Mai" userId="222f1c7e07c9bd7a" providerId="LiveId" clId="{A6634602-D461-48B3-8E53-F6FC94CE50A1}" dt="2023-07-06T03:21:09.728" v="1486" actId="14100"/>
          <ac:spMkLst>
            <pc:docMk/>
            <pc:sldMk cId="2574177172" sldId="363"/>
            <ac:spMk id="10" creationId="{839B2691-F1AA-9570-633D-7E260560CCB5}"/>
          </ac:spMkLst>
        </pc:spChg>
        <pc:graphicFrameChg chg="add del mod">
          <ac:chgData name="Thúy Mai" userId="222f1c7e07c9bd7a" providerId="LiveId" clId="{A6634602-D461-48B3-8E53-F6FC94CE50A1}" dt="2023-07-06T03:18:06.766" v="1423"/>
          <ac:graphicFrameMkLst>
            <pc:docMk/>
            <pc:sldMk cId="2574177172" sldId="363"/>
            <ac:graphicFrameMk id="5" creationId="{3BFF23B1-79CD-DF78-77C1-062A76282CC5}"/>
          </ac:graphicFrameMkLst>
        </pc:graphicFrameChg>
        <pc:picChg chg="add del mod">
          <ac:chgData name="Thúy Mai" userId="222f1c7e07c9bd7a" providerId="LiveId" clId="{A6634602-D461-48B3-8E53-F6FC94CE50A1}" dt="2023-07-06T03:20:01.207" v="1469" actId="478"/>
          <ac:picMkLst>
            <pc:docMk/>
            <pc:sldMk cId="2574177172" sldId="363"/>
            <ac:picMk id="8" creationId="{FA120D33-5255-14BF-BD6C-B787875E00F0}"/>
          </ac:picMkLst>
        </pc:picChg>
      </pc:sldChg>
      <pc:sldChg chg="addSp delSp modSp add mod ord delAnim modAnim">
        <pc:chgData name="Thúy Mai" userId="222f1c7e07c9bd7a" providerId="LiveId" clId="{A6634602-D461-48B3-8E53-F6FC94CE50A1}" dt="2023-07-06T03:54:46.394" v="2002" actId="478"/>
        <pc:sldMkLst>
          <pc:docMk/>
          <pc:sldMk cId="380402602" sldId="364"/>
        </pc:sldMkLst>
        <pc:spChg chg="mod">
          <ac:chgData name="Thúy Mai" userId="222f1c7e07c9bd7a" providerId="LiveId" clId="{A6634602-D461-48B3-8E53-F6FC94CE50A1}" dt="2023-07-06T03:36:21.051" v="1697" actId="11530"/>
          <ac:spMkLst>
            <pc:docMk/>
            <pc:sldMk cId="380402602" sldId="364"/>
            <ac:spMk id="3" creationId="{00000000-0000-0000-0000-000000000000}"/>
          </ac:spMkLst>
        </pc:spChg>
        <pc:spChg chg="add del mod">
          <ac:chgData name="Thúy Mai" userId="222f1c7e07c9bd7a" providerId="LiveId" clId="{A6634602-D461-48B3-8E53-F6FC94CE50A1}" dt="2023-07-06T03:40:19.264" v="1757" actId="478"/>
          <ac:spMkLst>
            <pc:docMk/>
            <pc:sldMk cId="380402602" sldId="364"/>
            <ac:spMk id="6" creationId="{2C9FC493-BF06-DF8E-422B-897FA878A753}"/>
          </ac:spMkLst>
        </pc:spChg>
        <pc:spChg chg="add mod">
          <ac:chgData name="Thúy Mai" userId="222f1c7e07c9bd7a" providerId="LiveId" clId="{A6634602-D461-48B3-8E53-F6FC94CE50A1}" dt="2023-07-06T03:39:09.340" v="1740" actId="14100"/>
          <ac:spMkLst>
            <pc:docMk/>
            <pc:sldMk cId="380402602" sldId="364"/>
            <ac:spMk id="7" creationId="{8346B34B-9EF0-1B2D-FDD6-E409AFDC95D0}"/>
          </ac:spMkLst>
        </pc:spChg>
        <pc:spChg chg="add mod">
          <ac:chgData name="Thúy Mai" userId="222f1c7e07c9bd7a" providerId="LiveId" clId="{A6634602-D461-48B3-8E53-F6FC94CE50A1}" dt="2023-07-06T03:39:11.567" v="1741" actId="1076"/>
          <ac:spMkLst>
            <pc:docMk/>
            <pc:sldMk cId="380402602" sldId="364"/>
            <ac:spMk id="8" creationId="{B02B9D8F-0C5D-8A46-1E91-FCF5932009EF}"/>
          </ac:spMkLst>
        </pc:spChg>
        <pc:spChg chg="add mod">
          <ac:chgData name="Thúy Mai" userId="222f1c7e07c9bd7a" providerId="LiveId" clId="{A6634602-D461-48B3-8E53-F6FC94CE50A1}" dt="2023-07-06T03:39:59.072" v="1753" actId="1076"/>
          <ac:spMkLst>
            <pc:docMk/>
            <pc:sldMk cId="380402602" sldId="364"/>
            <ac:spMk id="10" creationId="{B9BCE4FB-53F3-41F4-443D-2341E55168A2}"/>
          </ac:spMkLst>
        </pc:spChg>
        <pc:spChg chg="add mod">
          <ac:chgData name="Thúy Mai" userId="222f1c7e07c9bd7a" providerId="LiveId" clId="{A6634602-D461-48B3-8E53-F6FC94CE50A1}" dt="2023-07-06T03:40:04.634" v="1754" actId="1076"/>
          <ac:spMkLst>
            <pc:docMk/>
            <pc:sldMk cId="380402602" sldId="364"/>
            <ac:spMk id="11" creationId="{73031D96-9721-035A-4912-C579FDEAF53B}"/>
          </ac:spMkLst>
        </pc:spChg>
        <pc:spChg chg="mod">
          <ac:chgData name="Thúy Mai" userId="222f1c7e07c9bd7a" providerId="LiveId" clId="{A6634602-D461-48B3-8E53-F6FC94CE50A1}" dt="2023-07-06T03:37:21.513" v="1709" actId="1076"/>
          <ac:spMkLst>
            <pc:docMk/>
            <pc:sldMk cId="380402602" sldId="364"/>
            <ac:spMk id="17" creationId="{00000000-0000-0000-0000-000000000000}"/>
          </ac:spMkLst>
        </pc:spChg>
        <pc:spChg chg="del mod">
          <ac:chgData name="Thúy Mai" userId="222f1c7e07c9bd7a" providerId="LiveId" clId="{A6634602-D461-48B3-8E53-F6FC94CE50A1}" dt="2023-07-06T03:34:35.858" v="1669" actId="478"/>
          <ac:spMkLst>
            <pc:docMk/>
            <pc:sldMk cId="380402602" sldId="364"/>
            <ac:spMk id="25" creationId="{00000000-0000-0000-0000-000000000000}"/>
          </ac:spMkLst>
        </pc:spChg>
        <pc:spChg chg="mod">
          <ac:chgData name="Thúy Mai" userId="222f1c7e07c9bd7a" providerId="LiveId" clId="{A6634602-D461-48B3-8E53-F6FC94CE50A1}" dt="2023-07-06T03:36:05.743" v="1695" actId="122"/>
          <ac:spMkLst>
            <pc:docMk/>
            <pc:sldMk cId="380402602" sldId="364"/>
            <ac:spMk id="26" creationId="{00000000-0000-0000-0000-000000000000}"/>
          </ac:spMkLst>
        </pc:spChg>
        <pc:spChg chg="del mod">
          <ac:chgData name="Thúy Mai" userId="222f1c7e07c9bd7a" providerId="LiveId" clId="{A6634602-D461-48B3-8E53-F6FC94CE50A1}" dt="2023-07-06T03:36:10.913" v="1696" actId="478"/>
          <ac:spMkLst>
            <pc:docMk/>
            <pc:sldMk cId="380402602" sldId="364"/>
            <ac:spMk id="27" creationId="{00000000-0000-0000-0000-000000000000}"/>
          </ac:spMkLst>
        </pc:spChg>
        <pc:spChg chg="mod">
          <ac:chgData name="Thúy Mai" userId="222f1c7e07c9bd7a" providerId="LiveId" clId="{A6634602-D461-48B3-8E53-F6FC94CE50A1}" dt="2023-07-06T03:37:14.357" v="1706" actId="1076"/>
          <ac:spMkLst>
            <pc:docMk/>
            <pc:sldMk cId="380402602" sldId="364"/>
            <ac:spMk id="28" creationId="{00000000-0000-0000-0000-000000000000}"/>
          </ac:spMkLst>
        </pc:spChg>
        <pc:spChg chg="mod">
          <ac:chgData name="Thúy Mai" userId="222f1c7e07c9bd7a" providerId="LiveId" clId="{A6634602-D461-48B3-8E53-F6FC94CE50A1}" dt="2023-07-06T03:24:52.609" v="1545" actId="1076"/>
          <ac:spMkLst>
            <pc:docMk/>
            <pc:sldMk cId="380402602" sldId="364"/>
            <ac:spMk id="31" creationId="{00000000-0000-0000-0000-000000000000}"/>
          </ac:spMkLst>
        </pc:spChg>
        <pc:spChg chg="mod">
          <ac:chgData name="Thúy Mai" userId="222f1c7e07c9bd7a" providerId="LiveId" clId="{A6634602-D461-48B3-8E53-F6FC94CE50A1}" dt="2023-07-06T03:26:47.354" v="1631" actId="1035"/>
          <ac:spMkLst>
            <pc:docMk/>
            <pc:sldMk cId="380402602" sldId="364"/>
            <ac:spMk id="32" creationId="{00000000-0000-0000-0000-000000000000}"/>
          </ac:spMkLst>
        </pc:spChg>
        <pc:graphicFrameChg chg="add del mod">
          <ac:chgData name="Thúy Mai" userId="222f1c7e07c9bd7a" providerId="LiveId" clId="{A6634602-D461-48B3-8E53-F6FC94CE50A1}" dt="2023-07-06T03:32:09.744" v="1638"/>
          <ac:graphicFrameMkLst>
            <pc:docMk/>
            <pc:sldMk cId="380402602" sldId="364"/>
            <ac:graphicFrameMk id="2" creationId="{72097DAF-05B0-BBFB-712B-1CC96FB9D014}"/>
          </ac:graphicFrameMkLst>
        </pc:graphicFrameChg>
        <pc:graphicFrameChg chg="add del mod">
          <ac:chgData name="Thúy Mai" userId="222f1c7e07c9bd7a" providerId="LiveId" clId="{A6634602-D461-48B3-8E53-F6FC94CE50A1}" dt="2023-07-06T03:33:33.518" v="1660"/>
          <ac:graphicFrameMkLst>
            <pc:docMk/>
            <pc:sldMk cId="380402602" sldId="364"/>
            <ac:graphicFrameMk id="4" creationId="{B49DA2CD-6975-6E51-85C5-A46B2B7976A4}"/>
          </ac:graphicFrameMkLst>
        </pc:graphicFrameChg>
        <pc:picChg chg="add del mod">
          <ac:chgData name="Thúy Mai" userId="222f1c7e07c9bd7a" providerId="LiveId" clId="{A6634602-D461-48B3-8E53-F6FC94CE50A1}" dt="2023-07-06T03:54:46.394" v="2002" actId="478"/>
          <ac:picMkLst>
            <pc:docMk/>
            <pc:sldMk cId="380402602" sldId="364"/>
            <ac:picMk id="9" creationId="{B005ADFF-DF3C-6595-3A36-0A2D86561FC7}"/>
          </ac:picMkLst>
        </pc:picChg>
        <pc:picChg chg="add del mod">
          <ac:chgData name="Thúy Mai" userId="222f1c7e07c9bd7a" providerId="LiveId" clId="{A6634602-D461-48B3-8E53-F6FC94CE50A1}" dt="2023-07-06T03:54:43.037" v="2000" actId="478"/>
          <ac:picMkLst>
            <pc:docMk/>
            <pc:sldMk cId="380402602" sldId="364"/>
            <ac:picMk id="12" creationId="{06051384-7F3D-988C-19F9-7F36933CE1A6}"/>
          </ac:picMkLst>
        </pc:picChg>
        <pc:picChg chg="add mod">
          <ac:chgData name="Thúy Mai" userId="222f1c7e07c9bd7a" providerId="LiveId" clId="{A6634602-D461-48B3-8E53-F6FC94CE50A1}" dt="2023-07-06T03:40:08.027" v="1756" actId="1076"/>
          <ac:picMkLst>
            <pc:docMk/>
            <pc:sldMk cId="380402602" sldId="364"/>
            <ac:picMk id="4098" creationId="{CA04771A-E4BB-F7A9-F17F-AD8D7A38AD6B}"/>
          </ac:picMkLst>
        </pc:picChg>
        <pc:picChg chg="del mod">
          <ac:chgData name="Thúy Mai" userId="222f1c7e07c9bd7a" providerId="LiveId" clId="{A6634602-D461-48B3-8E53-F6FC94CE50A1}" dt="2023-07-06T03:54:45.587" v="2001" actId="478"/>
          <ac:picMkLst>
            <pc:docMk/>
            <pc:sldMk cId="380402602" sldId="364"/>
            <ac:picMk id="10242" creationId="{00000000-0000-0000-0000-000000000000}"/>
          </ac:picMkLst>
        </pc:picChg>
        <pc:picChg chg="del mod">
          <ac:chgData name="Thúy Mai" userId="222f1c7e07c9bd7a" providerId="LiveId" clId="{A6634602-D461-48B3-8E53-F6FC94CE50A1}" dt="2023-07-06T03:54:41.411" v="1999" actId="478"/>
          <ac:picMkLst>
            <pc:docMk/>
            <pc:sldMk cId="380402602" sldId="364"/>
            <ac:picMk id="10243" creationId="{00000000-0000-0000-0000-000000000000}"/>
          </ac:picMkLst>
        </pc:picChg>
        <pc:cxnChg chg="mod">
          <ac:chgData name="Thúy Mai" userId="222f1c7e07c9bd7a" providerId="LiveId" clId="{A6634602-D461-48B3-8E53-F6FC94CE50A1}" dt="2023-07-06T03:26:35.106" v="1627" actId="1076"/>
          <ac:cxnSpMkLst>
            <pc:docMk/>
            <pc:sldMk cId="380402602" sldId="364"/>
            <ac:cxnSpMk id="33" creationId="{00000000-0000-0000-0000-000000000000}"/>
          </ac:cxnSpMkLst>
        </pc:cxnChg>
      </pc:sldChg>
      <pc:sldChg chg="addSp modSp new del mod ord">
        <pc:chgData name="Thúy Mai" userId="222f1c7e07c9bd7a" providerId="LiveId" clId="{A6634602-D461-48B3-8E53-F6FC94CE50A1}" dt="2023-07-06T03:18:43.542" v="1459" actId="47"/>
        <pc:sldMkLst>
          <pc:docMk/>
          <pc:sldMk cId="3150942781" sldId="364"/>
        </pc:sldMkLst>
        <pc:spChg chg="add mod">
          <ac:chgData name="Thúy Mai" userId="222f1c7e07c9bd7a" providerId="LiveId" clId="{A6634602-D461-48B3-8E53-F6FC94CE50A1}" dt="2023-07-06T02:59:05.665" v="1408" actId="1076"/>
          <ac:spMkLst>
            <pc:docMk/>
            <pc:sldMk cId="3150942781" sldId="364"/>
            <ac:spMk id="3" creationId="{7DDAB789-EC89-8656-7137-17E8C20B8E74}"/>
          </ac:spMkLst>
        </pc:spChg>
      </pc:sldChg>
      <pc:sldChg chg="addSp delSp modSp add mod delAnim modAnim">
        <pc:chgData name="Thúy Mai" userId="222f1c7e07c9bd7a" providerId="LiveId" clId="{A6634602-D461-48B3-8E53-F6FC94CE50A1}" dt="2023-07-06T03:52:29.219" v="1998" actId="1036"/>
        <pc:sldMkLst>
          <pc:docMk/>
          <pc:sldMk cId="1766224552" sldId="365"/>
        </pc:sldMkLst>
        <pc:spChg chg="mod">
          <ac:chgData name="Thúy Mai" userId="222f1c7e07c9bd7a" providerId="LiveId" clId="{A6634602-D461-48B3-8E53-F6FC94CE50A1}" dt="2023-07-06T03:51:42.044" v="1981" actId="1076"/>
          <ac:spMkLst>
            <pc:docMk/>
            <pc:sldMk cId="1766224552" sldId="365"/>
            <ac:spMk id="3" creationId="{00000000-0000-0000-0000-000000000000}"/>
          </ac:spMkLst>
        </pc:spChg>
        <pc:spChg chg="add del mod">
          <ac:chgData name="Thúy Mai" userId="222f1c7e07c9bd7a" providerId="LiveId" clId="{A6634602-D461-48B3-8E53-F6FC94CE50A1}" dt="2023-07-06T03:51:02.466" v="1969" actId="478"/>
          <ac:spMkLst>
            <pc:docMk/>
            <pc:sldMk cId="1766224552" sldId="365"/>
            <ac:spMk id="5" creationId="{C7BDB539-422E-E34A-059F-0B0FF1B31966}"/>
          </ac:spMkLst>
        </pc:spChg>
        <pc:spChg chg="add del mod">
          <ac:chgData name="Thúy Mai" userId="222f1c7e07c9bd7a" providerId="LiveId" clId="{A6634602-D461-48B3-8E53-F6FC94CE50A1}" dt="2023-07-06T03:48:39.645" v="1846" actId="478"/>
          <ac:spMkLst>
            <pc:docMk/>
            <pc:sldMk cId="1766224552" sldId="365"/>
            <ac:spMk id="6" creationId="{75073486-9BA8-7AF5-FC6C-16EBB6C85ABC}"/>
          </ac:spMkLst>
        </pc:spChg>
        <pc:spChg chg="del mod">
          <ac:chgData name="Thúy Mai" userId="222f1c7e07c9bd7a" providerId="LiveId" clId="{A6634602-D461-48B3-8E53-F6FC94CE50A1}" dt="2023-07-06T03:49:57.821" v="1947" actId="478"/>
          <ac:spMkLst>
            <pc:docMk/>
            <pc:sldMk cId="1766224552" sldId="365"/>
            <ac:spMk id="7" creationId="{8346B34B-9EF0-1B2D-FDD6-E409AFDC95D0}"/>
          </ac:spMkLst>
        </pc:spChg>
        <pc:spChg chg="del mod">
          <ac:chgData name="Thúy Mai" userId="222f1c7e07c9bd7a" providerId="LiveId" clId="{A6634602-D461-48B3-8E53-F6FC94CE50A1}" dt="2023-07-06T03:49:59.372" v="1948" actId="478"/>
          <ac:spMkLst>
            <pc:docMk/>
            <pc:sldMk cId="1766224552" sldId="365"/>
            <ac:spMk id="8" creationId="{B02B9D8F-0C5D-8A46-1E91-FCF5932009EF}"/>
          </ac:spMkLst>
        </pc:spChg>
        <pc:spChg chg="mod">
          <ac:chgData name="Thúy Mai" userId="222f1c7e07c9bd7a" providerId="LiveId" clId="{A6634602-D461-48B3-8E53-F6FC94CE50A1}" dt="2023-07-06T03:52:29.219" v="1998" actId="1036"/>
          <ac:spMkLst>
            <pc:docMk/>
            <pc:sldMk cId="1766224552" sldId="365"/>
            <ac:spMk id="10" creationId="{B9BCE4FB-53F3-41F4-443D-2341E55168A2}"/>
          </ac:spMkLst>
        </pc:spChg>
        <pc:spChg chg="mod">
          <ac:chgData name="Thúy Mai" userId="222f1c7e07c9bd7a" providerId="LiveId" clId="{A6634602-D461-48B3-8E53-F6FC94CE50A1}" dt="2023-07-06T03:52:29.219" v="1998" actId="1036"/>
          <ac:spMkLst>
            <pc:docMk/>
            <pc:sldMk cId="1766224552" sldId="365"/>
            <ac:spMk id="11" creationId="{73031D96-9721-035A-4912-C579FDEAF53B}"/>
          </ac:spMkLst>
        </pc:spChg>
        <pc:spChg chg="mod">
          <ac:chgData name="Thúy Mai" userId="222f1c7e07c9bd7a" providerId="LiveId" clId="{A6634602-D461-48B3-8E53-F6FC94CE50A1}" dt="2023-07-06T03:48:40.648" v="1847"/>
          <ac:spMkLst>
            <pc:docMk/>
            <pc:sldMk cId="1766224552" sldId="365"/>
            <ac:spMk id="14" creationId="{B92D7A28-8D6C-4089-5638-778084F4544E}"/>
          </ac:spMkLst>
        </pc:spChg>
        <pc:spChg chg="mod">
          <ac:chgData name="Thúy Mai" userId="222f1c7e07c9bd7a" providerId="LiveId" clId="{A6634602-D461-48B3-8E53-F6FC94CE50A1}" dt="2023-07-06T03:51:47.825" v="1983" actId="1076"/>
          <ac:spMkLst>
            <pc:docMk/>
            <pc:sldMk cId="1766224552" sldId="365"/>
            <ac:spMk id="17" creationId="{00000000-0000-0000-0000-000000000000}"/>
          </ac:spMkLst>
        </pc:spChg>
        <pc:spChg chg="mod">
          <ac:chgData name="Thúy Mai" userId="222f1c7e07c9bd7a" providerId="LiveId" clId="{A6634602-D461-48B3-8E53-F6FC94CE50A1}" dt="2023-07-06T03:50:13.826" v="1954" actId="14100"/>
          <ac:spMkLst>
            <pc:docMk/>
            <pc:sldMk cId="1766224552" sldId="365"/>
            <ac:spMk id="26" creationId="{00000000-0000-0000-0000-000000000000}"/>
          </ac:spMkLst>
        </pc:spChg>
        <pc:spChg chg="mod">
          <ac:chgData name="Thúy Mai" userId="222f1c7e07c9bd7a" providerId="LiveId" clId="{A6634602-D461-48B3-8E53-F6FC94CE50A1}" dt="2023-07-06T03:51:54.805" v="1984" actId="1076"/>
          <ac:spMkLst>
            <pc:docMk/>
            <pc:sldMk cId="1766224552" sldId="365"/>
            <ac:spMk id="28" creationId="{00000000-0000-0000-0000-000000000000}"/>
          </ac:spMkLst>
        </pc:spChg>
        <pc:spChg chg="mod">
          <ac:chgData name="Thúy Mai" userId="222f1c7e07c9bd7a" providerId="LiveId" clId="{A6634602-D461-48B3-8E53-F6FC94CE50A1}" dt="2023-07-06T03:49:28.680" v="1943" actId="1076"/>
          <ac:spMkLst>
            <pc:docMk/>
            <pc:sldMk cId="1766224552" sldId="365"/>
            <ac:spMk id="32" creationId="{00000000-0000-0000-0000-000000000000}"/>
          </ac:spMkLst>
        </pc:spChg>
        <pc:grpChg chg="add mod">
          <ac:chgData name="Thúy Mai" userId="222f1c7e07c9bd7a" providerId="LiveId" clId="{A6634602-D461-48B3-8E53-F6FC94CE50A1}" dt="2023-07-06T03:51:32.709" v="1978" actId="1076"/>
          <ac:grpSpMkLst>
            <pc:docMk/>
            <pc:sldMk cId="1766224552" sldId="365"/>
            <ac:grpSpMk id="13" creationId="{BE703295-6B61-C6D9-985B-83347F727489}"/>
          </ac:grpSpMkLst>
        </pc:grpChg>
        <pc:graphicFrameChg chg="add del mod">
          <ac:chgData name="Thúy Mai" userId="222f1c7e07c9bd7a" providerId="LiveId" clId="{A6634602-D461-48B3-8E53-F6FC94CE50A1}" dt="2023-07-06T03:42:30.877" v="1775"/>
          <ac:graphicFrameMkLst>
            <pc:docMk/>
            <pc:sldMk cId="1766224552" sldId="365"/>
            <ac:graphicFrameMk id="2" creationId="{04407F15-7FBF-7863-79B8-48B4507848DD}"/>
          </ac:graphicFrameMkLst>
        </pc:graphicFrameChg>
        <pc:picChg chg="del mod">
          <ac:chgData name="Thúy Mai" userId="222f1c7e07c9bd7a" providerId="LiveId" clId="{A6634602-D461-48B3-8E53-F6FC94CE50A1}" dt="2023-07-06T03:50:01.302" v="1949" actId="478"/>
          <ac:picMkLst>
            <pc:docMk/>
            <pc:sldMk cId="1766224552" sldId="365"/>
            <ac:picMk id="9" creationId="{B005ADFF-DF3C-6595-3A36-0A2D86561FC7}"/>
          </ac:picMkLst>
        </pc:picChg>
        <pc:picChg chg="mod">
          <ac:chgData name="Thúy Mai" userId="222f1c7e07c9bd7a" providerId="LiveId" clId="{A6634602-D461-48B3-8E53-F6FC94CE50A1}" dt="2023-07-06T03:51:57.744" v="1985" actId="1076"/>
          <ac:picMkLst>
            <pc:docMk/>
            <pc:sldMk cId="1766224552" sldId="365"/>
            <ac:picMk id="12" creationId="{06051384-7F3D-988C-19F9-7F36933CE1A6}"/>
          </ac:picMkLst>
        </pc:picChg>
        <pc:picChg chg="add mod">
          <ac:chgData name="Thúy Mai" userId="222f1c7e07c9bd7a" providerId="LiveId" clId="{A6634602-D461-48B3-8E53-F6FC94CE50A1}" dt="2023-07-06T03:52:29.219" v="1998" actId="1036"/>
          <ac:picMkLst>
            <pc:docMk/>
            <pc:sldMk cId="1766224552" sldId="365"/>
            <ac:picMk id="15" creationId="{74E410A7-D12E-7483-44EA-205DD6FD3C2D}"/>
          </ac:picMkLst>
        </pc:picChg>
        <pc:picChg chg="del">
          <ac:chgData name="Thúy Mai" userId="222f1c7e07c9bd7a" providerId="LiveId" clId="{A6634602-D461-48B3-8E53-F6FC94CE50A1}" dt="2023-07-06T03:43:30.398" v="1836" actId="478"/>
          <ac:picMkLst>
            <pc:docMk/>
            <pc:sldMk cId="1766224552" sldId="365"/>
            <ac:picMk id="4098" creationId="{CA04771A-E4BB-F7A9-F17F-AD8D7A38AD6B}"/>
          </ac:picMkLst>
        </pc:picChg>
        <pc:picChg chg="mod">
          <ac:chgData name="Thúy Mai" userId="222f1c7e07c9bd7a" providerId="LiveId" clId="{A6634602-D461-48B3-8E53-F6FC94CE50A1}" dt="2023-07-06T03:51:45.558" v="1982" actId="1076"/>
          <ac:picMkLst>
            <pc:docMk/>
            <pc:sldMk cId="1766224552" sldId="365"/>
            <ac:picMk id="10242" creationId="{00000000-0000-0000-0000-000000000000}"/>
          </ac:picMkLst>
        </pc:picChg>
        <pc:picChg chg="del mod">
          <ac:chgData name="Thúy Mai" userId="222f1c7e07c9bd7a" providerId="LiveId" clId="{A6634602-D461-48B3-8E53-F6FC94CE50A1}" dt="2023-07-06T03:52:08.402" v="1990" actId="478"/>
          <ac:picMkLst>
            <pc:docMk/>
            <pc:sldMk cId="1766224552" sldId="365"/>
            <ac:picMk id="10243" creationId="{00000000-0000-0000-0000-000000000000}"/>
          </ac:picMkLst>
        </pc:picChg>
        <pc:cxnChg chg="mod">
          <ac:chgData name="Thúy Mai" userId="222f1c7e07c9bd7a" providerId="LiveId" clId="{A6634602-D461-48B3-8E53-F6FC94CE50A1}" dt="2023-07-06T03:49:22.814" v="1942" actId="1037"/>
          <ac:cxnSpMkLst>
            <pc:docMk/>
            <pc:sldMk cId="1766224552" sldId="365"/>
            <ac:cxnSpMk id="33" creationId="{00000000-0000-0000-0000-000000000000}"/>
          </ac:cxnSpMkLst>
        </pc:cxnChg>
      </pc:sldChg>
      <pc:sldChg chg="addSp delSp modSp add mod delAnim modAnim">
        <pc:chgData name="Thúy Mai" userId="222f1c7e07c9bd7a" providerId="LiveId" clId="{A6634602-D461-48B3-8E53-F6FC94CE50A1}" dt="2023-07-06T03:56:39.580" v="2024"/>
        <pc:sldMkLst>
          <pc:docMk/>
          <pc:sldMk cId="1892808943" sldId="366"/>
        </pc:sldMkLst>
        <pc:spChg chg="del">
          <ac:chgData name="Thúy Mai" userId="222f1c7e07c9bd7a" providerId="LiveId" clId="{A6634602-D461-48B3-8E53-F6FC94CE50A1}" dt="2023-07-06T03:55:53.825" v="2004" actId="478"/>
          <ac:spMkLst>
            <pc:docMk/>
            <pc:sldMk cId="1892808943" sldId="366"/>
            <ac:spMk id="3" creationId="{00000000-0000-0000-0000-000000000000}"/>
          </ac:spMkLst>
        </pc:spChg>
        <pc:spChg chg="add mod">
          <ac:chgData name="Thúy Mai" userId="222f1c7e07c9bd7a" providerId="LiveId" clId="{A6634602-D461-48B3-8E53-F6FC94CE50A1}" dt="2023-07-06T03:56:34.625" v="2022" actId="1076"/>
          <ac:spMkLst>
            <pc:docMk/>
            <pc:sldMk cId="1892808943" sldId="366"/>
            <ac:spMk id="5" creationId="{48D63CE8-F2FE-C25F-365D-CEFBAE07B906}"/>
          </ac:spMkLst>
        </pc:spChg>
        <pc:spChg chg="del">
          <ac:chgData name="Thúy Mai" userId="222f1c7e07c9bd7a" providerId="LiveId" clId="{A6634602-D461-48B3-8E53-F6FC94CE50A1}" dt="2023-07-06T03:55:53.825" v="2004" actId="478"/>
          <ac:spMkLst>
            <pc:docMk/>
            <pc:sldMk cId="1892808943" sldId="366"/>
            <ac:spMk id="10" creationId="{B9BCE4FB-53F3-41F4-443D-2341E55168A2}"/>
          </ac:spMkLst>
        </pc:spChg>
        <pc:spChg chg="del">
          <ac:chgData name="Thúy Mai" userId="222f1c7e07c9bd7a" providerId="LiveId" clId="{A6634602-D461-48B3-8E53-F6FC94CE50A1}" dt="2023-07-06T03:55:53.825" v="2004" actId="478"/>
          <ac:spMkLst>
            <pc:docMk/>
            <pc:sldMk cId="1892808943" sldId="366"/>
            <ac:spMk id="11" creationId="{73031D96-9721-035A-4912-C579FDEAF53B}"/>
          </ac:spMkLst>
        </pc:spChg>
        <pc:spChg chg="del">
          <ac:chgData name="Thúy Mai" userId="222f1c7e07c9bd7a" providerId="LiveId" clId="{A6634602-D461-48B3-8E53-F6FC94CE50A1}" dt="2023-07-06T03:55:53.825" v="2004" actId="478"/>
          <ac:spMkLst>
            <pc:docMk/>
            <pc:sldMk cId="1892808943" sldId="366"/>
            <ac:spMk id="17" creationId="{00000000-0000-0000-0000-000000000000}"/>
          </ac:spMkLst>
        </pc:spChg>
        <pc:spChg chg="del">
          <ac:chgData name="Thúy Mai" userId="222f1c7e07c9bd7a" providerId="LiveId" clId="{A6634602-D461-48B3-8E53-F6FC94CE50A1}" dt="2023-07-06T03:55:53.825" v="2004" actId="478"/>
          <ac:spMkLst>
            <pc:docMk/>
            <pc:sldMk cId="1892808943" sldId="366"/>
            <ac:spMk id="26" creationId="{00000000-0000-0000-0000-000000000000}"/>
          </ac:spMkLst>
        </pc:spChg>
        <pc:spChg chg="del">
          <ac:chgData name="Thúy Mai" userId="222f1c7e07c9bd7a" providerId="LiveId" clId="{A6634602-D461-48B3-8E53-F6FC94CE50A1}" dt="2023-07-06T03:55:53.825" v="2004" actId="478"/>
          <ac:spMkLst>
            <pc:docMk/>
            <pc:sldMk cId="1892808943" sldId="366"/>
            <ac:spMk id="28" creationId="{00000000-0000-0000-0000-000000000000}"/>
          </ac:spMkLst>
        </pc:spChg>
        <pc:spChg chg="del">
          <ac:chgData name="Thúy Mai" userId="222f1c7e07c9bd7a" providerId="LiveId" clId="{A6634602-D461-48B3-8E53-F6FC94CE50A1}" dt="2023-07-06T03:55:57.396" v="2005" actId="478"/>
          <ac:spMkLst>
            <pc:docMk/>
            <pc:sldMk cId="1892808943" sldId="366"/>
            <ac:spMk id="32" creationId="{00000000-0000-0000-0000-000000000000}"/>
          </ac:spMkLst>
        </pc:spChg>
        <pc:graphicFrameChg chg="add del mod">
          <ac:chgData name="Thúy Mai" userId="222f1c7e07c9bd7a" providerId="LiveId" clId="{A6634602-D461-48B3-8E53-F6FC94CE50A1}" dt="2023-07-06T03:55:58.761" v="2008"/>
          <ac:graphicFrameMkLst>
            <pc:docMk/>
            <pc:sldMk cId="1892808943" sldId="366"/>
            <ac:graphicFrameMk id="2" creationId="{0A2C4E6B-40C6-1573-4555-7FD5871D8A65}"/>
          </ac:graphicFrameMkLst>
        </pc:graphicFrameChg>
        <pc:picChg chg="del">
          <ac:chgData name="Thúy Mai" userId="222f1c7e07c9bd7a" providerId="LiveId" clId="{A6634602-D461-48B3-8E53-F6FC94CE50A1}" dt="2023-07-06T03:55:53.825" v="2004" actId="478"/>
          <ac:picMkLst>
            <pc:docMk/>
            <pc:sldMk cId="1892808943" sldId="366"/>
            <ac:picMk id="12" creationId="{06051384-7F3D-988C-19F9-7F36933CE1A6}"/>
          </ac:picMkLst>
        </pc:picChg>
        <pc:picChg chg="del">
          <ac:chgData name="Thúy Mai" userId="222f1c7e07c9bd7a" providerId="LiveId" clId="{A6634602-D461-48B3-8E53-F6FC94CE50A1}" dt="2023-07-06T03:56:03.189" v="2012" actId="478"/>
          <ac:picMkLst>
            <pc:docMk/>
            <pc:sldMk cId="1892808943" sldId="366"/>
            <ac:picMk id="15" creationId="{74E410A7-D12E-7483-44EA-205DD6FD3C2D}"/>
          </ac:picMkLst>
        </pc:picChg>
        <pc:picChg chg="mod">
          <ac:chgData name="Thúy Mai" userId="222f1c7e07c9bd7a" providerId="LiveId" clId="{A6634602-D461-48B3-8E53-F6FC94CE50A1}" dt="2023-07-06T03:56:19.292" v="2017" actId="1076"/>
          <ac:picMkLst>
            <pc:docMk/>
            <pc:sldMk cId="1892808943" sldId="366"/>
            <ac:picMk id="10242" creationId="{00000000-0000-0000-0000-000000000000}"/>
          </ac:picMkLst>
        </pc:picChg>
        <pc:cxnChg chg="del">
          <ac:chgData name="Thúy Mai" userId="222f1c7e07c9bd7a" providerId="LiveId" clId="{A6634602-D461-48B3-8E53-F6FC94CE50A1}" dt="2023-07-06T03:55:53.825" v="2004" actId="478"/>
          <ac:cxnSpMkLst>
            <pc:docMk/>
            <pc:sldMk cId="1892808943" sldId="366"/>
            <ac:cxnSpMk id="33" creationId="{00000000-0000-0000-0000-000000000000}"/>
          </ac:cxnSpMkLst>
        </pc:cxnChg>
      </pc:sldChg>
      <pc:sldChg chg="addSp delSp modSp new mod modAnim">
        <pc:chgData name="Thúy Mai" userId="222f1c7e07c9bd7a" providerId="LiveId" clId="{A6634602-D461-48B3-8E53-F6FC94CE50A1}" dt="2023-07-06T14:48:30.745" v="2544" actId="1076"/>
        <pc:sldMkLst>
          <pc:docMk/>
          <pc:sldMk cId="2747282452" sldId="367"/>
        </pc:sldMkLst>
        <pc:spChg chg="add mod">
          <ac:chgData name="Thúy Mai" userId="222f1c7e07c9bd7a" providerId="LiveId" clId="{A6634602-D461-48B3-8E53-F6FC94CE50A1}" dt="2023-07-06T14:48:30.745" v="2544" actId="1076"/>
          <ac:spMkLst>
            <pc:docMk/>
            <pc:sldMk cId="2747282452" sldId="367"/>
            <ac:spMk id="4" creationId="{281100EB-AD7B-A846-4EA1-87CCD5816522}"/>
          </ac:spMkLst>
        </pc:spChg>
        <pc:graphicFrameChg chg="add del mod">
          <ac:chgData name="Thúy Mai" userId="222f1c7e07c9bd7a" providerId="LiveId" clId="{A6634602-D461-48B3-8E53-F6FC94CE50A1}" dt="2023-07-06T03:57:42.706" v="2030"/>
          <ac:graphicFrameMkLst>
            <pc:docMk/>
            <pc:sldMk cId="2747282452" sldId="367"/>
            <ac:graphicFrameMk id="2" creationId="{85ED2F14-50C0-7FA7-AA94-449728F6C2DF}"/>
          </ac:graphicFrameMkLst>
        </pc:graphicFrameChg>
        <pc:picChg chg="add mod">
          <ac:chgData name="Thúy Mai" userId="222f1c7e07c9bd7a" providerId="LiveId" clId="{A6634602-D461-48B3-8E53-F6FC94CE50A1}" dt="2023-07-06T04:08:27.455" v="2155" actId="1076"/>
          <ac:picMkLst>
            <pc:docMk/>
            <pc:sldMk cId="2747282452" sldId="367"/>
            <ac:picMk id="5" creationId="{45436791-5F2D-D84D-DE43-440249AAB2E7}"/>
          </ac:picMkLst>
        </pc:picChg>
        <pc:picChg chg="add del mod">
          <ac:chgData name="Thúy Mai" userId="222f1c7e07c9bd7a" providerId="LiveId" clId="{A6634602-D461-48B3-8E53-F6FC94CE50A1}" dt="2023-07-06T04:02:21.183" v="2090" actId="478"/>
          <ac:picMkLst>
            <pc:docMk/>
            <pc:sldMk cId="2747282452" sldId="367"/>
            <ac:picMk id="5122" creationId="{1093B77B-CD44-0037-D441-1D90F686E751}"/>
          </ac:picMkLst>
        </pc:picChg>
        <pc:picChg chg="add mod">
          <ac:chgData name="Thúy Mai" userId="222f1c7e07c9bd7a" providerId="LiveId" clId="{A6634602-D461-48B3-8E53-F6FC94CE50A1}" dt="2023-07-06T04:01:52.421" v="2076" actId="1076"/>
          <ac:picMkLst>
            <pc:docMk/>
            <pc:sldMk cId="2747282452" sldId="367"/>
            <ac:picMk id="5124" creationId="{108EF50C-4130-1E4A-4E82-D4E8BF2075DA}"/>
          </ac:picMkLst>
        </pc:picChg>
        <pc:picChg chg="add mod">
          <ac:chgData name="Thúy Mai" userId="222f1c7e07c9bd7a" providerId="LiveId" clId="{A6634602-D461-48B3-8E53-F6FC94CE50A1}" dt="2023-07-06T04:02:04.728" v="2083" actId="14100"/>
          <ac:picMkLst>
            <pc:docMk/>
            <pc:sldMk cId="2747282452" sldId="367"/>
            <ac:picMk id="5126" creationId="{5F6198C2-D51E-D76F-56CE-C848C0AAB231}"/>
          </ac:picMkLst>
        </pc:picChg>
        <pc:picChg chg="add mod">
          <ac:chgData name="Thúy Mai" userId="222f1c7e07c9bd7a" providerId="LiveId" clId="{A6634602-D461-48B3-8E53-F6FC94CE50A1}" dt="2023-07-06T04:02:16.814" v="2089" actId="1076"/>
          <ac:picMkLst>
            <pc:docMk/>
            <pc:sldMk cId="2747282452" sldId="367"/>
            <ac:picMk id="5128" creationId="{C8E14802-F4AC-9244-A9BC-7F50F8110F01}"/>
          </ac:picMkLst>
        </pc:picChg>
        <pc:picChg chg="add mod">
          <ac:chgData name="Thúy Mai" userId="222f1c7e07c9bd7a" providerId="LiveId" clId="{A6634602-D461-48B3-8E53-F6FC94CE50A1}" dt="2023-07-06T04:02:14.812" v="2088" actId="1076"/>
          <ac:picMkLst>
            <pc:docMk/>
            <pc:sldMk cId="2747282452" sldId="367"/>
            <ac:picMk id="5130" creationId="{713D8C5D-CDC8-FE80-6183-0B9983B50E27}"/>
          </ac:picMkLst>
        </pc:picChg>
      </pc:sldChg>
      <pc:sldChg chg="new del">
        <pc:chgData name="Thúy Mai" userId="222f1c7e07c9bd7a" providerId="LiveId" clId="{A6634602-D461-48B3-8E53-F6FC94CE50A1}" dt="2023-07-06T03:56:55.018" v="2026" actId="47"/>
        <pc:sldMkLst>
          <pc:docMk/>
          <pc:sldMk cId="3455467069" sldId="367"/>
        </pc:sldMkLst>
      </pc:sldChg>
      <pc:sldChg chg="add">
        <pc:chgData name="Thúy Mai" userId="222f1c7e07c9bd7a" providerId="LiveId" clId="{A6634602-D461-48B3-8E53-F6FC94CE50A1}" dt="2023-07-06T04:18:19.760" v="2156" actId="2890"/>
        <pc:sldMkLst>
          <pc:docMk/>
          <pc:sldMk cId="1879766909" sldId="368"/>
        </pc:sldMkLst>
      </pc:sldChg>
      <pc:sldChg chg="addSp delSp modSp add mod delAnim modAnim">
        <pc:chgData name="Thúy Mai" userId="222f1c7e07c9bd7a" providerId="LiveId" clId="{A6634602-D461-48B3-8E53-F6FC94CE50A1}" dt="2023-07-06T04:25:34.728" v="2432"/>
        <pc:sldMkLst>
          <pc:docMk/>
          <pc:sldMk cId="488739845" sldId="369"/>
        </pc:sldMkLst>
        <pc:spChg chg="add del mod">
          <ac:chgData name="Thúy Mai" userId="222f1c7e07c9bd7a" providerId="LiveId" clId="{A6634602-D461-48B3-8E53-F6FC94CE50A1}" dt="2023-07-06T04:23:08.439" v="2350" actId="478"/>
          <ac:spMkLst>
            <pc:docMk/>
            <pc:sldMk cId="488739845" sldId="369"/>
            <ac:spMk id="2" creationId="{AF12C0C7-CA79-4DDB-DD51-AE0A7A363257}"/>
          </ac:spMkLst>
        </pc:spChg>
        <pc:spChg chg="del">
          <ac:chgData name="Thúy Mai" userId="222f1c7e07c9bd7a" providerId="LiveId" clId="{A6634602-D461-48B3-8E53-F6FC94CE50A1}" dt="2023-07-06T04:22:59.703" v="2347" actId="478"/>
          <ac:spMkLst>
            <pc:docMk/>
            <pc:sldMk cId="488739845" sldId="369"/>
            <ac:spMk id="10" creationId="{EF7FB707-B1ED-1EB7-3FE4-048019123E9A}"/>
          </ac:spMkLst>
        </pc:spChg>
        <pc:spChg chg="del">
          <ac:chgData name="Thúy Mai" userId="222f1c7e07c9bd7a" providerId="LiveId" clId="{A6634602-D461-48B3-8E53-F6FC94CE50A1}" dt="2023-07-06T04:24:47.965" v="2352" actId="478"/>
          <ac:spMkLst>
            <pc:docMk/>
            <pc:sldMk cId="488739845" sldId="369"/>
            <ac:spMk id="52" creationId="{00000000-0000-0000-0000-000000000000}"/>
          </ac:spMkLst>
        </pc:spChg>
        <pc:spChg chg="mod">
          <ac:chgData name="Thúy Mai" userId="222f1c7e07c9bd7a" providerId="LiveId" clId="{A6634602-D461-48B3-8E53-F6FC94CE50A1}" dt="2023-07-06T04:25:26.002" v="2429" actId="1076"/>
          <ac:spMkLst>
            <pc:docMk/>
            <pc:sldMk cId="488739845" sldId="369"/>
            <ac:spMk id="54" creationId="{00000000-0000-0000-0000-000000000000}"/>
          </ac:spMkLst>
        </pc:spChg>
      </pc:sldChg>
      <pc:sldChg chg="addSp delSp modSp add mod ord delAnim modAnim">
        <pc:chgData name="Thúy Mai" userId="222f1c7e07c9bd7a" providerId="LiveId" clId="{A6634602-D461-48B3-8E53-F6FC94CE50A1}" dt="2023-07-06T04:28:06.707" v="2509" actId="1076"/>
        <pc:sldMkLst>
          <pc:docMk/>
          <pc:sldMk cId="3294245016" sldId="370"/>
        </pc:sldMkLst>
        <pc:spChg chg="add mod">
          <ac:chgData name="Thúy Mai" userId="222f1c7e07c9bd7a" providerId="LiveId" clId="{A6634602-D461-48B3-8E53-F6FC94CE50A1}" dt="2023-07-06T04:27:46.592" v="2503"/>
          <ac:spMkLst>
            <pc:docMk/>
            <pc:sldMk cId="3294245016" sldId="370"/>
            <ac:spMk id="4" creationId="{B347B72E-63A0-1D01-BAD2-D5D5C9F2E142}"/>
          </ac:spMkLst>
        </pc:spChg>
        <pc:spChg chg="add mod">
          <ac:chgData name="Thúy Mai" userId="222f1c7e07c9bd7a" providerId="LiveId" clId="{A6634602-D461-48B3-8E53-F6FC94CE50A1}" dt="2023-07-06T04:28:06.707" v="2509" actId="1076"/>
          <ac:spMkLst>
            <pc:docMk/>
            <pc:sldMk cId="3294245016" sldId="370"/>
            <ac:spMk id="6" creationId="{5FE350FF-D2C1-C872-A2C8-967F2B7872F5}"/>
          </ac:spMkLst>
        </pc:spChg>
        <pc:spChg chg="del mod">
          <ac:chgData name="Thúy Mai" userId="222f1c7e07c9bd7a" providerId="LiveId" clId="{A6634602-D461-48B3-8E53-F6FC94CE50A1}" dt="2023-07-06T04:27:07.555" v="2495" actId="478"/>
          <ac:spMkLst>
            <pc:docMk/>
            <pc:sldMk cId="3294245016" sldId="370"/>
            <ac:spMk id="27" creationId="{00000000-0000-0000-0000-000000000000}"/>
          </ac:spMkLst>
        </pc:spChg>
        <pc:spChg chg="mod">
          <ac:chgData name="Thúy Mai" userId="222f1c7e07c9bd7a" providerId="LiveId" clId="{A6634602-D461-48B3-8E53-F6FC94CE50A1}" dt="2023-07-06T04:27:31.404" v="2501" actId="1076"/>
          <ac:spMkLst>
            <pc:docMk/>
            <pc:sldMk cId="3294245016" sldId="370"/>
            <ac:spMk id="28" creationId="{00000000-0000-0000-0000-000000000000}"/>
          </ac:spMkLst>
        </pc:spChg>
        <pc:spChg chg="del mod">
          <ac:chgData name="Thúy Mai" userId="222f1c7e07c9bd7a" providerId="LiveId" clId="{A6634602-D461-48B3-8E53-F6FC94CE50A1}" dt="2023-07-06T04:26:43.785" v="2485" actId="478"/>
          <ac:spMkLst>
            <pc:docMk/>
            <pc:sldMk cId="3294245016" sldId="370"/>
            <ac:spMk id="31" creationId="{00000000-0000-0000-0000-000000000000}"/>
          </ac:spMkLst>
        </pc:spChg>
        <pc:spChg chg="del">
          <ac:chgData name="Thúy Mai" userId="222f1c7e07c9bd7a" providerId="LiveId" clId="{A6634602-D461-48B3-8E53-F6FC94CE50A1}" dt="2023-07-06T04:26:40.636" v="2483" actId="478"/>
          <ac:spMkLst>
            <pc:docMk/>
            <pc:sldMk cId="3294245016" sldId="370"/>
            <ac:spMk id="32" creationId="{00000000-0000-0000-0000-000000000000}"/>
          </ac:spMkLst>
        </pc:spChg>
        <pc:spChg chg="mod">
          <ac:chgData name="Thúy Mai" userId="222f1c7e07c9bd7a" providerId="LiveId" clId="{A6634602-D461-48B3-8E53-F6FC94CE50A1}" dt="2023-07-06T04:27:18.596" v="2498" actId="113"/>
          <ac:spMkLst>
            <pc:docMk/>
            <pc:sldMk cId="3294245016" sldId="370"/>
            <ac:spMk id="34" creationId="{00000000-0000-0000-0000-000000000000}"/>
          </ac:spMkLst>
        </pc:spChg>
        <pc:spChg chg="mod">
          <ac:chgData name="Thúy Mai" userId="222f1c7e07c9bd7a" providerId="LiveId" clId="{A6634602-D461-48B3-8E53-F6FC94CE50A1}" dt="2023-07-06T04:28:00.348" v="2507" actId="20577"/>
          <ac:spMkLst>
            <pc:docMk/>
            <pc:sldMk cId="3294245016" sldId="370"/>
            <ac:spMk id="35" creationId="{00000000-0000-0000-0000-000000000000}"/>
          </ac:spMkLst>
        </pc:spChg>
        <pc:spChg chg="mod">
          <ac:chgData name="Thúy Mai" userId="222f1c7e07c9bd7a" providerId="LiveId" clId="{A6634602-D461-48B3-8E53-F6FC94CE50A1}" dt="2023-07-06T04:27:35.301" v="2502" actId="1076"/>
          <ac:spMkLst>
            <pc:docMk/>
            <pc:sldMk cId="3294245016" sldId="370"/>
            <ac:spMk id="36" creationId="{00000000-0000-0000-0000-000000000000}"/>
          </ac:spMkLst>
        </pc:spChg>
        <pc:spChg chg="del">
          <ac:chgData name="Thúy Mai" userId="222f1c7e07c9bd7a" providerId="LiveId" clId="{A6634602-D461-48B3-8E53-F6FC94CE50A1}" dt="2023-07-06T04:26:40.636" v="2483" actId="478"/>
          <ac:spMkLst>
            <pc:docMk/>
            <pc:sldMk cId="3294245016" sldId="370"/>
            <ac:spMk id="38" creationId="{00000000-0000-0000-0000-000000000000}"/>
          </ac:spMkLst>
        </pc:spChg>
        <pc:spChg chg="del">
          <ac:chgData name="Thúy Mai" userId="222f1c7e07c9bd7a" providerId="LiveId" clId="{A6634602-D461-48B3-8E53-F6FC94CE50A1}" dt="2023-07-06T04:26:40.636" v="2483" actId="478"/>
          <ac:spMkLst>
            <pc:docMk/>
            <pc:sldMk cId="3294245016" sldId="370"/>
            <ac:spMk id="39" creationId="{00000000-0000-0000-0000-000000000000}"/>
          </ac:spMkLst>
        </pc:spChg>
        <pc:spChg chg="del">
          <ac:chgData name="Thúy Mai" userId="222f1c7e07c9bd7a" providerId="LiveId" clId="{A6634602-D461-48B3-8E53-F6FC94CE50A1}" dt="2023-07-06T04:26:40.636" v="2483" actId="478"/>
          <ac:spMkLst>
            <pc:docMk/>
            <pc:sldMk cId="3294245016" sldId="370"/>
            <ac:spMk id="40" creationId="{00000000-0000-0000-0000-000000000000}"/>
          </ac:spMkLst>
        </pc:spChg>
        <pc:spChg chg="del">
          <ac:chgData name="Thúy Mai" userId="222f1c7e07c9bd7a" providerId="LiveId" clId="{A6634602-D461-48B3-8E53-F6FC94CE50A1}" dt="2023-07-06T04:26:40.636" v="2483" actId="478"/>
          <ac:spMkLst>
            <pc:docMk/>
            <pc:sldMk cId="3294245016" sldId="370"/>
            <ac:spMk id="44" creationId="{00000000-0000-0000-0000-000000000000}"/>
          </ac:spMkLst>
        </pc:spChg>
        <pc:spChg chg="del">
          <ac:chgData name="Thúy Mai" userId="222f1c7e07c9bd7a" providerId="LiveId" clId="{A6634602-D461-48B3-8E53-F6FC94CE50A1}" dt="2023-07-06T04:26:40.636" v="2483" actId="478"/>
          <ac:spMkLst>
            <pc:docMk/>
            <pc:sldMk cId="3294245016" sldId="370"/>
            <ac:spMk id="45" creationId="{00000000-0000-0000-0000-000000000000}"/>
          </ac:spMkLst>
        </pc:spChg>
        <pc:spChg chg="del">
          <ac:chgData name="Thúy Mai" userId="222f1c7e07c9bd7a" providerId="LiveId" clId="{A6634602-D461-48B3-8E53-F6FC94CE50A1}" dt="2023-07-06T04:26:40.636" v="2483" actId="478"/>
          <ac:spMkLst>
            <pc:docMk/>
            <pc:sldMk cId="3294245016" sldId="370"/>
            <ac:spMk id="52" creationId="{00000000-0000-0000-0000-000000000000}"/>
          </ac:spMkLst>
        </pc:spChg>
        <pc:grpChg chg="add mod">
          <ac:chgData name="Thúy Mai" userId="222f1c7e07c9bd7a" providerId="LiveId" clId="{A6634602-D461-48B3-8E53-F6FC94CE50A1}" dt="2023-07-06T04:27:18.596" v="2498" actId="113"/>
          <ac:grpSpMkLst>
            <pc:docMk/>
            <pc:sldMk cId="3294245016" sldId="370"/>
            <ac:grpSpMk id="2" creationId="{2B266ADA-EBC3-28D2-3AE4-D877435CEBEF}"/>
          </ac:grpSpMkLst>
        </pc:grpChg>
        <pc:grpChg chg="del">
          <ac:chgData name="Thúy Mai" userId="222f1c7e07c9bd7a" providerId="LiveId" clId="{A6634602-D461-48B3-8E53-F6FC94CE50A1}" dt="2023-07-06T04:26:40.636" v="2483" actId="478"/>
          <ac:grpSpMkLst>
            <pc:docMk/>
            <pc:sldMk cId="3294245016" sldId="370"/>
            <ac:grpSpMk id="56" creationId="{00000000-0000-0000-0000-000000000000}"/>
          </ac:grpSpMkLst>
        </pc:grpChg>
        <pc:picChg chg="add mod">
          <ac:chgData name="Thúy Mai" userId="222f1c7e07c9bd7a" providerId="LiveId" clId="{A6634602-D461-48B3-8E53-F6FC94CE50A1}" dt="2023-07-06T04:27:46.592" v="2503"/>
          <ac:picMkLst>
            <pc:docMk/>
            <pc:sldMk cId="3294245016" sldId="370"/>
            <ac:picMk id="3" creationId="{5CE9DB38-A6A7-F07B-1C91-3396B13FF5E8}"/>
          </ac:picMkLst>
        </pc:picChg>
        <pc:picChg chg="mod">
          <ac:chgData name="Thúy Mai" userId="222f1c7e07c9bd7a" providerId="LiveId" clId="{A6634602-D461-48B3-8E53-F6FC94CE50A1}" dt="2023-07-06T04:27:18.596" v="2498" actId="113"/>
          <ac:picMkLst>
            <pc:docMk/>
            <pc:sldMk cId="3294245016" sldId="370"/>
            <ac:picMk id="24" creationId="{00000000-0000-0000-0000-000000000000}"/>
          </ac:picMkLst>
        </pc:picChg>
        <pc:picChg chg="del">
          <ac:chgData name="Thúy Mai" userId="222f1c7e07c9bd7a" providerId="LiveId" clId="{A6634602-D461-48B3-8E53-F6FC94CE50A1}" dt="2023-07-06T04:26:40.636" v="2483" actId="478"/>
          <ac:picMkLst>
            <pc:docMk/>
            <pc:sldMk cId="3294245016" sldId="370"/>
            <ac:picMk id="37" creationId="{00000000-0000-0000-0000-000000000000}"/>
          </ac:picMkLst>
        </pc:picChg>
        <pc:picChg chg="del">
          <ac:chgData name="Thúy Mai" userId="222f1c7e07c9bd7a" providerId="LiveId" clId="{A6634602-D461-48B3-8E53-F6FC94CE50A1}" dt="2023-07-06T04:26:40.636" v="2483" actId="478"/>
          <ac:picMkLst>
            <pc:docMk/>
            <pc:sldMk cId="3294245016" sldId="370"/>
            <ac:picMk id="51" creationId="{00000000-0000-0000-0000-000000000000}"/>
          </ac:picMkLst>
        </pc:picChg>
        <pc:cxnChg chg="add mod">
          <ac:chgData name="Thúy Mai" userId="222f1c7e07c9bd7a" providerId="LiveId" clId="{A6634602-D461-48B3-8E53-F6FC94CE50A1}" dt="2023-07-06T04:27:46.592" v="2503"/>
          <ac:cxnSpMkLst>
            <pc:docMk/>
            <pc:sldMk cId="3294245016" sldId="370"/>
            <ac:cxnSpMk id="5" creationId="{B04A2607-475C-9312-6142-561F596AA00C}"/>
          </ac:cxnSpMkLst>
        </pc:cxnChg>
        <pc:cxnChg chg="del">
          <ac:chgData name="Thúy Mai" userId="222f1c7e07c9bd7a" providerId="LiveId" clId="{A6634602-D461-48B3-8E53-F6FC94CE50A1}" dt="2023-07-06T04:26:40.636" v="2483" actId="478"/>
          <ac:cxnSpMkLst>
            <pc:docMk/>
            <pc:sldMk cId="3294245016" sldId="370"/>
            <ac:cxnSpMk id="33" creationId="{00000000-0000-0000-0000-000000000000}"/>
          </ac:cxnSpMkLst>
        </pc:cxnChg>
      </pc:sldChg>
      <pc:sldChg chg="add">
        <pc:chgData name="Thúy Mai" userId="222f1c7e07c9bd7a" providerId="LiveId" clId="{A6634602-D461-48B3-8E53-F6FC94CE50A1}" dt="2023-07-06T04:26:35.415" v="2482" actId="2890"/>
        <pc:sldMkLst>
          <pc:docMk/>
          <pc:sldMk cId="2157279802" sldId="371"/>
        </pc:sldMkLst>
      </pc:sldChg>
      <pc:sldChg chg="addSp modSp mod">
        <pc:chgData name="Thúy Mai" userId="222f1c7e07c9bd7a" providerId="LiveId" clId="{A6634602-D461-48B3-8E53-F6FC94CE50A1}" dt="2023-07-06T14:51:17.299" v="2572" actId="1076"/>
        <pc:sldMkLst>
          <pc:docMk/>
          <pc:sldMk cId="4199881393" sldId="398"/>
        </pc:sldMkLst>
        <pc:spChg chg="add mod">
          <ac:chgData name="Thúy Mai" userId="222f1c7e07c9bd7a" providerId="LiveId" clId="{A6634602-D461-48B3-8E53-F6FC94CE50A1}" dt="2023-07-06T14:51:15.197" v="2571" actId="1076"/>
          <ac:spMkLst>
            <pc:docMk/>
            <pc:sldMk cId="4199881393" sldId="398"/>
            <ac:spMk id="2" creationId="{4EEF3546-2087-4B1C-B26D-8EB1E4793350}"/>
          </ac:spMkLst>
        </pc:spChg>
        <pc:spChg chg="add mod">
          <ac:chgData name="Thúy Mai" userId="222f1c7e07c9bd7a" providerId="LiveId" clId="{A6634602-D461-48B3-8E53-F6FC94CE50A1}" dt="2023-07-06T14:51:17.299" v="2572" actId="1076"/>
          <ac:spMkLst>
            <pc:docMk/>
            <pc:sldMk cId="4199881393" sldId="398"/>
            <ac:spMk id="3" creationId="{CCDB0534-6963-E9A0-AAD6-59DF3BDD34B2}"/>
          </ac:spMkLst>
        </pc:spChg>
        <pc:spChg chg="mod">
          <ac:chgData name="Thúy Mai" userId="222f1c7e07c9bd7a" providerId="LiveId" clId="{A6634602-D461-48B3-8E53-F6FC94CE50A1}" dt="2023-07-06T14:51:12.263" v="2570" actId="1076"/>
          <ac:spMkLst>
            <pc:docMk/>
            <pc:sldMk cId="4199881393" sldId="398"/>
            <ac:spMk id="4" creationId="{7F05951F-9352-D3C0-1255-4BD4B2366D40}"/>
          </ac:spMkLst>
        </pc:spChg>
      </pc:sldChg>
      <pc:sldChg chg="delSp modSp mod delAnim">
        <pc:chgData name="Thúy Mai" userId="222f1c7e07c9bd7a" providerId="LiveId" clId="{A6634602-D461-48B3-8E53-F6FC94CE50A1}" dt="2023-07-06T15:32:28.149" v="3318" actId="1035"/>
        <pc:sldMkLst>
          <pc:docMk/>
          <pc:sldMk cId="403181579" sldId="399"/>
        </pc:sldMkLst>
        <pc:spChg chg="mod">
          <ac:chgData name="Thúy Mai" userId="222f1c7e07c9bd7a" providerId="LiveId" clId="{A6634602-D461-48B3-8E53-F6FC94CE50A1}" dt="2023-07-06T15:30:24.447" v="3261"/>
          <ac:spMkLst>
            <pc:docMk/>
            <pc:sldMk cId="403181579" sldId="399"/>
            <ac:spMk id="2" creationId="{00000000-0000-0000-0000-000000000000}"/>
          </ac:spMkLst>
        </pc:spChg>
        <pc:spChg chg="del mod">
          <ac:chgData name="Thúy Mai" userId="222f1c7e07c9bd7a" providerId="LiveId" clId="{A6634602-D461-48B3-8E53-F6FC94CE50A1}" dt="2023-07-06T15:31:18.867" v="3271" actId="478"/>
          <ac:spMkLst>
            <pc:docMk/>
            <pc:sldMk cId="403181579" sldId="399"/>
            <ac:spMk id="5" creationId="{C28B3853-6218-9BB9-9651-39AF26F9EAD1}"/>
          </ac:spMkLst>
        </pc:spChg>
        <pc:spChg chg="del">
          <ac:chgData name="Thúy Mai" userId="222f1c7e07c9bd7a" providerId="LiveId" clId="{A6634602-D461-48B3-8E53-F6FC94CE50A1}" dt="2023-07-06T15:08:26.243" v="2886" actId="478"/>
          <ac:spMkLst>
            <pc:docMk/>
            <pc:sldMk cId="403181579" sldId="399"/>
            <ac:spMk id="32" creationId="{00000000-0000-0000-0000-000000000000}"/>
          </ac:spMkLst>
        </pc:spChg>
        <pc:spChg chg="mod">
          <ac:chgData name="Thúy Mai" userId="222f1c7e07c9bd7a" providerId="LiveId" clId="{A6634602-D461-48B3-8E53-F6FC94CE50A1}" dt="2023-07-06T15:30:10.311" v="3258" actId="14100"/>
          <ac:spMkLst>
            <pc:docMk/>
            <pc:sldMk cId="403181579" sldId="399"/>
            <ac:spMk id="36" creationId="{00000000-0000-0000-0000-000000000000}"/>
          </ac:spMkLst>
        </pc:spChg>
        <pc:spChg chg="mod">
          <ac:chgData name="Thúy Mai" userId="222f1c7e07c9bd7a" providerId="LiveId" clId="{A6634602-D461-48B3-8E53-F6FC94CE50A1}" dt="2023-07-06T15:30:44.602" v="3266"/>
          <ac:spMkLst>
            <pc:docMk/>
            <pc:sldMk cId="403181579" sldId="399"/>
            <ac:spMk id="44" creationId="{00000000-0000-0000-0000-000000000000}"/>
          </ac:spMkLst>
        </pc:spChg>
        <pc:spChg chg="mod">
          <ac:chgData name="Thúy Mai" userId="222f1c7e07c9bd7a" providerId="LiveId" clId="{A6634602-D461-48B3-8E53-F6FC94CE50A1}" dt="2023-07-06T15:31:01.799" v="3269"/>
          <ac:spMkLst>
            <pc:docMk/>
            <pc:sldMk cId="403181579" sldId="399"/>
            <ac:spMk id="47" creationId="{00000000-0000-0000-0000-000000000000}"/>
          </ac:spMkLst>
        </pc:spChg>
        <pc:spChg chg="mod">
          <ac:chgData name="Thúy Mai" userId="222f1c7e07c9bd7a" providerId="LiveId" clId="{A6634602-D461-48B3-8E53-F6FC94CE50A1}" dt="2023-07-06T15:31:24.871" v="3273"/>
          <ac:spMkLst>
            <pc:docMk/>
            <pc:sldMk cId="403181579" sldId="399"/>
            <ac:spMk id="50" creationId="{00000000-0000-0000-0000-000000000000}"/>
          </ac:spMkLst>
        </pc:spChg>
        <pc:grpChg chg="mod">
          <ac:chgData name="Thúy Mai" userId="222f1c7e07c9bd7a" providerId="LiveId" clId="{A6634602-D461-48B3-8E53-F6FC94CE50A1}" dt="2023-07-06T15:32:28.149" v="3318" actId="1035"/>
          <ac:grpSpMkLst>
            <pc:docMk/>
            <pc:sldMk cId="403181579" sldId="399"/>
            <ac:grpSpMk id="3" creationId="{00000000-0000-0000-0000-000000000000}"/>
          </ac:grpSpMkLst>
        </pc:grpChg>
        <pc:grpChg chg="mod">
          <ac:chgData name="Thúy Mai" userId="222f1c7e07c9bd7a" providerId="LiveId" clId="{A6634602-D461-48B3-8E53-F6FC94CE50A1}" dt="2023-07-06T15:32:28.149" v="3318" actId="1035"/>
          <ac:grpSpMkLst>
            <pc:docMk/>
            <pc:sldMk cId="403181579" sldId="399"/>
            <ac:grpSpMk id="43" creationId="{00000000-0000-0000-0000-000000000000}"/>
          </ac:grpSpMkLst>
        </pc:grpChg>
        <pc:grpChg chg="mod">
          <ac:chgData name="Thúy Mai" userId="222f1c7e07c9bd7a" providerId="LiveId" clId="{A6634602-D461-48B3-8E53-F6FC94CE50A1}" dt="2023-07-06T15:32:08.637" v="3314" actId="14100"/>
          <ac:grpSpMkLst>
            <pc:docMk/>
            <pc:sldMk cId="403181579" sldId="399"/>
            <ac:grpSpMk id="46" creationId="{00000000-0000-0000-0000-000000000000}"/>
          </ac:grpSpMkLst>
        </pc:grpChg>
        <pc:grpChg chg="mod">
          <ac:chgData name="Thúy Mai" userId="222f1c7e07c9bd7a" providerId="LiveId" clId="{A6634602-D461-48B3-8E53-F6FC94CE50A1}" dt="2023-07-06T15:32:08.637" v="3314" actId="14100"/>
          <ac:grpSpMkLst>
            <pc:docMk/>
            <pc:sldMk cId="403181579" sldId="399"/>
            <ac:grpSpMk id="49" creationId="{00000000-0000-0000-0000-000000000000}"/>
          </ac:grpSpMkLst>
        </pc:grpChg>
        <pc:picChg chg="mod">
          <ac:chgData name="Thúy Mai" userId="222f1c7e07c9bd7a" providerId="LiveId" clId="{A6634602-D461-48B3-8E53-F6FC94CE50A1}" dt="2023-07-06T15:32:28.149" v="3318" actId="1035"/>
          <ac:picMkLst>
            <pc:docMk/>
            <pc:sldMk cId="403181579" sldId="399"/>
            <ac:picMk id="6" creationId="{00000000-0000-0000-0000-000000000000}"/>
          </ac:picMkLst>
        </pc:picChg>
        <pc:picChg chg="mod">
          <ac:chgData name="Thúy Mai" userId="222f1c7e07c9bd7a" providerId="LiveId" clId="{A6634602-D461-48B3-8E53-F6FC94CE50A1}" dt="2023-07-06T15:32:08.637" v="3314" actId="14100"/>
          <ac:picMkLst>
            <pc:docMk/>
            <pc:sldMk cId="403181579" sldId="399"/>
            <ac:picMk id="9" creationId="{00000000-0000-0000-0000-000000000000}"/>
          </ac:picMkLst>
        </pc:picChg>
        <pc:picChg chg="mod">
          <ac:chgData name="Thúy Mai" userId="222f1c7e07c9bd7a" providerId="LiveId" clId="{A6634602-D461-48B3-8E53-F6FC94CE50A1}" dt="2023-07-06T15:31:56.766" v="3311" actId="1076"/>
          <ac:picMkLst>
            <pc:docMk/>
            <pc:sldMk cId="403181579" sldId="399"/>
            <ac:picMk id="31" creationId="{00000000-0000-0000-0000-000000000000}"/>
          </ac:picMkLst>
        </pc:picChg>
        <pc:picChg chg="mod">
          <ac:chgData name="Thúy Mai" userId="222f1c7e07c9bd7a" providerId="LiveId" clId="{A6634602-D461-48B3-8E53-F6FC94CE50A1}" dt="2023-07-06T15:32:14.711" v="3316" actId="1076"/>
          <ac:picMkLst>
            <pc:docMk/>
            <pc:sldMk cId="403181579" sldId="399"/>
            <ac:picMk id="33" creationId="{00000000-0000-0000-0000-000000000000}"/>
          </ac:picMkLst>
        </pc:picChg>
        <pc:picChg chg="mod">
          <ac:chgData name="Thúy Mai" userId="222f1c7e07c9bd7a" providerId="LiveId" clId="{A6634602-D461-48B3-8E53-F6FC94CE50A1}" dt="2023-07-06T15:32:08.637" v="3314" actId="14100"/>
          <ac:picMkLst>
            <pc:docMk/>
            <pc:sldMk cId="403181579" sldId="399"/>
            <ac:picMk id="54" creationId="{00000000-0000-0000-0000-000000000000}"/>
          </ac:picMkLst>
        </pc:picChg>
        <pc:picChg chg="mod">
          <ac:chgData name="Thúy Mai" userId="222f1c7e07c9bd7a" providerId="LiveId" clId="{A6634602-D461-48B3-8E53-F6FC94CE50A1}" dt="2023-07-06T15:32:28.149" v="3318" actId="1035"/>
          <ac:picMkLst>
            <pc:docMk/>
            <pc:sldMk cId="403181579" sldId="399"/>
            <ac:picMk id="55" creationId="{00000000-0000-0000-0000-000000000000}"/>
          </ac:picMkLst>
        </pc:picChg>
      </pc:sldChg>
      <pc:sldChg chg="delSp modSp del mod">
        <pc:chgData name="Thúy Mai" userId="222f1c7e07c9bd7a" providerId="LiveId" clId="{A6634602-D461-48B3-8E53-F6FC94CE50A1}" dt="2023-07-06T14:53:41.399" v="2670" actId="47"/>
        <pc:sldMkLst>
          <pc:docMk/>
          <pc:sldMk cId="3228305172" sldId="400"/>
        </pc:sldMkLst>
        <pc:spChg chg="del mod">
          <ac:chgData name="Thúy Mai" userId="222f1c7e07c9bd7a" providerId="LiveId" clId="{A6634602-D461-48B3-8E53-F6FC94CE50A1}" dt="2023-07-06T14:51:30.366" v="2578"/>
          <ac:spMkLst>
            <pc:docMk/>
            <pc:sldMk cId="3228305172" sldId="400"/>
            <ac:spMk id="5" creationId="{CE64D18B-65DF-FB96-0613-CB58577C2A29}"/>
          </ac:spMkLst>
        </pc:spChg>
        <pc:spChg chg="del">
          <ac:chgData name="Thúy Mai" userId="222f1c7e07c9bd7a" providerId="LiveId" clId="{A6634602-D461-48B3-8E53-F6FC94CE50A1}" dt="2023-07-06T14:52:16.903" v="2649" actId="21"/>
          <ac:spMkLst>
            <pc:docMk/>
            <pc:sldMk cId="3228305172" sldId="400"/>
            <ac:spMk id="8" creationId="{4AAF653F-106F-2A44-088A-B22FB69EFF36}"/>
          </ac:spMkLst>
        </pc:spChg>
      </pc:sldChg>
      <pc:sldChg chg="modSp mod">
        <pc:chgData name="Thúy Mai" userId="222f1c7e07c9bd7a" providerId="LiveId" clId="{A6634602-D461-48B3-8E53-F6FC94CE50A1}" dt="2023-07-06T14:56:12.025" v="2711" actId="113"/>
        <pc:sldMkLst>
          <pc:docMk/>
          <pc:sldMk cId="3207373887" sldId="401"/>
        </pc:sldMkLst>
        <pc:spChg chg="mod">
          <ac:chgData name="Thúy Mai" userId="222f1c7e07c9bd7a" providerId="LiveId" clId="{A6634602-D461-48B3-8E53-F6FC94CE50A1}" dt="2023-07-06T14:55:57.615" v="2706" actId="1036"/>
          <ac:spMkLst>
            <pc:docMk/>
            <pc:sldMk cId="3207373887" sldId="401"/>
            <ac:spMk id="4" creationId="{34E30211-1F60-B53B-0A99-B4048AD37469}"/>
          </ac:spMkLst>
        </pc:spChg>
        <pc:graphicFrameChg chg="mod modGraphic">
          <ac:chgData name="Thúy Mai" userId="222f1c7e07c9bd7a" providerId="LiveId" clId="{A6634602-D461-48B3-8E53-F6FC94CE50A1}" dt="2023-07-06T14:56:12.025" v="2711" actId="113"/>
          <ac:graphicFrameMkLst>
            <pc:docMk/>
            <pc:sldMk cId="3207373887" sldId="401"/>
            <ac:graphicFrameMk id="6" creationId="{BF500EA6-65DA-AA24-7D28-87A1D7C9DA9E}"/>
          </ac:graphicFrameMkLst>
        </pc:graphicFrameChg>
      </pc:sldChg>
      <pc:sldChg chg="addSp modSp mod">
        <pc:chgData name="Thúy Mai" userId="222f1c7e07c9bd7a" providerId="LiveId" clId="{A6634602-D461-48B3-8E53-F6FC94CE50A1}" dt="2023-07-06T14:57:05.480" v="2726" actId="1076"/>
        <pc:sldMkLst>
          <pc:docMk/>
          <pc:sldMk cId="2303328631" sldId="404"/>
        </pc:sldMkLst>
        <pc:spChg chg="add mod">
          <ac:chgData name="Thúy Mai" userId="222f1c7e07c9bd7a" providerId="LiveId" clId="{A6634602-D461-48B3-8E53-F6FC94CE50A1}" dt="2023-07-06T14:56:42.938" v="2720" actId="255"/>
          <ac:spMkLst>
            <pc:docMk/>
            <pc:sldMk cId="2303328631" sldId="404"/>
            <ac:spMk id="3" creationId="{B1AFC5B9-3121-1D7C-1AF7-B69EAC508960}"/>
          </ac:spMkLst>
        </pc:spChg>
        <pc:spChg chg="mod">
          <ac:chgData name="Thúy Mai" userId="222f1c7e07c9bd7a" providerId="LiveId" clId="{A6634602-D461-48B3-8E53-F6FC94CE50A1}" dt="2023-07-06T14:57:05.480" v="2726" actId="1076"/>
          <ac:spMkLst>
            <pc:docMk/>
            <pc:sldMk cId="2303328631" sldId="404"/>
            <ac:spMk id="4" creationId="{409D8301-1F33-B221-4BC6-5CAC15778D42}"/>
          </ac:spMkLst>
        </pc:spChg>
      </pc:sldChg>
      <pc:sldChg chg="modSp mod">
        <pc:chgData name="Thúy Mai" userId="222f1c7e07c9bd7a" providerId="LiveId" clId="{A6634602-D461-48B3-8E53-F6FC94CE50A1}" dt="2023-07-06T14:58:26.460" v="2746" actId="21"/>
        <pc:sldMkLst>
          <pc:docMk/>
          <pc:sldMk cId="1871160957" sldId="405"/>
        </pc:sldMkLst>
        <pc:spChg chg="mod">
          <ac:chgData name="Thúy Mai" userId="222f1c7e07c9bd7a" providerId="LiveId" clId="{A6634602-D461-48B3-8E53-F6FC94CE50A1}" dt="2023-07-06T14:58:26.460" v="2746" actId="21"/>
          <ac:spMkLst>
            <pc:docMk/>
            <pc:sldMk cId="1871160957" sldId="405"/>
            <ac:spMk id="5" creationId="{C2369180-E86D-F0BE-24AC-980ED062E18D}"/>
          </ac:spMkLst>
        </pc:spChg>
      </pc:sldChg>
      <pc:sldChg chg="modSp mod">
        <pc:chgData name="Thúy Mai" userId="222f1c7e07c9bd7a" providerId="LiveId" clId="{A6634602-D461-48B3-8E53-F6FC94CE50A1}" dt="2023-07-06T14:59:48.270" v="2764" actId="1076"/>
        <pc:sldMkLst>
          <pc:docMk/>
          <pc:sldMk cId="1320566782" sldId="407"/>
        </pc:sldMkLst>
        <pc:spChg chg="mod">
          <ac:chgData name="Thúy Mai" userId="222f1c7e07c9bd7a" providerId="LiveId" clId="{A6634602-D461-48B3-8E53-F6FC94CE50A1}" dt="2023-07-06T14:59:45.757" v="2763" actId="1076"/>
          <ac:spMkLst>
            <pc:docMk/>
            <pc:sldMk cId="1320566782" sldId="407"/>
            <ac:spMk id="3" creationId="{C9D86BA1-AFFC-032A-28F7-733A2F1A6BAD}"/>
          </ac:spMkLst>
        </pc:spChg>
        <pc:spChg chg="mod">
          <ac:chgData name="Thúy Mai" userId="222f1c7e07c9bd7a" providerId="LiveId" clId="{A6634602-D461-48B3-8E53-F6FC94CE50A1}" dt="2023-07-06T14:59:48.270" v="2764" actId="1076"/>
          <ac:spMkLst>
            <pc:docMk/>
            <pc:sldMk cId="1320566782" sldId="407"/>
            <ac:spMk id="4" creationId="{99E2A9B4-A8DC-0C9A-E064-695095B9A919}"/>
          </ac:spMkLst>
        </pc:spChg>
      </pc:sldChg>
      <pc:sldChg chg="addSp delSp modSp mod">
        <pc:chgData name="Thúy Mai" userId="222f1c7e07c9bd7a" providerId="LiveId" clId="{A6634602-D461-48B3-8E53-F6FC94CE50A1}" dt="2023-07-06T15:02:12.177" v="2797" actId="403"/>
        <pc:sldMkLst>
          <pc:docMk/>
          <pc:sldMk cId="522682125" sldId="408"/>
        </pc:sldMkLst>
        <pc:spChg chg="add del mod">
          <ac:chgData name="Thúy Mai" userId="222f1c7e07c9bd7a" providerId="LiveId" clId="{A6634602-D461-48B3-8E53-F6FC94CE50A1}" dt="2023-07-06T15:01:19.444" v="2781" actId="478"/>
          <ac:spMkLst>
            <pc:docMk/>
            <pc:sldMk cId="522682125" sldId="408"/>
            <ac:spMk id="3" creationId="{3F08A010-529C-2AF1-95C4-524634CF2D37}"/>
          </ac:spMkLst>
        </pc:spChg>
        <pc:spChg chg="mod">
          <ac:chgData name="Thúy Mai" userId="222f1c7e07c9bd7a" providerId="LiveId" clId="{A6634602-D461-48B3-8E53-F6FC94CE50A1}" dt="2023-07-06T15:02:12.177" v="2797" actId="403"/>
          <ac:spMkLst>
            <pc:docMk/>
            <pc:sldMk cId="522682125" sldId="408"/>
            <ac:spMk id="4" creationId="{5802CF44-DB9A-C989-39A5-12E5FE0164FD}"/>
          </ac:spMkLst>
        </pc:spChg>
      </pc:sldChg>
      <pc:sldChg chg="addSp modSp mod modAnim">
        <pc:chgData name="Thúy Mai" userId="222f1c7e07c9bd7a" providerId="LiveId" clId="{A6634602-D461-48B3-8E53-F6FC94CE50A1}" dt="2023-07-06T15:03:34.880" v="2821"/>
        <pc:sldMkLst>
          <pc:docMk/>
          <pc:sldMk cId="2183609968" sldId="410"/>
        </pc:sldMkLst>
        <pc:spChg chg="add mod">
          <ac:chgData name="Thúy Mai" userId="222f1c7e07c9bd7a" providerId="LiveId" clId="{A6634602-D461-48B3-8E53-F6FC94CE50A1}" dt="2023-07-06T15:02:48.048" v="2811" actId="1076"/>
          <ac:spMkLst>
            <pc:docMk/>
            <pc:sldMk cId="2183609968" sldId="410"/>
            <ac:spMk id="3" creationId="{71EF2795-27BC-6BD2-11B8-17EBDDA8CD42}"/>
          </ac:spMkLst>
        </pc:spChg>
        <pc:spChg chg="mod">
          <ac:chgData name="Thúy Mai" userId="222f1c7e07c9bd7a" providerId="LiveId" clId="{A6634602-D461-48B3-8E53-F6FC94CE50A1}" dt="2023-07-06T15:03:28.971" v="2820" actId="2711"/>
          <ac:spMkLst>
            <pc:docMk/>
            <pc:sldMk cId="2183609968" sldId="410"/>
            <ac:spMk id="4" creationId="{94F896BF-0492-BD7F-5D60-EB8530520794}"/>
          </ac:spMkLst>
        </pc:spChg>
      </pc:sldChg>
      <pc:sldChg chg="addSp delSp modSp add mod ord">
        <pc:chgData name="Thúy Mai" userId="222f1c7e07c9bd7a" providerId="LiveId" clId="{A6634602-D461-48B3-8E53-F6FC94CE50A1}" dt="2023-07-06T14:53:38.330" v="2669" actId="1076"/>
        <pc:sldMkLst>
          <pc:docMk/>
          <pc:sldMk cId="4189455970" sldId="411"/>
        </pc:sldMkLst>
        <pc:spChg chg="del">
          <ac:chgData name="Thúy Mai" userId="222f1c7e07c9bd7a" providerId="LiveId" clId="{A6634602-D461-48B3-8E53-F6FC94CE50A1}" dt="2023-07-06T14:52:12.230" v="2648" actId="478"/>
          <ac:spMkLst>
            <pc:docMk/>
            <pc:sldMk cId="4189455970" sldId="411"/>
            <ac:spMk id="2" creationId="{4EEF3546-2087-4B1C-B26D-8EB1E4793350}"/>
          </ac:spMkLst>
        </pc:spChg>
        <pc:spChg chg="del">
          <ac:chgData name="Thúy Mai" userId="222f1c7e07c9bd7a" providerId="LiveId" clId="{A6634602-D461-48B3-8E53-F6FC94CE50A1}" dt="2023-07-06T14:52:18.730" v="2650" actId="478"/>
          <ac:spMkLst>
            <pc:docMk/>
            <pc:sldMk cId="4189455970" sldId="411"/>
            <ac:spMk id="3" creationId="{CCDB0534-6963-E9A0-AAD6-59DF3BDD34B2}"/>
          </ac:spMkLst>
        </pc:spChg>
        <pc:spChg chg="mod">
          <ac:chgData name="Thúy Mai" userId="222f1c7e07c9bd7a" providerId="LiveId" clId="{A6634602-D461-48B3-8E53-F6FC94CE50A1}" dt="2023-07-06T14:52:07.205" v="2647" actId="1076"/>
          <ac:spMkLst>
            <pc:docMk/>
            <pc:sldMk cId="4189455970" sldId="411"/>
            <ac:spMk id="4" creationId="{7F05951F-9352-D3C0-1255-4BD4B2366D40}"/>
          </ac:spMkLst>
        </pc:spChg>
        <pc:spChg chg="add mod">
          <ac:chgData name="Thúy Mai" userId="222f1c7e07c9bd7a" providerId="LiveId" clId="{A6634602-D461-48B3-8E53-F6FC94CE50A1}" dt="2023-07-06T14:53:36.250" v="2668" actId="1076"/>
          <ac:spMkLst>
            <pc:docMk/>
            <pc:sldMk cId="4189455970" sldId="411"/>
            <ac:spMk id="5" creationId="{AEA5ACA3-B8AF-EE62-C970-BEA080E548C6}"/>
          </ac:spMkLst>
        </pc:spChg>
        <pc:spChg chg="add mod">
          <ac:chgData name="Thúy Mai" userId="222f1c7e07c9bd7a" providerId="LiveId" clId="{A6634602-D461-48B3-8E53-F6FC94CE50A1}" dt="2023-07-06T14:53:38.330" v="2669" actId="1076"/>
          <ac:spMkLst>
            <pc:docMk/>
            <pc:sldMk cId="4189455970" sldId="411"/>
            <ac:spMk id="6" creationId="{66355B38-EEEA-82E8-1FED-48D4BC5F1DEB}"/>
          </ac:spMkLst>
        </pc:spChg>
      </pc:sldChg>
      <pc:sldChg chg="modSp add mod ord">
        <pc:chgData name="Thúy Mai" userId="222f1c7e07c9bd7a" providerId="LiveId" clId="{A6634602-D461-48B3-8E53-F6FC94CE50A1}" dt="2023-07-06T14:58:32.320" v="2749" actId="20577"/>
        <pc:sldMkLst>
          <pc:docMk/>
          <pc:sldMk cId="1868876111" sldId="412"/>
        </pc:sldMkLst>
        <pc:spChg chg="mod">
          <ac:chgData name="Thúy Mai" userId="222f1c7e07c9bd7a" providerId="LiveId" clId="{A6634602-D461-48B3-8E53-F6FC94CE50A1}" dt="2023-07-06T14:58:32.320" v="2749" actId="20577"/>
          <ac:spMkLst>
            <pc:docMk/>
            <pc:sldMk cId="1868876111" sldId="412"/>
            <ac:spMk id="5" creationId="{C2369180-E86D-F0BE-24AC-980ED062E18D}"/>
          </ac:spMkLst>
        </pc:spChg>
      </pc:sldChg>
      <pc:sldChg chg="delSp modSp add mod">
        <pc:chgData name="Thúy Mai" userId="222f1c7e07c9bd7a" providerId="LiveId" clId="{A6634602-D461-48B3-8E53-F6FC94CE50A1}" dt="2023-07-06T15:02:07.462" v="2796" actId="1076"/>
        <pc:sldMkLst>
          <pc:docMk/>
          <pc:sldMk cId="3919787902" sldId="413"/>
        </pc:sldMkLst>
        <pc:spChg chg="mod">
          <ac:chgData name="Thúy Mai" userId="222f1c7e07c9bd7a" providerId="LiveId" clId="{A6634602-D461-48B3-8E53-F6FC94CE50A1}" dt="2023-07-06T15:02:07.462" v="2796" actId="1076"/>
          <ac:spMkLst>
            <pc:docMk/>
            <pc:sldMk cId="3919787902" sldId="413"/>
            <ac:spMk id="3" creationId="{3F08A010-529C-2AF1-95C4-524634CF2D37}"/>
          </ac:spMkLst>
        </pc:spChg>
        <pc:spChg chg="del">
          <ac:chgData name="Thúy Mai" userId="222f1c7e07c9bd7a" providerId="LiveId" clId="{A6634602-D461-48B3-8E53-F6FC94CE50A1}" dt="2023-07-06T15:01:42.435" v="2787" actId="478"/>
          <ac:spMkLst>
            <pc:docMk/>
            <pc:sldMk cId="3919787902" sldId="413"/>
            <ac:spMk id="4" creationId="{5802CF44-DB9A-C989-39A5-12E5FE0164FD}"/>
          </ac:spMkLst>
        </pc:spChg>
      </pc:sldChg>
      <pc:sldChg chg="modSp add mod">
        <pc:chgData name="Thúy Mai" userId="222f1c7e07c9bd7a" providerId="LiveId" clId="{A6634602-D461-48B3-8E53-F6FC94CE50A1}" dt="2023-07-06T15:04:21.629" v="2828" actId="14100"/>
        <pc:sldMkLst>
          <pc:docMk/>
          <pc:sldMk cId="2547427758" sldId="414"/>
        </pc:sldMkLst>
        <pc:spChg chg="mod">
          <ac:chgData name="Thúy Mai" userId="222f1c7e07c9bd7a" providerId="LiveId" clId="{A6634602-D461-48B3-8E53-F6FC94CE50A1}" dt="2023-07-06T15:04:21.629" v="2828" actId="14100"/>
          <ac:spMkLst>
            <pc:docMk/>
            <pc:sldMk cId="2547427758" sldId="414"/>
            <ac:spMk id="4" creationId="{94F896BF-0492-BD7F-5D60-EB85305207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6C1F03-67B0-4025-93A4-24F4EA4A43F4}" type="datetimeFigureOut">
              <a:rPr lang="zh-CN" altLang="en-US" smtClean="0"/>
              <a:t>2024/10/11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7FB314-9EA7-4039-99DD-0C64E08E45CE}" type="slidenum">
              <a:rPr lang="zh-CN" altLang="en-US" smtClean="0"/>
              <a:t>‹#›</a:t>
            </a:fld>
            <a:endParaRPr lang="zh-CN" altLang="en-US"/>
          </a:p>
        </p:txBody>
      </p:sp>
    </p:spTree>
    <p:extLst>
      <p:ext uri="{BB962C8B-B14F-4D97-AF65-F5344CB8AC3E}">
        <p14:creationId xmlns:p14="http://schemas.microsoft.com/office/powerpoint/2010/main" val="2705847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27FB314-9EA7-4039-99DD-0C64E08E45CE}" type="slidenum">
              <a:rPr lang="zh-CN" altLang="en-US" smtClean="0"/>
              <a:t>2</a:t>
            </a:fld>
            <a:endParaRPr lang="zh-CN" altLang="en-US"/>
          </a:p>
        </p:txBody>
      </p:sp>
    </p:spTree>
    <p:extLst>
      <p:ext uri="{BB962C8B-B14F-4D97-AF65-F5344CB8AC3E}">
        <p14:creationId xmlns:p14="http://schemas.microsoft.com/office/powerpoint/2010/main" val="1732149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44</a:t>
            </a:fld>
            <a:endParaRPr lang="en-US"/>
          </a:p>
        </p:txBody>
      </p:sp>
    </p:spTree>
    <p:extLst>
      <p:ext uri="{BB962C8B-B14F-4D97-AF65-F5344CB8AC3E}">
        <p14:creationId xmlns:p14="http://schemas.microsoft.com/office/powerpoint/2010/main" val="4212751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45</a:t>
            </a:fld>
            <a:endParaRPr lang="en-US"/>
          </a:p>
        </p:txBody>
      </p:sp>
    </p:spTree>
    <p:extLst>
      <p:ext uri="{BB962C8B-B14F-4D97-AF65-F5344CB8AC3E}">
        <p14:creationId xmlns:p14="http://schemas.microsoft.com/office/powerpoint/2010/main" val="3896370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46</a:t>
            </a:fld>
            <a:endParaRPr lang="en-US"/>
          </a:p>
        </p:txBody>
      </p:sp>
    </p:spTree>
    <p:extLst>
      <p:ext uri="{BB962C8B-B14F-4D97-AF65-F5344CB8AC3E}">
        <p14:creationId xmlns:p14="http://schemas.microsoft.com/office/powerpoint/2010/main" val="53836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47</a:t>
            </a:fld>
            <a:endParaRPr lang="en-US"/>
          </a:p>
        </p:txBody>
      </p:sp>
    </p:spTree>
    <p:extLst>
      <p:ext uri="{BB962C8B-B14F-4D97-AF65-F5344CB8AC3E}">
        <p14:creationId xmlns:p14="http://schemas.microsoft.com/office/powerpoint/2010/main" val="4099716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48</a:t>
            </a:fld>
            <a:endParaRPr lang="en-US"/>
          </a:p>
        </p:txBody>
      </p:sp>
    </p:spTree>
    <p:extLst>
      <p:ext uri="{BB962C8B-B14F-4D97-AF65-F5344CB8AC3E}">
        <p14:creationId xmlns:p14="http://schemas.microsoft.com/office/powerpoint/2010/main" val="1201164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49</a:t>
            </a:fld>
            <a:endParaRPr lang="en-US"/>
          </a:p>
        </p:txBody>
      </p:sp>
    </p:spTree>
    <p:extLst>
      <p:ext uri="{BB962C8B-B14F-4D97-AF65-F5344CB8AC3E}">
        <p14:creationId xmlns:p14="http://schemas.microsoft.com/office/powerpoint/2010/main" val="265846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50</a:t>
            </a:fld>
            <a:endParaRPr lang="en-US"/>
          </a:p>
        </p:txBody>
      </p:sp>
    </p:spTree>
    <p:extLst>
      <p:ext uri="{BB962C8B-B14F-4D97-AF65-F5344CB8AC3E}">
        <p14:creationId xmlns:p14="http://schemas.microsoft.com/office/powerpoint/2010/main" val="3078833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51</a:t>
            </a:fld>
            <a:endParaRPr lang="en-US"/>
          </a:p>
        </p:txBody>
      </p:sp>
    </p:spTree>
    <p:extLst>
      <p:ext uri="{BB962C8B-B14F-4D97-AF65-F5344CB8AC3E}">
        <p14:creationId xmlns:p14="http://schemas.microsoft.com/office/powerpoint/2010/main" val="759510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52</a:t>
            </a:fld>
            <a:endParaRPr lang="en-US"/>
          </a:p>
        </p:txBody>
      </p:sp>
    </p:spTree>
    <p:extLst>
      <p:ext uri="{BB962C8B-B14F-4D97-AF65-F5344CB8AC3E}">
        <p14:creationId xmlns:p14="http://schemas.microsoft.com/office/powerpoint/2010/main" val="1449906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53</a:t>
            </a:fld>
            <a:endParaRPr lang="en-US"/>
          </a:p>
        </p:txBody>
      </p:sp>
    </p:spTree>
    <p:extLst>
      <p:ext uri="{BB962C8B-B14F-4D97-AF65-F5344CB8AC3E}">
        <p14:creationId xmlns:p14="http://schemas.microsoft.com/office/powerpoint/2010/main" val="297398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10</a:t>
            </a:fld>
            <a:endParaRPr lang="zh-CN" altLang="en-US"/>
          </a:p>
        </p:txBody>
      </p:sp>
    </p:spTree>
    <p:extLst>
      <p:ext uri="{BB962C8B-B14F-4D97-AF65-F5344CB8AC3E}">
        <p14:creationId xmlns:p14="http://schemas.microsoft.com/office/powerpoint/2010/main" val="388620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11</a:t>
            </a:fld>
            <a:endParaRPr lang="zh-CN" altLang="en-US"/>
          </a:p>
        </p:txBody>
      </p:sp>
    </p:spTree>
    <p:extLst>
      <p:ext uri="{BB962C8B-B14F-4D97-AF65-F5344CB8AC3E}">
        <p14:creationId xmlns:p14="http://schemas.microsoft.com/office/powerpoint/2010/main" val="378908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12</a:t>
            </a:fld>
            <a:endParaRPr lang="zh-CN" altLang="en-US"/>
          </a:p>
        </p:txBody>
      </p:sp>
    </p:spTree>
    <p:extLst>
      <p:ext uri="{BB962C8B-B14F-4D97-AF65-F5344CB8AC3E}">
        <p14:creationId xmlns:p14="http://schemas.microsoft.com/office/powerpoint/2010/main" val="95412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FB314-9EA7-4039-99DD-0C64E08E45CE}" type="slidenum">
              <a:rPr lang="zh-CN" altLang="en-US" smtClean="0"/>
              <a:t>33</a:t>
            </a:fld>
            <a:endParaRPr lang="zh-CN" altLang="en-US"/>
          </a:p>
        </p:txBody>
      </p:sp>
    </p:spTree>
    <p:extLst>
      <p:ext uri="{BB962C8B-B14F-4D97-AF65-F5344CB8AC3E}">
        <p14:creationId xmlns:p14="http://schemas.microsoft.com/office/powerpoint/2010/main" val="339366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38</a:t>
            </a:fld>
            <a:endParaRPr lang="zh-CN" altLang="en-US"/>
          </a:p>
        </p:txBody>
      </p:sp>
    </p:spTree>
    <p:extLst>
      <p:ext uri="{BB962C8B-B14F-4D97-AF65-F5344CB8AC3E}">
        <p14:creationId xmlns:p14="http://schemas.microsoft.com/office/powerpoint/2010/main" val="1161264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39</a:t>
            </a:fld>
            <a:endParaRPr lang="zh-CN" altLang="en-US"/>
          </a:p>
        </p:txBody>
      </p:sp>
    </p:spTree>
    <p:extLst>
      <p:ext uri="{BB962C8B-B14F-4D97-AF65-F5344CB8AC3E}">
        <p14:creationId xmlns:p14="http://schemas.microsoft.com/office/powerpoint/2010/main" val="71356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7FB314-9EA7-4039-99DD-0C64E08E45CE}" type="slidenum">
              <a:rPr lang="zh-CN" altLang="en-US" smtClean="0"/>
              <a:t>40</a:t>
            </a:fld>
            <a:endParaRPr lang="zh-CN" altLang="en-US"/>
          </a:p>
        </p:txBody>
      </p:sp>
    </p:spTree>
    <p:extLst>
      <p:ext uri="{BB962C8B-B14F-4D97-AF65-F5344CB8AC3E}">
        <p14:creationId xmlns:p14="http://schemas.microsoft.com/office/powerpoint/2010/main" val="424737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68B4A2E5-EB40-4990-8AA2-58A481BAF50A}" type="slidenum">
              <a:rPr lang="en-US" smtClean="0"/>
              <a:t>43</a:t>
            </a:fld>
            <a:endParaRPr lang="en-US"/>
          </a:p>
        </p:txBody>
      </p:sp>
    </p:spTree>
    <p:extLst>
      <p:ext uri="{BB962C8B-B14F-4D97-AF65-F5344CB8AC3E}">
        <p14:creationId xmlns:p14="http://schemas.microsoft.com/office/powerpoint/2010/main" val="3017682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矩形 3"/>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5" name="组合 14"/>
          <p:cNvGrpSpPr/>
          <p:nvPr userDrawn="1"/>
        </p:nvGrpSpPr>
        <p:grpSpPr>
          <a:xfrm flipH="1">
            <a:off x="10099006" y="4932412"/>
            <a:ext cx="2088232" cy="1944216"/>
            <a:chOff x="80899" y="-176139"/>
            <a:chExt cx="2088232" cy="1944216"/>
          </a:xfrm>
        </p:grpSpPr>
        <p:pic>
          <p:nvPicPr>
            <p:cNvPr id="16" name="Picture 3" descr="C:\Documents and Settings\Administrator\桌面\花\图层 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99" y="-176139"/>
              <a:ext cx="1368152" cy="18056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Documents and Settings\Administrator\桌面\花\图层 3.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144" y="615949"/>
              <a:ext cx="872987" cy="1152128"/>
            </a:xfrm>
            <a:prstGeom prst="rect">
              <a:avLst/>
            </a:prstGeom>
            <a:ln>
              <a:noFill/>
            </a:ln>
            <a:effectLst>
              <a:outerShdw blurRad="292100" dist="139700" dir="2700000" sx="88000" sy="88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0" name="矩形 9"/>
          <p:cNvSpPr/>
          <p:nvPr userDrawn="1"/>
        </p:nvSpPr>
        <p:spPr>
          <a:xfrm>
            <a:off x="693019" y="677838"/>
            <a:ext cx="10801200" cy="5472608"/>
          </a:xfrm>
          <a:prstGeom prst="rect">
            <a:avLst/>
          </a:prstGeom>
          <a:pattFill prst="ltUpDiag">
            <a:fgClr>
              <a:srgbClr val="F9F5F9"/>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076" name="Picture 4" descr="C:\Documents and Settings\Administrator\桌面\花\花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rot="5400000">
            <a:off x="-161353" y="350316"/>
            <a:ext cx="3312368" cy="261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2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8DDD-AAAA-B618-0194-5AC3B065ED1E}"/>
              </a:ext>
            </a:extLst>
          </p:cNvPr>
          <p:cNvSpPr>
            <a:spLocks noGrp="1"/>
          </p:cNvSpPr>
          <p:nvPr>
            <p:ph type="title"/>
          </p:nvPr>
        </p:nvSpPr>
        <p:spPr>
          <a:xfrm>
            <a:off x="831525" y="1709739"/>
            <a:ext cx="10511493"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7B9949C0-C0E5-4C2E-2FD3-A2A673D90C0A}"/>
              </a:ext>
            </a:extLst>
          </p:cNvPr>
          <p:cNvSpPr>
            <a:spLocks noGrp="1"/>
          </p:cNvSpPr>
          <p:nvPr>
            <p:ph type="body" idx="1"/>
          </p:nvPr>
        </p:nvSpPr>
        <p:spPr>
          <a:xfrm>
            <a:off x="831525" y="4589464"/>
            <a:ext cx="10511493" cy="1500187"/>
          </a:xfrm>
        </p:spPr>
        <p:txBody>
          <a:bodyPr/>
          <a:lstStyle>
            <a:lvl1pPr marL="0" indent="0">
              <a:buNone/>
              <a:defRPr sz="2399">
                <a:solidFill>
                  <a:schemeClr val="tx1">
                    <a:tint val="75000"/>
                  </a:schemeClr>
                </a:solidFill>
              </a:defRPr>
            </a:lvl1pPr>
            <a:lvl2pPr marL="457017" indent="0">
              <a:buNone/>
              <a:defRPr sz="1999">
                <a:solidFill>
                  <a:schemeClr val="tx1">
                    <a:tint val="75000"/>
                  </a:schemeClr>
                </a:solidFill>
              </a:defRPr>
            </a:lvl2pPr>
            <a:lvl3pPr marL="914034" indent="0">
              <a:buNone/>
              <a:defRPr sz="1799">
                <a:solidFill>
                  <a:schemeClr val="tx1">
                    <a:tint val="75000"/>
                  </a:schemeClr>
                </a:solidFill>
              </a:defRPr>
            </a:lvl3pPr>
            <a:lvl4pPr marL="1371051" indent="0">
              <a:buNone/>
              <a:defRPr sz="1599">
                <a:solidFill>
                  <a:schemeClr val="tx1">
                    <a:tint val="75000"/>
                  </a:schemeClr>
                </a:solidFill>
              </a:defRPr>
            </a:lvl4pPr>
            <a:lvl5pPr marL="1828068" indent="0">
              <a:buNone/>
              <a:defRPr sz="1599">
                <a:solidFill>
                  <a:schemeClr val="tx1">
                    <a:tint val="75000"/>
                  </a:schemeClr>
                </a:solidFill>
              </a:defRPr>
            </a:lvl5pPr>
            <a:lvl6pPr marL="2285086" indent="0">
              <a:buNone/>
              <a:defRPr sz="1599">
                <a:solidFill>
                  <a:schemeClr val="tx1">
                    <a:tint val="75000"/>
                  </a:schemeClr>
                </a:solidFill>
              </a:defRPr>
            </a:lvl6pPr>
            <a:lvl7pPr marL="2742103" indent="0">
              <a:buNone/>
              <a:defRPr sz="1599">
                <a:solidFill>
                  <a:schemeClr val="tx1">
                    <a:tint val="75000"/>
                  </a:schemeClr>
                </a:solidFill>
              </a:defRPr>
            </a:lvl7pPr>
            <a:lvl8pPr marL="3199120" indent="0">
              <a:buNone/>
              <a:defRPr sz="1599">
                <a:solidFill>
                  <a:schemeClr val="tx1">
                    <a:tint val="75000"/>
                  </a:schemeClr>
                </a:solidFill>
              </a:defRPr>
            </a:lvl8pPr>
            <a:lvl9pPr marL="3656137"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BA1233-864B-FE9E-961B-702FD7B7215D}"/>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7220DE88-D725-531B-B715-1D98AC34A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85C6E-BD10-815F-F408-4244D39A2DF3}"/>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276619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C0D5-D61A-343C-8D61-C6641D8EDC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8EB0E-09A3-E517-AC9F-AF1807368AA5}"/>
              </a:ext>
            </a:extLst>
          </p:cNvPr>
          <p:cNvSpPr>
            <a:spLocks noGrp="1"/>
          </p:cNvSpPr>
          <p:nvPr>
            <p:ph sz="half" idx="1"/>
          </p:nvPr>
        </p:nvSpPr>
        <p:spPr>
          <a:xfrm>
            <a:off x="837873" y="1825625"/>
            <a:ext cx="51795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1849F-D5ED-BCA6-5427-A98CB194EB87}"/>
              </a:ext>
            </a:extLst>
          </p:cNvPr>
          <p:cNvSpPr>
            <a:spLocks noGrp="1"/>
          </p:cNvSpPr>
          <p:nvPr>
            <p:ph sz="half" idx="2"/>
          </p:nvPr>
        </p:nvSpPr>
        <p:spPr>
          <a:xfrm>
            <a:off x="6169789" y="1825625"/>
            <a:ext cx="51795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28755D-64DB-6F73-9437-E787EFD4A331}"/>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6" name="Footer Placeholder 5">
            <a:extLst>
              <a:ext uri="{FF2B5EF4-FFF2-40B4-BE49-F238E27FC236}">
                <a16:creationId xmlns:a16="http://schemas.microsoft.com/office/drawing/2014/main" id="{9070B4E3-A592-73C7-E93B-3072145C6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BFBCA-7708-EAB6-432F-9E8F4096B937}"/>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126868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D990-90F8-23C3-B1E8-8083753539D1}"/>
              </a:ext>
            </a:extLst>
          </p:cNvPr>
          <p:cNvSpPr>
            <a:spLocks noGrp="1"/>
          </p:cNvSpPr>
          <p:nvPr>
            <p:ph type="title"/>
          </p:nvPr>
        </p:nvSpPr>
        <p:spPr>
          <a:xfrm>
            <a:off x="839460" y="365126"/>
            <a:ext cx="1051149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030D31-6D8A-E5AF-C7B4-690A44355C4F}"/>
              </a:ext>
            </a:extLst>
          </p:cNvPr>
          <p:cNvSpPr>
            <a:spLocks noGrp="1"/>
          </p:cNvSpPr>
          <p:nvPr>
            <p:ph type="body" idx="1"/>
          </p:nvPr>
        </p:nvSpPr>
        <p:spPr>
          <a:xfrm>
            <a:off x="839461" y="1681163"/>
            <a:ext cx="5155772" cy="823912"/>
          </a:xfrm>
        </p:spPr>
        <p:txBody>
          <a:bodyPr anchor="b"/>
          <a:lstStyle>
            <a:lvl1pPr marL="0" indent="0">
              <a:buNone/>
              <a:defRPr sz="2399" b="1"/>
            </a:lvl1pPr>
            <a:lvl2pPr marL="457017" indent="0">
              <a:buNone/>
              <a:defRPr sz="1999" b="1"/>
            </a:lvl2pPr>
            <a:lvl3pPr marL="914034" indent="0">
              <a:buNone/>
              <a:defRPr sz="1799" b="1"/>
            </a:lvl3pPr>
            <a:lvl4pPr marL="1371051" indent="0">
              <a:buNone/>
              <a:defRPr sz="1599" b="1"/>
            </a:lvl4pPr>
            <a:lvl5pPr marL="1828068"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F82B11CC-C0DE-9E4F-60C4-3B218FAB270F}"/>
              </a:ext>
            </a:extLst>
          </p:cNvPr>
          <p:cNvSpPr>
            <a:spLocks noGrp="1"/>
          </p:cNvSpPr>
          <p:nvPr>
            <p:ph sz="half" idx="2"/>
          </p:nvPr>
        </p:nvSpPr>
        <p:spPr>
          <a:xfrm>
            <a:off x="839461" y="2505075"/>
            <a:ext cx="5155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3BE9D7-D620-7B50-C1BB-3968AAB07DB8}"/>
              </a:ext>
            </a:extLst>
          </p:cNvPr>
          <p:cNvSpPr>
            <a:spLocks noGrp="1"/>
          </p:cNvSpPr>
          <p:nvPr>
            <p:ph type="body" sz="quarter" idx="3"/>
          </p:nvPr>
        </p:nvSpPr>
        <p:spPr>
          <a:xfrm>
            <a:off x="6169789" y="1681163"/>
            <a:ext cx="5181164" cy="823912"/>
          </a:xfrm>
        </p:spPr>
        <p:txBody>
          <a:bodyPr anchor="b"/>
          <a:lstStyle>
            <a:lvl1pPr marL="0" indent="0">
              <a:buNone/>
              <a:defRPr sz="2399" b="1"/>
            </a:lvl1pPr>
            <a:lvl2pPr marL="457017" indent="0">
              <a:buNone/>
              <a:defRPr sz="1999" b="1"/>
            </a:lvl2pPr>
            <a:lvl3pPr marL="914034" indent="0">
              <a:buNone/>
              <a:defRPr sz="1799" b="1"/>
            </a:lvl3pPr>
            <a:lvl4pPr marL="1371051" indent="0">
              <a:buNone/>
              <a:defRPr sz="1599" b="1"/>
            </a:lvl4pPr>
            <a:lvl5pPr marL="1828068"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D9198E49-2B9C-E14A-DBC6-D4C54CBE2222}"/>
              </a:ext>
            </a:extLst>
          </p:cNvPr>
          <p:cNvSpPr>
            <a:spLocks noGrp="1"/>
          </p:cNvSpPr>
          <p:nvPr>
            <p:ph sz="quarter" idx="4"/>
          </p:nvPr>
        </p:nvSpPr>
        <p:spPr>
          <a:xfrm>
            <a:off x="6169789" y="2505075"/>
            <a:ext cx="51811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D90281-A211-B0CE-6171-FCD82B43D989}"/>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8" name="Footer Placeholder 7">
            <a:extLst>
              <a:ext uri="{FF2B5EF4-FFF2-40B4-BE49-F238E27FC236}">
                <a16:creationId xmlns:a16="http://schemas.microsoft.com/office/drawing/2014/main" id="{95CAD7A7-C502-67D3-27E1-E08B31B83D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8AE00-DDDC-9499-3198-5D1AC8BA33F7}"/>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11859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0972-DB94-8B6B-1467-27FEDE360A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20C503-F6E0-4DB2-E3C1-1103C9478E0D}"/>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4" name="Footer Placeholder 3">
            <a:extLst>
              <a:ext uri="{FF2B5EF4-FFF2-40B4-BE49-F238E27FC236}">
                <a16:creationId xmlns:a16="http://schemas.microsoft.com/office/drawing/2014/main" id="{B234012A-3ECA-5C95-981C-840D6F602A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00284A-C4D9-C314-5D06-B825DF706E26}"/>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3626876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C7BC3-7E72-B604-59AA-97F2EF929F15}"/>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3" name="Footer Placeholder 2">
            <a:extLst>
              <a:ext uri="{FF2B5EF4-FFF2-40B4-BE49-F238E27FC236}">
                <a16:creationId xmlns:a16="http://schemas.microsoft.com/office/drawing/2014/main" id="{68601AB8-643B-E99E-0BC9-54A2EBAB94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98171-9783-D4A9-6F05-05E6A5E45465}"/>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796015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FC4F-285E-A9BA-9918-6F385D1E417E}"/>
              </a:ext>
            </a:extLst>
          </p:cNvPr>
          <p:cNvSpPr>
            <a:spLocks noGrp="1"/>
          </p:cNvSpPr>
          <p:nvPr>
            <p:ph type="title"/>
          </p:nvPr>
        </p:nvSpPr>
        <p:spPr>
          <a:xfrm>
            <a:off x="839461" y="457200"/>
            <a:ext cx="3930701"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27D012CD-6468-17A9-608C-4BC3BB6C0D1E}"/>
              </a:ext>
            </a:extLst>
          </p:cNvPr>
          <p:cNvSpPr>
            <a:spLocks noGrp="1"/>
          </p:cNvSpPr>
          <p:nvPr>
            <p:ph idx="1"/>
          </p:nvPr>
        </p:nvSpPr>
        <p:spPr>
          <a:xfrm>
            <a:off x="5181164" y="987426"/>
            <a:ext cx="6169789"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A1740-94B8-5FD5-5A6A-B8EFC745E69D}"/>
              </a:ext>
            </a:extLst>
          </p:cNvPr>
          <p:cNvSpPr>
            <a:spLocks noGrp="1"/>
          </p:cNvSpPr>
          <p:nvPr>
            <p:ph type="body" sz="half" idx="2"/>
          </p:nvPr>
        </p:nvSpPr>
        <p:spPr>
          <a:xfrm>
            <a:off x="839461" y="2057400"/>
            <a:ext cx="3930701" cy="3811588"/>
          </a:xfrm>
        </p:spPr>
        <p:txBody>
          <a:bodyPr/>
          <a:lstStyle>
            <a:lvl1pPr marL="0" indent="0">
              <a:buNone/>
              <a:defRPr sz="1599"/>
            </a:lvl1pPr>
            <a:lvl2pPr marL="457017" indent="0">
              <a:buNone/>
              <a:defRPr sz="1399"/>
            </a:lvl2pPr>
            <a:lvl3pPr marL="914034" indent="0">
              <a:buNone/>
              <a:defRPr sz="1200"/>
            </a:lvl3pPr>
            <a:lvl4pPr marL="1371051" indent="0">
              <a:buNone/>
              <a:defRPr sz="1000"/>
            </a:lvl4pPr>
            <a:lvl5pPr marL="1828068" indent="0">
              <a:buNone/>
              <a:defRPr sz="1000"/>
            </a:lvl5pPr>
            <a:lvl6pPr marL="2285086" indent="0">
              <a:buNone/>
              <a:defRPr sz="1000"/>
            </a:lvl6pPr>
            <a:lvl7pPr marL="2742103"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E887E-1CA4-D026-F34A-0F2AE0844847}"/>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6" name="Footer Placeholder 5">
            <a:extLst>
              <a:ext uri="{FF2B5EF4-FFF2-40B4-BE49-F238E27FC236}">
                <a16:creationId xmlns:a16="http://schemas.microsoft.com/office/drawing/2014/main" id="{C1CF6711-ABF8-5892-49EE-319A45AE8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33981-56FA-9024-603A-5B571567B487}"/>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2793873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CFCA-9ACB-683C-B3C8-242F1C339EF9}"/>
              </a:ext>
            </a:extLst>
          </p:cNvPr>
          <p:cNvSpPr>
            <a:spLocks noGrp="1"/>
          </p:cNvSpPr>
          <p:nvPr>
            <p:ph type="title"/>
          </p:nvPr>
        </p:nvSpPr>
        <p:spPr>
          <a:xfrm>
            <a:off x="839461" y="457200"/>
            <a:ext cx="3930701"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FC3A8EAB-3852-0044-C243-5A3560F74E31}"/>
              </a:ext>
            </a:extLst>
          </p:cNvPr>
          <p:cNvSpPr>
            <a:spLocks noGrp="1"/>
          </p:cNvSpPr>
          <p:nvPr>
            <p:ph type="pic" idx="1"/>
          </p:nvPr>
        </p:nvSpPr>
        <p:spPr>
          <a:xfrm>
            <a:off x="5181164" y="987426"/>
            <a:ext cx="6169789" cy="4873625"/>
          </a:xfrm>
        </p:spPr>
        <p:txBody>
          <a:bodyPr/>
          <a:lstStyle>
            <a:lvl1pPr marL="0" indent="0">
              <a:buNone/>
              <a:defRPr sz="3199"/>
            </a:lvl1pPr>
            <a:lvl2pPr marL="457017" indent="0">
              <a:buNone/>
              <a:defRPr sz="2799"/>
            </a:lvl2pPr>
            <a:lvl3pPr marL="914034" indent="0">
              <a:buNone/>
              <a:defRPr sz="2399"/>
            </a:lvl3pPr>
            <a:lvl4pPr marL="1371051" indent="0">
              <a:buNone/>
              <a:defRPr sz="1999"/>
            </a:lvl4pPr>
            <a:lvl5pPr marL="1828068" indent="0">
              <a:buNone/>
              <a:defRPr sz="1999"/>
            </a:lvl5pPr>
            <a:lvl6pPr marL="2285086" indent="0">
              <a:buNone/>
              <a:defRPr sz="1999"/>
            </a:lvl6pPr>
            <a:lvl7pPr marL="2742103" indent="0">
              <a:buNone/>
              <a:defRPr sz="1999"/>
            </a:lvl7pPr>
            <a:lvl8pPr marL="3199120" indent="0">
              <a:buNone/>
              <a:defRPr sz="1999"/>
            </a:lvl8pPr>
            <a:lvl9pPr marL="3656137" indent="0">
              <a:buNone/>
              <a:defRPr sz="1999"/>
            </a:lvl9pPr>
          </a:lstStyle>
          <a:p>
            <a:endParaRPr lang="en-US"/>
          </a:p>
        </p:txBody>
      </p:sp>
      <p:sp>
        <p:nvSpPr>
          <p:cNvPr id="4" name="Text Placeholder 3">
            <a:extLst>
              <a:ext uri="{FF2B5EF4-FFF2-40B4-BE49-F238E27FC236}">
                <a16:creationId xmlns:a16="http://schemas.microsoft.com/office/drawing/2014/main" id="{38BDE4E0-400E-48D4-8277-4F4084BDB234}"/>
              </a:ext>
            </a:extLst>
          </p:cNvPr>
          <p:cNvSpPr>
            <a:spLocks noGrp="1"/>
          </p:cNvSpPr>
          <p:nvPr>
            <p:ph type="body" sz="half" idx="2"/>
          </p:nvPr>
        </p:nvSpPr>
        <p:spPr>
          <a:xfrm>
            <a:off x="839461" y="2057400"/>
            <a:ext cx="3930701" cy="3811588"/>
          </a:xfrm>
        </p:spPr>
        <p:txBody>
          <a:bodyPr/>
          <a:lstStyle>
            <a:lvl1pPr marL="0" indent="0">
              <a:buNone/>
              <a:defRPr sz="1599"/>
            </a:lvl1pPr>
            <a:lvl2pPr marL="457017" indent="0">
              <a:buNone/>
              <a:defRPr sz="1399"/>
            </a:lvl2pPr>
            <a:lvl3pPr marL="914034" indent="0">
              <a:buNone/>
              <a:defRPr sz="1200"/>
            </a:lvl3pPr>
            <a:lvl4pPr marL="1371051" indent="0">
              <a:buNone/>
              <a:defRPr sz="1000"/>
            </a:lvl4pPr>
            <a:lvl5pPr marL="1828068" indent="0">
              <a:buNone/>
              <a:defRPr sz="1000"/>
            </a:lvl5pPr>
            <a:lvl6pPr marL="2285086" indent="0">
              <a:buNone/>
              <a:defRPr sz="1000"/>
            </a:lvl6pPr>
            <a:lvl7pPr marL="2742103"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BC1CC-0C1E-8694-0513-0F46883452C5}"/>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6" name="Footer Placeholder 5">
            <a:extLst>
              <a:ext uri="{FF2B5EF4-FFF2-40B4-BE49-F238E27FC236}">
                <a16:creationId xmlns:a16="http://schemas.microsoft.com/office/drawing/2014/main" id="{3E1CEFD2-22D1-33B3-79CC-3E1FEBBC9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6EF4D-5640-6EF3-37B8-C7F0A9CF17E4}"/>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193121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FC79-7CF9-A868-67F3-1811FD73C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EB638-AFD2-DC70-D2F9-8EEF5DBFB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C7480-AF04-B23B-3CBE-011E5BA92E9B}"/>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34910047-97A8-A9C0-3E4F-A51061DF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EA885-7965-3167-0A1C-F0E53AA92FF8}"/>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2344090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908B6-0EBE-DFBB-3C08-22DF63421F97}"/>
              </a:ext>
            </a:extLst>
          </p:cNvPr>
          <p:cNvSpPr>
            <a:spLocks noGrp="1"/>
          </p:cNvSpPr>
          <p:nvPr>
            <p:ph type="title" orient="vert"/>
          </p:nvPr>
        </p:nvSpPr>
        <p:spPr>
          <a:xfrm>
            <a:off x="8721492" y="365125"/>
            <a:ext cx="2627873"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965B0B-A9A3-8786-2988-50B99232E0F8}"/>
              </a:ext>
            </a:extLst>
          </p:cNvPr>
          <p:cNvSpPr>
            <a:spLocks noGrp="1"/>
          </p:cNvSpPr>
          <p:nvPr>
            <p:ph type="body" orient="vert" idx="1"/>
          </p:nvPr>
        </p:nvSpPr>
        <p:spPr>
          <a:xfrm>
            <a:off x="837873" y="365125"/>
            <a:ext cx="773127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9BAFF-4557-8D62-525D-D87FACFC6BA4}"/>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73F079FC-79DA-E978-A6D8-BD2DBAF5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0CC0B-A68D-AE0F-F252-CF4081F72DE7}"/>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3807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3" name="Picture 19"/>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377" b="22911"/>
          <a:stretch/>
        </p:blipFill>
        <p:spPr bwMode="auto">
          <a:xfrm>
            <a:off x="9294192" y="5314950"/>
            <a:ext cx="292526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userDrawn="1"/>
        </p:nvSpPr>
        <p:spPr>
          <a:xfrm>
            <a:off x="693019" y="677838"/>
            <a:ext cx="10801200" cy="5472608"/>
          </a:xfrm>
          <a:prstGeom prst="rect">
            <a:avLst/>
          </a:prstGeom>
          <a:pattFill prst="ltUpDiag">
            <a:fgClr>
              <a:srgbClr val="F9F5F9"/>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5" name="组合 4"/>
          <p:cNvGrpSpPr/>
          <p:nvPr userDrawn="1"/>
        </p:nvGrpSpPr>
        <p:grpSpPr>
          <a:xfrm>
            <a:off x="3357315" y="836712"/>
            <a:ext cx="5544618" cy="1157692"/>
            <a:chOff x="3141291" y="116632"/>
            <a:chExt cx="5544618" cy="1157692"/>
          </a:xfrm>
        </p:grpSpPr>
        <p:sp>
          <p:nvSpPr>
            <p:cNvPr id="2" name="圆角矩形 1"/>
            <p:cNvSpPr/>
            <p:nvPr userDrawn="1"/>
          </p:nvSpPr>
          <p:spPr>
            <a:xfrm>
              <a:off x="4149403" y="404664"/>
              <a:ext cx="3744416" cy="648072"/>
            </a:xfrm>
            <a:prstGeom prst="round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97033" y="81370"/>
              <a:ext cx="1153614" cy="12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userDrawn="1"/>
          </p:nvGrpSpPr>
          <p:grpSpPr>
            <a:xfrm>
              <a:off x="3141291" y="188640"/>
              <a:ext cx="1656184" cy="1085684"/>
              <a:chOff x="3141291" y="188640"/>
              <a:chExt cx="1656184" cy="1085684"/>
            </a:xfrm>
          </p:grpSpPr>
          <p:pic>
            <p:nvPicPr>
              <p:cNvPr id="12" name="Picture 1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41291" y="188640"/>
                <a:ext cx="1656184" cy="108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9"/>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49302"/>
              <a:stretch/>
            </p:blipFill>
            <p:spPr bwMode="auto">
              <a:xfrm>
                <a:off x="3141291" y="723900"/>
                <a:ext cx="1656184" cy="5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78982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4" name="矩形 3"/>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1"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978445" y="3012232"/>
            <a:ext cx="460851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userDrawn="1"/>
        </p:nvSpPr>
        <p:spPr>
          <a:xfrm>
            <a:off x="693019" y="677838"/>
            <a:ext cx="10801200" cy="5472608"/>
          </a:xfrm>
          <a:prstGeom prst="rect">
            <a:avLst/>
          </a:prstGeom>
          <a:pattFill prst="ltUpDiag">
            <a:fgClr>
              <a:srgbClr val="F9F5F9"/>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5" name="组合 4"/>
          <p:cNvGrpSpPr/>
          <p:nvPr userDrawn="1"/>
        </p:nvGrpSpPr>
        <p:grpSpPr>
          <a:xfrm>
            <a:off x="3357315" y="836712"/>
            <a:ext cx="5544618" cy="1157692"/>
            <a:chOff x="3141291" y="116632"/>
            <a:chExt cx="5544618" cy="1157692"/>
          </a:xfrm>
        </p:grpSpPr>
        <p:sp>
          <p:nvSpPr>
            <p:cNvPr id="2" name="圆角矩形 1"/>
            <p:cNvSpPr/>
            <p:nvPr userDrawn="1"/>
          </p:nvSpPr>
          <p:spPr>
            <a:xfrm>
              <a:off x="4149403" y="404664"/>
              <a:ext cx="3744416" cy="648072"/>
            </a:xfrm>
            <a:prstGeom prst="round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97033" y="81370"/>
              <a:ext cx="1153614" cy="12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userDrawn="1"/>
          </p:nvGrpSpPr>
          <p:grpSpPr>
            <a:xfrm>
              <a:off x="3141291" y="188640"/>
              <a:ext cx="1656184" cy="1085684"/>
              <a:chOff x="3141291" y="188640"/>
              <a:chExt cx="1656184" cy="1085684"/>
            </a:xfrm>
          </p:grpSpPr>
          <p:pic>
            <p:nvPicPr>
              <p:cNvPr id="12" name="Picture 1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41291" y="188640"/>
                <a:ext cx="1656184" cy="108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9"/>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49302"/>
              <a:stretch/>
            </p:blipFill>
            <p:spPr bwMode="auto">
              <a:xfrm>
                <a:off x="3141291" y="723900"/>
                <a:ext cx="1656184" cy="5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6603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矩形 1"/>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 name="Picture 2" descr="C:\Documents and Settings\Administrator\桌面\鸟.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716"/>
            <a:ext cx="12205253" cy="685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矩形 1"/>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58085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矩形 1"/>
          <p:cNvSpPr/>
          <p:nvPr userDrawn="1"/>
        </p:nvSpPr>
        <p:spPr>
          <a:xfrm>
            <a:off x="0" y="0"/>
            <a:ext cx="12187238" cy="6858000"/>
          </a:xfrm>
          <a:prstGeom prst="rect">
            <a:avLst/>
          </a:prstGeom>
          <a:pattFill prst="ltVert">
            <a:fgClr>
              <a:schemeClr val="bg1"/>
            </a:fgClr>
            <a:bgClr>
              <a:srgbClr val="E7DAE7"/>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 name="矩形 2"/>
          <p:cNvSpPr/>
          <p:nvPr userDrawn="1"/>
        </p:nvSpPr>
        <p:spPr>
          <a:xfrm>
            <a:off x="693019" y="677838"/>
            <a:ext cx="10801200" cy="5472608"/>
          </a:xfrm>
          <a:prstGeom prst="rect">
            <a:avLst/>
          </a:prstGeom>
          <a:pattFill prst="ltUpDiag">
            <a:fgClr>
              <a:srgbClr val="F9F5F9"/>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67496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76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44C9-3780-481E-B8BB-04162B0F0937}"/>
              </a:ext>
            </a:extLst>
          </p:cNvPr>
          <p:cNvSpPr>
            <a:spLocks noGrp="1"/>
          </p:cNvSpPr>
          <p:nvPr>
            <p:ph type="ctrTitle"/>
          </p:nvPr>
        </p:nvSpPr>
        <p:spPr>
          <a:xfrm>
            <a:off x="1523405" y="1122363"/>
            <a:ext cx="914042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F5008A3-AA64-2974-AF2F-A9EFC0A8BA77}"/>
              </a:ext>
            </a:extLst>
          </p:cNvPr>
          <p:cNvSpPr>
            <a:spLocks noGrp="1"/>
          </p:cNvSpPr>
          <p:nvPr>
            <p:ph type="subTitle" idx="1"/>
          </p:nvPr>
        </p:nvSpPr>
        <p:spPr>
          <a:xfrm>
            <a:off x="1523405" y="3602038"/>
            <a:ext cx="9140429" cy="1655762"/>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599"/>
            </a:lvl4pPr>
            <a:lvl5pPr marL="1828068" indent="0" algn="ctr">
              <a:buNone/>
              <a:defRPr sz="1599"/>
            </a:lvl5pPr>
            <a:lvl6pPr marL="2285086" indent="0" algn="ctr">
              <a:buNone/>
              <a:defRPr sz="1599"/>
            </a:lvl6pPr>
            <a:lvl7pPr marL="2742103" indent="0" algn="ctr">
              <a:buNone/>
              <a:defRPr sz="1599"/>
            </a:lvl7pPr>
            <a:lvl8pPr marL="3199120" indent="0" algn="ctr">
              <a:buNone/>
              <a:defRPr sz="1599"/>
            </a:lvl8pPr>
            <a:lvl9pPr marL="365613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10056A4B-DCDB-600D-03E0-532AC4E0F9E1}"/>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33514C69-B33E-12F6-B2F8-CC29C7305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BD65F-C454-99DA-295E-C1716AAB5FF5}"/>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290801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CBA9-A3B2-95EA-BF36-AC06B6DE5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B59D7-9B33-7ACC-2A57-3988E77C3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2CB75-D5D7-2F9C-06A1-DE459D7A3091}"/>
              </a:ext>
            </a:extLst>
          </p:cNvPr>
          <p:cNvSpPr>
            <a:spLocks noGrp="1"/>
          </p:cNvSpPr>
          <p:nvPr>
            <p:ph type="dt" sz="half" idx="10"/>
          </p:nvPr>
        </p:nvSpPr>
        <p:spPr/>
        <p:txBody>
          <a:body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F18DB615-2070-D63A-BE46-67E24D2D8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E6A47-2F80-A47A-E4A3-8ABEE3EA2AFB}"/>
              </a:ext>
            </a:extLst>
          </p:cNvPr>
          <p:cNvSpPr>
            <a:spLocks noGrp="1"/>
          </p:cNvSpPr>
          <p:nvPr>
            <p:ph type="sldNum" sz="quarter" idx="12"/>
          </p:nvPr>
        </p:nvSpPr>
        <p:spPr/>
        <p:txBody>
          <a:bodyPr/>
          <a:lstStyle/>
          <a:p>
            <a:fld id="{6141678E-B19D-4131-905B-3FBC9F92D0A6}" type="slidenum">
              <a:rPr lang="en-US" smtClean="0"/>
              <a:t>‹#›</a:t>
            </a:fld>
            <a:endParaRPr lang="en-US"/>
          </a:p>
        </p:txBody>
      </p:sp>
    </p:spTree>
    <p:extLst>
      <p:ext uri="{BB962C8B-B14F-4D97-AF65-F5344CB8AC3E}">
        <p14:creationId xmlns:p14="http://schemas.microsoft.com/office/powerpoint/2010/main" val="711764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122739"/>
      </p:ext>
    </p:extLst>
  </p:cSld>
  <p:clrMap bg1="lt1" tx1="dk1" bg2="lt2" tx2="dk2" accent1="accent1" accent2="accent2" accent3="accent3" accent4="accent4" accent5="accent5" accent6="accent6" hlink="hlink" folHlink="folHlink"/>
  <p:sldLayoutIdLst>
    <p:sldLayoutId id="2147483656" r:id="rId1"/>
    <p:sldLayoutId id="2147483659" r:id="rId2"/>
    <p:sldLayoutId id="2147483660" r:id="rId3"/>
    <p:sldLayoutId id="2147483658" r:id="rId4"/>
    <p:sldLayoutId id="2147483662" r:id="rId5"/>
    <p:sldLayoutId id="2147483661" r:id="rId6"/>
    <p:sldLayoutId id="214748367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FE276-D6B1-577C-B9DF-ECF8CAA2329F}"/>
              </a:ext>
            </a:extLst>
          </p:cNvPr>
          <p:cNvSpPr>
            <a:spLocks noGrp="1"/>
          </p:cNvSpPr>
          <p:nvPr>
            <p:ph type="title"/>
          </p:nvPr>
        </p:nvSpPr>
        <p:spPr>
          <a:xfrm>
            <a:off x="837873" y="365126"/>
            <a:ext cx="1051149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FB307F-465A-F0C5-A087-A691BDB6FBF6}"/>
              </a:ext>
            </a:extLst>
          </p:cNvPr>
          <p:cNvSpPr>
            <a:spLocks noGrp="1"/>
          </p:cNvSpPr>
          <p:nvPr>
            <p:ph type="body" idx="1"/>
          </p:nvPr>
        </p:nvSpPr>
        <p:spPr>
          <a:xfrm>
            <a:off x="837873" y="1825625"/>
            <a:ext cx="1051149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39980-505B-8319-8C89-D336E4A49FC4}"/>
              </a:ext>
            </a:extLst>
          </p:cNvPr>
          <p:cNvSpPr>
            <a:spLocks noGrp="1"/>
          </p:cNvSpPr>
          <p:nvPr>
            <p:ph type="dt" sz="half" idx="2"/>
          </p:nvPr>
        </p:nvSpPr>
        <p:spPr>
          <a:xfrm>
            <a:off x="837872" y="6356351"/>
            <a:ext cx="27421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12F36-1183-4E19-AA2B-273A1CCA4D50}" type="datetimeFigureOut">
              <a:rPr lang="en-US" smtClean="0"/>
              <a:t>10/11/2024</a:t>
            </a:fld>
            <a:endParaRPr lang="en-US"/>
          </a:p>
        </p:txBody>
      </p:sp>
      <p:sp>
        <p:nvSpPr>
          <p:cNvPr id="5" name="Footer Placeholder 4">
            <a:extLst>
              <a:ext uri="{FF2B5EF4-FFF2-40B4-BE49-F238E27FC236}">
                <a16:creationId xmlns:a16="http://schemas.microsoft.com/office/drawing/2014/main" id="{B12CB694-F5A4-6222-CE70-C3B6FB2CDDF0}"/>
              </a:ext>
            </a:extLst>
          </p:cNvPr>
          <p:cNvSpPr>
            <a:spLocks noGrp="1"/>
          </p:cNvSpPr>
          <p:nvPr>
            <p:ph type="ftr" sz="quarter" idx="3"/>
          </p:nvPr>
        </p:nvSpPr>
        <p:spPr>
          <a:xfrm>
            <a:off x="4037023" y="6356351"/>
            <a:ext cx="411319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59841D-C285-5DAE-E78E-9AA25BD510AB}"/>
              </a:ext>
            </a:extLst>
          </p:cNvPr>
          <p:cNvSpPr>
            <a:spLocks noGrp="1"/>
          </p:cNvSpPr>
          <p:nvPr>
            <p:ph type="sldNum" sz="quarter" idx="4"/>
          </p:nvPr>
        </p:nvSpPr>
        <p:spPr>
          <a:xfrm>
            <a:off x="8607237" y="6356351"/>
            <a:ext cx="27421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1678E-B19D-4131-905B-3FBC9F92D0A6}" type="slidenum">
              <a:rPr lang="en-US" smtClean="0"/>
              <a:t>‹#›</a:t>
            </a:fld>
            <a:endParaRPr lang="en-US"/>
          </a:p>
        </p:txBody>
      </p:sp>
    </p:spTree>
    <p:extLst>
      <p:ext uri="{BB962C8B-B14F-4D97-AF65-F5344CB8AC3E}">
        <p14:creationId xmlns:p14="http://schemas.microsoft.com/office/powerpoint/2010/main" val="22784495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03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509" indent="-228509" algn="l" defTabSz="91403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26" indent="-228509" algn="l" defTabSz="91403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543" indent="-228509" algn="l" defTabSz="91403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560"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57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74.svg"/><Relationship Id="rId5" Type="http://schemas.openxmlformats.org/officeDocument/2006/relationships/image" Target="../media/image61.png"/><Relationship Id="rId10" Type="http://schemas.openxmlformats.org/officeDocument/2006/relationships/image" Target="../media/image63.gif"/><Relationship Id="rId4" Type="http://schemas.microsoft.com/office/2007/relationships/hdphoto" Target="../media/hdphoto1.wdp"/><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4.xml"/><Relationship Id="rId7"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5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93.sv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1.xml"/><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notesSlide" Target="../notesSlides/notesSlide9.xml"/><Relationship Id="rId10" Type="http://schemas.openxmlformats.org/officeDocument/2006/relationships/image" Target="../media/image85.png"/><Relationship Id="rId4" Type="http://schemas.openxmlformats.org/officeDocument/2006/relationships/slideLayout" Target="../slideLayouts/slideLayout7.xml"/><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91.png"/><Relationship Id="rId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1.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116.sv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https://www.thuocdantoc.org/wp-content/uploads/2019/12/beo-nhat-ban-2.jpg"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24.svg"/><Relationship Id="rId5" Type="http://schemas.openxmlformats.org/officeDocument/2006/relationships/image" Target="../media/image103.png"/><Relationship Id="rId4" Type="http://schemas.openxmlformats.org/officeDocument/2006/relationships/image" Target="../media/image52.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5748" y="2278847"/>
            <a:ext cx="5760640" cy="1569660"/>
          </a:xfrm>
          <a:prstGeom prst="rect">
            <a:avLst/>
          </a:prstGeom>
          <a:noFill/>
        </p:spPr>
        <p:txBody>
          <a:bodyPr wrap="square" rtlCol="0">
            <a:spAutoFit/>
          </a:bodyPr>
          <a:lstStyle/>
          <a:p>
            <a:pPr algn="ctr"/>
            <a:r>
              <a:rPr lang="en-US" altLang="zh-CN" sz="4800" b="1" i="1" dirty="0">
                <a:solidFill>
                  <a:srgbClr val="0000FF"/>
                </a:solidFill>
                <a:latin typeface="Sitka Small Semibold" pitchFamily="2" charset="0"/>
                <a:ea typeface="微软雅黑" pitchFamily="34" charset="-122"/>
              </a:rPr>
              <a:t>THU ĐIẾU</a:t>
            </a:r>
          </a:p>
          <a:p>
            <a:pPr algn="ctr"/>
            <a:r>
              <a:rPr lang="en-US" altLang="zh-CN" sz="4800" dirty="0">
                <a:solidFill>
                  <a:schemeClr val="accent6">
                    <a:lumMod val="50000"/>
                  </a:schemeClr>
                </a:solidFill>
                <a:latin typeface="Yu Gothic UI Semibold" panose="020B0700000000000000" pitchFamily="34" charset="-128"/>
                <a:ea typeface="Yu Gothic UI Semibold" panose="020B0700000000000000" pitchFamily="34" charset="-128"/>
              </a:rPr>
              <a:t>(</a:t>
            </a:r>
            <a:r>
              <a:rPr lang="en-US" altLang="zh-CN" sz="4800" dirty="0" err="1">
                <a:solidFill>
                  <a:schemeClr val="accent6">
                    <a:lumMod val="50000"/>
                  </a:schemeClr>
                </a:solidFill>
                <a:latin typeface="Yu Gothic UI Semibold" panose="020B0700000000000000" pitchFamily="34" charset="-128"/>
                <a:ea typeface="Yu Gothic UI Semibold" panose="020B0700000000000000" pitchFamily="34" charset="-128"/>
              </a:rPr>
              <a:t>Câu</a:t>
            </a:r>
            <a:r>
              <a:rPr lang="en-US" altLang="zh-CN" sz="4800" dirty="0">
                <a:solidFill>
                  <a:schemeClr val="accent6">
                    <a:lumMod val="50000"/>
                  </a:schemeClr>
                </a:solidFill>
                <a:latin typeface="Yu Gothic UI Semibold" panose="020B0700000000000000" pitchFamily="34" charset="-128"/>
                <a:ea typeface="Yu Gothic UI Semibold" panose="020B0700000000000000" pitchFamily="34" charset="-128"/>
              </a:rPr>
              <a:t> </a:t>
            </a:r>
            <a:r>
              <a:rPr lang="en-US" altLang="zh-CN" sz="4800" dirty="0" err="1">
                <a:solidFill>
                  <a:schemeClr val="accent6">
                    <a:lumMod val="50000"/>
                  </a:schemeClr>
                </a:solidFill>
                <a:latin typeface="Yu Gothic UI Semibold" panose="020B0700000000000000" pitchFamily="34" charset="-128"/>
                <a:ea typeface="Yu Gothic UI Semibold" panose="020B0700000000000000" pitchFamily="34" charset="-128"/>
              </a:rPr>
              <a:t>cá</a:t>
            </a:r>
            <a:r>
              <a:rPr lang="en-US" altLang="zh-CN" sz="4800" dirty="0">
                <a:solidFill>
                  <a:schemeClr val="accent6">
                    <a:lumMod val="50000"/>
                  </a:schemeClr>
                </a:solidFill>
                <a:latin typeface="Yu Gothic UI Semibold" panose="020B0700000000000000" pitchFamily="34" charset="-128"/>
                <a:ea typeface="Yu Gothic UI Semibold" panose="020B0700000000000000" pitchFamily="34" charset="-128"/>
              </a:rPr>
              <a:t> </a:t>
            </a:r>
            <a:r>
              <a:rPr lang="en-US" altLang="zh-CN" sz="4800" dirty="0" err="1">
                <a:solidFill>
                  <a:schemeClr val="accent6">
                    <a:lumMod val="50000"/>
                  </a:schemeClr>
                </a:solidFill>
                <a:latin typeface="Yu Gothic UI Semibold" panose="020B0700000000000000" pitchFamily="34" charset="-128"/>
                <a:ea typeface="Yu Gothic UI Semibold" panose="020B0700000000000000" pitchFamily="34" charset="-128"/>
              </a:rPr>
              <a:t>mùa</a:t>
            </a:r>
            <a:r>
              <a:rPr lang="en-US" altLang="zh-CN" sz="4800" dirty="0">
                <a:solidFill>
                  <a:schemeClr val="accent6">
                    <a:lumMod val="50000"/>
                  </a:schemeClr>
                </a:solidFill>
                <a:latin typeface="Yu Gothic UI Semibold" panose="020B0700000000000000" pitchFamily="34" charset="-128"/>
                <a:ea typeface="Yu Gothic UI Semibold" panose="020B0700000000000000" pitchFamily="34" charset="-128"/>
              </a:rPr>
              <a:t> </a:t>
            </a:r>
            <a:r>
              <a:rPr lang="en-US" altLang="zh-CN" sz="4800" dirty="0" err="1">
                <a:solidFill>
                  <a:schemeClr val="accent6">
                    <a:lumMod val="50000"/>
                  </a:schemeClr>
                </a:solidFill>
                <a:latin typeface="Yu Gothic UI Semibold" panose="020B0700000000000000" pitchFamily="34" charset="-128"/>
                <a:ea typeface="Yu Gothic UI Semibold" panose="020B0700000000000000" pitchFamily="34" charset="-128"/>
              </a:rPr>
              <a:t>thu</a:t>
            </a:r>
            <a:r>
              <a:rPr lang="en-US" altLang="zh-CN" sz="4800" dirty="0">
                <a:solidFill>
                  <a:schemeClr val="accent6">
                    <a:lumMod val="50000"/>
                  </a:schemeClr>
                </a:solidFill>
                <a:latin typeface="Yu Gothic UI Semibold" panose="020B0700000000000000" pitchFamily="34" charset="-128"/>
                <a:ea typeface="Yu Gothic UI Semibold" panose="020B0700000000000000" pitchFamily="34" charset="-128"/>
              </a:rPr>
              <a:t>)</a:t>
            </a:r>
            <a:endParaRPr lang="zh-CN" altLang="en-US" sz="4800" dirty="0">
              <a:solidFill>
                <a:schemeClr val="accent6">
                  <a:lumMod val="50000"/>
                </a:schemeClr>
              </a:solidFill>
              <a:latin typeface="Yu Gothic UI Semibold" panose="020B0700000000000000" pitchFamily="34" charset="-128"/>
              <a:ea typeface="Yu Gothic UI Semibold" panose="020B0700000000000000" pitchFamily="34" charset="-128"/>
            </a:endParaRPr>
          </a:p>
        </p:txBody>
      </p:sp>
      <p:cxnSp>
        <p:nvCxnSpPr>
          <p:cNvPr id="6" name="直接连接符 5"/>
          <p:cNvCxnSpPr/>
          <p:nvPr/>
        </p:nvCxnSpPr>
        <p:spPr>
          <a:xfrm>
            <a:off x="3213299" y="4509120"/>
            <a:ext cx="5400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Administrator\桌面\花\0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9963" y="4941168"/>
            <a:ext cx="1532592" cy="1527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矩形 9">
            <a:extLst>
              <a:ext uri="{FF2B5EF4-FFF2-40B4-BE49-F238E27FC236}">
                <a16:creationId xmlns:a16="http://schemas.microsoft.com/office/drawing/2014/main" id="{04A0AA03-7D55-40AE-97FB-9FDE87B0312D}"/>
              </a:ext>
            </a:extLst>
          </p:cNvPr>
          <p:cNvSpPr/>
          <p:nvPr/>
        </p:nvSpPr>
        <p:spPr>
          <a:xfrm>
            <a:off x="4581451" y="4260686"/>
            <a:ext cx="3960440" cy="496867"/>
          </a:xfrm>
          <a:prstGeom prst="rect">
            <a:avLst/>
          </a:prstGeom>
        </p:spPr>
        <p:txBody>
          <a:bodyPr wrap="square">
            <a:spAutoFit/>
          </a:bodyPr>
          <a:lstStyle/>
          <a:p>
            <a:pPr>
              <a:lnSpc>
                <a:spcPct val="120000"/>
              </a:lnSpc>
            </a:pPr>
            <a:r>
              <a:rPr lang="en-US"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t>- NGUYỄN KHUYẾN - </a:t>
            </a:r>
            <a:endParaRPr lang="en-US" altLang="zh-CN" sz="2400" dirty="0">
              <a:solidFill>
                <a:srgbClr val="0070C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0057498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500"/>
                                  </p:stCondLst>
                                  <p:childTnLst>
                                    <p:animRot by="21600000">
                                      <p:cBhvr>
                                        <p:cTn id="10" dur="2000" fill="hold"/>
                                        <p:tgtEl>
                                          <p:spTgt spid="1026"/>
                                        </p:tgtEl>
                                        <p:attrNameLst>
                                          <p:attrName>r</p:attrName>
                                        </p:attrNameLst>
                                      </p:cBhvr>
                                    </p:animRot>
                                  </p:childTnLst>
                                </p:cTn>
                              </p:par>
                            </p:childTnLst>
                          </p:cTn>
                        </p:par>
                        <p:par>
                          <p:cTn id="11" fill="hold">
                            <p:stCondLst>
                              <p:cond delay="2500"/>
                            </p:stCondLst>
                            <p:childTnLst>
                              <p:par>
                                <p:cTn id="12" presetID="10" presetClass="entr" presetSubtype="0" fill="hold" grpId="0" nodeType="afterEffect">
                                  <p:stCondLst>
                                    <p:cond delay="0"/>
                                  </p:stCondLst>
                                  <p:iterate type="lt">
                                    <p:tmPct val="6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par>
                                <p:cTn id="15" presetID="0" presetClass="path" presetSubtype="0" accel="50000" decel="50000" fill="hold" grpId="1" nodeType="withEffect">
                                  <p:stCondLst>
                                    <p:cond delay="0"/>
                                  </p:stCondLst>
                                  <p:iterate type="lt">
                                    <p:tmPct val="6000"/>
                                  </p:iterate>
                                  <p:childTnLst>
                                    <p:animMotion origin="layout" path="M 0.25625 0.02361 C 0.16927 -0.10023 0.10781 0.09723 0 -0.00023 " pathEditMode="relative" rAng="0" ptsTypes="AA">
                                      <p:cBhvr>
                                        <p:cTn id="16" dur="2000" fill="hold"/>
                                        <p:tgtEl>
                                          <p:spTgt spid="3"/>
                                        </p:tgtEl>
                                        <p:attrNameLst>
                                          <p:attrName>ppt_x</p:attrName>
                                          <p:attrName>ppt_y</p:attrName>
                                        </p:attrNameLst>
                                      </p:cBhvr>
                                      <p:rCtr x="-12812" y="-1921"/>
                                    </p:animMotion>
                                  </p:childTnLst>
                                </p:cTn>
                              </p:par>
                            </p:childTnLst>
                          </p:cTn>
                        </p:par>
                        <p:par>
                          <p:cTn id="17" fill="hold">
                            <p:stCondLst>
                              <p:cond delay="678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728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7687" y="1700514"/>
            <a:ext cx="4255851" cy="1978627"/>
          </a:xfrm>
          <a:prstGeom prst="roundRect">
            <a:avLst/>
          </a:prstGeom>
          <a:noFill/>
          <a:ln w="57150">
            <a:gradFill>
              <a:gsLst>
                <a:gs pos="42500">
                  <a:schemeClr val="bg1"/>
                </a:gs>
                <a:gs pos="0">
                  <a:schemeClr val="accent4"/>
                </a:gs>
                <a:gs pos="100000">
                  <a:schemeClr val="accent4"/>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225298" y="2184952"/>
            <a:ext cx="2844254" cy="1256150"/>
          </a:xfrm>
          <a:prstGeom prst="roundRect">
            <a:avLst/>
          </a:prstGeom>
          <a:noFill/>
          <a:ln w="57150">
            <a:gradFill>
              <a:gsLst>
                <a:gs pos="42500">
                  <a:schemeClr val="bg1"/>
                </a:gs>
                <a:gs pos="0">
                  <a:schemeClr val="accent5"/>
                </a:gs>
                <a:gs pos="100000">
                  <a:schemeClr val="accent5"/>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18"/>
          <p:cNvSpPr txBox="1"/>
          <p:nvPr/>
        </p:nvSpPr>
        <p:spPr>
          <a:xfrm>
            <a:off x="1140513" y="1781886"/>
            <a:ext cx="4106968" cy="1815882"/>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ctr">
              <a:lnSpc>
                <a:spcPct val="100000"/>
              </a:lnSpc>
              <a:tabLst>
                <a:tab pos="990600" algn="l"/>
              </a:tabLst>
            </a:pP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(1835 – 1909)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Quế</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Đổ</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Bình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Hà Nam.</a:t>
            </a:r>
          </a:p>
        </p:txBody>
      </p:sp>
      <p:sp>
        <p:nvSpPr>
          <p:cNvPr id="28" name="文本框 118"/>
          <p:cNvSpPr txBox="1"/>
          <p:nvPr/>
        </p:nvSpPr>
        <p:spPr>
          <a:xfrm>
            <a:off x="8592348" y="2325640"/>
            <a:ext cx="2110153" cy="954107"/>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pP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31" name="文本框 98"/>
          <p:cNvSpPr txBox="1"/>
          <p:nvPr/>
        </p:nvSpPr>
        <p:spPr>
          <a:xfrm>
            <a:off x="2650055" y="107542"/>
            <a:ext cx="5327798" cy="523220"/>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2800" b="1" dirty="0">
                <a:solidFill>
                  <a:srgbClr val="0000FF"/>
                </a:solidFill>
                <a:latin typeface="Times New Roman" panose="02020603050405020304" pitchFamily="18" charset="0"/>
                <a:ea typeface="方正准圆简体" pitchFamily="65" charset="-122"/>
                <a:cs typeface="Times New Roman" panose="02020603050405020304" pitchFamily="18" charset="0"/>
              </a:rPr>
              <a:t>1. </a:t>
            </a:r>
            <a:r>
              <a:rPr lang="en-US" altLang="zh-CN" sz="2800" b="1" dirty="0" err="1">
                <a:solidFill>
                  <a:srgbClr val="0000FF"/>
                </a:solidFill>
                <a:latin typeface="Times New Roman" panose="02020603050405020304" pitchFamily="18" charset="0"/>
                <a:ea typeface="方正准圆简体" pitchFamily="65" charset="-122"/>
                <a:cs typeface="Times New Roman" panose="02020603050405020304" pitchFamily="18" charset="0"/>
              </a:rPr>
              <a:t>Tác</a:t>
            </a:r>
            <a:r>
              <a:rPr lang="en-US" altLang="zh-CN" sz="2800" b="1" dirty="0">
                <a:solidFill>
                  <a:srgbClr val="0000FF"/>
                </a:solidFill>
                <a:latin typeface="Times New Roman" panose="02020603050405020304" pitchFamily="18" charset="0"/>
                <a:ea typeface="方正准圆简体" pitchFamily="65" charset="-122"/>
                <a:cs typeface="Times New Roman" panose="02020603050405020304" pitchFamily="18" charset="0"/>
              </a:rPr>
              <a:t> </a:t>
            </a:r>
            <a:r>
              <a:rPr lang="en-US" altLang="zh-CN" sz="2800" b="1" dirty="0" err="1">
                <a:solidFill>
                  <a:srgbClr val="0000FF"/>
                </a:solidFill>
                <a:latin typeface="Times New Roman" panose="02020603050405020304" pitchFamily="18" charset="0"/>
                <a:ea typeface="方正准圆简体" pitchFamily="65" charset="-122"/>
                <a:cs typeface="Times New Roman" panose="02020603050405020304" pitchFamily="18" charset="0"/>
              </a:rPr>
              <a:t>giả</a:t>
            </a:r>
            <a:r>
              <a:rPr lang="en-US" altLang="zh-CN" sz="2800" b="1" dirty="0">
                <a:solidFill>
                  <a:srgbClr val="0000FF"/>
                </a:solidFill>
                <a:latin typeface="Times New Roman" panose="02020603050405020304" pitchFamily="18" charset="0"/>
                <a:ea typeface="方正准圆简体" pitchFamily="65" charset="-122"/>
                <a:cs typeface="Times New Roman" panose="02020603050405020304" pitchFamily="18" charset="0"/>
              </a:rPr>
              <a:t> </a:t>
            </a:r>
            <a:r>
              <a:rPr lang="en-US" altLang="zh-CN" sz="2800" b="1" dirty="0" err="1">
                <a:solidFill>
                  <a:srgbClr val="0000FF"/>
                </a:solidFill>
                <a:latin typeface="Times New Roman" panose="02020603050405020304" pitchFamily="18" charset="0"/>
                <a:ea typeface="方正准圆简体" pitchFamily="65" charset="-122"/>
                <a:cs typeface="Times New Roman" panose="02020603050405020304" pitchFamily="18" charset="0"/>
              </a:rPr>
              <a:t>Nguyễn</a:t>
            </a:r>
            <a:r>
              <a:rPr lang="en-US" altLang="zh-CN" sz="2800" b="1" dirty="0">
                <a:solidFill>
                  <a:srgbClr val="0000FF"/>
                </a:solidFill>
                <a:latin typeface="Times New Roman" panose="02020603050405020304" pitchFamily="18" charset="0"/>
                <a:ea typeface="方正准圆简体" pitchFamily="65" charset="-122"/>
                <a:cs typeface="Times New Roman" panose="02020603050405020304" pitchFamily="18" charset="0"/>
              </a:rPr>
              <a:t> </a:t>
            </a:r>
            <a:r>
              <a:rPr lang="en-US" altLang="zh-CN" sz="2800" b="1" dirty="0" err="1">
                <a:solidFill>
                  <a:srgbClr val="0000FF"/>
                </a:solidFill>
                <a:latin typeface="Times New Roman" panose="02020603050405020304" pitchFamily="18" charset="0"/>
                <a:ea typeface="方正准圆简体" pitchFamily="65" charset="-122"/>
                <a:cs typeface="Times New Roman" panose="02020603050405020304" pitchFamily="18" charset="0"/>
              </a:rPr>
              <a:t>Khuyến</a:t>
            </a:r>
            <a:endParaRPr lang="zh-CN" altLang="en-US" sz="2800" b="1" dirty="0">
              <a:solidFill>
                <a:srgbClr val="0000FF"/>
              </a:solidFill>
              <a:latin typeface="Times New Roman" panose="02020603050405020304" pitchFamily="18" charset="0"/>
              <a:ea typeface="方正准圆简体" pitchFamily="65" charset="-122"/>
              <a:cs typeface="Times New Roman" panose="02020603050405020304" pitchFamily="18" charset="0"/>
            </a:endParaRPr>
          </a:p>
        </p:txBody>
      </p:sp>
      <p:pic>
        <p:nvPicPr>
          <p:cNvPr id="4098" name="Picture 33">
            <a:extLst>
              <a:ext uri="{FF2B5EF4-FFF2-40B4-BE49-F238E27FC236}">
                <a16:creationId xmlns:a16="http://schemas.microsoft.com/office/drawing/2014/main" id="{CA04771A-E4BB-F7A9-F17F-AD8D7A38A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465" y="2125172"/>
            <a:ext cx="3232635" cy="3527794"/>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6">
            <a:extLst>
              <a:ext uri="{FF2B5EF4-FFF2-40B4-BE49-F238E27FC236}">
                <a16:creationId xmlns:a16="http://schemas.microsoft.com/office/drawing/2014/main" id="{8346B34B-9EF0-1B2D-FDD6-E409AFDC95D0}"/>
              </a:ext>
            </a:extLst>
          </p:cNvPr>
          <p:cNvSpPr/>
          <p:nvPr/>
        </p:nvSpPr>
        <p:spPr>
          <a:xfrm>
            <a:off x="1054855" y="4294039"/>
            <a:ext cx="3943879" cy="1403288"/>
          </a:xfrm>
          <a:prstGeom prst="roundRect">
            <a:avLst/>
          </a:prstGeom>
          <a:noFill/>
          <a:ln w="57150">
            <a:gradFill>
              <a:gsLst>
                <a:gs pos="42500">
                  <a:schemeClr val="bg1"/>
                </a:gs>
                <a:gs pos="0">
                  <a:schemeClr val="accent5"/>
                </a:gs>
                <a:gs pos="100000">
                  <a:schemeClr val="accent5"/>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118">
            <a:extLst>
              <a:ext uri="{FF2B5EF4-FFF2-40B4-BE49-F238E27FC236}">
                <a16:creationId xmlns:a16="http://schemas.microsoft.com/office/drawing/2014/main" id="{B02B9D8F-0C5D-8A46-1E91-FCF5932009EF}"/>
              </a:ext>
            </a:extLst>
          </p:cNvPr>
          <p:cNvSpPr txBox="1"/>
          <p:nvPr/>
        </p:nvSpPr>
        <p:spPr>
          <a:xfrm>
            <a:off x="1350123" y="4518629"/>
            <a:ext cx="3393552" cy="954107"/>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pP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bó</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zh-CN"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0" name="矩形 2">
            <a:extLst>
              <a:ext uri="{FF2B5EF4-FFF2-40B4-BE49-F238E27FC236}">
                <a16:creationId xmlns:a16="http://schemas.microsoft.com/office/drawing/2014/main" id="{B9BCE4FB-53F3-41F4-443D-2341E55168A2}"/>
              </a:ext>
            </a:extLst>
          </p:cNvPr>
          <p:cNvSpPr/>
          <p:nvPr/>
        </p:nvSpPr>
        <p:spPr>
          <a:xfrm>
            <a:off x="7976310" y="4072498"/>
            <a:ext cx="3370442" cy="1525011"/>
          </a:xfrm>
          <a:prstGeom prst="roundRect">
            <a:avLst/>
          </a:prstGeom>
          <a:noFill/>
          <a:ln w="57150">
            <a:gradFill>
              <a:gsLst>
                <a:gs pos="42500">
                  <a:schemeClr val="bg1"/>
                </a:gs>
                <a:gs pos="0">
                  <a:schemeClr val="accent4"/>
                </a:gs>
                <a:gs pos="100000">
                  <a:schemeClr val="accent4"/>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18">
            <a:extLst>
              <a:ext uri="{FF2B5EF4-FFF2-40B4-BE49-F238E27FC236}">
                <a16:creationId xmlns:a16="http://schemas.microsoft.com/office/drawing/2014/main" id="{73031D96-9721-035A-4912-C579FDEAF53B}"/>
              </a:ext>
            </a:extLst>
          </p:cNvPr>
          <p:cNvSpPr txBox="1"/>
          <p:nvPr/>
        </p:nvSpPr>
        <p:spPr>
          <a:xfrm>
            <a:off x="8261891" y="4142505"/>
            <a:ext cx="2799279" cy="138499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tabLst>
                <a:tab pos="990600" algn="l"/>
              </a:tabLst>
            </a:pP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5" name="Group 4">
            <a:extLst>
              <a:ext uri="{FF2B5EF4-FFF2-40B4-BE49-F238E27FC236}">
                <a16:creationId xmlns:a16="http://schemas.microsoft.com/office/drawing/2014/main" id="{FE9767F4-8D1C-D687-2143-B2CF116AAF19}"/>
              </a:ext>
            </a:extLst>
          </p:cNvPr>
          <p:cNvGrpSpPr/>
          <p:nvPr/>
        </p:nvGrpSpPr>
        <p:grpSpPr>
          <a:xfrm>
            <a:off x="6093619" y="968723"/>
            <a:ext cx="3370442" cy="947877"/>
            <a:chOff x="7589328" y="956445"/>
            <a:chExt cx="3370442" cy="947877"/>
          </a:xfrm>
        </p:grpSpPr>
        <p:pic>
          <p:nvPicPr>
            <p:cNvPr id="2" name="Picture 1">
              <a:extLst>
                <a:ext uri="{FF2B5EF4-FFF2-40B4-BE49-F238E27FC236}">
                  <a16:creationId xmlns:a16="http://schemas.microsoft.com/office/drawing/2014/main" id="{6AB7E89F-1722-318E-98E7-BEE0492DA0E5}"/>
                </a:ext>
              </a:extLst>
            </p:cNvPr>
            <p:cNvPicPr>
              <a:picLocks noChangeAspect="1"/>
            </p:cNvPicPr>
            <p:nvPr/>
          </p:nvPicPr>
          <p:blipFill>
            <a:blip r:embed="rId4"/>
            <a:stretch>
              <a:fillRect/>
            </a:stretch>
          </p:blipFill>
          <p:spPr>
            <a:xfrm>
              <a:off x="7589328" y="956445"/>
              <a:ext cx="3370442" cy="947877"/>
            </a:xfrm>
            <a:prstGeom prst="rect">
              <a:avLst/>
            </a:prstGeom>
          </p:spPr>
        </p:pic>
        <p:sp>
          <p:nvSpPr>
            <p:cNvPr id="4" name="文本框 56">
              <a:extLst>
                <a:ext uri="{FF2B5EF4-FFF2-40B4-BE49-F238E27FC236}">
                  <a16:creationId xmlns:a16="http://schemas.microsoft.com/office/drawing/2014/main" id="{21B70169-2CFC-DEB7-0C31-B22C1833EE7F}"/>
                </a:ext>
              </a:extLst>
            </p:cNvPr>
            <p:cNvSpPr txBox="1"/>
            <p:nvPr/>
          </p:nvSpPr>
          <p:spPr>
            <a:xfrm>
              <a:off x="8203485" y="1165017"/>
              <a:ext cx="2010142" cy="523220"/>
            </a:xfrm>
            <a:prstGeom prst="rect">
              <a:avLst/>
            </a:prstGeom>
            <a:noFill/>
          </p:spPr>
          <p:txBody>
            <a:bodyPr vert="horz" wrap="square" rtlCol="0">
              <a:spAutoFit/>
            </a:bodyPr>
            <a:lstStyle/>
            <a:p>
              <a:r>
                <a:rPr lang="vi-VN" altLang="zh-CN" sz="2800" b="1" dirty="0">
                  <a:solidFill>
                    <a:srgbClr val="0000FF"/>
                  </a:solidFill>
                  <a:latin typeface="Times New Roman" panose="02020603050405020304" pitchFamily="18" charset="0"/>
                  <a:cs typeface="Times New Roman" panose="02020603050405020304" pitchFamily="18" charset="0"/>
                </a:rPr>
                <a:t>a.</a:t>
              </a:r>
              <a:r>
                <a:rPr lang="en-US" altLang="zh-CN" sz="2800" b="1" dirty="0">
                  <a:solidFill>
                    <a:srgbClr val="0000FF"/>
                  </a:solidFill>
                  <a:latin typeface="Times New Roman" panose="02020603050405020304" pitchFamily="18" charset="0"/>
                  <a:cs typeface="Times New Roman" panose="02020603050405020304" pitchFamily="18" charset="0"/>
                </a:rPr>
                <a:t> </a:t>
              </a:r>
              <a:r>
                <a:rPr lang="en-US" altLang="zh-CN" sz="2800" b="1" dirty="0" err="1">
                  <a:solidFill>
                    <a:srgbClr val="0000FF"/>
                  </a:solidFill>
                  <a:latin typeface="Times New Roman" panose="02020603050405020304" pitchFamily="18" charset="0"/>
                  <a:cs typeface="Times New Roman" panose="02020603050405020304" pitchFamily="18" charset="0"/>
                </a:rPr>
                <a:t>Cuộc</a:t>
              </a:r>
              <a:r>
                <a:rPr lang="en-US" altLang="zh-CN" sz="2800" b="1" dirty="0">
                  <a:solidFill>
                    <a:srgbClr val="0000FF"/>
                  </a:solidFill>
                  <a:latin typeface="Times New Roman" panose="02020603050405020304" pitchFamily="18" charset="0"/>
                  <a:cs typeface="Times New Roman" panose="02020603050405020304" pitchFamily="18" charset="0"/>
                </a:rPr>
                <a:t> </a:t>
              </a:r>
              <a:r>
                <a:rPr lang="en-US" altLang="zh-CN" sz="2800" b="1" dirty="0" err="1">
                  <a:solidFill>
                    <a:srgbClr val="0000FF"/>
                  </a:solidFill>
                  <a:latin typeface="Times New Roman" panose="02020603050405020304" pitchFamily="18" charset="0"/>
                  <a:cs typeface="Times New Roman" panose="02020603050405020304" pitchFamily="18" charset="0"/>
                </a:rPr>
                <a:t>đời</a:t>
              </a:r>
              <a:endParaRPr lang="zh-CN" altLang="en-US" sz="2800" b="1" dirty="0">
                <a:solidFill>
                  <a:srgbClr val="0000FF"/>
                </a:solidFill>
                <a:latin typeface="Times New Roman" panose="02020603050405020304" pitchFamily="18" charset="0"/>
                <a:ea typeface="方正大标宋简体" pitchFamily="65" charset="-122"/>
                <a:cs typeface="Times New Roman" panose="02020603050405020304" pitchFamily="18" charset="0"/>
              </a:endParaRPr>
            </a:p>
          </p:txBody>
        </p:sp>
      </p:grpSp>
    </p:spTree>
    <p:extLst>
      <p:ext uri="{BB962C8B-B14F-4D97-AF65-F5344CB8AC3E}">
        <p14:creationId xmlns:p14="http://schemas.microsoft.com/office/powerpoint/2010/main" val="380402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26" grpId="0"/>
      <p:bldP spid="28" grpId="0"/>
      <p:bldP spid="7" grpId="0" animBg="1"/>
      <p:bldP spid="8"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013A563-A73D-B6B4-A172-62D3FA86607B}"/>
              </a:ext>
            </a:extLst>
          </p:cNvPr>
          <p:cNvGrpSpPr/>
          <p:nvPr/>
        </p:nvGrpSpPr>
        <p:grpSpPr>
          <a:xfrm>
            <a:off x="4435267" y="1681235"/>
            <a:ext cx="6404533" cy="1839870"/>
            <a:chOff x="4435267" y="1681235"/>
            <a:chExt cx="6404533" cy="1839870"/>
          </a:xfrm>
        </p:grpSpPr>
        <p:grpSp>
          <p:nvGrpSpPr>
            <p:cNvPr id="16" name="Group 15">
              <a:extLst>
                <a:ext uri="{FF2B5EF4-FFF2-40B4-BE49-F238E27FC236}">
                  <a16:creationId xmlns:a16="http://schemas.microsoft.com/office/drawing/2014/main" id="{7523F3C0-DB90-0A6F-ECE9-395042AF0A23}"/>
                </a:ext>
              </a:extLst>
            </p:cNvPr>
            <p:cNvGrpSpPr/>
            <p:nvPr/>
          </p:nvGrpSpPr>
          <p:grpSpPr>
            <a:xfrm>
              <a:off x="4561423" y="1681235"/>
              <a:ext cx="6278377" cy="1488906"/>
              <a:chOff x="4561423" y="1681235"/>
              <a:chExt cx="6278377" cy="1488906"/>
            </a:xfrm>
          </p:grpSpPr>
          <p:sp>
            <p:nvSpPr>
              <p:cNvPr id="3" name="矩形 2"/>
              <p:cNvSpPr/>
              <p:nvPr/>
            </p:nvSpPr>
            <p:spPr>
              <a:xfrm>
                <a:off x="4561423" y="1681235"/>
                <a:ext cx="6278377" cy="1434480"/>
              </a:xfrm>
              <a:prstGeom prst="roundRect">
                <a:avLst/>
              </a:prstGeom>
              <a:noFill/>
              <a:ln w="57150">
                <a:gradFill>
                  <a:gsLst>
                    <a:gs pos="42500">
                      <a:schemeClr val="bg1"/>
                    </a:gs>
                    <a:gs pos="0">
                      <a:schemeClr val="accent4"/>
                    </a:gs>
                    <a:gs pos="100000">
                      <a:schemeClr val="accent4"/>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18"/>
              <p:cNvSpPr txBox="1"/>
              <p:nvPr/>
            </p:nvSpPr>
            <p:spPr>
              <a:xfrm>
                <a:off x="4703172" y="1785146"/>
                <a:ext cx="5925642" cy="138499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ctr">
                  <a:lnSpc>
                    <a:spcPct val="100000"/>
                  </a:lnSpc>
                  <a:tabLst>
                    <a:tab pos="990600" algn="l"/>
                  </a:tabLst>
                </a:pP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42" name="Picture 2" descr="C:\Documents and Settings\Administrator\桌面\花\花.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34417" flipH="1">
              <a:off x="4435267" y="2406567"/>
              <a:ext cx="648580" cy="11145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4CAE408E-E643-5A10-3CE5-94A0C0F5FDEF}"/>
              </a:ext>
            </a:extLst>
          </p:cNvPr>
          <p:cNvGrpSpPr/>
          <p:nvPr/>
        </p:nvGrpSpPr>
        <p:grpSpPr>
          <a:xfrm>
            <a:off x="1341091" y="221363"/>
            <a:ext cx="5274241" cy="1288226"/>
            <a:chOff x="1341091" y="221363"/>
            <a:chExt cx="5274241" cy="1288226"/>
          </a:xfrm>
        </p:grpSpPr>
        <p:grpSp>
          <p:nvGrpSpPr>
            <p:cNvPr id="8" name="Group 7">
              <a:extLst>
                <a:ext uri="{FF2B5EF4-FFF2-40B4-BE49-F238E27FC236}">
                  <a16:creationId xmlns:a16="http://schemas.microsoft.com/office/drawing/2014/main" id="{F5D7B956-0175-0ACA-33AD-08D342983AFF}"/>
                </a:ext>
              </a:extLst>
            </p:cNvPr>
            <p:cNvGrpSpPr/>
            <p:nvPr/>
          </p:nvGrpSpPr>
          <p:grpSpPr>
            <a:xfrm>
              <a:off x="1341091" y="221363"/>
              <a:ext cx="5274241" cy="1288226"/>
              <a:chOff x="444993" y="1555715"/>
              <a:chExt cx="5274241" cy="1288226"/>
            </a:xfrm>
          </p:grpSpPr>
          <p:pic>
            <p:nvPicPr>
              <p:cNvPr id="4" name="Picture 3">
                <a:extLst>
                  <a:ext uri="{FF2B5EF4-FFF2-40B4-BE49-F238E27FC236}">
                    <a16:creationId xmlns:a16="http://schemas.microsoft.com/office/drawing/2014/main" id="{A23F74DC-A858-E0FF-64EB-BD28940502F6}"/>
                  </a:ext>
                </a:extLst>
              </p:cNvPr>
              <p:cNvPicPr>
                <a:picLocks noChangeAspect="1"/>
              </p:cNvPicPr>
              <p:nvPr/>
            </p:nvPicPr>
            <p:blipFill>
              <a:blip r:embed="rId4"/>
              <a:stretch>
                <a:fillRect/>
              </a:stretch>
            </p:blipFill>
            <p:spPr>
              <a:xfrm>
                <a:off x="444993" y="1555715"/>
                <a:ext cx="5274241" cy="1288226"/>
              </a:xfrm>
              <a:prstGeom prst="rect">
                <a:avLst/>
              </a:prstGeom>
            </p:spPr>
          </p:pic>
          <p:sp>
            <p:nvSpPr>
              <p:cNvPr id="7" name="Oval 6">
                <a:extLst>
                  <a:ext uri="{FF2B5EF4-FFF2-40B4-BE49-F238E27FC236}">
                    <a16:creationId xmlns:a16="http://schemas.microsoft.com/office/drawing/2014/main" id="{61B1CA13-1AB9-440C-0314-3DA30B2704FF}"/>
                  </a:ext>
                </a:extLst>
              </p:cNvPr>
              <p:cNvSpPr/>
              <p:nvPr/>
            </p:nvSpPr>
            <p:spPr>
              <a:xfrm>
                <a:off x="720585" y="1734056"/>
                <a:ext cx="4219375" cy="9434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文本框 56"/>
            <p:cNvSpPr txBox="1"/>
            <p:nvPr/>
          </p:nvSpPr>
          <p:spPr>
            <a:xfrm>
              <a:off x="1773139" y="545525"/>
              <a:ext cx="4032448" cy="584775"/>
            </a:xfrm>
            <a:prstGeom prst="rect">
              <a:avLst/>
            </a:prstGeom>
            <a:noFill/>
          </p:spPr>
          <p:txBody>
            <a:bodyPr vert="horz" wrap="square" rtlCol="0">
              <a:spAutoFit/>
            </a:bodyPr>
            <a:lstStyle/>
            <a:p>
              <a:r>
                <a:rPr lang="en-US" altLang="zh-CN" sz="3200" b="1" dirty="0">
                  <a:solidFill>
                    <a:srgbClr val="0000FF"/>
                  </a:solidFill>
                  <a:latin typeface="Times New Roman" panose="02020603050405020304" pitchFamily="18" charset="0"/>
                  <a:cs typeface="Times New Roman" panose="02020603050405020304" pitchFamily="18" charset="0"/>
                </a:rPr>
                <a:t>b. </a:t>
              </a:r>
              <a:r>
                <a:rPr lang="en-US" altLang="zh-CN" sz="3200" b="1" dirty="0" err="1">
                  <a:solidFill>
                    <a:srgbClr val="0000FF"/>
                  </a:solidFill>
                  <a:latin typeface="Times New Roman" panose="02020603050405020304" pitchFamily="18" charset="0"/>
                  <a:cs typeface="Times New Roman" panose="02020603050405020304" pitchFamily="18" charset="0"/>
                </a:rPr>
                <a:t>Sự</a:t>
              </a:r>
              <a:r>
                <a:rPr lang="en-US" altLang="zh-CN" sz="3200" b="1" dirty="0">
                  <a:solidFill>
                    <a:srgbClr val="0000FF"/>
                  </a:solidFill>
                  <a:latin typeface="Times New Roman" panose="02020603050405020304" pitchFamily="18" charset="0"/>
                  <a:cs typeface="Times New Roman" panose="02020603050405020304" pitchFamily="18" charset="0"/>
                </a:rPr>
                <a:t> </a:t>
              </a:r>
              <a:r>
                <a:rPr lang="en-US" altLang="zh-CN" sz="3200" b="1" dirty="0" err="1">
                  <a:solidFill>
                    <a:srgbClr val="0000FF"/>
                  </a:solidFill>
                  <a:latin typeface="Times New Roman" panose="02020603050405020304" pitchFamily="18" charset="0"/>
                  <a:cs typeface="Times New Roman" panose="02020603050405020304" pitchFamily="18" charset="0"/>
                </a:rPr>
                <a:t>nghiệp</a:t>
              </a:r>
              <a:r>
                <a:rPr lang="en-US" altLang="zh-CN" sz="3200" b="1" dirty="0">
                  <a:solidFill>
                    <a:srgbClr val="0000FF"/>
                  </a:solidFill>
                  <a:latin typeface="Times New Roman" panose="02020603050405020304" pitchFamily="18" charset="0"/>
                  <a:cs typeface="Times New Roman" panose="02020603050405020304" pitchFamily="18" charset="0"/>
                </a:rPr>
                <a:t> </a:t>
              </a:r>
              <a:r>
                <a:rPr lang="en-US" altLang="zh-CN" sz="3200" b="1" dirty="0" err="1">
                  <a:solidFill>
                    <a:srgbClr val="0000FF"/>
                  </a:solidFill>
                  <a:latin typeface="Times New Roman" panose="02020603050405020304" pitchFamily="18" charset="0"/>
                  <a:cs typeface="Times New Roman" panose="02020603050405020304" pitchFamily="18" charset="0"/>
                </a:rPr>
                <a:t>sáng</a:t>
              </a:r>
              <a:r>
                <a:rPr lang="en-US" altLang="zh-CN" sz="3200" b="1" dirty="0">
                  <a:solidFill>
                    <a:srgbClr val="0000FF"/>
                  </a:solidFill>
                  <a:latin typeface="Times New Roman" panose="02020603050405020304" pitchFamily="18" charset="0"/>
                  <a:cs typeface="Times New Roman" panose="02020603050405020304" pitchFamily="18" charset="0"/>
                </a:rPr>
                <a:t> </a:t>
              </a:r>
              <a:r>
                <a:rPr lang="en-US" altLang="zh-CN" sz="3200" b="1" dirty="0" err="1">
                  <a:solidFill>
                    <a:srgbClr val="0000FF"/>
                  </a:solidFill>
                  <a:latin typeface="Times New Roman" panose="02020603050405020304" pitchFamily="18" charset="0"/>
                  <a:cs typeface="Times New Roman" panose="02020603050405020304" pitchFamily="18" charset="0"/>
                </a:rPr>
                <a:t>tác</a:t>
              </a:r>
              <a:endParaRPr lang="zh-CN" altLang="en-US" sz="3200" b="1" dirty="0">
                <a:solidFill>
                  <a:srgbClr val="0000FF"/>
                </a:solidFill>
                <a:latin typeface="Times New Roman" panose="02020603050405020304" pitchFamily="18" charset="0"/>
                <a:ea typeface="方正大标宋简体" pitchFamily="65" charset="-122"/>
                <a:cs typeface="Times New Roman" panose="02020603050405020304" pitchFamily="18" charset="0"/>
              </a:endParaRPr>
            </a:p>
          </p:txBody>
        </p:sp>
      </p:grpSp>
      <p:cxnSp>
        <p:nvCxnSpPr>
          <p:cNvPr id="33" name="直接连接符 32"/>
          <p:cNvCxnSpPr/>
          <p:nvPr/>
        </p:nvCxnSpPr>
        <p:spPr>
          <a:xfrm>
            <a:off x="9736761" y="2047922"/>
            <a:ext cx="32190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6AA6EEE-5D75-C81C-ABD6-8127450F28FD}"/>
              </a:ext>
            </a:extLst>
          </p:cNvPr>
          <p:cNvGrpSpPr/>
          <p:nvPr/>
        </p:nvGrpSpPr>
        <p:grpSpPr>
          <a:xfrm>
            <a:off x="4759558" y="3408543"/>
            <a:ext cx="6759342" cy="1403652"/>
            <a:chOff x="4759558" y="3408543"/>
            <a:chExt cx="6759342" cy="1403652"/>
          </a:xfrm>
        </p:grpSpPr>
        <p:grpSp>
          <p:nvGrpSpPr>
            <p:cNvPr id="18" name="Group 17">
              <a:extLst>
                <a:ext uri="{FF2B5EF4-FFF2-40B4-BE49-F238E27FC236}">
                  <a16:creationId xmlns:a16="http://schemas.microsoft.com/office/drawing/2014/main" id="{DA699003-F1C6-9A07-12BB-00D343405564}"/>
                </a:ext>
              </a:extLst>
            </p:cNvPr>
            <p:cNvGrpSpPr/>
            <p:nvPr/>
          </p:nvGrpSpPr>
          <p:grpSpPr>
            <a:xfrm>
              <a:off x="4759558" y="3408543"/>
              <a:ext cx="6373120" cy="1045358"/>
              <a:chOff x="4759558" y="3408543"/>
              <a:chExt cx="6373120" cy="1045358"/>
            </a:xfrm>
          </p:grpSpPr>
          <p:sp>
            <p:nvSpPr>
              <p:cNvPr id="17" name="矩形 16"/>
              <p:cNvSpPr/>
              <p:nvPr/>
            </p:nvSpPr>
            <p:spPr>
              <a:xfrm>
                <a:off x="4759558" y="3408543"/>
                <a:ext cx="6373120" cy="1045358"/>
              </a:xfrm>
              <a:prstGeom prst="roundRect">
                <a:avLst/>
              </a:prstGeom>
              <a:noFill/>
              <a:ln w="57150">
                <a:gradFill>
                  <a:gsLst>
                    <a:gs pos="42500">
                      <a:schemeClr val="bg1"/>
                    </a:gs>
                    <a:gs pos="0">
                      <a:schemeClr val="accent5"/>
                    </a:gs>
                    <a:gs pos="100000">
                      <a:schemeClr val="accent5"/>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118"/>
              <p:cNvSpPr txBox="1"/>
              <p:nvPr/>
            </p:nvSpPr>
            <p:spPr>
              <a:xfrm>
                <a:off x="4888706" y="3454168"/>
                <a:ext cx="5919283" cy="954107"/>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pP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800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a:t>
                </a:r>
                <a:endParaRPr lang="zh-CN" altLang="en-US" sz="2800" b="1" dirty="0">
                  <a:solidFill>
                    <a:srgbClr val="045486"/>
                  </a:solidFill>
                  <a:latin typeface="Times New Roman" panose="02020603050405020304" pitchFamily="18" charset="0"/>
                  <a:cs typeface="Times New Roman" panose="02020603050405020304" pitchFamily="18" charset="0"/>
                </a:endParaRPr>
              </a:p>
            </p:txBody>
          </p:sp>
        </p:grpSp>
        <p:pic>
          <p:nvPicPr>
            <p:cNvPr id="12" name="Picture 3" descr="C:\Documents and Settings\Administrator\桌面\花\图层 3.png">
              <a:extLst>
                <a:ext uri="{FF2B5EF4-FFF2-40B4-BE49-F238E27FC236}">
                  <a16:creationId xmlns:a16="http://schemas.microsoft.com/office/drawing/2014/main" id="{06051384-7F3D-988C-19F9-7F36933CE1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726814" y="3766837"/>
              <a:ext cx="792086" cy="1045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2">
            <a:extLst>
              <a:ext uri="{FF2B5EF4-FFF2-40B4-BE49-F238E27FC236}">
                <a16:creationId xmlns:a16="http://schemas.microsoft.com/office/drawing/2014/main" id="{BE703295-6B61-C6D9-985B-83347F727489}"/>
              </a:ext>
            </a:extLst>
          </p:cNvPr>
          <p:cNvGrpSpPr>
            <a:grpSpLocks noChangeAspect="1"/>
          </p:cNvGrpSpPr>
          <p:nvPr/>
        </p:nvGrpSpPr>
        <p:grpSpPr>
          <a:xfrm>
            <a:off x="620713" y="2385307"/>
            <a:ext cx="4308389" cy="2467401"/>
            <a:chOff x="0" y="0"/>
            <a:chExt cx="2288540" cy="1310640"/>
          </a:xfrm>
          <a:scene3d>
            <a:camera prst="orthographicFront">
              <a:rot lat="0" lon="0" rev="0"/>
            </a:camera>
            <a:lightRig rig="contrasting" dir="t">
              <a:rot lat="0" lon="0" rev="1500000"/>
            </a:lightRig>
          </a:scene3d>
        </p:grpSpPr>
        <p:sp>
          <p:nvSpPr>
            <p:cNvPr id="14" name="Freeform 3">
              <a:extLst>
                <a:ext uri="{FF2B5EF4-FFF2-40B4-BE49-F238E27FC236}">
                  <a16:creationId xmlns:a16="http://schemas.microsoft.com/office/drawing/2014/main" id="{B92D7A28-8D6C-4089-5638-778084F4544E}"/>
                </a:ext>
              </a:extLst>
            </p:cNvPr>
            <p:cNvSpPr/>
            <p:nvPr/>
          </p:nvSpPr>
          <p:spPr>
            <a:xfrm>
              <a:off x="3810" y="0"/>
              <a:ext cx="2287270" cy="1313180"/>
            </a:xfrm>
            <a:custGeom>
              <a:avLst/>
              <a:gdLst/>
              <a:ahLst/>
              <a:cxnLst/>
              <a:rect l="l" t="t" r="r" b="b"/>
              <a:pathLst>
                <a:path w="2287270" h="1313180">
                  <a:moveTo>
                    <a:pt x="864870" y="1216660"/>
                  </a:moveTo>
                  <a:cubicBezTo>
                    <a:pt x="858520" y="1219200"/>
                    <a:pt x="849630" y="1224280"/>
                    <a:pt x="842010" y="1225550"/>
                  </a:cubicBezTo>
                  <a:cubicBezTo>
                    <a:pt x="824230" y="1228090"/>
                    <a:pt x="805180" y="1226820"/>
                    <a:pt x="787400" y="1229360"/>
                  </a:cubicBezTo>
                  <a:cubicBezTo>
                    <a:pt x="774700" y="1230630"/>
                    <a:pt x="763270" y="1235710"/>
                    <a:pt x="751840" y="1236980"/>
                  </a:cubicBezTo>
                  <a:cubicBezTo>
                    <a:pt x="711200" y="1243330"/>
                    <a:pt x="670560" y="1248410"/>
                    <a:pt x="628650" y="1254760"/>
                  </a:cubicBezTo>
                  <a:cubicBezTo>
                    <a:pt x="613410" y="1257300"/>
                    <a:pt x="598170" y="1257300"/>
                    <a:pt x="582930" y="1257300"/>
                  </a:cubicBezTo>
                  <a:cubicBezTo>
                    <a:pt x="582930" y="1256030"/>
                    <a:pt x="581660" y="1253490"/>
                    <a:pt x="581660" y="1252220"/>
                  </a:cubicBezTo>
                  <a:cubicBezTo>
                    <a:pt x="571500" y="1257300"/>
                    <a:pt x="563880" y="1264920"/>
                    <a:pt x="556260" y="1263650"/>
                  </a:cubicBezTo>
                  <a:cubicBezTo>
                    <a:pt x="528320" y="1261110"/>
                    <a:pt x="506730" y="1281430"/>
                    <a:pt x="480060" y="1280160"/>
                  </a:cubicBezTo>
                  <a:lnTo>
                    <a:pt x="462280" y="1280160"/>
                  </a:lnTo>
                  <a:cubicBezTo>
                    <a:pt x="450850" y="1280160"/>
                    <a:pt x="439420" y="1280160"/>
                    <a:pt x="426720" y="1283970"/>
                  </a:cubicBezTo>
                  <a:cubicBezTo>
                    <a:pt x="422910" y="1280160"/>
                    <a:pt x="417830" y="1276350"/>
                    <a:pt x="416560" y="1273810"/>
                  </a:cubicBezTo>
                  <a:cubicBezTo>
                    <a:pt x="408940" y="1277620"/>
                    <a:pt x="402590" y="1281430"/>
                    <a:pt x="397510" y="1283970"/>
                  </a:cubicBezTo>
                  <a:cubicBezTo>
                    <a:pt x="384810" y="1289050"/>
                    <a:pt x="372110" y="1295400"/>
                    <a:pt x="359410" y="1300480"/>
                  </a:cubicBezTo>
                  <a:cubicBezTo>
                    <a:pt x="349250" y="1304290"/>
                    <a:pt x="339090" y="1306830"/>
                    <a:pt x="328930" y="1309370"/>
                  </a:cubicBezTo>
                  <a:cubicBezTo>
                    <a:pt x="312420" y="1313180"/>
                    <a:pt x="279400" y="1287780"/>
                    <a:pt x="280670" y="1271270"/>
                  </a:cubicBezTo>
                  <a:cubicBezTo>
                    <a:pt x="280670" y="1268730"/>
                    <a:pt x="284480" y="1266190"/>
                    <a:pt x="285750" y="1264920"/>
                  </a:cubicBezTo>
                  <a:cubicBezTo>
                    <a:pt x="270510" y="1259840"/>
                    <a:pt x="259080" y="1249680"/>
                    <a:pt x="251460" y="1235710"/>
                  </a:cubicBezTo>
                  <a:cubicBezTo>
                    <a:pt x="245110" y="1223010"/>
                    <a:pt x="237490" y="1210310"/>
                    <a:pt x="229870" y="1195070"/>
                  </a:cubicBezTo>
                  <a:cubicBezTo>
                    <a:pt x="238760" y="1187450"/>
                    <a:pt x="250190" y="1178560"/>
                    <a:pt x="261620" y="1169670"/>
                  </a:cubicBezTo>
                  <a:cubicBezTo>
                    <a:pt x="270510" y="1163320"/>
                    <a:pt x="273050" y="1158240"/>
                    <a:pt x="264160" y="1149350"/>
                  </a:cubicBezTo>
                  <a:cubicBezTo>
                    <a:pt x="252730" y="1137920"/>
                    <a:pt x="241300" y="1126490"/>
                    <a:pt x="231140" y="1112520"/>
                  </a:cubicBezTo>
                  <a:cubicBezTo>
                    <a:pt x="224790" y="1104900"/>
                    <a:pt x="224790" y="1093470"/>
                    <a:pt x="219710" y="1084580"/>
                  </a:cubicBezTo>
                  <a:cubicBezTo>
                    <a:pt x="209550" y="1070610"/>
                    <a:pt x="196850" y="1062990"/>
                    <a:pt x="177800" y="1066800"/>
                  </a:cubicBezTo>
                  <a:cubicBezTo>
                    <a:pt x="165100" y="1069340"/>
                    <a:pt x="149860" y="1065530"/>
                    <a:pt x="137160" y="1065530"/>
                  </a:cubicBezTo>
                  <a:cubicBezTo>
                    <a:pt x="130810" y="1059180"/>
                    <a:pt x="121920" y="1052830"/>
                    <a:pt x="116840" y="1043940"/>
                  </a:cubicBezTo>
                  <a:cubicBezTo>
                    <a:pt x="104140" y="1023620"/>
                    <a:pt x="92710" y="1002030"/>
                    <a:pt x="81280" y="981710"/>
                  </a:cubicBezTo>
                  <a:cubicBezTo>
                    <a:pt x="73660" y="969010"/>
                    <a:pt x="64770" y="957580"/>
                    <a:pt x="57150" y="944880"/>
                  </a:cubicBezTo>
                  <a:cubicBezTo>
                    <a:pt x="53340" y="938530"/>
                    <a:pt x="53340" y="929640"/>
                    <a:pt x="53340" y="923290"/>
                  </a:cubicBezTo>
                  <a:cubicBezTo>
                    <a:pt x="54610" y="908050"/>
                    <a:pt x="45720" y="899160"/>
                    <a:pt x="34290" y="890270"/>
                  </a:cubicBezTo>
                  <a:cubicBezTo>
                    <a:pt x="22860" y="881380"/>
                    <a:pt x="19050" y="857250"/>
                    <a:pt x="25400" y="845820"/>
                  </a:cubicBezTo>
                  <a:cubicBezTo>
                    <a:pt x="17780" y="839470"/>
                    <a:pt x="10160" y="833120"/>
                    <a:pt x="0" y="825500"/>
                  </a:cubicBezTo>
                  <a:cubicBezTo>
                    <a:pt x="17780" y="815340"/>
                    <a:pt x="31750" y="807720"/>
                    <a:pt x="45720" y="798830"/>
                  </a:cubicBezTo>
                  <a:cubicBezTo>
                    <a:pt x="60960" y="791210"/>
                    <a:pt x="74930" y="782320"/>
                    <a:pt x="93980" y="773430"/>
                  </a:cubicBezTo>
                  <a:cubicBezTo>
                    <a:pt x="81280" y="739140"/>
                    <a:pt x="67310" y="702310"/>
                    <a:pt x="52070" y="665480"/>
                  </a:cubicBezTo>
                  <a:cubicBezTo>
                    <a:pt x="58420" y="660400"/>
                    <a:pt x="64770" y="655320"/>
                    <a:pt x="69850" y="650240"/>
                  </a:cubicBezTo>
                  <a:cubicBezTo>
                    <a:pt x="55880" y="635000"/>
                    <a:pt x="45720" y="618490"/>
                    <a:pt x="34290" y="600710"/>
                  </a:cubicBezTo>
                  <a:cubicBezTo>
                    <a:pt x="33020" y="599440"/>
                    <a:pt x="36830" y="595630"/>
                    <a:pt x="35560" y="593090"/>
                  </a:cubicBezTo>
                  <a:cubicBezTo>
                    <a:pt x="34290" y="584200"/>
                    <a:pt x="31750" y="575310"/>
                    <a:pt x="29210" y="566420"/>
                  </a:cubicBezTo>
                  <a:cubicBezTo>
                    <a:pt x="25400" y="556260"/>
                    <a:pt x="20320" y="544830"/>
                    <a:pt x="17780" y="534670"/>
                  </a:cubicBezTo>
                  <a:cubicBezTo>
                    <a:pt x="13970" y="523240"/>
                    <a:pt x="10160" y="511810"/>
                    <a:pt x="6350" y="496570"/>
                  </a:cubicBezTo>
                  <a:cubicBezTo>
                    <a:pt x="27940" y="485140"/>
                    <a:pt x="48260" y="468630"/>
                    <a:pt x="77470" y="466090"/>
                  </a:cubicBezTo>
                  <a:cubicBezTo>
                    <a:pt x="102870" y="463550"/>
                    <a:pt x="127000" y="455930"/>
                    <a:pt x="151130" y="450850"/>
                  </a:cubicBezTo>
                  <a:cubicBezTo>
                    <a:pt x="152400" y="450850"/>
                    <a:pt x="154940" y="449580"/>
                    <a:pt x="156210" y="449580"/>
                  </a:cubicBezTo>
                  <a:cubicBezTo>
                    <a:pt x="200660" y="441960"/>
                    <a:pt x="200660" y="440690"/>
                    <a:pt x="182880" y="400050"/>
                  </a:cubicBezTo>
                  <a:cubicBezTo>
                    <a:pt x="175260" y="382270"/>
                    <a:pt x="171450" y="363220"/>
                    <a:pt x="168910" y="345440"/>
                  </a:cubicBezTo>
                  <a:cubicBezTo>
                    <a:pt x="167640" y="337820"/>
                    <a:pt x="175260" y="330200"/>
                    <a:pt x="179070" y="321310"/>
                  </a:cubicBezTo>
                  <a:cubicBezTo>
                    <a:pt x="177800" y="321310"/>
                    <a:pt x="176530" y="318770"/>
                    <a:pt x="173990" y="317500"/>
                  </a:cubicBezTo>
                  <a:cubicBezTo>
                    <a:pt x="162560" y="316230"/>
                    <a:pt x="146050" y="318770"/>
                    <a:pt x="139700" y="312420"/>
                  </a:cubicBezTo>
                  <a:cubicBezTo>
                    <a:pt x="127000" y="299720"/>
                    <a:pt x="114300" y="283210"/>
                    <a:pt x="110490" y="265430"/>
                  </a:cubicBezTo>
                  <a:cubicBezTo>
                    <a:pt x="100330" y="228600"/>
                    <a:pt x="95250" y="190500"/>
                    <a:pt x="88900" y="152400"/>
                  </a:cubicBezTo>
                  <a:cubicBezTo>
                    <a:pt x="127000" y="120650"/>
                    <a:pt x="175260" y="118110"/>
                    <a:pt x="219710" y="107950"/>
                  </a:cubicBezTo>
                  <a:cubicBezTo>
                    <a:pt x="243840" y="101600"/>
                    <a:pt x="267970" y="93980"/>
                    <a:pt x="293370" y="87630"/>
                  </a:cubicBezTo>
                  <a:cubicBezTo>
                    <a:pt x="320040" y="81280"/>
                    <a:pt x="346710" y="73660"/>
                    <a:pt x="373380" y="69850"/>
                  </a:cubicBezTo>
                  <a:cubicBezTo>
                    <a:pt x="420370" y="62230"/>
                    <a:pt x="468630" y="55880"/>
                    <a:pt x="516890" y="49530"/>
                  </a:cubicBezTo>
                  <a:cubicBezTo>
                    <a:pt x="553720" y="44450"/>
                    <a:pt x="590550" y="41910"/>
                    <a:pt x="626110" y="38100"/>
                  </a:cubicBezTo>
                  <a:cubicBezTo>
                    <a:pt x="673100" y="33020"/>
                    <a:pt x="718820" y="26670"/>
                    <a:pt x="765810" y="22860"/>
                  </a:cubicBezTo>
                  <a:cubicBezTo>
                    <a:pt x="800100" y="20320"/>
                    <a:pt x="834390" y="25400"/>
                    <a:pt x="867410" y="19050"/>
                  </a:cubicBezTo>
                  <a:cubicBezTo>
                    <a:pt x="924560" y="6350"/>
                    <a:pt x="982980" y="8890"/>
                    <a:pt x="1040130" y="3810"/>
                  </a:cubicBezTo>
                  <a:cubicBezTo>
                    <a:pt x="1090930" y="0"/>
                    <a:pt x="1141730" y="1270"/>
                    <a:pt x="1192530" y="1270"/>
                  </a:cubicBezTo>
                  <a:cubicBezTo>
                    <a:pt x="1242060" y="1270"/>
                    <a:pt x="1290320" y="0"/>
                    <a:pt x="1339850" y="2540"/>
                  </a:cubicBezTo>
                  <a:cubicBezTo>
                    <a:pt x="1408430" y="5080"/>
                    <a:pt x="1478280" y="8890"/>
                    <a:pt x="1546860" y="12700"/>
                  </a:cubicBezTo>
                  <a:cubicBezTo>
                    <a:pt x="1593850" y="15240"/>
                    <a:pt x="1639570" y="16510"/>
                    <a:pt x="1686560" y="20320"/>
                  </a:cubicBezTo>
                  <a:cubicBezTo>
                    <a:pt x="1719580" y="22860"/>
                    <a:pt x="1753870" y="26670"/>
                    <a:pt x="1786890" y="31750"/>
                  </a:cubicBezTo>
                  <a:cubicBezTo>
                    <a:pt x="1830070" y="38100"/>
                    <a:pt x="1874520" y="44450"/>
                    <a:pt x="1917700" y="52070"/>
                  </a:cubicBezTo>
                  <a:cubicBezTo>
                    <a:pt x="1955800" y="58420"/>
                    <a:pt x="1992630" y="67310"/>
                    <a:pt x="2029460" y="76200"/>
                  </a:cubicBezTo>
                  <a:cubicBezTo>
                    <a:pt x="2040890" y="78740"/>
                    <a:pt x="2048510" y="96520"/>
                    <a:pt x="2045970" y="110490"/>
                  </a:cubicBezTo>
                  <a:cubicBezTo>
                    <a:pt x="2044700" y="121920"/>
                    <a:pt x="2043430" y="134620"/>
                    <a:pt x="2043430" y="146050"/>
                  </a:cubicBezTo>
                  <a:cubicBezTo>
                    <a:pt x="2043430" y="163830"/>
                    <a:pt x="2034540" y="172720"/>
                    <a:pt x="2016760" y="175260"/>
                  </a:cubicBezTo>
                  <a:cubicBezTo>
                    <a:pt x="2021840" y="179070"/>
                    <a:pt x="2025650" y="181610"/>
                    <a:pt x="2030730" y="185420"/>
                  </a:cubicBezTo>
                  <a:cubicBezTo>
                    <a:pt x="2021840" y="190500"/>
                    <a:pt x="2012950" y="194310"/>
                    <a:pt x="2004060" y="198120"/>
                  </a:cubicBezTo>
                  <a:cubicBezTo>
                    <a:pt x="2005330" y="201930"/>
                    <a:pt x="2007870" y="205740"/>
                    <a:pt x="2010410" y="212090"/>
                  </a:cubicBezTo>
                  <a:lnTo>
                    <a:pt x="1998980" y="215900"/>
                  </a:lnTo>
                  <a:cubicBezTo>
                    <a:pt x="2001520" y="218440"/>
                    <a:pt x="2002790" y="222250"/>
                    <a:pt x="2004060" y="222250"/>
                  </a:cubicBezTo>
                  <a:cubicBezTo>
                    <a:pt x="2039620" y="224790"/>
                    <a:pt x="2039620" y="251460"/>
                    <a:pt x="2040890" y="275590"/>
                  </a:cubicBezTo>
                  <a:cubicBezTo>
                    <a:pt x="2042160" y="297180"/>
                    <a:pt x="2040890" y="318770"/>
                    <a:pt x="2039620" y="340360"/>
                  </a:cubicBezTo>
                  <a:cubicBezTo>
                    <a:pt x="2039620" y="346710"/>
                    <a:pt x="2034540" y="351790"/>
                    <a:pt x="2034540" y="354330"/>
                  </a:cubicBezTo>
                  <a:cubicBezTo>
                    <a:pt x="2025650" y="355600"/>
                    <a:pt x="2019300" y="355600"/>
                    <a:pt x="2014220" y="356870"/>
                  </a:cubicBezTo>
                  <a:cubicBezTo>
                    <a:pt x="2018030" y="363220"/>
                    <a:pt x="2020570" y="373380"/>
                    <a:pt x="2026920" y="374650"/>
                  </a:cubicBezTo>
                  <a:cubicBezTo>
                    <a:pt x="2053590" y="383540"/>
                    <a:pt x="2081530" y="391160"/>
                    <a:pt x="2109470" y="397510"/>
                  </a:cubicBezTo>
                  <a:cubicBezTo>
                    <a:pt x="2132330" y="402590"/>
                    <a:pt x="2152650" y="407670"/>
                    <a:pt x="2151380" y="438150"/>
                  </a:cubicBezTo>
                  <a:cubicBezTo>
                    <a:pt x="2150110" y="461010"/>
                    <a:pt x="2152650" y="485140"/>
                    <a:pt x="2155190" y="509270"/>
                  </a:cubicBezTo>
                  <a:cubicBezTo>
                    <a:pt x="2156460" y="524510"/>
                    <a:pt x="2150110" y="534670"/>
                    <a:pt x="2133600" y="538480"/>
                  </a:cubicBezTo>
                  <a:cubicBezTo>
                    <a:pt x="2136140" y="539750"/>
                    <a:pt x="2138680" y="539750"/>
                    <a:pt x="2146300" y="542290"/>
                  </a:cubicBezTo>
                  <a:cubicBezTo>
                    <a:pt x="2134870" y="542290"/>
                    <a:pt x="2129790" y="543560"/>
                    <a:pt x="2124710" y="543560"/>
                  </a:cubicBezTo>
                  <a:cubicBezTo>
                    <a:pt x="2120900" y="553720"/>
                    <a:pt x="2117090" y="562610"/>
                    <a:pt x="2115820" y="571500"/>
                  </a:cubicBezTo>
                  <a:cubicBezTo>
                    <a:pt x="2114550" y="582930"/>
                    <a:pt x="2106930" y="585470"/>
                    <a:pt x="2099310" y="586740"/>
                  </a:cubicBezTo>
                  <a:cubicBezTo>
                    <a:pt x="2075180" y="589280"/>
                    <a:pt x="2051050" y="598170"/>
                    <a:pt x="2032000" y="586740"/>
                  </a:cubicBezTo>
                  <a:cubicBezTo>
                    <a:pt x="2014220" y="589280"/>
                    <a:pt x="2000250" y="590550"/>
                    <a:pt x="1987550" y="593090"/>
                  </a:cubicBezTo>
                  <a:lnTo>
                    <a:pt x="1987550" y="594360"/>
                  </a:lnTo>
                  <a:cubicBezTo>
                    <a:pt x="2002790" y="596900"/>
                    <a:pt x="2018030" y="599440"/>
                    <a:pt x="2032000" y="603250"/>
                  </a:cubicBezTo>
                  <a:cubicBezTo>
                    <a:pt x="2067560" y="609600"/>
                    <a:pt x="2104390" y="617220"/>
                    <a:pt x="2139950" y="623570"/>
                  </a:cubicBezTo>
                  <a:cubicBezTo>
                    <a:pt x="2174240" y="629920"/>
                    <a:pt x="2207260" y="636270"/>
                    <a:pt x="2241550" y="643890"/>
                  </a:cubicBezTo>
                  <a:cubicBezTo>
                    <a:pt x="2256790" y="647700"/>
                    <a:pt x="2273300" y="650240"/>
                    <a:pt x="2279650" y="666750"/>
                  </a:cubicBezTo>
                  <a:cubicBezTo>
                    <a:pt x="2283460" y="675640"/>
                    <a:pt x="2283460" y="687070"/>
                    <a:pt x="2284730" y="697230"/>
                  </a:cubicBezTo>
                  <a:cubicBezTo>
                    <a:pt x="2286000" y="713740"/>
                    <a:pt x="2287270" y="731520"/>
                    <a:pt x="2287270" y="748030"/>
                  </a:cubicBezTo>
                  <a:cubicBezTo>
                    <a:pt x="2287270" y="769620"/>
                    <a:pt x="2279650" y="777240"/>
                    <a:pt x="2259330" y="781050"/>
                  </a:cubicBezTo>
                  <a:cubicBezTo>
                    <a:pt x="2247900" y="784860"/>
                    <a:pt x="2268220" y="817880"/>
                    <a:pt x="2235200" y="803910"/>
                  </a:cubicBezTo>
                  <a:cubicBezTo>
                    <a:pt x="2236470" y="811530"/>
                    <a:pt x="2239010" y="819150"/>
                    <a:pt x="2241550" y="829310"/>
                  </a:cubicBezTo>
                  <a:lnTo>
                    <a:pt x="2155190" y="829310"/>
                  </a:lnTo>
                  <a:cubicBezTo>
                    <a:pt x="2155190" y="847090"/>
                    <a:pt x="2156460" y="862330"/>
                    <a:pt x="2153920" y="876300"/>
                  </a:cubicBezTo>
                  <a:cubicBezTo>
                    <a:pt x="2152650" y="881380"/>
                    <a:pt x="2142490" y="886460"/>
                    <a:pt x="2136140" y="889000"/>
                  </a:cubicBezTo>
                  <a:cubicBezTo>
                    <a:pt x="2132330" y="890270"/>
                    <a:pt x="2125980" y="887730"/>
                    <a:pt x="2122170" y="887730"/>
                  </a:cubicBezTo>
                  <a:cubicBezTo>
                    <a:pt x="2123440" y="901700"/>
                    <a:pt x="2134870" y="914400"/>
                    <a:pt x="2120900" y="928370"/>
                  </a:cubicBezTo>
                  <a:cubicBezTo>
                    <a:pt x="2119630" y="929640"/>
                    <a:pt x="2120900" y="934720"/>
                    <a:pt x="2120900" y="937260"/>
                  </a:cubicBezTo>
                  <a:cubicBezTo>
                    <a:pt x="2120900" y="952500"/>
                    <a:pt x="2113280" y="958850"/>
                    <a:pt x="2095500" y="955040"/>
                  </a:cubicBezTo>
                  <a:cubicBezTo>
                    <a:pt x="2099310" y="963930"/>
                    <a:pt x="2084070" y="970280"/>
                    <a:pt x="2096770" y="979170"/>
                  </a:cubicBezTo>
                  <a:cubicBezTo>
                    <a:pt x="2094230" y="981710"/>
                    <a:pt x="2091690" y="984250"/>
                    <a:pt x="2089150" y="985520"/>
                  </a:cubicBezTo>
                  <a:cubicBezTo>
                    <a:pt x="2086610" y="986790"/>
                    <a:pt x="2082800" y="984250"/>
                    <a:pt x="2080260" y="984250"/>
                  </a:cubicBezTo>
                  <a:cubicBezTo>
                    <a:pt x="2080260" y="988060"/>
                    <a:pt x="2081530" y="991870"/>
                    <a:pt x="2081530" y="996950"/>
                  </a:cubicBezTo>
                  <a:cubicBezTo>
                    <a:pt x="2081530" y="1002030"/>
                    <a:pt x="2080260" y="1007110"/>
                    <a:pt x="2078990" y="1012190"/>
                  </a:cubicBezTo>
                  <a:cubicBezTo>
                    <a:pt x="2077720" y="1014730"/>
                    <a:pt x="2071370" y="1014730"/>
                    <a:pt x="2067560" y="1014730"/>
                  </a:cubicBezTo>
                  <a:cubicBezTo>
                    <a:pt x="2061210" y="1013460"/>
                    <a:pt x="2053590" y="1010920"/>
                    <a:pt x="2047240" y="1009650"/>
                  </a:cubicBezTo>
                  <a:cubicBezTo>
                    <a:pt x="2024380" y="1007110"/>
                    <a:pt x="2015490" y="1016000"/>
                    <a:pt x="2018030" y="1040130"/>
                  </a:cubicBezTo>
                  <a:cubicBezTo>
                    <a:pt x="2012950" y="1042670"/>
                    <a:pt x="2007870" y="1043940"/>
                    <a:pt x="2001520" y="1046480"/>
                  </a:cubicBezTo>
                  <a:cubicBezTo>
                    <a:pt x="2004060" y="1056640"/>
                    <a:pt x="2018030" y="1068070"/>
                    <a:pt x="1997710" y="1078230"/>
                  </a:cubicBezTo>
                  <a:cubicBezTo>
                    <a:pt x="2011680" y="1090930"/>
                    <a:pt x="2006600" y="1097280"/>
                    <a:pt x="1991360" y="1098550"/>
                  </a:cubicBezTo>
                  <a:cubicBezTo>
                    <a:pt x="1967230" y="1099820"/>
                    <a:pt x="1943100" y="1098550"/>
                    <a:pt x="1920240" y="1098550"/>
                  </a:cubicBezTo>
                  <a:cubicBezTo>
                    <a:pt x="1916430" y="1103630"/>
                    <a:pt x="1913890" y="1109980"/>
                    <a:pt x="1910080" y="1111250"/>
                  </a:cubicBezTo>
                  <a:cubicBezTo>
                    <a:pt x="1897380" y="1115060"/>
                    <a:pt x="1887220" y="1115060"/>
                    <a:pt x="1894840" y="1134110"/>
                  </a:cubicBezTo>
                  <a:cubicBezTo>
                    <a:pt x="1897380" y="1141730"/>
                    <a:pt x="1891030" y="1153160"/>
                    <a:pt x="1887220" y="1167130"/>
                  </a:cubicBezTo>
                  <a:cubicBezTo>
                    <a:pt x="1875790" y="1169670"/>
                    <a:pt x="1861820" y="1173480"/>
                    <a:pt x="1847850" y="1173480"/>
                  </a:cubicBezTo>
                  <a:cubicBezTo>
                    <a:pt x="1816100" y="1176020"/>
                    <a:pt x="1784350" y="1178560"/>
                    <a:pt x="1752600" y="1178560"/>
                  </a:cubicBezTo>
                  <a:cubicBezTo>
                    <a:pt x="1743710" y="1178560"/>
                    <a:pt x="1734820" y="1170940"/>
                    <a:pt x="1725930" y="1170940"/>
                  </a:cubicBezTo>
                  <a:cubicBezTo>
                    <a:pt x="1714500" y="1170940"/>
                    <a:pt x="1700530" y="1173480"/>
                    <a:pt x="1690370" y="1178560"/>
                  </a:cubicBezTo>
                  <a:cubicBezTo>
                    <a:pt x="1670049" y="1189990"/>
                    <a:pt x="1650999" y="1197610"/>
                    <a:pt x="1626870" y="1192530"/>
                  </a:cubicBezTo>
                  <a:cubicBezTo>
                    <a:pt x="1611630" y="1189990"/>
                    <a:pt x="1595120" y="1195070"/>
                    <a:pt x="1579880" y="1191260"/>
                  </a:cubicBezTo>
                  <a:cubicBezTo>
                    <a:pt x="1555750" y="1186180"/>
                    <a:pt x="1531620" y="1192530"/>
                    <a:pt x="1507490" y="1192530"/>
                  </a:cubicBezTo>
                  <a:cubicBezTo>
                    <a:pt x="1482090" y="1192530"/>
                    <a:pt x="1455420" y="1192530"/>
                    <a:pt x="1430020" y="1193800"/>
                  </a:cubicBezTo>
                  <a:cubicBezTo>
                    <a:pt x="1397000" y="1193800"/>
                    <a:pt x="1363980" y="1198880"/>
                    <a:pt x="1332230" y="1193800"/>
                  </a:cubicBezTo>
                  <a:cubicBezTo>
                    <a:pt x="1310640" y="1191260"/>
                    <a:pt x="1289050" y="1200150"/>
                    <a:pt x="1270000" y="1195070"/>
                  </a:cubicBezTo>
                  <a:cubicBezTo>
                    <a:pt x="1236980" y="1188720"/>
                    <a:pt x="1206500" y="1202690"/>
                    <a:pt x="1174750" y="1197610"/>
                  </a:cubicBezTo>
                  <a:cubicBezTo>
                    <a:pt x="1155700" y="1195070"/>
                    <a:pt x="1131570" y="1191260"/>
                    <a:pt x="1116330" y="1198880"/>
                  </a:cubicBezTo>
                  <a:cubicBezTo>
                    <a:pt x="1106170" y="1203960"/>
                    <a:pt x="1102360" y="1198880"/>
                    <a:pt x="1094740" y="1198880"/>
                  </a:cubicBezTo>
                  <a:cubicBezTo>
                    <a:pt x="1092200" y="1198880"/>
                    <a:pt x="1090930" y="1200150"/>
                    <a:pt x="1088390" y="1201420"/>
                  </a:cubicBezTo>
                  <a:cubicBezTo>
                    <a:pt x="1080770" y="1202690"/>
                    <a:pt x="1078230" y="1206500"/>
                    <a:pt x="1075690" y="1206500"/>
                  </a:cubicBezTo>
                  <a:cubicBezTo>
                    <a:pt x="1046480" y="1206500"/>
                    <a:pt x="1018540" y="1203960"/>
                    <a:pt x="989330" y="1203960"/>
                  </a:cubicBezTo>
                  <a:cubicBezTo>
                    <a:pt x="976630" y="1203960"/>
                    <a:pt x="963930" y="1209040"/>
                    <a:pt x="951230" y="1211580"/>
                  </a:cubicBezTo>
                  <a:cubicBezTo>
                    <a:pt x="927100" y="1215390"/>
                    <a:pt x="901700" y="1219200"/>
                    <a:pt x="876300" y="1221740"/>
                  </a:cubicBezTo>
                  <a:cubicBezTo>
                    <a:pt x="873760" y="1223010"/>
                    <a:pt x="869950" y="1219200"/>
                    <a:pt x="864870" y="1216660"/>
                  </a:cubicBezTo>
                  <a:close/>
                </a:path>
              </a:pathLst>
            </a:custGeom>
            <a:blipFill>
              <a:blip r:embed="rId6"/>
              <a:stretch>
                <a:fillRect t="-8788" b="-123185"/>
              </a:stretch>
            </a:blipFill>
            <a:ln>
              <a:noFill/>
            </a:ln>
            <a:effectLst>
              <a:outerShdw blurRad="149987" dist="250190" dir="8460000" algn="ctr">
                <a:srgbClr val="000000">
                  <a:alpha val="28000"/>
                </a:srgbClr>
              </a:outerShdw>
            </a:effectLst>
            <a:sp3d prstMaterial="metal">
              <a:bevelT w="88900" h="88900"/>
            </a:sp3d>
          </p:spPr>
        </p:sp>
      </p:grpSp>
      <p:grpSp>
        <p:nvGrpSpPr>
          <p:cNvPr id="21" name="Group 20">
            <a:extLst>
              <a:ext uri="{FF2B5EF4-FFF2-40B4-BE49-F238E27FC236}">
                <a16:creationId xmlns:a16="http://schemas.microsoft.com/office/drawing/2014/main" id="{5668AF17-205C-F657-5960-D916D5E6A8A1}"/>
              </a:ext>
            </a:extLst>
          </p:cNvPr>
          <p:cNvGrpSpPr/>
          <p:nvPr/>
        </p:nvGrpSpPr>
        <p:grpSpPr>
          <a:xfrm>
            <a:off x="4484156" y="4795383"/>
            <a:ext cx="6592135" cy="1405199"/>
            <a:chOff x="4484156" y="4795383"/>
            <a:chExt cx="6592135" cy="1405199"/>
          </a:xfrm>
        </p:grpSpPr>
        <p:grpSp>
          <p:nvGrpSpPr>
            <p:cNvPr id="19" name="Group 18">
              <a:extLst>
                <a:ext uri="{FF2B5EF4-FFF2-40B4-BE49-F238E27FC236}">
                  <a16:creationId xmlns:a16="http://schemas.microsoft.com/office/drawing/2014/main" id="{BE851B5D-E1B0-39C6-0310-0876C57453F4}"/>
                </a:ext>
              </a:extLst>
            </p:cNvPr>
            <p:cNvGrpSpPr/>
            <p:nvPr/>
          </p:nvGrpSpPr>
          <p:grpSpPr>
            <a:xfrm>
              <a:off x="4703172" y="4795383"/>
              <a:ext cx="6373119" cy="990622"/>
              <a:chOff x="4703172" y="4795383"/>
              <a:chExt cx="6373119" cy="990622"/>
            </a:xfrm>
          </p:grpSpPr>
          <p:sp>
            <p:nvSpPr>
              <p:cNvPr id="10" name="矩形 2">
                <a:extLst>
                  <a:ext uri="{FF2B5EF4-FFF2-40B4-BE49-F238E27FC236}">
                    <a16:creationId xmlns:a16="http://schemas.microsoft.com/office/drawing/2014/main" id="{B9BCE4FB-53F3-41F4-443D-2341E55168A2}"/>
                  </a:ext>
                </a:extLst>
              </p:cNvPr>
              <p:cNvSpPr/>
              <p:nvPr/>
            </p:nvSpPr>
            <p:spPr>
              <a:xfrm>
                <a:off x="4703172" y="4795383"/>
                <a:ext cx="6373119" cy="954108"/>
              </a:xfrm>
              <a:prstGeom prst="roundRect">
                <a:avLst/>
              </a:prstGeom>
              <a:noFill/>
              <a:ln w="57150">
                <a:gradFill>
                  <a:gsLst>
                    <a:gs pos="42500">
                      <a:schemeClr val="bg1"/>
                    </a:gs>
                    <a:gs pos="0">
                      <a:schemeClr val="accent4"/>
                    </a:gs>
                    <a:gs pos="100000">
                      <a:schemeClr val="accent4"/>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18">
                <a:extLst>
                  <a:ext uri="{FF2B5EF4-FFF2-40B4-BE49-F238E27FC236}">
                    <a16:creationId xmlns:a16="http://schemas.microsoft.com/office/drawing/2014/main" id="{73031D96-9721-035A-4912-C579FDEAF53B}"/>
                  </a:ext>
                </a:extLst>
              </p:cNvPr>
              <p:cNvSpPr txBox="1"/>
              <p:nvPr/>
            </p:nvSpPr>
            <p:spPr>
              <a:xfrm>
                <a:off x="4913719" y="4831898"/>
                <a:ext cx="5869256" cy="954107"/>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tabLst>
                    <a:tab pos="990600" algn="l"/>
                  </a:tabLst>
                </a:pP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mệnh</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danh</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5486"/>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0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5" name="Picture 2" descr="C:\Documents and Settings\Administrator\桌面\花\花.png">
              <a:extLst>
                <a:ext uri="{FF2B5EF4-FFF2-40B4-BE49-F238E27FC236}">
                  <a16:creationId xmlns:a16="http://schemas.microsoft.com/office/drawing/2014/main" id="{74E410A7-D12E-7483-44EA-205DD6FD3C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34417" flipH="1">
              <a:off x="4484156" y="5086044"/>
              <a:ext cx="648580" cy="11145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62245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2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52000">
                                          <p:cBhvr additive="base">
                                            <p:cTn id="7" dur="1000" fill="hold"/>
                                            <p:tgtEl>
                                              <p:spTgt spid="33"/>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44DD28-A47B-496D-F143-108C04E3A729}"/>
              </a:ext>
            </a:extLst>
          </p:cNvPr>
          <p:cNvGrpSpPr/>
          <p:nvPr/>
        </p:nvGrpSpPr>
        <p:grpSpPr>
          <a:xfrm rot="1050412">
            <a:off x="1125067" y="476672"/>
            <a:ext cx="6048672" cy="6154523"/>
            <a:chOff x="1125067" y="476672"/>
            <a:chExt cx="6048672" cy="6154523"/>
          </a:xfrm>
        </p:grpSpPr>
        <p:pic>
          <p:nvPicPr>
            <p:cNvPr id="4" name="Picture 3">
              <a:extLst>
                <a:ext uri="{FF2B5EF4-FFF2-40B4-BE49-F238E27FC236}">
                  <a16:creationId xmlns:a16="http://schemas.microsoft.com/office/drawing/2014/main" id="{7B708FCB-D4F1-AB81-84C6-742F3A2CCA58}"/>
                </a:ext>
              </a:extLst>
            </p:cNvPr>
            <p:cNvPicPr>
              <a:picLocks noChangeAspect="1"/>
            </p:cNvPicPr>
            <p:nvPr/>
          </p:nvPicPr>
          <p:blipFill>
            <a:blip r:embed="rId3"/>
            <a:stretch>
              <a:fillRect/>
            </a:stretch>
          </p:blipFill>
          <p:spPr>
            <a:xfrm>
              <a:off x="1125067" y="476672"/>
              <a:ext cx="6048672" cy="6154523"/>
            </a:xfrm>
            <a:prstGeom prst="rect">
              <a:avLst/>
            </a:prstGeom>
          </p:spPr>
        </p:pic>
        <p:sp>
          <p:nvSpPr>
            <p:cNvPr id="6" name="Oval 5">
              <a:extLst>
                <a:ext uri="{FF2B5EF4-FFF2-40B4-BE49-F238E27FC236}">
                  <a16:creationId xmlns:a16="http://schemas.microsoft.com/office/drawing/2014/main" id="{4D103388-84FF-4377-88D7-ABE7F249B397}"/>
                </a:ext>
              </a:extLst>
            </p:cNvPr>
            <p:cNvSpPr/>
            <p:nvPr/>
          </p:nvSpPr>
          <p:spPr>
            <a:xfrm>
              <a:off x="1125067" y="1028700"/>
              <a:ext cx="5688632" cy="5105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Hộp Văn bản 4">
            <a:extLst>
              <a:ext uri="{FF2B5EF4-FFF2-40B4-BE49-F238E27FC236}">
                <a16:creationId xmlns:a16="http://schemas.microsoft.com/office/drawing/2014/main" id="{48D63CE8-F2FE-C25F-365D-CEFBAE07B906}"/>
              </a:ext>
            </a:extLst>
          </p:cNvPr>
          <p:cNvSpPr txBox="1"/>
          <p:nvPr/>
        </p:nvSpPr>
        <p:spPr>
          <a:xfrm>
            <a:off x="1985830" y="2081783"/>
            <a:ext cx="4327145" cy="3108543"/>
          </a:xfrm>
          <a:prstGeom prst="rect">
            <a:avLst/>
          </a:prstGeom>
          <a:noFill/>
        </p:spPr>
        <p:txBody>
          <a:bodyPr wrap="square">
            <a:spAutoFit/>
          </a:bodyPr>
          <a:lstStyle/>
          <a:p>
            <a:pPr marL="0" marR="0" algn="just">
              <a:spcBef>
                <a:spcPts val="0"/>
              </a:spcBef>
              <a:spcAft>
                <a:spcPts val="0"/>
              </a:spcAft>
              <a:tabLst>
                <a:tab pos="990600" algn="l"/>
              </a:tabLs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thâm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F56F546A-145F-3EDE-C4B7-13832992E4C8}"/>
              </a:ext>
            </a:extLst>
          </p:cNvPr>
          <p:cNvPicPr>
            <a:picLocks noChangeAspect="1"/>
          </p:cNvPicPr>
          <p:nvPr/>
        </p:nvPicPr>
        <p:blipFill>
          <a:blip r:embed="rId4"/>
          <a:stretch>
            <a:fillRect/>
          </a:stretch>
        </p:blipFill>
        <p:spPr>
          <a:xfrm>
            <a:off x="660400" y="2959521"/>
            <a:ext cx="1164437" cy="1188823"/>
          </a:xfrm>
          <a:prstGeom prst="rect">
            <a:avLst/>
          </a:prstGeom>
        </p:spPr>
      </p:pic>
    </p:spTree>
    <p:extLst>
      <p:ext uri="{BB962C8B-B14F-4D97-AF65-F5344CB8AC3E}">
        <p14:creationId xmlns:p14="http://schemas.microsoft.com/office/powerpoint/2010/main" val="1892808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guyễn Khuyến - Tác Phẩm &amp; Lời Bình - Baza.vn">
            <a:extLst>
              <a:ext uri="{FF2B5EF4-FFF2-40B4-BE49-F238E27FC236}">
                <a16:creationId xmlns:a16="http://schemas.microsoft.com/office/drawing/2014/main" id="{108EF50C-4130-1E4A-4E82-D4E8BF207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2" t="-1251" r="18495" b="-226"/>
          <a:stretch/>
        </p:blipFill>
        <p:spPr bwMode="auto">
          <a:xfrm>
            <a:off x="1269083" y="2590093"/>
            <a:ext cx="2249010" cy="32261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guyễn Khuyến thơ và đời - Baza.vn">
            <a:extLst>
              <a:ext uri="{FF2B5EF4-FFF2-40B4-BE49-F238E27FC236}">
                <a16:creationId xmlns:a16="http://schemas.microsoft.com/office/drawing/2014/main" id="{5F6198C2-D51E-D76F-56CE-C848C0AAB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23" t="10350" r="24580" b="9804"/>
          <a:stretch/>
        </p:blipFill>
        <p:spPr bwMode="auto">
          <a:xfrm>
            <a:off x="3768464" y="864700"/>
            <a:ext cx="2325156" cy="322617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ách nói Tuyển tập thơ Nguyễn Khuyến - Sách Nói Online Hay">
            <a:extLst>
              <a:ext uri="{FF2B5EF4-FFF2-40B4-BE49-F238E27FC236}">
                <a16:creationId xmlns:a16="http://schemas.microsoft.com/office/drawing/2014/main" id="{C8E14802-F4AC-9244-A9BC-7F50F8110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88" t="2266" r="27592" b="-2187"/>
          <a:stretch/>
        </p:blipFill>
        <p:spPr bwMode="auto">
          <a:xfrm>
            <a:off x="6476756" y="1182303"/>
            <a:ext cx="2325155" cy="322617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ách Nguyễn Khuyến - Tác Phẩm Và Dư Luận*">
            <a:extLst>
              <a:ext uri="{FF2B5EF4-FFF2-40B4-BE49-F238E27FC236}">
                <a16:creationId xmlns:a16="http://schemas.microsoft.com/office/drawing/2014/main" id="{713D8C5D-CDC8-FE80-6183-0B9983B50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5048" y="2958769"/>
            <a:ext cx="1988907"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281100EB-AD7B-A846-4EA1-87CCD5816522}"/>
              </a:ext>
            </a:extLst>
          </p:cNvPr>
          <p:cNvSpPr txBox="1"/>
          <p:nvPr/>
        </p:nvSpPr>
        <p:spPr>
          <a:xfrm>
            <a:off x="4049383" y="4627653"/>
            <a:ext cx="4752528" cy="1055608"/>
          </a:xfrm>
          <a:prstGeom prst="roundRect">
            <a:avLst/>
          </a:prstGeom>
          <a:noFill/>
          <a:ln w="38100">
            <a:solidFill>
              <a:srgbClr val="045486"/>
            </a:solidFill>
          </a:ln>
        </p:spPr>
        <p:txBody>
          <a:bodyPr wrap="square">
            <a:spAutoFit/>
          </a:bodyPr>
          <a:lstStyle/>
          <a:p>
            <a:pPr marL="0" marR="0" algn="ctr">
              <a:spcBef>
                <a:spcPts val="0"/>
              </a:spcBef>
              <a:spcAft>
                <a:spcPts val="0"/>
              </a:spcAft>
            </a:pP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7282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in)">
                                      <p:cBhvr>
                                        <p:cTn id="12" dur="1000"/>
                                        <p:tgtEl>
                                          <p:spTgt spid="5124"/>
                                        </p:tgtEl>
                                      </p:cBhvr>
                                    </p:animEffect>
                                  </p:childTnLst>
                                </p:cTn>
                              </p:par>
                              <p:par>
                                <p:cTn id="13" presetID="6" presetClass="entr" presetSubtype="16" fill="hold" nodeType="withEffect">
                                  <p:stCondLst>
                                    <p:cond delay="1000"/>
                                  </p:stCondLst>
                                  <p:childTnLst>
                                    <p:set>
                                      <p:cBhvr>
                                        <p:cTn id="14" dur="1" fill="hold">
                                          <p:stCondLst>
                                            <p:cond delay="0"/>
                                          </p:stCondLst>
                                        </p:cTn>
                                        <p:tgtEl>
                                          <p:spTgt spid="5126"/>
                                        </p:tgtEl>
                                        <p:attrNameLst>
                                          <p:attrName>style.visibility</p:attrName>
                                        </p:attrNameLst>
                                      </p:cBhvr>
                                      <p:to>
                                        <p:strVal val="visible"/>
                                      </p:to>
                                    </p:set>
                                    <p:animEffect transition="in" filter="circle(in)">
                                      <p:cBhvr>
                                        <p:cTn id="15" dur="1000"/>
                                        <p:tgtEl>
                                          <p:spTgt spid="5126"/>
                                        </p:tgtEl>
                                      </p:cBhvr>
                                    </p:animEffect>
                                  </p:childTnLst>
                                </p:cTn>
                              </p:par>
                              <p:par>
                                <p:cTn id="16" presetID="6" presetClass="entr" presetSubtype="16" fill="hold" nodeType="withEffect">
                                  <p:stCondLst>
                                    <p:cond delay="2000"/>
                                  </p:stCondLst>
                                  <p:childTnLst>
                                    <p:set>
                                      <p:cBhvr>
                                        <p:cTn id="17" dur="1" fill="hold">
                                          <p:stCondLst>
                                            <p:cond delay="0"/>
                                          </p:stCondLst>
                                        </p:cTn>
                                        <p:tgtEl>
                                          <p:spTgt spid="5128"/>
                                        </p:tgtEl>
                                        <p:attrNameLst>
                                          <p:attrName>style.visibility</p:attrName>
                                        </p:attrNameLst>
                                      </p:cBhvr>
                                      <p:to>
                                        <p:strVal val="visible"/>
                                      </p:to>
                                    </p:set>
                                    <p:animEffect transition="in" filter="circle(in)">
                                      <p:cBhvr>
                                        <p:cTn id="18" dur="1000"/>
                                        <p:tgtEl>
                                          <p:spTgt spid="5128"/>
                                        </p:tgtEl>
                                      </p:cBhvr>
                                    </p:animEffect>
                                  </p:childTnLst>
                                </p:cTn>
                              </p:par>
                              <p:par>
                                <p:cTn id="19" presetID="6" presetClass="entr" presetSubtype="16" fill="hold" nodeType="withEffect">
                                  <p:stCondLst>
                                    <p:cond delay="3000"/>
                                  </p:stCondLst>
                                  <p:childTnLst>
                                    <p:set>
                                      <p:cBhvr>
                                        <p:cTn id="20" dur="1" fill="hold">
                                          <p:stCondLst>
                                            <p:cond delay="0"/>
                                          </p:stCondLst>
                                        </p:cTn>
                                        <p:tgtEl>
                                          <p:spTgt spid="5130"/>
                                        </p:tgtEl>
                                        <p:attrNameLst>
                                          <p:attrName>style.visibility</p:attrName>
                                        </p:attrNameLst>
                                      </p:cBhvr>
                                      <p:to>
                                        <p:strVal val="visible"/>
                                      </p:to>
                                    </p:set>
                                    <p:animEffect transition="in" filter="circle(in)">
                                      <p:cBhvr>
                                        <p:cTn id="21"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B266ADA-EBC3-28D2-3AE4-D877435CEBEF}"/>
              </a:ext>
            </a:extLst>
          </p:cNvPr>
          <p:cNvGrpSpPr/>
          <p:nvPr/>
        </p:nvGrpSpPr>
        <p:grpSpPr>
          <a:xfrm>
            <a:off x="1917155" y="2035113"/>
            <a:ext cx="3157832" cy="3782914"/>
            <a:chOff x="1438499" y="2132856"/>
            <a:chExt cx="2160240" cy="2608832"/>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147" y="2132856"/>
              <a:ext cx="13477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心形 27"/>
            <p:cNvSpPr/>
            <p:nvPr/>
          </p:nvSpPr>
          <p:spPr>
            <a:xfrm>
              <a:off x="1654523" y="3189866"/>
              <a:ext cx="1728192" cy="1551822"/>
            </a:xfrm>
            <a:prstGeom prst="hear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4" name="上凸带形 33"/>
            <p:cNvSpPr/>
            <p:nvPr/>
          </p:nvSpPr>
          <p:spPr>
            <a:xfrm>
              <a:off x="1438499" y="2819602"/>
              <a:ext cx="2160240" cy="504056"/>
            </a:xfrm>
            <a:prstGeom prst="ribbon2">
              <a:avLst>
                <a:gd name="adj1" fmla="val 19653"/>
                <a:gd name="adj2" fmla="val 718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5" name="文本框 117"/>
            <p:cNvSpPr txBox="1"/>
            <p:nvPr/>
          </p:nvSpPr>
          <p:spPr>
            <a:xfrm>
              <a:off x="1917155" y="2776410"/>
              <a:ext cx="1447780" cy="454356"/>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lnSpc>
                  <a:spcPct val="150000"/>
                </a:lnSpc>
              </a:pPr>
              <a:r>
                <a:rPr lang="vi-VN"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117"/>
            <p:cNvSpPr txBox="1"/>
            <p:nvPr/>
          </p:nvSpPr>
          <p:spPr>
            <a:xfrm>
              <a:off x="1713831" y="3532180"/>
              <a:ext cx="1577812" cy="671134"/>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giải</a:t>
              </a:r>
              <a:r>
                <a:rPr lang="en-US" altLang="zh-CN"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thích</a:t>
              </a:r>
              <a:r>
                <a:rPr lang="en-US" altLang="zh-CN"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từ</a:t>
              </a:r>
              <a:r>
                <a:rPr lang="en-US" altLang="zh-CN"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rPr>
                <a:t>khó</a:t>
              </a:r>
              <a:endParaRPr lang="zh-CN" altLang="en-US" sz="2800" b="1"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Picture 2" descr="C:\Documents and Settings\Administrator\桌面\花\图层 5.png">
            <a:extLst>
              <a:ext uri="{FF2B5EF4-FFF2-40B4-BE49-F238E27FC236}">
                <a16:creationId xmlns:a16="http://schemas.microsoft.com/office/drawing/2014/main" id="{5CE9DB38-A6A7-F07B-1C91-3396B13FF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925766" y="1220781"/>
            <a:ext cx="1056881"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98">
            <a:extLst>
              <a:ext uri="{FF2B5EF4-FFF2-40B4-BE49-F238E27FC236}">
                <a16:creationId xmlns:a16="http://schemas.microsoft.com/office/drawing/2014/main" id="{B347B72E-63A0-1D01-BAD2-D5D5C9F2E142}"/>
              </a:ext>
            </a:extLst>
          </p:cNvPr>
          <p:cNvSpPr txBox="1"/>
          <p:nvPr/>
        </p:nvSpPr>
        <p:spPr>
          <a:xfrm>
            <a:off x="1849526" y="1244024"/>
            <a:ext cx="4104456"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2.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Bài</a:t>
            </a:r>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thơ</a:t>
            </a:r>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 Thu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điếu</a:t>
            </a:r>
            <a:endParaRPr lang="zh-CN" altLang="en-US" sz="3200" b="1" dirty="0">
              <a:solidFill>
                <a:srgbClr val="045486"/>
              </a:solidFill>
              <a:latin typeface="Times New Roman" panose="02020603050405020304" pitchFamily="18" charset="0"/>
              <a:ea typeface="方正准圆简体" pitchFamily="65" charset="-122"/>
              <a:cs typeface="Times New Roman" panose="02020603050405020304" pitchFamily="18" charset="0"/>
            </a:endParaRPr>
          </a:p>
        </p:txBody>
      </p:sp>
      <p:sp>
        <p:nvSpPr>
          <p:cNvPr id="6" name="Freeform 20">
            <a:extLst>
              <a:ext uri="{FF2B5EF4-FFF2-40B4-BE49-F238E27FC236}">
                <a16:creationId xmlns:a16="http://schemas.microsoft.com/office/drawing/2014/main" id="{5FE350FF-D2C1-C872-A2C8-967F2B7872F5}"/>
              </a:ext>
            </a:extLst>
          </p:cNvPr>
          <p:cNvSpPr/>
          <p:nvPr/>
        </p:nvSpPr>
        <p:spPr>
          <a:xfrm>
            <a:off x="6309873" y="1802478"/>
            <a:ext cx="3788443" cy="4248185"/>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294245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2" presetClass="entr" presetSubtype="12"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700" fill="hold"/>
                                            <p:tgtEl>
                                              <p:spTgt spid="3"/>
                                            </p:tgtEl>
                                            <p:attrNameLst>
                                              <p:attrName>ppt_x</p:attrName>
                                            </p:attrNameLst>
                                          </p:cBhvr>
                                          <p:tavLst>
                                            <p:tav tm="0">
                                              <p:val>
                                                <p:strVal val="0-#ppt_w/2"/>
                                              </p:val>
                                            </p:tav>
                                            <p:tav tm="100000">
                                              <p:val>
                                                <p:strVal val="#ppt_x"/>
                                              </p:val>
                                            </p:tav>
                                          </p:tavLst>
                                        </p:anim>
                                        <p:anim calcmode="lin" valueType="num">
                                          <p:cBhvr additive="base">
                                            <p:cTn id="15" dur="17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6" presetClass="entr" presetSubtype="16"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2" presetClass="entr" presetSubtype="1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12"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700" fill="hold"/>
                                            <p:tgtEl>
                                              <p:spTgt spid="3"/>
                                            </p:tgtEl>
                                            <p:attrNameLst>
                                              <p:attrName>ppt_x</p:attrName>
                                            </p:attrNameLst>
                                          </p:cBhvr>
                                          <p:tavLst>
                                            <p:tav tm="0">
                                              <p:val>
                                                <p:strVal val="0-#ppt_w/2"/>
                                              </p:val>
                                            </p:tav>
                                            <p:tav tm="100000">
                                              <p:val>
                                                <p:strVal val="#ppt_x"/>
                                              </p:val>
                                            </p:tav>
                                          </p:tavLst>
                                        </p:anim>
                                        <p:anim calcmode="lin" valueType="num">
                                          <p:cBhvr additive="base">
                                            <p:cTn id="19" dur="17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6" presetClass="entr" presetSubtype="16"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7CDD976-C90F-8453-4F6F-2884FBD43436}"/>
              </a:ext>
            </a:extLst>
          </p:cNvPr>
          <p:cNvGrpSpPr/>
          <p:nvPr/>
        </p:nvGrpSpPr>
        <p:grpSpPr>
          <a:xfrm>
            <a:off x="687232" y="1817862"/>
            <a:ext cx="3282531" cy="3222276"/>
            <a:chOff x="4966891" y="2132856"/>
            <a:chExt cx="2160240" cy="2896442"/>
          </a:xfrm>
        </p:grpSpPr>
        <p:pic>
          <p:nvPicPr>
            <p:cNvPr id="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547" y="2132856"/>
              <a:ext cx="13477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心形 38"/>
            <p:cNvSpPr/>
            <p:nvPr/>
          </p:nvSpPr>
          <p:spPr>
            <a:xfrm>
              <a:off x="5215215" y="3164885"/>
              <a:ext cx="1663588" cy="1864413"/>
            </a:xfrm>
            <a:prstGeom prst="hear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0" name="上凸带形 39"/>
            <p:cNvSpPr/>
            <p:nvPr/>
          </p:nvSpPr>
          <p:spPr>
            <a:xfrm>
              <a:off x="4966891" y="2819602"/>
              <a:ext cx="2160240" cy="504056"/>
            </a:xfrm>
            <a:prstGeom prst="ribbon2">
              <a:avLst>
                <a:gd name="adj1" fmla="val 19653"/>
                <a:gd name="adj2" fmla="val 718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4" name="文本框 117"/>
            <p:cNvSpPr txBox="1"/>
            <p:nvPr/>
          </p:nvSpPr>
          <p:spPr>
            <a:xfrm>
              <a:off x="5323120" y="2660004"/>
              <a:ext cx="1447780" cy="595557"/>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lnSpc>
                  <a:spcPct val="150000"/>
                </a:lnSpc>
              </a:pPr>
              <a:r>
                <a:rPr lang="vi-VN"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文本框 117"/>
            <p:cNvSpPr txBox="1"/>
            <p:nvPr/>
          </p:nvSpPr>
          <p:spPr>
            <a:xfrm>
              <a:off x="5279792" y="3438899"/>
              <a:ext cx="1534435" cy="124494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Xuất</a:t>
              </a:r>
              <a:r>
                <a:rPr lang="en-US" altLang="zh-CN"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xứ</a:t>
              </a:r>
              <a:r>
                <a:rPr lang="en-US" altLang="zh-CN"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hoàn</a:t>
              </a:r>
              <a:r>
                <a:rPr lang="en-US" altLang="zh-CN"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cảnh</a:t>
              </a:r>
              <a:r>
                <a:rPr lang="en-US" altLang="zh-CN"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sáng</a:t>
              </a:r>
              <a:r>
                <a:rPr lang="en-US" altLang="zh-CN"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1A7BAD"/>
                  </a:solidFill>
                  <a:latin typeface="Times New Roman" panose="02020603050405020304" pitchFamily="18" charset="0"/>
                  <a:ea typeface="微软雅黑" panose="020B0503020204020204" pitchFamily="34" charset="-122"/>
                  <a:cs typeface="Times New Roman" panose="02020603050405020304" pitchFamily="18" charset="0"/>
                </a:rPr>
                <a:t>tác</a:t>
              </a:r>
              <a:endParaRPr lang="zh-CN" altLang="en-US" sz="2800" b="1" dirty="0">
                <a:solidFill>
                  <a:srgbClr val="1A7BAD"/>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 name="文本框 98">
            <a:extLst>
              <a:ext uri="{FF2B5EF4-FFF2-40B4-BE49-F238E27FC236}">
                <a16:creationId xmlns:a16="http://schemas.microsoft.com/office/drawing/2014/main" id="{5B6AA4C6-E2A2-229F-BEDF-AF5FAAAF5073}"/>
              </a:ext>
            </a:extLst>
          </p:cNvPr>
          <p:cNvSpPr txBox="1"/>
          <p:nvPr/>
        </p:nvSpPr>
        <p:spPr>
          <a:xfrm>
            <a:off x="1792688" y="1018725"/>
            <a:ext cx="4104456"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2.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Bài</a:t>
            </a:r>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thơ</a:t>
            </a:r>
            <a:r>
              <a:rPr lang="en-US" altLang="zh-CN" sz="3200" b="1" dirty="0">
                <a:solidFill>
                  <a:srgbClr val="045486"/>
                </a:solidFill>
                <a:latin typeface="Times New Roman" panose="02020603050405020304" pitchFamily="18" charset="0"/>
                <a:ea typeface="方正准圆简体" pitchFamily="65" charset="-122"/>
                <a:cs typeface="Times New Roman" panose="02020603050405020304" pitchFamily="18" charset="0"/>
              </a:rPr>
              <a:t> Thu </a:t>
            </a:r>
            <a:r>
              <a:rPr lang="en-US" altLang="zh-CN" sz="3200" b="1" dirty="0" err="1">
                <a:solidFill>
                  <a:srgbClr val="045486"/>
                </a:solidFill>
                <a:latin typeface="Times New Roman" panose="02020603050405020304" pitchFamily="18" charset="0"/>
                <a:ea typeface="方正准圆简体" pitchFamily="65" charset="-122"/>
                <a:cs typeface="Times New Roman" panose="02020603050405020304" pitchFamily="18" charset="0"/>
              </a:rPr>
              <a:t>điếu</a:t>
            </a:r>
            <a:endParaRPr lang="zh-CN" altLang="en-US" sz="3200" b="1" dirty="0">
              <a:solidFill>
                <a:srgbClr val="045486"/>
              </a:solidFill>
              <a:latin typeface="Times New Roman" panose="02020603050405020304" pitchFamily="18" charset="0"/>
              <a:ea typeface="方正准圆简体" pitchFamily="65" charset="-122"/>
              <a:cs typeface="Times New Roman" panose="02020603050405020304" pitchFamily="18" charset="0"/>
            </a:endParaRPr>
          </a:p>
        </p:txBody>
      </p:sp>
      <p:sp>
        <p:nvSpPr>
          <p:cNvPr id="6" name="Hộp Văn bản 5">
            <a:extLst>
              <a:ext uri="{FF2B5EF4-FFF2-40B4-BE49-F238E27FC236}">
                <a16:creationId xmlns:a16="http://schemas.microsoft.com/office/drawing/2014/main" id="{62D9AC7D-862A-271C-911B-11D406EF986D}"/>
              </a:ext>
            </a:extLst>
          </p:cNvPr>
          <p:cNvSpPr txBox="1"/>
          <p:nvPr/>
        </p:nvSpPr>
        <p:spPr>
          <a:xfrm>
            <a:off x="4710889" y="1881091"/>
            <a:ext cx="6765732" cy="523220"/>
          </a:xfrm>
          <a:prstGeom prst="rect">
            <a:avLst/>
          </a:prstGeom>
          <a:noFill/>
        </p:spPr>
        <p:txBody>
          <a:bodyPr wrap="square">
            <a:spAutoFit/>
          </a:bodyPr>
          <a:lstStyle/>
          <a:p>
            <a:pPr marL="0" marR="0" algn="just">
              <a:spcBef>
                <a:spcPts val="0"/>
              </a:spcBef>
              <a:spcAft>
                <a:spcPts val="0"/>
              </a:spcAft>
            </a:pPr>
            <a:r>
              <a:rPr lang="en-US" sz="2800" b="1" dirty="0">
                <a:solidFill>
                  <a:srgbClr val="0E5EC8"/>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ài</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E5EC8"/>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 name="Picture 9">
            <a:extLst>
              <a:ext uri="{FF2B5EF4-FFF2-40B4-BE49-F238E27FC236}">
                <a16:creationId xmlns:a16="http://schemas.microsoft.com/office/drawing/2014/main" id="{94B24F5C-567B-5CA9-EB2B-030E6D22CC6E}"/>
              </a:ext>
            </a:extLst>
          </p:cNvPr>
          <p:cNvPicPr>
            <a:picLocks noChangeAspect="1"/>
          </p:cNvPicPr>
          <p:nvPr/>
        </p:nvPicPr>
        <p:blipFill>
          <a:blip r:embed="rId3"/>
          <a:stretch>
            <a:fillRect/>
          </a:stretch>
        </p:blipFill>
        <p:spPr>
          <a:xfrm>
            <a:off x="8973939" y="4357776"/>
            <a:ext cx="2544961" cy="1817829"/>
          </a:xfrm>
          <a:prstGeom prst="rect">
            <a:avLst/>
          </a:prstGeom>
          <a:effectLst>
            <a:softEdge rad="635000"/>
          </a:effectLst>
        </p:spPr>
      </p:pic>
      <p:sp>
        <p:nvSpPr>
          <p:cNvPr id="7" name="Hộp Văn bản 6">
            <a:extLst>
              <a:ext uri="{FF2B5EF4-FFF2-40B4-BE49-F238E27FC236}">
                <a16:creationId xmlns:a16="http://schemas.microsoft.com/office/drawing/2014/main" id="{9877D069-A60D-12B3-E295-1C501447C282}"/>
              </a:ext>
            </a:extLst>
          </p:cNvPr>
          <p:cNvSpPr txBox="1"/>
          <p:nvPr/>
        </p:nvSpPr>
        <p:spPr>
          <a:xfrm>
            <a:off x="4710889" y="4127860"/>
            <a:ext cx="5598552" cy="954107"/>
          </a:xfrm>
          <a:prstGeom prst="rect">
            <a:avLst/>
          </a:prstGeom>
          <a:noFill/>
        </p:spPr>
        <p:txBody>
          <a:bodyPr wrap="square">
            <a:spAutoFit/>
          </a:bodyPr>
          <a:lstStyle/>
          <a:p>
            <a:r>
              <a:rPr lang="en-US" sz="2800" b="1" dirty="0" err="1">
                <a:solidFill>
                  <a:srgbClr val="0E5EC8"/>
                </a:solidFill>
                <a:latin typeface="Times New Roman" panose="02020603050405020304" pitchFamily="18" charset="0"/>
                <a:cs typeface="Times New Roman" panose="02020603050405020304" pitchFamily="18" charset="0"/>
              </a:rPr>
              <a:t>Thời</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gian</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viết</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sau</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khi</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ông</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đã</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từ</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quan</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về</a:t>
            </a:r>
            <a:r>
              <a:rPr lang="en-US" sz="2800" b="1" dirty="0">
                <a:solidFill>
                  <a:srgbClr val="0E5EC8"/>
                </a:solidFill>
                <a:latin typeface="Times New Roman" panose="02020603050405020304" pitchFamily="18" charset="0"/>
                <a:cs typeface="Times New Roman" panose="02020603050405020304" pitchFamily="18" charset="0"/>
              </a:rPr>
              <a:t> ở </a:t>
            </a:r>
            <a:r>
              <a:rPr lang="en-US" sz="2800" b="1" dirty="0" err="1">
                <a:solidFill>
                  <a:srgbClr val="0E5EC8"/>
                </a:solidFill>
                <a:latin typeface="Times New Roman" panose="02020603050405020304" pitchFamily="18" charset="0"/>
                <a:cs typeface="Times New Roman" panose="02020603050405020304" pitchFamily="18" charset="0"/>
              </a:rPr>
              <a:t>ẩn</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tại</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quê</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nhà</a:t>
            </a:r>
            <a:r>
              <a:rPr lang="en-US" sz="2800" b="1" dirty="0">
                <a:solidFill>
                  <a:srgbClr val="0E5EC8"/>
                </a:solidFill>
                <a:latin typeface="Times New Roman" panose="02020603050405020304" pitchFamily="18" charset="0"/>
                <a:cs typeface="Times New Roman" panose="02020603050405020304" pitchFamily="18" charset="0"/>
              </a:rPr>
              <a:t> (1884).</a:t>
            </a:r>
          </a:p>
        </p:txBody>
      </p:sp>
      <p:sp>
        <p:nvSpPr>
          <p:cNvPr id="4" name="Hộp Văn bản 6">
            <a:extLst>
              <a:ext uri="{FF2B5EF4-FFF2-40B4-BE49-F238E27FC236}">
                <a16:creationId xmlns:a16="http://schemas.microsoft.com/office/drawing/2014/main" id="{F2C8A057-2A38-1275-EE87-43953EFC6813}"/>
              </a:ext>
            </a:extLst>
          </p:cNvPr>
          <p:cNvSpPr txBox="1"/>
          <p:nvPr/>
        </p:nvSpPr>
        <p:spPr>
          <a:xfrm>
            <a:off x="4710889" y="2789032"/>
            <a:ext cx="6391740" cy="954107"/>
          </a:xfrm>
          <a:prstGeom prst="rect">
            <a:avLst/>
          </a:prstGeom>
          <a:noFill/>
        </p:spPr>
        <p:txBody>
          <a:bodyPr wrap="square">
            <a:spAutoFit/>
          </a:bodyPr>
          <a:lstStyle/>
          <a:p>
            <a:r>
              <a:rPr lang="en-US" sz="2800" b="1" dirty="0" err="1">
                <a:solidFill>
                  <a:srgbClr val="0E5EC8"/>
                </a:solidFill>
                <a:latin typeface="Times New Roman" panose="02020603050405020304" pitchFamily="18" charset="0"/>
                <a:cs typeface="Times New Roman" panose="02020603050405020304" pitchFamily="18" charset="0"/>
              </a:rPr>
              <a:t>Chùm</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thơ</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đặc</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sắc</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về</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mùa</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thu</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đặc</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trưng</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cho</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quê</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hương</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làng</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cảnh</a:t>
            </a:r>
            <a:r>
              <a:rPr lang="en-US" sz="2800" b="1" dirty="0">
                <a:solidFill>
                  <a:srgbClr val="0E5EC8"/>
                </a:solidFill>
                <a:latin typeface="Times New Roman" panose="02020603050405020304" pitchFamily="18" charset="0"/>
                <a:cs typeface="Times New Roman" panose="02020603050405020304" pitchFamily="18" charset="0"/>
              </a:rPr>
              <a:t> </a:t>
            </a:r>
            <a:r>
              <a:rPr lang="en-US" sz="2800" b="1" dirty="0" err="1">
                <a:solidFill>
                  <a:srgbClr val="0E5EC8"/>
                </a:solidFill>
                <a:latin typeface="Times New Roman" panose="02020603050405020304" pitchFamily="18" charset="0"/>
                <a:cs typeface="Times New Roman" panose="02020603050405020304" pitchFamily="18" charset="0"/>
              </a:rPr>
              <a:t>Việt</a:t>
            </a:r>
            <a:r>
              <a:rPr lang="en-US" sz="2800" b="1" dirty="0">
                <a:solidFill>
                  <a:srgbClr val="0E5EC8"/>
                </a:solidFill>
                <a:latin typeface="Times New Roman" panose="02020603050405020304" pitchFamily="18" charset="0"/>
                <a:cs typeface="Times New Roman" panose="02020603050405020304" pitchFamily="18" charset="0"/>
              </a:rPr>
              <a:t> Nam. </a:t>
            </a:r>
          </a:p>
        </p:txBody>
      </p:sp>
      <p:pic>
        <p:nvPicPr>
          <p:cNvPr id="5" name="Picture 4">
            <a:extLst>
              <a:ext uri="{FF2B5EF4-FFF2-40B4-BE49-F238E27FC236}">
                <a16:creationId xmlns:a16="http://schemas.microsoft.com/office/drawing/2014/main" id="{C6221BAF-F275-7B5E-A73E-47530285B6FE}"/>
              </a:ext>
            </a:extLst>
          </p:cNvPr>
          <p:cNvPicPr>
            <a:picLocks noChangeAspect="1"/>
          </p:cNvPicPr>
          <p:nvPr/>
        </p:nvPicPr>
        <p:blipFill>
          <a:blip r:embed="rId4"/>
          <a:stretch>
            <a:fillRect/>
          </a:stretch>
        </p:blipFill>
        <p:spPr>
          <a:xfrm>
            <a:off x="4095903" y="1908579"/>
            <a:ext cx="516861" cy="575374"/>
          </a:xfrm>
          <a:prstGeom prst="rect">
            <a:avLst/>
          </a:prstGeom>
        </p:spPr>
      </p:pic>
      <p:pic>
        <p:nvPicPr>
          <p:cNvPr id="8" name="Picture 7">
            <a:extLst>
              <a:ext uri="{FF2B5EF4-FFF2-40B4-BE49-F238E27FC236}">
                <a16:creationId xmlns:a16="http://schemas.microsoft.com/office/drawing/2014/main" id="{A5341AB8-F663-324D-7F98-51F73DF0D328}"/>
              </a:ext>
            </a:extLst>
          </p:cNvPr>
          <p:cNvPicPr>
            <a:picLocks noChangeAspect="1"/>
          </p:cNvPicPr>
          <p:nvPr/>
        </p:nvPicPr>
        <p:blipFill>
          <a:blip r:embed="rId4"/>
          <a:stretch>
            <a:fillRect/>
          </a:stretch>
        </p:blipFill>
        <p:spPr>
          <a:xfrm>
            <a:off x="4095903" y="3003729"/>
            <a:ext cx="516861" cy="575374"/>
          </a:xfrm>
          <a:prstGeom prst="rect">
            <a:avLst/>
          </a:prstGeom>
        </p:spPr>
      </p:pic>
      <p:pic>
        <p:nvPicPr>
          <p:cNvPr id="9" name="Picture 8">
            <a:extLst>
              <a:ext uri="{FF2B5EF4-FFF2-40B4-BE49-F238E27FC236}">
                <a16:creationId xmlns:a16="http://schemas.microsoft.com/office/drawing/2014/main" id="{30B5139D-B177-88A2-C724-17292A400ED4}"/>
              </a:ext>
            </a:extLst>
          </p:cNvPr>
          <p:cNvPicPr>
            <a:picLocks noChangeAspect="1"/>
          </p:cNvPicPr>
          <p:nvPr/>
        </p:nvPicPr>
        <p:blipFill>
          <a:blip r:embed="rId4"/>
          <a:stretch>
            <a:fillRect/>
          </a:stretch>
        </p:blipFill>
        <p:spPr>
          <a:xfrm>
            <a:off x="4095903" y="4317226"/>
            <a:ext cx="516861" cy="575374"/>
          </a:xfrm>
          <a:prstGeom prst="rect">
            <a:avLst/>
          </a:prstGeom>
        </p:spPr>
      </p:pic>
    </p:spTree>
    <p:extLst>
      <p:ext uri="{BB962C8B-B14F-4D97-AF65-F5344CB8AC3E}">
        <p14:creationId xmlns:p14="http://schemas.microsoft.com/office/powerpoint/2010/main" val="2157279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0F5D3-B8DE-7881-500F-69AB701ABEA0}"/>
              </a:ext>
            </a:extLst>
          </p:cNvPr>
          <p:cNvPicPr>
            <a:picLocks noChangeAspect="1"/>
          </p:cNvPicPr>
          <p:nvPr/>
        </p:nvPicPr>
        <p:blipFill>
          <a:blip r:embed="rId2"/>
          <a:stretch>
            <a:fillRect/>
          </a:stretch>
        </p:blipFill>
        <p:spPr>
          <a:xfrm>
            <a:off x="1234743" y="2839635"/>
            <a:ext cx="3888429" cy="2167799"/>
          </a:xfrm>
          <a:prstGeom prst="rect">
            <a:avLst/>
          </a:prstGeom>
        </p:spPr>
      </p:pic>
      <p:grpSp>
        <p:nvGrpSpPr>
          <p:cNvPr id="3" name="Nhóm 2">
            <a:extLst>
              <a:ext uri="{FF2B5EF4-FFF2-40B4-BE49-F238E27FC236}">
                <a16:creationId xmlns:a16="http://schemas.microsoft.com/office/drawing/2014/main" id="{605A02F4-B91C-D0AE-900E-1B53CE7537D8}"/>
              </a:ext>
            </a:extLst>
          </p:cNvPr>
          <p:cNvGrpSpPr/>
          <p:nvPr/>
        </p:nvGrpSpPr>
        <p:grpSpPr>
          <a:xfrm>
            <a:off x="1773139" y="603121"/>
            <a:ext cx="3168352" cy="2664296"/>
            <a:chOff x="8423275" y="2047057"/>
            <a:chExt cx="2160240" cy="2390055"/>
          </a:xfrm>
        </p:grpSpPr>
        <p:pic>
          <p:nvPicPr>
            <p:cNvPr id="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554" y="2047057"/>
              <a:ext cx="13477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6" name="组合 55"/>
            <p:cNvGrpSpPr/>
            <p:nvPr/>
          </p:nvGrpSpPr>
          <p:grpSpPr>
            <a:xfrm>
              <a:off x="8423275" y="2620144"/>
              <a:ext cx="2160240" cy="1816968"/>
              <a:chOff x="8423275" y="2725486"/>
              <a:chExt cx="2160240" cy="1816968"/>
            </a:xfrm>
          </p:grpSpPr>
          <p:sp>
            <p:nvSpPr>
              <p:cNvPr id="57" name="心形 56"/>
              <p:cNvSpPr/>
              <p:nvPr/>
            </p:nvSpPr>
            <p:spPr>
              <a:xfrm>
                <a:off x="8892826" y="3318318"/>
                <a:ext cx="1224136" cy="1224136"/>
              </a:xfrm>
              <a:prstGeom prst="hear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cs typeface="Arial" panose="020B0604020202020204" pitchFamily="34" charset="0"/>
                </a:endParaRPr>
              </a:p>
            </p:txBody>
          </p:sp>
          <p:sp>
            <p:nvSpPr>
              <p:cNvPr id="58" name="上凸带形 57"/>
              <p:cNvSpPr/>
              <p:nvPr/>
            </p:nvSpPr>
            <p:spPr>
              <a:xfrm>
                <a:off x="8423275" y="2924943"/>
                <a:ext cx="2160240" cy="504056"/>
              </a:xfrm>
              <a:prstGeom prst="ribbon2">
                <a:avLst>
                  <a:gd name="adj1" fmla="val 19653"/>
                  <a:gd name="adj2" fmla="val 71870"/>
                </a:avLst>
              </a:prstGeom>
              <a:gradFill flip="none" rotWithShape="1">
                <a:gsLst>
                  <a:gs pos="0">
                    <a:schemeClr val="accent2"/>
                  </a:gs>
                  <a:gs pos="100000">
                    <a:schemeClr val="accent2">
                      <a:lumMod val="90000"/>
                      <a:lumOff val="1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cs typeface="Arial" panose="020B0604020202020204" pitchFamily="34" charset="0"/>
                </a:endParaRPr>
              </a:p>
            </p:txBody>
          </p:sp>
          <p:sp>
            <p:nvSpPr>
              <p:cNvPr id="59" name="文本框 117"/>
              <p:cNvSpPr txBox="1"/>
              <p:nvPr/>
            </p:nvSpPr>
            <p:spPr>
              <a:xfrm>
                <a:off x="8790109" y="2725486"/>
                <a:ext cx="1447780" cy="65883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lnSpc>
                    <a:spcPct val="150000"/>
                  </a:lnSpc>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c)</a:t>
                </a:r>
                <a:endPar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0" name="文本框 117"/>
              <p:cNvSpPr txBox="1"/>
              <p:nvPr/>
            </p:nvSpPr>
            <p:spPr>
              <a:xfrm>
                <a:off x="8973939" y="3532293"/>
                <a:ext cx="1080120" cy="954107"/>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r>
                  <a:rPr lang="en-US" altLang="zh-CN" sz="2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Đề</a:t>
                </a:r>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tài</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sp>
        <p:nvSpPr>
          <p:cNvPr id="6" name="Hộp Văn bản 5">
            <a:extLst>
              <a:ext uri="{FF2B5EF4-FFF2-40B4-BE49-F238E27FC236}">
                <a16:creationId xmlns:a16="http://schemas.microsoft.com/office/drawing/2014/main" id="{0F5714FB-6BA4-F44A-770F-D29D6027C70E}"/>
              </a:ext>
            </a:extLst>
          </p:cNvPr>
          <p:cNvSpPr txBox="1"/>
          <p:nvPr/>
        </p:nvSpPr>
        <p:spPr>
          <a:xfrm>
            <a:off x="2151745" y="3695199"/>
            <a:ext cx="2411140" cy="646331"/>
          </a:xfrm>
          <a:prstGeom prst="rect">
            <a:avLst/>
          </a:prstGeom>
          <a:noFill/>
        </p:spPr>
        <p:txBody>
          <a:bodyPr wrap="square">
            <a:spAutoFit/>
          </a:bodyPr>
          <a:lstStyle/>
          <a:p>
            <a:pPr marL="0" marR="0" algn="just">
              <a:spcBef>
                <a:spcPts val="0"/>
              </a:spcBef>
              <a:spcAft>
                <a:spcPts val="0"/>
              </a:spcAft>
            </a:pP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2761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8595EAD-845F-02A5-4E74-C2059CA29B53}"/>
              </a:ext>
            </a:extLst>
          </p:cNvPr>
          <p:cNvGrpSpPr/>
          <p:nvPr/>
        </p:nvGrpSpPr>
        <p:grpSpPr>
          <a:xfrm>
            <a:off x="2359857" y="0"/>
            <a:ext cx="3024336" cy="2952328"/>
            <a:chOff x="1438499" y="2132856"/>
            <a:chExt cx="2160240" cy="2304256"/>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147" y="2132856"/>
              <a:ext cx="13477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心形 27"/>
            <p:cNvSpPr/>
            <p:nvPr/>
          </p:nvSpPr>
          <p:spPr>
            <a:xfrm>
              <a:off x="1917155" y="3212976"/>
              <a:ext cx="1224136" cy="1224136"/>
            </a:xfrm>
            <a:prstGeom prst="hear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上凸带形 33"/>
            <p:cNvSpPr/>
            <p:nvPr/>
          </p:nvSpPr>
          <p:spPr>
            <a:xfrm>
              <a:off x="1438499" y="2819602"/>
              <a:ext cx="2160240" cy="504056"/>
            </a:xfrm>
            <a:prstGeom prst="ribbon2">
              <a:avLst>
                <a:gd name="adj1" fmla="val 19653"/>
                <a:gd name="adj2" fmla="val 718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文本框 117"/>
            <p:cNvSpPr txBox="1"/>
            <p:nvPr/>
          </p:nvSpPr>
          <p:spPr>
            <a:xfrm>
              <a:off x="1760459" y="2620196"/>
              <a:ext cx="1447780" cy="514213"/>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d.</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117"/>
            <p:cNvSpPr txBox="1"/>
            <p:nvPr/>
          </p:nvSpPr>
          <p:spPr>
            <a:xfrm>
              <a:off x="1917155" y="3444147"/>
              <a:ext cx="1140079" cy="456410"/>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2288B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Thể</a:t>
              </a:r>
              <a:r>
                <a:rPr kumimoji="0" lang="en-US" altLang="zh-CN" sz="3200" b="1" i="0" u="none" strike="noStrike" kern="1200" cap="none" spc="0" normalizeH="0" baseline="0" noProof="0" dirty="0">
                  <a:ln>
                    <a:noFill/>
                  </a:ln>
                  <a:solidFill>
                    <a:srgbClr val="2288B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2288B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loại</a:t>
              </a:r>
              <a:endParaRPr kumimoji="0" lang="zh-CN" altLang="en-US" sz="3200" b="1" i="0" u="none" strike="noStrike" kern="1200" cap="none" spc="0" normalizeH="0" baseline="0" noProof="0" dirty="0">
                <a:ln>
                  <a:noFill/>
                </a:ln>
                <a:solidFill>
                  <a:srgbClr val="2288B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EE62B22C-C544-71D3-748F-7281D1A32032}"/>
              </a:ext>
            </a:extLst>
          </p:cNvPr>
          <p:cNvPicPr>
            <a:picLocks noChangeAspect="1"/>
          </p:cNvPicPr>
          <p:nvPr/>
        </p:nvPicPr>
        <p:blipFill>
          <a:blip r:embed="rId3"/>
          <a:stretch>
            <a:fillRect/>
          </a:stretch>
        </p:blipFill>
        <p:spPr>
          <a:xfrm>
            <a:off x="660399" y="4293051"/>
            <a:ext cx="4144719" cy="1890865"/>
          </a:xfrm>
          <a:prstGeom prst="rect">
            <a:avLst/>
          </a:prstGeom>
          <a:effectLst>
            <a:softEdge rad="635000"/>
          </a:effectLst>
        </p:spPr>
      </p:pic>
      <p:sp>
        <p:nvSpPr>
          <p:cNvPr id="10" name="Hộp Văn bản 9">
            <a:extLst>
              <a:ext uri="{FF2B5EF4-FFF2-40B4-BE49-F238E27FC236}">
                <a16:creationId xmlns:a16="http://schemas.microsoft.com/office/drawing/2014/main" id="{0A53E9ED-FC62-D838-E89A-2AC3AC3C4594}"/>
              </a:ext>
            </a:extLst>
          </p:cNvPr>
          <p:cNvSpPr txBox="1"/>
          <p:nvPr/>
        </p:nvSpPr>
        <p:spPr>
          <a:xfrm>
            <a:off x="1733911" y="2969612"/>
            <a:ext cx="506500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90600" algn="l"/>
              </a:tabLst>
              <a:defRPr/>
            </a:pP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thất</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bát</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cú</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luật</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11" name="Group 10">
            <a:extLst>
              <a:ext uri="{FF2B5EF4-FFF2-40B4-BE49-F238E27FC236}">
                <a16:creationId xmlns:a16="http://schemas.microsoft.com/office/drawing/2014/main" id="{850D6512-DE6A-9D07-3F91-85E2895E3FBC}"/>
              </a:ext>
            </a:extLst>
          </p:cNvPr>
          <p:cNvGrpSpPr/>
          <p:nvPr/>
        </p:nvGrpSpPr>
        <p:grpSpPr>
          <a:xfrm>
            <a:off x="7015000" y="547092"/>
            <a:ext cx="4047171" cy="5688608"/>
            <a:chOff x="6667742" y="548680"/>
            <a:chExt cx="4709387" cy="5688608"/>
          </a:xfrm>
        </p:grpSpPr>
        <p:pic>
          <p:nvPicPr>
            <p:cNvPr id="8" name="Picture 7">
              <a:extLst>
                <a:ext uri="{FF2B5EF4-FFF2-40B4-BE49-F238E27FC236}">
                  <a16:creationId xmlns:a16="http://schemas.microsoft.com/office/drawing/2014/main" id="{5FF387D1-DAA6-3659-FB03-B6C7EAB4FB0C}"/>
                </a:ext>
              </a:extLst>
            </p:cNvPr>
            <p:cNvPicPr>
              <a:picLocks noChangeAspect="1"/>
            </p:cNvPicPr>
            <p:nvPr/>
          </p:nvPicPr>
          <p:blipFill>
            <a:blip r:embed="rId4"/>
            <a:stretch>
              <a:fillRect/>
            </a:stretch>
          </p:blipFill>
          <p:spPr>
            <a:xfrm>
              <a:off x="6667742" y="548680"/>
              <a:ext cx="4709387" cy="5688608"/>
            </a:xfrm>
            <a:prstGeom prst="rect">
              <a:avLst/>
            </a:prstGeom>
          </p:spPr>
        </p:pic>
        <p:sp>
          <p:nvSpPr>
            <p:cNvPr id="9" name="Oval 8">
              <a:extLst>
                <a:ext uri="{FF2B5EF4-FFF2-40B4-BE49-F238E27FC236}">
                  <a16:creationId xmlns:a16="http://schemas.microsoft.com/office/drawing/2014/main" id="{0EE134A8-6789-1B9C-704C-05A6FF4B61DE}"/>
                </a:ext>
              </a:extLst>
            </p:cNvPr>
            <p:cNvSpPr/>
            <p:nvPr/>
          </p:nvSpPr>
          <p:spPr>
            <a:xfrm>
              <a:off x="6887116" y="889933"/>
              <a:ext cx="4273989" cy="5078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D3153D7-9E6D-B75D-C7EE-8BF0D457DE91}"/>
              </a:ext>
            </a:extLst>
          </p:cNvPr>
          <p:cNvPicPr>
            <a:picLocks noChangeAspect="1"/>
          </p:cNvPicPr>
          <p:nvPr/>
        </p:nvPicPr>
        <p:blipFill>
          <a:blip r:embed="rId5"/>
          <a:srcRect r="71162" b="9846"/>
          <a:stretch>
            <a:fillRect/>
          </a:stretch>
        </p:blipFill>
        <p:spPr>
          <a:xfrm>
            <a:off x="7703164" y="971222"/>
            <a:ext cx="2710935" cy="4915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73374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7D7D5EC-D544-8F49-64B8-7C1028E3D645}"/>
              </a:ext>
            </a:extLst>
          </p:cNvPr>
          <p:cNvGrpSpPr/>
          <p:nvPr/>
        </p:nvGrpSpPr>
        <p:grpSpPr>
          <a:xfrm>
            <a:off x="8376576" y="845264"/>
            <a:ext cx="2160240" cy="2601949"/>
            <a:chOff x="1438499" y="1691147"/>
            <a:chExt cx="2160240" cy="2601949"/>
          </a:xfrm>
        </p:grpSpPr>
        <p:pic>
          <p:nvPicPr>
            <p:cNvPr id="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131" y="1691147"/>
              <a:ext cx="13477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6" name="组合 55"/>
            <p:cNvGrpSpPr/>
            <p:nvPr/>
          </p:nvGrpSpPr>
          <p:grpSpPr>
            <a:xfrm>
              <a:off x="1438499" y="2178487"/>
              <a:ext cx="2160240" cy="2114609"/>
              <a:chOff x="8423275" y="2725538"/>
              <a:chExt cx="2160240" cy="2114609"/>
            </a:xfrm>
          </p:grpSpPr>
          <p:sp>
            <p:nvSpPr>
              <p:cNvPr id="57" name="心形 56"/>
              <p:cNvSpPr/>
              <p:nvPr/>
            </p:nvSpPr>
            <p:spPr>
              <a:xfrm>
                <a:off x="8561995" y="3304714"/>
                <a:ext cx="1737296" cy="1535433"/>
              </a:xfrm>
              <a:prstGeom prst="hear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cs typeface="Arial" panose="020B0604020202020204" pitchFamily="34" charset="0"/>
                </a:endParaRPr>
              </a:p>
            </p:txBody>
          </p:sp>
          <p:sp>
            <p:nvSpPr>
              <p:cNvPr id="58" name="上凸带形 57"/>
              <p:cNvSpPr/>
              <p:nvPr/>
            </p:nvSpPr>
            <p:spPr>
              <a:xfrm>
                <a:off x="8423275" y="2924943"/>
                <a:ext cx="2160240" cy="504056"/>
              </a:xfrm>
              <a:prstGeom prst="ribbon2">
                <a:avLst>
                  <a:gd name="adj1" fmla="val 19653"/>
                  <a:gd name="adj2" fmla="val 71870"/>
                </a:avLst>
              </a:prstGeom>
              <a:gradFill flip="none" rotWithShape="1">
                <a:gsLst>
                  <a:gs pos="0">
                    <a:schemeClr val="accent2"/>
                  </a:gs>
                  <a:gs pos="100000">
                    <a:schemeClr val="accent2">
                      <a:lumMod val="90000"/>
                      <a:lumOff val="1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cs typeface="Arial" panose="020B0604020202020204" pitchFamily="34" charset="0"/>
                </a:endParaRPr>
              </a:p>
            </p:txBody>
          </p:sp>
          <p:sp>
            <p:nvSpPr>
              <p:cNvPr id="59" name="文本框 117"/>
              <p:cNvSpPr txBox="1"/>
              <p:nvPr/>
            </p:nvSpPr>
            <p:spPr>
              <a:xfrm>
                <a:off x="8779505" y="2725538"/>
                <a:ext cx="1447780" cy="65883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lnSpc>
                    <a:spcPct val="150000"/>
                  </a:lnSpc>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e)</a:t>
                </a:r>
                <a:endPar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0" name="文本框 117"/>
              <p:cNvSpPr txBox="1"/>
              <p:nvPr/>
            </p:nvSpPr>
            <p:spPr>
              <a:xfrm>
                <a:off x="8489987" y="3568997"/>
                <a:ext cx="1881313" cy="954107"/>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ctr"/>
                <a:r>
                  <a:rPr lang="en-US" altLang="zh-CN" sz="2800" b="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Đặc</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thi</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luật</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14" name="Nhóm 13">
            <a:extLst>
              <a:ext uri="{FF2B5EF4-FFF2-40B4-BE49-F238E27FC236}">
                <a16:creationId xmlns:a16="http://schemas.microsoft.com/office/drawing/2014/main" id="{DDD2BB72-4532-3A98-7F2E-6749D1C9C8F3}"/>
              </a:ext>
            </a:extLst>
          </p:cNvPr>
          <p:cNvGrpSpPr/>
          <p:nvPr/>
        </p:nvGrpSpPr>
        <p:grpSpPr>
          <a:xfrm>
            <a:off x="1194044" y="1249880"/>
            <a:ext cx="6010183" cy="2771650"/>
            <a:chOff x="4941491" y="2031434"/>
            <a:chExt cx="2448272" cy="3023460"/>
          </a:xfrm>
        </p:grpSpPr>
        <p:sp>
          <p:nvSpPr>
            <p:cNvPr id="4" name="梯形 24">
              <a:extLst>
                <a:ext uri="{FF2B5EF4-FFF2-40B4-BE49-F238E27FC236}">
                  <a16:creationId xmlns:a16="http://schemas.microsoft.com/office/drawing/2014/main" id="{F4253275-F416-F1CF-70BE-3588BCD07A88}"/>
                </a:ext>
              </a:extLst>
            </p:cNvPr>
            <p:cNvSpPr/>
            <p:nvPr/>
          </p:nvSpPr>
          <p:spPr>
            <a:xfrm>
              <a:off x="5212928" y="2060848"/>
              <a:ext cx="1970757" cy="258989"/>
            </a:xfrm>
            <a:prstGeom prst="trapezoid">
              <a:avLst>
                <a:gd name="adj" fmla="val 83844"/>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25">
              <a:extLst>
                <a:ext uri="{FF2B5EF4-FFF2-40B4-BE49-F238E27FC236}">
                  <a16:creationId xmlns:a16="http://schemas.microsoft.com/office/drawing/2014/main" id="{796D3175-BB43-6D49-34BD-66BC62D7A6ED}"/>
                </a:ext>
              </a:extLst>
            </p:cNvPr>
            <p:cNvSpPr/>
            <p:nvPr/>
          </p:nvSpPr>
          <p:spPr>
            <a:xfrm>
              <a:off x="4941491" y="2319837"/>
              <a:ext cx="2448272" cy="2735057"/>
            </a:xfrm>
            <a:prstGeom prst="rect">
              <a:avLst/>
            </a:prstGeom>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26">
              <a:extLst>
                <a:ext uri="{FF2B5EF4-FFF2-40B4-BE49-F238E27FC236}">
                  <a16:creationId xmlns:a16="http://schemas.microsoft.com/office/drawing/2014/main" id="{F9B62E3E-4166-14FB-08A7-C1F9DC4E3EFB}"/>
                </a:ext>
              </a:extLst>
            </p:cNvPr>
            <p:cNvSpPr/>
            <p:nvPr/>
          </p:nvSpPr>
          <p:spPr>
            <a:xfrm flipV="1">
              <a:off x="5426781" y="2060848"/>
              <a:ext cx="1543050" cy="651510"/>
            </a:xfrm>
            <a:prstGeom prst="trapezoid">
              <a:avLst>
                <a:gd name="adj" fmla="val 27907"/>
              </a:avLst>
            </a:prstGeom>
            <a:solidFill>
              <a:srgbClr val="1EAFA6"/>
            </a:solidFill>
            <a:ln>
              <a:no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28">
              <a:extLst>
                <a:ext uri="{FF2B5EF4-FFF2-40B4-BE49-F238E27FC236}">
                  <a16:creationId xmlns:a16="http://schemas.microsoft.com/office/drawing/2014/main" id="{8822CDBE-D6EF-3171-FF26-27D5F5CEBD7F}"/>
                </a:ext>
              </a:extLst>
            </p:cNvPr>
            <p:cNvSpPr/>
            <p:nvPr/>
          </p:nvSpPr>
          <p:spPr>
            <a:xfrm>
              <a:off x="5859275" y="2031434"/>
              <a:ext cx="529705" cy="615521"/>
            </a:xfrm>
            <a:prstGeom prst="rect">
              <a:avLst/>
            </a:prstGeom>
          </p:spPr>
          <p:txBody>
            <a:bodyPr wrap="none">
              <a:spAutoFit/>
            </a:bodyPr>
            <a:lstStyle/>
            <a:p>
              <a:pPr algn="just">
                <a:lnSpc>
                  <a:spcPct val="120000"/>
                </a:lnSpc>
              </a:pP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Bố</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cục</a:t>
              </a:r>
              <a:endPar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17" name="Hộp Văn bản 16">
            <a:extLst>
              <a:ext uri="{FF2B5EF4-FFF2-40B4-BE49-F238E27FC236}">
                <a16:creationId xmlns:a16="http://schemas.microsoft.com/office/drawing/2014/main" id="{01296062-D157-60B4-3348-323CC9AFDA6D}"/>
              </a:ext>
            </a:extLst>
          </p:cNvPr>
          <p:cNvSpPr txBox="1"/>
          <p:nvPr/>
        </p:nvSpPr>
        <p:spPr>
          <a:xfrm>
            <a:off x="1364468" y="1849654"/>
            <a:ext cx="5870400" cy="2246769"/>
          </a:xfrm>
          <a:prstGeom prst="rect">
            <a:avLst/>
          </a:prstGeom>
          <a:noFill/>
        </p:spPr>
        <p:txBody>
          <a:bodyPr wrap="square">
            <a:spAutoFit/>
          </a:bodyPr>
          <a:lstStyle/>
          <a:p>
            <a:pPr marL="0" marR="0" algn="just">
              <a:spcBef>
                <a:spcPts val="0"/>
              </a:spcBef>
              <a:spcAft>
                <a:spcPts val="0"/>
              </a:spcAft>
              <a:tabLst>
                <a:tab pos="990600" algn="l"/>
              </a:tabLs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0"/>
              </a:spcAft>
              <a:tabLst>
                <a:tab pos="990600" algn="l"/>
              </a:tabLs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6/2</a:t>
            </a:r>
          </a:p>
          <a:p>
            <a:pPr marL="457200" marR="0" indent="-457200" algn="just">
              <a:spcBef>
                <a:spcPts val="0"/>
              </a:spcBef>
              <a:spcAft>
                <a:spcPts val="0"/>
              </a:spcAft>
              <a:buFont typeface="Wingdings" panose="05000000000000000000" pitchFamily="2" charset="2"/>
              <a:buChar char="ü"/>
              <a:tabLst>
                <a:tab pos="990600" algn="l"/>
              </a:tabLst>
            </a:pP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ü"/>
              <a:tabLst>
                <a:tab pos="990600" algn="l"/>
              </a:tabLst>
            </a:pP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Nhóm 6">
            <a:extLst>
              <a:ext uri="{FF2B5EF4-FFF2-40B4-BE49-F238E27FC236}">
                <a16:creationId xmlns:a16="http://schemas.microsoft.com/office/drawing/2014/main" id="{619E383B-E535-D359-0622-E420BACA7E3B}"/>
              </a:ext>
            </a:extLst>
          </p:cNvPr>
          <p:cNvGrpSpPr/>
          <p:nvPr/>
        </p:nvGrpSpPr>
        <p:grpSpPr>
          <a:xfrm>
            <a:off x="6613674" y="4055702"/>
            <a:ext cx="4734398" cy="1914015"/>
            <a:chOff x="8037835" y="1980446"/>
            <a:chExt cx="2448272" cy="3363727"/>
          </a:xfrm>
        </p:grpSpPr>
        <p:sp>
          <p:nvSpPr>
            <p:cNvPr id="15" name="梯形 29">
              <a:extLst>
                <a:ext uri="{FF2B5EF4-FFF2-40B4-BE49-F238E27FC236}">
                  <a16:creationId xmlns:a16="http://schemas.microsoft.com/office/drawing/2014/main" id="{C97CCFE3-0F24-036F-59B6-BFD8FA0D4FE2}"/>
                </a:ext>
              </a:extLst>
            </p:cNvPr>
            <p:cNvSpPr/>
            <p:nvPr/>
          </p:nvSpPr>
          <p:spPr>
            <a:xfrm>
              <a:off x="8309272" y="2060848"/>
              <a:ext cx="1970757" cy="258989"/>
            </a:xfrm>
            <a:prstGeom prst="trapezoid">
              <a:avLst>
                <a:gd name="adj" fmla="val 83844"/>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0">
              <a:extLst>
                <a:ext uri="{FF2B5EF4-FFF2-40B4-BE49-F238E27FC236}">
                  <a16:creationId xmlns:a16="http://schemas.microsoft.com/office/drawing/2014/main" id="{1766E7E1-7E25-1291-876E-1CA40005C134}"/>
                </a:ext>
              </a:extLst>
            </p:cNvPr>
            <p:cNvSpPr/>
            <p:nvPr/>
          </p:nvSpPr>
          <p:spPr>
            <a:xfrm>
              <a:off x="8037835" y="2319837"/>
              <a:ext cx="2448272" cy="3024336"/>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梯形 31">
              <a:extLst>
                <a:ext uri="{FF2B5EF4-FFF2-40B4-BE49-F238E27FC236}">
                  <a16:creationId xmlns:a16="http://schemas.microsoft.com/office/drawing/2014/main" id="{AAA235AC-F6FB-D937-A1EE-A649B4C1F7B7}"/>
                </a:ext>
              </a:extLst>
            </p:cNvPr>
            <p:cNvSpPr/>
            <p:nvPr/>
          </p:nvSpPr>
          <p:spPr>
            <a:xfrm flipV="1">
              <a:off x="8411413" y="2018002"/>
              <a:ext cx="1815136" cy="1667928"/>
            </a:xfrm>
            <a:prstGeom prst="trapezoid">
              <a:avLst>
                <a:gd name="adj" fmla="val 27907"/>
              </a:avLst>
            </a:prstGeom>
            <a:solidFill>
              <a:schemeClr val="accent3"/>
            </a:solidFill>
            <a:ln>
              <a:no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zh-CN" altLang="en-US" dirty="0"/>
            </a:p>
          </p:txBody>
        </p:sp>
        <p:sp>
          <p:nvSpPr>
            <p:cNvPr id="19" name="矩形 34">
              <a:extLst>
                <a:ext uri="{FF2B5EF4-FFF2-40B4-BE49-F238E27FC236}">
                  <a16:creationId xmlns:a16="http://schemas.microsoft.com/office/drawing/2014/main" id="{EADC3D96-143D-319B-AFC6-62252259C90E}"/>
                </a:ext>
              </a:extLst>
            </p:cNvPr>
            <p:cNvSpPr/>
            <p:nvPr/>
          </p:nvSpPr>
          <p:spPr>
            <a:xfrm>
              <a:off x="8452861" y="1980446"/>
              <a:ext cx="1720694" cy="1676766"/>
            </a:xfrm>
            <a:prstGeom prst="rect">
              <a:avLst/>
            </a:prstGeom>
          </p:spPr>
          <p:txBody>
            <a:bodyPr wrap="square">
              <a:spAutoFit/>
            </a:bodyPr>
            <a:lstStyle/>
            <a:p>
              <a:pPr algn="ct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Niêm</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luật</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bằng</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trắc</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vần</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nhịp</a:t>
              </a: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itchFamily="34" charset="-122"/>
                  <a:cs typeface="Times New Roman" panose="02020603050405020304" pitchFamily="18" charset="0"/>
                </a:rPr>
                <a:t>đối</a:t>
              </a:r>
              <a:endPar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20" name="Hộp Văn bản 19">
            <a:extLst>
              <a:ext uri="{FF2B5EF4-FFF2-40B4-BE49-F238E27FC236}">
                <a16:creationId xmlns:a16="http://schemas.microsoft.com/office/drawing/2014/main" id="{3F85B29E-574E-E4C1-10A0-331736324066}"/>
              </a:ext>
            </a:extLst>
          </p:cNvPr>
          <p:cNvSpPr txBox="1"/>
          <p:nvPr/>
        </p:nvSpPr>
        <p:spPr>
          <a:xfrm>
            <a:off x="7234868" y="5179087"/>
            <a:ext cx="2983905" cy="646331"/>
          </a:xfrm>
          <a:prstGeom prst="rect">
            <a:avLst/>
          </a:prstGeom>
          <a:noFill/>
        </p:spPr>
        <p:txBody>
          <a:bodyPr wrap="square">
            <a:spAutoFit/>
          </a:bodyPr>
          <a:lstStyle/>
          <a:p>
            <a:pPr marL="1176020" marR="0" algn="l">
              <a:spcBef>
                <a:spcPts val="0"/>
              </a:spcBef>
              <a:spcAft>
                <a:spcPts val="0"/>
              </a:spcAft>
            </a:pPr>
            <a:r>
              <a:rPr lang="en-US" sz="36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a:t>
            </a:r>
          </a:p>
        </p:txBody>
      </p:sp>
      <p:pic>
        <p:nvPicPr>
          <p:cNvPr id="9" name="Picture 8">
            <a:extLst>
              <a:ext uri="{FF2B5EF4-FFF2-40B4-BE49-F238E27FC236}">
                <a16:creationId xmlns:a16="http://schemas.microsoft.com/office/drawing/2014/main" id="{B0462742-492C-D30E-EAB0-FF696E832161}"/>
              </a:ext>
            </a:extLst>
          </p:cNvPr>
          <p:cNvPicPr>
            <a:picLocks noChangeAspect="1"/>
          </p:cNvPicPr>
          <p:nvPr/>
        </p:nvPicPr>
        <p:blipFill>
          <a:blip r:embed="rId3"/>
          <a:stretch>
            <a:fillRect/>
          </a:stretch>
        </p:blipFill>
        <p:spPr>
          <a:xfrm>
            <a:off x="660399" y="4293051"/>
            <a:ext cx="4144719" cy="1890865"/>
          </a:xfrm>
          <a:prstGeom prst="rect">
            <a:avLst/>
          </a:prstGeom>
          <a:effectLst>
            <a:softEdge rad="635000"/>
          </a:effectLst>
        </p:spPr>
      </p:pic>
    </p:spTree>
    <p:extLst>
      <p:ext uri="{BB962C8B-B14F-4D97-AF65-F5344CB8AC3E}">
        <p14:creationId xmlns:p14="http://schemas.microsoft.com/office/powerpoint/2010/main" val="40299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ộp Văn bản 24">
            <a:extLst>
              <a:ext uri="{FF2B5EF4-FFF2-40B4-BE49-F238E27FC236}">
                <a16:creationId xmlns:a16="http://schemas.microsoft.com/office/drawing/2014/main" id="{2FA05721-3D9C-86C4-8D30-89F98A38A475}"/>
              </a:ext>
            </a:extLst>
          </p:cNvPr>
          <p:cNvSpPr txBox="1"/>
          <p:nvPr/>
        </p:nvSpPr>
        <p:spPr>
          <a:xfrm>
            <a:off x="1485107" y="836712"/>
            <a:ext cx="8086964" cy="954107"/>
          </a:xfrm>
          <a:prstGeom prst="rect">
            <a:avLst/>
          </a:prstGeom>
          <a:noFill/>
        </p:spPr>
        <p:txBody>
          <a:bodyPr wrap="square">
            <a:spAutoFit/>
          </a:bodyPr>
          <a:lstStyle/>
          <a:p>
            <a:pPr marL="1176020" marR="0" algn="ctr">
              <a:spcBef>
                <a:spcPts val="0"/>
              </a:spcBef>
              <a:spcAft>
                <a:spcPts val="0"/>
              </a:spcAft>
            </a:pPr>
            <a:r>
              <a:rPr lang="en-US" sz="28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Sơ đồ</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đặc</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thi</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luật</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bài thơ “</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Thu </a:t>
            </a:r>
            <a:r>
              <a:rPr lang="en-US" sz="28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điếu</a:t>
            </a: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b="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luật</a:t>
            </a:r>
            <a:r>
              <a:rPr lang="en-US" sz="28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47C4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090588-3E05-2822-2D03-56DFA711C91E}"/>
              </a:ext>
            </a:extLst>
          </p:cNvPr>
          <p:cNvPicPr>
            <a:picLocks noChangeAspect="1"/>
          </p:cNvPicPr>
          <p:nvPr/>
        </p:nvPicPr>
        <p:blipFill>
          <a:blip r:embed="rId2"/>
          <a:stretch>
            <a:fillRect/>
          </a:stretch>
        </p:blipFill>
        <p:spPr>
          <a:xfrm>
            <a:off x="332979" y="4509120"/>
            <a:ext cx="4145639" cy="1889924"/>
          </a:xfrm>
          <a:prstGeom prst="rect">
            <a:avLst/>
          </a:prstGeom>
        </p:spPr>
      </p:pic>
      <p:graphicFrame>
        <p:nvGraphicFramePr>
          <p:cNvPr id="29" name="Bảng 28">
            <a:extLst>
              <a:ext uri="{FF2B5EF4-FFF2-40B4-BE49-F238E27FC236}">
                <a16:creationId xmlns:a16="http://schemas.microsoft.com/office/drawing/2014/main" id="{20ADB6E0-F0E2-DF6A-1D26-75DEF34F2ED4}"/>
              </a:ext>
            </a:extLst>
          </p:cNvPr>
          <p:cNvGraphicFramePr>
            <a:graphicFrameLocks noGrp="1"/>
          </p:cNvGraphicFramePr>
          <p:nvPr>
            <p:extLst>
              <p:ext uri="{D42A27DB-BD31-4B8C-83A1-F6EECF244321}">
                <p14:modId xmlns:p14="http://schemas.microsoft.com/office/powerpoint/2010/main" val="3436165350"/>
              </p:ext>
            </p:extLst>
          </p:nvPr>
        </p:nvGraphicFramePr>
        <p:xfrm>
          <a:off x="660400" y="1916832"/>
          <a:ext cx="10833100" cy="3858957"/>
        </p:xfrm>
        <a:graphic>
          <a:graphicData uri="http://schemas.openxmlformats.org/drawingml/2006/table">
            <a:tbl>
              <a:tblPr>
                <a:tableStyleId>{F5AB1C69-6EDB-4FF4-983F-18BD219EF322}</a:tableStyleId>
              </a:tblPr>
              <a:tblGrid>
                <a:gridCol w="1290182">
                  <a:extLst>
                    <a:ext uri="{9D8B030D-6E8A-4147-A177-3AD203B41FA5}">
                      <a16:colId xmlns:a16="http://schemas.microsoft.com/office/drawing/2014/main" val="1571636324"/>
                    </a:ext>
                  </a:extLst>
                </a:gridCol>
                <a:gridCol w="3287295">
                  <a:extLst>
                    <a:ext uri="{9D8B030D-6E8A-4147-A177-3AD203B41FA5}">
                      <a16:colId xmlns:a16="http://schemas.microsoft.com/office/drawing/2014/main" val="2681562906"/>
                    </a:ext>
                  </a:extLst>
                </a:gridCol>
                <a:gridCol w="2309568">
                  <a:extLst>
                    <a:ext uri="{9D8B030D-6E8A-4147-A177-3AD203B41FA5}">
                      <a16:colId xmlns:a16="http://schemas.microsoft.com/office/drawing/2014/main" val="1821337789"/>
                    </a:ext>
                  </a:extLst>
                </a:gridCol>
                <a:gridCol w="1902074">
                  <a:extLst>
                    <a:ext uri="{9D8B030D-6E8A-4147-A177-3AD203B41FA5}">
                      <a16:colId xmlns:a16="http://schemas.microsoft.com/office/drawing/2014/main" val="2570165269"/>
                    </a:ext>
                  </a:extLst>
                </a:gridCol>
                <a:gridCol w="2043981">
                  <a:extLst>
                    <a:ext uri="{9D8B030D-6E8A-4147-A177-3AD203B41FA5}">
                      <a16:colId xmlns:a16="http://schemas.microsoft.com/office/drawing/2014/main" val="4218639998"/>
                    </a:ext>
                  </a:extLst>
                </a:gridCol>
              </a:tblGrid>
              <a:tr h="445197">
                <a:tc>
                  <a:txBody>
                    <a:bodyPr/>
                    <a:lstStyle/>
                    <a:p>
                      <a:pPr marL="0" marR="0" indent="0" algn="ctr">
                        <a:lnSpc>
                          <a:spcPct val="100000"/>
                        </a:lnSpc>
                        <a:spcBef>
                          <a:spcPts val="0"/>
                        </a:spcBef>
                        <a:spcAft>
                          <a:spcPts val="0"/>
                        </a:spcAft>
                      </a:pPr>
                      <a:r>
                        <a:rPr lang="vi-VN" sz="2800" b="1" dirty="0">
                          <a:solidFill>
                            <a:schemeClr val="bg1"/>
                          </a:solidFill>
                          <a:effectLst/>
                          <a:latin typeface="+mj-lt"/>
                        </a:rPr>
                        <a:t>Câu</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rPr>
                        <a:t>Luật bằng trắc</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rPr>
                        <a:t>Niêm</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rPr>
                        <a:t>Vần</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rPr>
                        <a:t>Đối</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extLst>
                  <a:ext uri="{0D108BD9-81ED-4DB2-BD59-A6C34878D82A}">
                    <a16:rowId xmlns:a16="http://schemas.microsoft.com/office/drawing/2014/main" val="2470275270"/>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1</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mj-lt"/>
                        </a:rPr>
                        <a:t>B </a:t>
                      </a:r>
                      <a:r>
                        <a:rPr lang="vi-VN" sz="2800" b="1" dirty="0" err="1">
                          <a:solidFill>
                            <a:srgbClr val="0070C0"/>
                          </a:solidFill>
                          <a:effectLst/>
                          <a:latin typeface="+mj-lt"/>
                        </a:rPr>
                        <a:t>B</a:t>
                      </a:r>
                      <a:r>
                        <a:rPr lang="vi-VN" sz="2800" b="1" dirty="0">
                          <a:solidFill>
                            <a:srgbClr val="0070C0"/>
                          </a:solidFill>
                          <a:effectLst/>
                          <a:latin typeface="+mj-lt"/>
                        </a:rPr>
                        <a:t> T </a:t>
                      </a:r>
                      <a:r>
                        <a:rPr lang="vi-VN" sz="2800" b="1" dirty="0" err="1">
                          <a:solidFill>
                            <a:srgbClr val="0070C0"/>
                          </a:solidFill>
                          <a:effectLst/>
                          <a:latin typeface="+mj-lt"/>
                        </a:rPr>
                        <a:t>T</a:t>
                      </a:r>
                      <a:r>
                        <a:rPr lang="vi-VN" sz="2800" b="1" dirty="0">
                          <a:solidFill>
                            <a:srgbClr val="0070C0"/>
                          </a:solidFill>
                          <a:effectLst/>
                          <a:latin typeface="+mj-lt"/>
                        </a:rPr>
                        <a:t> </a:t>
                      </a:r>
                      <a:r>
                        <a:rPr lang="vi-VN" sz="2800" b="1" dirty="0" err="1">
                          <a:solidFill>
                            <a:srgbClr val="0070C0"/>
                          </a:solidFill>
                          <a:effectLst/>
                          <a:latin typeface="+mj-lt"/>
                        </a:rPr>
                        <a:t>T</a:t>
                      </a:r>
                      <a:r>
                        <a:rPr lang="vi-VN" sz="2800" b="1" dirty="0">
                          <a:solidFill>
                            <a:srgbClr val="0070C0"/>
                          </a:solidFill>
                          <a:effectLst/>
                          <a:latin typeface="+mj-lt"/>
                        </a:rPr>
                        <a:t> B </a:t>
                      </a:r>
                      <a:r>
                        <a:rPr lang="vi-VN" sz="2800" b="1" dirty="0" err="1">
                          <a:solidFill>
                            <a:srgbClr val="0070C0"/>
                          </a:solidFill>
                          <a:effectLst/>
                          <a:latin typeface="+mj-lt"/>
                        </a:rPr>
                        <a:t>B</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mj-lt"/>
                        </a:rPr>
                        <a:t> </a:t>
                      </a:r>
                      <a:endParaRPr lang="en-US" sz="2800" b="1" dirty="0">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veo</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a:solidFill>
                            <a:srgbClr val="0070C0"/>
                          </a:solidFill>
                          <a:effectLst/>
                          <a:latin typeface="+mj-lt"/>
                        </a:rPr>
                        <a:t> </a:t>
                      </a:r>
                      <a:endParaRPr lang="en-US" sz="2800" b="1">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3792392"/>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2</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mj-lt"/>
                        </a:rPr>
                        <a:t>T T B B T T B</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mj-lt"/>
                        </a:rPr>
                        <a:t>Câu 2 và 3</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teo</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mj-lt"/>
                        </a:rPr>
                        <a:t> </a:t>
                      </a:r>
                      <a:endParaRPr lang="en-US" sz="2800" b="1" dirty="0">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1592672"/>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3</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mj-lt"/>
                        </a:rPr>
                        <a:t>T T B B B T T</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a:solidFill>
                            <a:srgbClr val="0070C0"/>
                          </a:solidFill>
                          <a:effectLst/>
                          <a:latin typeface="+mj-lt"/>
                        </a:rPr>
                        <a:t>Đối</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5368199"/>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4</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a:solidFill>
                            <a:srgbClr val="0070C0"/>
                          </a:solidFill>
                          <a:effectLst/>
                          <a:latin typeface="+mj-lt"/>
                        </a:rPr>
                        <a:t>T B T T T B B</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mj-lt"/>
                        </a:rPr>
                        <a:t>Câu 4 và 5</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vèo</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451544840"/>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5</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mj-lt"/>
                        </a:rPr>
                        <a:t>B B B T B B T</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a:solidFill>
                            <a:srgbClr val="0070C0"/>
                          </a:solidFill>
                          <a:effectLst/>
                          <a:latin typeface="+mj-lt"/>
                        </a:rPr>
                        <a:t>Đối</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597750"/>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6</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a:solidFill>
                            <a:srgbClr val="0070C0"/>
                          </a:solidFill>
                          <a:effectLst/>
                          <a:latin typeface="+mj-lt"/>
                        </a:rPr>
                        <a:t>T T B B T T B</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mj-lt"/>
                        </a:rPr>
                        <a:t>Câu 6 và 7</a:t>
                      </a:r>
                      <a:endParaRPr lang="en-US" sz="2800" b="1" dirty="0">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teo</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422925793"/>
                  </a:ext>
                </a:extLst>
              </a:tr>
              <a:tr h="394400">
                <a:tc>
                  <a:txBody>
                    <a:bodyPr/>
                    <a:lstStyle/>
                    <a:p>
                      <a:pPr marL="0" marR="0" indent="254000" algn="ctr">
                        <a:lnSpc>
                          <a:spcPct val="100000"/>
                        </a:lnSpc>
                        <a:spcBef>
                          <a:spcPts val="0"/>
                        </a:spcBef>
                        <a:spcAft>
                          <a:spcPts val="0"/>
                        </a:spcAft>
                      </a:pPr>
                      <a:r>
                        <a:rPr lang="vi-VN" sz="2800" b="1">
                          <a:solidFill>
                            <a:schemeClr val="bg1"/>
                          </a:solidFill>
                          <a:effectLst/>
                          <a:latin typeface="+mj-lt"/>
                        </a:rPr>
                        <a:t>7</a:t>
                      </a:r>
                      <a:endParaRPr lang="en-US" sz="2800" b="1">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a:solidFill>
                            <a:srgbClr val="0070C0"/>
                          </a:solidFill>
                          <a:effectLst/>
                          <a:latin typeface="+mj-lt"/>
                        </a:rPr>
                        <a:t>T T B B B T T</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mj-lt"/>
                        </a:rPr>
                        <a:t> </a:t>
                      </a:r>
                      <a:endParaRPr lang="en-US" sz="2800" b="1" dirty="0">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3472176"/>
                  </a:ext>
                </a:extLst>
              </a:tr>
              <a:tr h="394400">
                <a:tc>
                  <a:txBody>
                    <a:bodyPr/>
                    <a:lstStyle/>
                    <a:p>
                      <a:pPr marL="0" marR="0" indent="254000" algn="ctr">
                        <a:lnSpc>
                          <a:spcPct val="100000"/>
                        </a:lnSpc>
                        <a:spcBef>
                          <a:spcPts val="0"/>
                        </a:spcBef>
                        <a:spcAft>
                          <a:spcPts val="0"/>
                        </a:spcAft>
                      </a:pPr>
                      <a:r>
                        <a:rPr lang="vi-VN" sz="2800" b="1" dirty="0">
                          <a:solidFill>
                            <a:schemeClr val="bg1"/>
                          </a:solidFill>
                          <a:effectLst/>
                          <a:latin typeface="+mj-lt"/>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indent="0" algn="ctr">
                        <a:lnSpc>
                          <a:spcPct val="100000"/>
                        </a:lnSpc>
                        <a:spcBef>
                          <a:spcPts val="0"/>
                        </a:spcBef>
                        <a:spcAft>
                          <a:spcPts val="0"/>
                        </a:spcAft>
                      </a:pPr>
                      <a:r>
                        <a:rPr lang="vi-VN" sz="2800" b="1">
                          <a:solidFill>
                            <a:srgbClr val="0070C0"/>
                          </a:solidFill>
                          <a:effectLst/>
                          <a:latin typeface="+mj-lt"/>
                        </a:rPr>
                        <a:t>T B T T T B B</a:t>
                      </a:r>
                      <a:endParaRPr lang="en-US" sz="2800" b="1">
                        <a:solidFill>
                          <a:srgbClr val="0070C0"/>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mj-lt"/>
                        </a:rPr>
                        <a:t> </a:t>
                      </a:r>
                      <a:endParaRPr lang="en-US" sz="2800" b="1" dirty="0">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bèo</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mj-lt"/>
                        </a:rPr>
                        <a:t> </a:t>
                      </a:r>
                      <a:endParaRPr lang="en-US" sz="2800" b="1" dirty="0">
                        <a:solidFill>
                          <a:srgbClr val="0070C0"/>
                        </a:solidFill>
                        <a:effectLst/>
                        <a:latin typeface="+mj-lt"/>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9110232"/>
                  </a:ext>
                </a:extLst>
              </a:tr>
            </a:tbl>
          </a:graphicData>
        </a:graphic>
      </p:graphicFrame>
    </p:spTree>
    <p:extLst>
      <p:ext uri="{BB962C8B-B14F-4D97-AF65-F5344CB8AC3E}">
        <p14:creationId xmlns:p14="http://schemas.microsoft.com/office/powerpoint/2010/main" val="25241267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2C3E0AC0-5186-E404-CF66-EB18EC60B8FE}"/>
              </a:ext>
            </a:extLst>
          </p:cNvPr>
          <p:cNvGrpSpPr/>
          <p:nvPr/>
        </p:nvGrpSpPr>
        <p:grpSpPr>
          <a:xfrm>
            <a:off x="1497053" y="1096344"/>
            <a:ext cx="4178342" cy="4824536"/>
            <a:chOff x="1413099" y="3140968"/>
            <a:chExt cx="4178342" cy="4824536"/>
          </a:xfrm>
        </p:grpSpPr>
        <p:sp>
          <p:nvSpPr>
            <p:cNvPr id="3" name="Hình tự do: Hình 2">
              <a:extLst>
                <a:ext uri="{FF2B5EF4-FFF2-40B4-BE49-F238E27FC236}">
                  <a16:creationId xmlns:a16="http://schemas.microsoft.com/office/drawing/2014/main" id="{E51A1A66-B0A2-1052-3176-0C30BD712FEB}"/>
                </a:ext>
              </a:extLst>
            </p:cNvPr>
            <p:cNvSpPr/>
            <p:nvPr/>
          </p:nvSpPr>
          <p:spPr>
            <a:xfrm flipH="1" flipV="1">
              <a:off x="1460842" y="5456317"/>
              <a:ext cx="2063915" cy="2448273"/>
            </a:xfrm>
            <a:custGeom>
              <a:avLst/>
              <a:gdLst>
                <a:gd name="connsiteX0" fmla="*/ 19875 w 2024277"/>
                <a:gd name="connsiteY0" fmla="*/ 0 h 2415611"/>
                <a:gd name="connsiteX1" fmla="*/ 2024277 w 2024277"/>
                <a:gd name="connsiteY1" fmla="*/ 0 h 2415611"/>
                <a:gd name="connsiteX2" fmla="*/ 2024277 w 2024277"/>
                <a:gd name="connsiteY2" fmla="*/ 2415611 h 2415611"/>
                <a:gd name="connsiteX3" fmla="*/ 656862 w 2024277"/>
                <a:gd name="connsiteY3" fmla="*/ 2415611 h 2415611"/>
                <a:gd name="connsiteX4" fmla="*/ 1462305 w 2024277"/>
                <a:gd name="connsiteY4" fmla="*/ 1752782 h 2415611"/>
                <a:gd name="connsiteX5" fmla="*/ 0 w 2024277"/>
                <a:gd name="connsiteY5" fmla="*/ 0 h 2415611"/>
                <a:gd name="connsiteX6" fmla="*/ 19873 w 2024277"/>
                <a:gd name="connsiteY6" fmla="*/ 0 h 2415611"/>
                <a:gd name="connsiteX7" fmla="*/ 0 w 2024277"/>
                <a:gd name="connsiteY7" fmla="*/ 16354 h 24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277" h="2415611">
                  <a:moveTo>
                    <a:pt x="19875" y="0"/>
                  </a:moveTo>
                  <a:lnTo>
                    <a:pt x="2024277" y="0"/>
                  </a:lnTo>
                  <a:lnTo>
                    <a:pt x="2024277" y="2415611"/>
                  </a:lnTo>
                  <a:lnTo>
                    <a:pt x="656862" y="2415611"/>
                  </a:lnTo>
                  <a:lnTo>
                    <a:pt x="1462305" y="1752782"/>
                  </a:lnTo>
                  <a:close/>
                  <a:moveTo>
                    <a:pt x="0" y="0"/>
                  </a:moveTo>
                  <a:lnTo>
                    <a:pt x="19873" y="0"/>
                  </a:lnTo>
                  <a:lnTo>
                    <a:pt x="0" y="1635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Hình tự do: Hình 3">
              <a:extLst>
                <a:ext uri="{FF2B5EF4-FFF2-40B4-BE49-F238E27FC236}">
                  <a16:creationId xmlns:a16="http://schemas.microsoft.com/office/drawing/2014/main" id="{1EBE0E6B-C78A-9280-D178-13E8DE0443A8}"/>
                </a:ext>
              </a:extLst>
            </p:cNvPr>
            <p:cNvSpPr/>
            <p:nvPr/>
          </p:nvSpPr>
          <p:spPr>
            <a:xfrm flipH="1" flipV="1">
              <a:off x="2009426" y="4592223"/>
              <a:ext cx="3551331" cy="3312368"/>
            </a:xfrm>
            <a:custGeom>
              <a:avLst/>
              <a:gdLst>
                <a:gd name="connsiteX0" fmla="*/ 0 w 3551331"/>
                <a:gd name="connsiteY0" fmla="*/ 0 h 3312368"/>
                <a:gd name="connsiteX1" fmla="*/ 2089026 w 3551331"/>
                <a:gd name="connsiteY1" fmla="*/ 0 h 3312368"/>
                <a:gd name="connsiteX2" fmla="*/ 2089026 w 3551331"/>
                <a:gd name="connsiteY2" fmla="*/ 16354 h 3312368"/>
                <a:gd name="connsiteX3" fmla="*/ 2108899 w 3551331"/>
                <a:gd name="connsiteY3" fmla="*/ 0 h 3312368"/>
                <a:gd name="connsiteX4" fmla="*/ 2108901 w 3551331"/>
                <a:gd name="connsiteY4" fmla="*/ 0 h 3312368"/>
                <a:gd name="connsiteX5" fmla="*/ 3551331 w 3551331"/>
                <a:gd name="connsiteY5" fmla="*/ 1752782 h 3312368"/>
                <a:gd name="connsiteX6" fmla="*/ 1656184 w 3551331"/>
                <a:gd name="connsiteY6" fmla="*/ 3312368 h 3312368"/>
                <a:gd name="connsiteX7" fmla="*/ 945087 w 3551331"/>
                <a:gd name="connsiteY7" fmla="*/ 2448272 h 3312368"/>
                <a:gd name="connsiteX8" fmla="*/ 0 w 3551331"/>
                <a:gd name="connsiteY8" fmla="*/ 2448272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331" h="3312368">
                  <a:moveTo>
                    <a:pt x="0" y="0"/>
                  </a:moveTo>
                  <a:lnTo>
                    <a:pt x="2089026" y="0"/>
                  </a:lnTo>
                  <a:lnTo>
                    <a:pt x="2089026" y="16354"/>
                  </a:lnTo>
                  <a:lnTo>
                    <a:pt x="2108899" y="0"/>
                  </a:lnTo>
                  <a:lnTo>
                    <a:pt x="2108901" y="0"/>
                  </a:lnTo>
                  <a:lnTo>
                    <a:pt x="3551331" y="1752782"/>
                  </a:lnTo>
                  <a:lnTo>
                    <a:pt x="1656184" y="3312368"/>
                  </a:lnTo>
                  <a:lnTo>
                    <a:pt x="945087" y="2448272"/>
                  </a:lnTo>
                  <a:lnTo>
                    <a:pt x="0" y="244827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Hình tự do: Hình 4">
              <a:extLst>
                <a:ext uri="{FF2B5EF4-FFF2-40B4-BE49-F238E27FC236}">
                  <a16:creationId xmlns:a16="http://schemas.microsoft.com/office/drawing/2014/main" id="{1E6C5332-6840-DC25-7715-61BAEA9ECC63}"/>
                </a:ext>
              </a:extLst>
            </p:cNvPr>
            <p:cNvSpPr/>
            <p:nvPr/>
          </p:nvSpPr>
          <p:spPr>
            <a:xfrm flipH="1" flipV="1">
              <a:off x="3501330" y="3140968"/>
              <a:ext cx="2059425" cy="2592288"/>
            </a:xfrm>
            <a:custGeom>
              <a:avLst/>
              <a:gdLst>
                <a:gd name="connsiteX0" fmla="*/ 2038368 w 2038368"/>
                <a:gd name="connsiteY0" fmla="*/ 2592288 h 2592288"/>
                <a:gd name="connsiteX1" fmla="*/ 0 w 2038368"/>
                <a:gd name="connsiteY1" fmla="*/ 2592288 h 2592288"/>
                <a:gd name="connsiteX2" fmla="*/ 0 w 2038368"/>
                <a:gd name="connsiteY2" fmla="*/ 0 h 2592288"/>
                <a:gd name="connsiteX3" fmla="*/ 1 w 2038368"/>
                <a:gd name="connsiteY3" fmla="*/ 0 h 2592288"/>
                <a:gd name="connsiteX4" fmla="*/ 1 w 2038368"/>
                <a:gd name="connsiteY4" fmla="*/ 209339 h 2592288"/>
                <a:gd name="connsiteX5" fmla="*/ 943334 w 2038368"/>
                <a:gd name="connsiteY5" fmla="*/ 209339 h 2592288"/>
                <a:gd name="connsiteX6" fmla="*/ 1653111 w 2038368"/>
                <a:gd name="connsiteY6" fmla="*/ 1073435 h 2592288"/>
                <a:gd name="connsiteX7" fmla="*/ 2038368 w 2038368"/>
                <a:gd name="connsiteY7" fmla="*/ 755803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368" h="2592288">
                  <a:moveTo>
                    <a:pt x="2038368" y="2592288"/>
                  </a:moveTo>
                  <a:lnTo>
                    <a:pt x="0" y="2592288"/>
                  </a:lnTo>
                  <a:lnTo>
                    <a:pt x="0" y="0"/>
                  </a:lnTo>
                  <a:lnTo>
                    <a:pt x="1" y="0"/>
                  </a:lnTo>
                  <a:lnTo>
                    <a:pt x="1" y="209339"/>
                  </a:lnTo>
                  <a:lnTo>
                    <a:pt x="943334" y="209339"/>
                  </a:lnTo>
                  <a:lnTo>
                    <a:pt x="1653111" y="1073435"/>
                  </a:lnTo>
                  <a:lnTo>
                    <a:pt x="2038368" y="755803"/>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ộp Văn bản 5">
              <a:hlinkClick r:id="rId3" action="ppaction://hlinksldjump"/>
              <a:extLst>
                <a:ext uri="{FF2B5EF4-FFF2-40B4-BE49-F238E27FC236}">
                  <a16:creationId xmlns:a16="http://schemas.microsoft.com/office/drawing/2014/main" id="{EE8DFD50-1CDF-1A95-A95D-D0DC8D5280D4}"/>
                </a:ext>
              </a:extLst>
            </p:cNvPr>
            <p:cNvSpPr txBox="1"/>
            <p:nvPr/>
          </p:nvSpPr>
          <p:spPr>
            <a:xfrm>
              <a:off x="2801514" y="5797524"/>
              <a:ext cx="2759242"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01</a:t>
              </a:r>
            </a:p>
          </p:txBody>
        </p:sp>
        <p:sp>
          <p:nvSpPr>
            <p:cNvPr id="7" name="Hình tự do: Hình 6">
              <a:extLst>
                <a:ext uri="{FF2B5EF4-FFF2-40B4-BE49-F238E27FC236}">
                  <a16:creationId xmlns:a16="http://schemas.microsoft.com/office/drawing/2014/main" id="{222F6B0D-7546-05D7-6DD1-A5868802DD76}"/>
                </a:ext>
              </a:extLst>
            </p:cNvPr>
            <p:cNvSpPr/>
            <p:nvPr/>
          </p:nvSpPr>
          <p:spPr>
            <a:xfrm>
              <a:off x="1479062" y="3145318"/>
              <a:ext cx="2052228" cy="2371914"/>
            </a:xfrm>
            <a:custGeom>
              <a:avLst/>
              <a:gdLst>
                <a:gd name="connsiteX0" fmla="*/ 0 w 2052228"/>
                <a:gd name="connsiteY0" fmla="*/ 0 h 2371914"/>
                <a:gd name="connsiteX1" fmla="*/ 2052228 w 2052228"/>
                <a:gd name="connsiteY1" fmla="*/ 0 h 2371914"/>
                <a:gd name="connsiteX2" fmla="*/ 2052228 w 2052228"/>
                <a:gd name="connsiteY2" fmla="*/ 1816625 h 2371914"/>
                <a:gd name="connsiteX3" fmla="*/ 1377463 w 2052228"/>
                <a:gd name="connsiteY3" fmla="*/ 2371914 h 2371914"/>
                <a:gd name="connsiteX4" fmla="*/ 0 w 2052228"/>
                <a:gd name="connsiteY4" fmla="*/ 2371914 h 237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228" h="2371914">
                  <a:moveTo>
                    <a:pt x="0" y="0"/>
                  </a:moveTo>
                  <a:lnTo>
                    <a:pt x="2052228" y="0"/>
                  </a:lnTo>
                  <a:lnTo>
                    <a:pt x="2052228" y="1816625"/>
                  </a:lnTo>
                  <a:lnTo>
                    <a:pt x="1377463" y="2371914"/>
                  </a:lnTo>
                  <a:lnTo>
                    <a:pt x="0" y="2371914"/>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ộp Văn bản 7">
              <a:hlinkClick r:id="rId4" action="ppaction://hlinksldjump"/>
              <a:extLst>
                <a:ext uri="{FF2B5EF4-FFF2-40B4-BE49-F238E27FC236}">
                  <a16:creationId xmlns:a16="http://schemas.microsoft.com/office/drawing/2014/main" id="{B01CCAC4-72CA-CBA2-71CB-766707099B3F}"/>
                </a:ext>
              </a:extLst>
            </p:cNvPr>
            <p:cNvSpPr txBox="1"/>
            <p:nvPr/>
          </p:nvSpPr>
          <p:spPr>
            <a:xfrm>
              <a:off x="3561975" y="3730341"/>
              <a:ext cx="2029466"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02</a:t>
              </a:r>
            </a:p>
          </p:txBody>
        </p:sp>
        <p:sp>
          <p:nvSpPr>
            <p:cNvPr id="9" name="Hộp Văn bản 8">
              <a:hlinkClick r:id="rId5" action="ppaction://hlinksldjump"/>
              <a:extLst>
                <a:ext uri="{FF2B5EF4-FFF2-40B4-BE49-F238E27FC236}">
                  <a16:creationId xmlns:a16="http://schemas.microsoft.com/office/drawing/2014/main" id="{66F43617-F591-D7DB-CF27-AECA7836B3A1}"/>
                </a:ext>
              </a:extLst>
            </p:cNvPr>
            <p:cNvSpPr txBox="1"/>
            <p:nvPr/>
          </p:nvSpPr>
          <p:spPr>
            <a:xfrm>
              <a:off x="1460842" y="3469542"/>
              <a:ext cx="2029466"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04</a:t>
              </a:r>
            </a:p>
          </p:txBody>
        </p:sp>
        <p:sp>
          <p:nvSpPr>
            <p:cNvPr id="10" name="Hộp Văn bản 9">
              <a:hlinkClick r:id="rId6" action="ppaction://hlinksldjump"/>
              <a:extLst>
                <a:ext uri="{FF2B5EF4-FFF2-40B4-BE49-F238E27FC236}">
                  <a16:creationId xmlns:a16="http://schemas.microsoft.com/office/drawing/2014/main" id="{243EF617-875E-8FC5-2087-47F8124093EC}"/>
                </a:ext>
              </a:extLst>
            </p:cNvPr>
            <p:cNvSpPr txBox="1"/>
            <p:nvPr/>
          </p:nvSpPr>
          <p:spPr>
            <a:xfrm>
              <a:off x="1413099" y="6642065"/>
              <a:ext cx="1566392"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03</a:t>
              </a:r>
            </a:p>
          </p:txBody>
        </p:sp>
      </p:grpSp>
      <p:sp>
        <p:nvSpPr>
          <p:cNvPr id="11" name="Hộp Văn bản 10">
            <a:extLst>
              <a:ext uri="{FF2B5EF4-FFF2-40B4-BE49-F238E27FC236}">
                <a16:creationId xmlns:a16="http://schemas.microsoft.com/office/drawing/2014/main" id="{C79ECB0D-AF6B-8007-3DFC-CE0587A443AA}"/>
              </a:ext>
            </a:extLst>
          </p:cNvPr>
          <p:cNvSpPr txBox="1"/>
          <p:nvPr/>
        </p:nvSpPr>
        <p:spPr>
          <a:xfrm>
            <a:off x="5913598" y="623387"/>
            <a:ext cx="5256585" cy="1446550"/>
          </a:xfrm>
          <a:prstGeom prst="rect">
            <a:avLst/>
          </a:prstGeom>
          <a:noFill/>
        </p:spPr>
        <p:txBody>
          <a:bodyPr wrap="square">
            <a:spAutoFit/>
          </a:bodyPr>
          <a:lstStyle/>
          <a:p>
            <a:pPr marL="0" marR="177165" algn="ctr">
              <a:spcBef>
                <a:spcPts val="0"/>
              </a:spcBef>
              <a:spcAft>
                <a:spcPts val="0"/>
              </a:spcAft>
              <a:tabLst>
                <a:tab pos="0" algn="l"/>
                <a:tab pos="57150" algn="l"/>
              </a:tabLst>
            </a:pPr>
            <a:r>
              <a:rPr lang="en-US" sz="4400" b="1" dirty="0" err="1">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Trò</a:t>
            </a: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 </a:t>
            </a:r>
            <a:r>
              <a:rPr lang="en-US" sz="4400" b="1" dirty="0" err="1">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chơi</a:t>
            </a: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a:t>
            </a:r>
          </a:p>
          <a:p>
            <a:pPr marL="0" marR="177165" algn="ctr">
              <a:spcBef>
                <a:spcPts val="0"/>
              </a:spcBef>
              <a:spcAft>
                <a:spcPts val="0"/>
              </a:spcAft>
              <a:tabLst>
                <a:tab pos="0" algn="l"/>
                <a:tab pos="57150" algn="l"/>
              </a:tabLst>
            </a:pP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 </a:t>
            </a:r>
            <a:r>
              <a:rPr lang="en-US" sz="4400" b="1"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a:t>
            </a:r>
            <a:r>
              <a:rPr lang="en-US" sz="4400" b="1" dirty="0" err="1">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Bức</a:t>
            </a:r>
            <a:r>
              <a:rPr lang="en-US" sz="4400" b="1"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tranh</a:t>
            </a:r>
            <a:r>
              <a:rPr lang="en-US" sz="4400" b="1"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bí</a:t>
            </a:r>
            <a:r>
              <a:rPr lang="en-US" sz="4400" b="1"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ẩn</a:t>
            </a:r>
            <a:r>
              <a:rPr lang="en-US" sz="4400" b="1"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rPr>
              <a:t>”</a:t>
            </a:r>
            <a:endParaRPr lang="en-US" sz="3600" dirty="0">
              <a:solidFill>
                <a:srgbClr val="00FF00"/>
              </a:solidFill>
              <a:effectLst/>
              <a:latin typeface="Matura MT Script Capitals" panose="03020802060602070202" pitchFamily="66"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E41794B5-6E6C-ABAA-4D10-E61654FC82FD}"/>
              </a:ext>
            </a:extLst>
          </p:cNvPr>
          <p:cNvSpPr txBox="1"/>
          <p:nvPr/>
        </p:nvSpPr>
        <p:spPr>
          <a:xfrm>
            <a:off x="5838006" y="2233519"/>
            <a:ext cx="4844241" cy="2554545"/>
          </a:xfrm>
          <a:prstGeom prst="rect">
            <a:avLst/>
          </a:prstGeom>
          <a:noFill/>
        </p:spPr>
        <p:txBody>
          <a:bodyPr wrap="square">
            <a:spAutoFit/>
          </a:bodyPr>
          <a:lstStyle/>
          <a:p>
            <a:pPr marL="0" marR="0" algn="just">
              <a:spcBef>
                <a:spcPts val="0"/>
              </a:spcBef>
              <a:spcAft>
                <a:spcPts val="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Lật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bí</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reeform 6">
            <a:extLst>
              <a:ext uri="{FF2B5EF4-FFF2-40B4-BE49-F238E27FC236}">
                <a16:creationId xmlns:a16="http://schemas.microsoft.com/office/drawing/2014/main" id="{F7ED3C85-144F-34C6-5456-2FEB35F1E2D0}"/>
              </a:ext>
            </a:extLst>
          </p:cNvPr>
          <p:cNvSpPr/>
          <p:nvPr/>
        </p:nvSpPr>
        <p:spPr>
          <a:xfrm flipH="1">
            <a:off x="8241071" y="4556624"/>
            <a:ext cx="2338985" cy="1405071"/>
          </a:xfrm>
          <a:custGeom>
            <a:avLst/>
            <a:gdLst/>
            <a:ahLst/>
            <a:cxnLst/>
            <a:rect l="l" t="t" r="r" b="b"/>
            <a:pathLst>
              <a:path w="3011738" h="2277627">
                <a:moveTo>
                  <a:pt x="0" y="0"/>
                </a:moveTo>
                <a:lnTo>
                  <a:pt x="3011738" y="0"/>
                </a:lnTo>
                <a:lnTo>
                  <a:pt x="3011738" y="2277627"/>
                </a:lnTo>
                <a:lnTo>
                  <a:pt x="0" y="2277627"/>
                </a:lnTo>
                <a:lnTo>
                  <a:pt x="0" y="0"/>
                </a:lnTo>
                <a:close/>
              </a:path>
            </a:pathLst>
          </a:custGeom>
          <a:blipFill>
            <a:blip r:embed="rId7"/>
            <a:stretch>
              <a:fillRect/>
            </a:stretch>
          </a:blipFill>
        </p:spPr>
      </p:sp>
    </p:spTree>
    <p:extLst>
      <p:ext uri="{BB962C8B-B14F-4D97-AF65-F5344CB8AC3E}">
        <p14:creationId xmlns:p14="http://schemas.microsoft.com/office/powerpoint/2010/main" val="3085099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47A3-9E43-7325-CB9B-45D511FF3AF4}"/>
              </a:ext>
            </a:extLst>
          </p:cNvPr>
          <p:cNvPicPr>
            <a:picLocks noChangeAspect="1"/>
          </p:cNvPicPr>
          <p:nvPr/>
        </p:nvPicPr>
        <p:blipFill>
          <a:blip r:embed="rId2"/>
          <a:stretch>
            <a:fillRect/>
          </a:stretch>
        </p:blipFill>
        <p:spPr>
          <a:xfrm>
            <a:off x="660399" y="4293051"/>
            <a:ext cx="4144719" cy="1890865"/>
          </a:xfrm>
          <a:prstGeom prst="rect">
            <a:avLst/>
          </a:prstGeom>
          <a:effectLst>
            <a:softEdge rad="635000"/>
          </a:effectLst>
        </p:spPr>
      </p:pic>
      <p:sp>
        <p:nvSpPr>
          <p:cNvPr id="3" name="Hộp Văn bản 2">
            <a:extLst>
              <a:ext uri="{FF2B5EF4-FFF2-40B4-BE49-F238E27FC236}">
                <a16:creationId xmlns:a16="http://schemas.microsoft.com/office/drawing/2014/main" id="{89F8B276-325B-F785-2BF6-7EEA6C0E54C0}"/>
              </a:ext>
            </a:extLst>
          </p:cNvPr>
          <p:cNvSpPr txBox="1"/>
          <p:nvPr/>
        </p:nvSpPr>
        <p:spPr>
          <a:xfrm>
            <a:off x="1801128" y="773783"/>
            <a:ext cx="6091880" cy="629981"/>
          </a:xfrm>
          <a:prstGeom prst="rect">
            <a:avLst/>
          </a:prstGeom>
          <a:noFill/>
        </p:spPr>
        <p:txBody>
          <a:bodyPr wrap="square">
            <a:spAutoFit/>
          </a:bodyPr>
          <a:lstStyle/>
          <a:p>
            <a:pPr marL="0" marR="0" algn="just">
              <a:lnSpc>
                <a:spcPct val="130000"/>
              </a:lnSpc>
              <a:spcBef>
                <a:spcPts val="0"/>
              </a:spcBef>
              <a:spcAft>
                <a:spcPts val="0"/>
              </a:spcAft>
            </a:pPr>
            <a:r>
              <a:rPr lang="en-US" sz="3000" b="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II. KHÁM PHÁ CHI TIẾT</a:t>
            </a:r>
            <a:endParaRPr lang="en-US" sz="3000"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00" name="Picture 4" descr="Các kỹ thuật dạy học tích cực – Dạy Và Học Online – Luyện Thi Hà Thành">
            <a:extLst>
              <a:ext uri="{FF2B5EF4-FFF2-40B4-BE49-F238E27FC236}">
                <a16:creationId xmlns:a16="http://schemas.microsoft.com/office/drawing/2014/main" id="{4B227124-5AFF-A7B9-93DA-23988A214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737" y="1645634"/>
            <a:ext cx="4254652" cy="31943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A45BF417-C81E-4C9B-ECFE-3F582310E738}"/>
              </a:ext>
            </a:extLst>
          </p:cNvPr>
          <p:cNvPicPr>
            <a:picLocks noChangeAspect="1"/>
          </p:cNvPicPr>
          <p:nvPr/>
        </p:nvPicPr>
        <p:blipFill>
          <a:blip r:embed="rId4"/>
          <a:srcRect/>
          <a:stretch>
            <a:fillRect/>
          </a:stretch>
        </p:blipFill>
        <p:spPr>
          <a:xfrm>
            <a:off x="5805587" y="1849246"/>
            <a:ext cx="2109789" cy="1656184"/>
          </a:xfrm>
          <a:prstGeom prst="rect">
            <a:avLst/>
          </a:prstGeom>
        </p:spPr>
      </p:pic>
      <p:sp>
        <p:nvSpPr>
          <p:cNvPr id="13" name="Hộp Văn bản 12">
            <a:extLst>
              <a:ext uri="{FF2B5EF4-FFF2-40B4-BE49-F238E27FC236}">
                <a16:creationId xmlns:a16="http://schemas.microsoft.com/office/drawing/2014/main" id="{514E389D-F248-C424-1F04-7965EA956B29}"/>
              </a:ext>
            </a:extLst>
          </p:cNvPr>
          <p:cNvSpPr txBox="1"/>
          <p:nvPr/>
        </p:nvSpPr>
        <p:spPr>
          <a:xfrm>
            <a:off x="6140401" y="2110229"/>
            <a:ext cx="1440160" cy="954107"/>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1, 2</a:t>
            </a:r>
            <a:endParaRPr lang="en-US" sz="280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741F5A63-30E3-17DF-7F2A-AD35EA283DAD}"/>
              </a:ext>
            </a:extLst>
          </p:cNvPr>
          <p:cNvSpPr txBox="1"/>
          <p:nvPr/>
        </p:nvSpPr>
        <p:spPr>
          <a:xfrm>
            <a:off x="7979882" y="2380237"/>
            <a:ext cx="3312368" cy="594202"/>
          </a:xfrm>
          <a:prstGeom prst="rect">
            <a:avLst/>
          </a:prstGeom>
          <a:noFill/>
        </p:spPr>
        <p:txBody>
          <a:bodyPr wrap="square">
            <a:spAutoFit/>
          </a:bodyPr>
          <a:lstStyle/>
          <a:p>
            <a:pPr marL="0" marR="0" algn="just">
              <a:lnSpc>
                <a:spcPct val="130000"/>
              </a:lnSpc>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9">
            <a:extLst>
              <a:ext uri="{FF2B5EF4-FFF2-40B4-BE49-F238E27FC236}">
                <a16:creationId xmlns:a16="http://schemas.microsoft.com/office/drawing/2014/main" id="{1F5870CC-1D17-B1D5-1B25-6822BDAEDCD2}"/>
              </a:ext>
            </a:extLst>
          </p:cNvPr>
          <p:cNvPicPr>
            <a:picLocks noChangeAspect="1"/>
          </p:cNvPicPr>
          <p:nvPr/>
        </p:nvPicPr>
        <p:blipFill>
          <a:blip r:embed="rId4"/>
          <a:srcRect/>
          <a:stretch>
            <a:fillRect/>
          </a:stretch>
        </p:blipFill>
        <p:spPr>
          <a:xfrm>
            <a:off x="5870094" y="3717032"/>
            <a:ext cx="2109789" cy="1656184"/>
          </a:xfrm>
          <a:prstGeom prst="rect">
            <a:avLst/>
          </a:prstGeom>
        </p:spPr>
      </p:pic>
      <p:sp>
        <p:nvSpPr>
          <p:cNvPr id="17" name="Hộp Văn bản 16">
            <a:extLst>
              <a:ext uri="{FF2B5EF4-FFF2-40B4-BE49-F238E27FC236}">
                <a16:creationId xmlns:a16="http://schemas.microsoft.com/office/drawing/2014/main" id="{893DAA0F-44CA-5FE8-CA90-FE9F7C81C600}"/>
              </a:ext>
            </a:extLst>
          </p:cNvPr>
          <p:cNvSpPr txBox="1"/>
          <p:nvPr/>
        </p:nvSpPr>
        <p:spPr>
          <a:xfrm>
            <a:off x="6204908" y="3978015"/>
            <a:ext cx="1440160" cy="954107"/>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3, 4</a:t>
            </a:r>
            <a:endParaRPr lang="en-US" sz="28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911E68E9-AC60-7187-DAED-ED643C377E0B}"/>
              </a:ext>
            </a:extLst>
          </p:cNvPr>
          <p:cNvSpPr txBox="1"/>
          <p:nvPr/>
        </p:nvSpPr>
        <p:spPr>
          <a:xfrm>
            <a:off x="8044389" y="4248023"/>
            <a:ext cx="3312368" cy="594202"/>
          </a:xfrm>
          <a:prstGeom prst="rect">
            <a:avLst/>
          </a:prstGeom>
          <a:noFill/>
        </p:spPr>
        <p:txBody>
          <a:bodyPr wrap="square">
            <a:spAutoFit/>
          </a:bodyPr>
          <a:lstStyle/>
          <a:p>
            <a:pPr marL="0" marR="0" algn="just">
              <a:lnSpc>
                <a:spcPct val="130000"/>
              </a:lnSpc>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4902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1000"/>
                                        <p:tgtEl>
                                          <p:spTgt spid="16"/>
                                        </p:tgtEl>
                                      </p:cBhvr>
                                    </p:animEffect>
                                  </p:childTnLst>
                                </p:cTn>
                              </p:par>
                              <p:par>
                                <p:cTn id="24" presetID="21" presetClass="entr" presetSubtype="1"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320CE39-446D-71D3-5AF1-15F86C534871}"/>
              </a:ext>
            </a:extLst>
          </p:cNvPr>
          <p:cNvSpPr txBox="1"/>
          <p:nvPr/>
        </p:nvSpPr>
        <p:spPr>
          <a:xfrm>
            <a:off x="2445776" y="209336"/>
            <a:ext cx="729568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3">
            <a:extLst>
              <a:ext uri="{FF2B5EF4-FFF2-40B4-BE49-F238E27FC236}">
                <a16:creationId xmlns:a16="http://schemas.microsoft.com/office/drawing/2014/main" id="{D2BD0493-DDC0-28A6-DA9A-7F98125C87DE}"/>
              </a:ext>
            </a:extLst>
          </p:cNvPr>
          <p:cNvGrpSpPr/>
          <p:nvPr/>
        </p:nvGrpSpPr>
        <p:grpSpPr>
          <a:xfrm>
            <a:off x="1053059" y="1851329"/>
            <a:ext cx="3464195" cy="3915966"/>
            <a:chOff x="0" y="0"/>
            <a:chExt cx="1837694" cy="968585"/>
          </a:xfrm>
        </p:grpSpPr>
        <p:sp>
          <p:nvSpPr>
            <p:cNvPr id="5" name="Freeform 4">
              <a:extLst>
                <a:ext uri="{FF2B5EF4-FFF2-40B4-BE49-F238E27FC236}">
                  <a16:creationId xmlns:a16="http://schemas.microsoft.com/office/drawing/2014/main" id="{44CA215D-D01B-9629-1CB2-A53FFC31E4D3}"/>
                </a:ext>
              </a:extLst>
            </p:cNvPr>
            <p:cNvSpPr/>
            <p:nvPr/>
          </p:nvSpPr>
          <p:spPr>
            <a:xfrm>
              <a:off x="10160" y="16510"/>
              <a:ext cx="1814834" cy="940645"/>
            </a:xfrm>
            <a:custGeom>
              <a:avLst/>
              <a:gdLst/>
              <a:ahLst/>
              <a:cxnLst/>
              <a:rect l="l" t="t" r="r" b="b"/>
              <a:pathLst>
                <a:path w="1814834" h="940645">
                  <a:moveTo>
                    <a:pt x="1814834" y="940645"/>
                  </a:moveTo>
                  <a:lnTo>
                    <a:pt x="0" y="933025"/>
                  </a:lnTo>
                  <a:lnTo>
                    <a:pt x="0" y="339467"/>
                  </a:lnTo>
                  <a:lnTo>
                    <a:pt x="17780" y="19050"/>
                  </a:lnTo>
                  <a:lnTo>
                    <a:pt x="902806" y="0"/>
                  </a:lnTo>
                  <a:lnTo>
                    <a:pt x="1795784" y="5080"/>
                  </a:lnTo>
                  <a:close/>
                </a:path>
              </a:pathLst>
            </a:custGeom>
            <a:solidFill>
              <a:srgbClr val="FFE1AE"/>
            </a:solidFill>
          </p:spPr>
        </p:sp>
        <p:sp>
          <p:nvSpPr>
            <p:cNvPr id="6" name="Freeform 5">
              <a:extLst>
                <a:ext uri="{FF2B5EF4-FFF2-40B4-BE49-F238E27FC236}">
                  <a16:creationId xmlns:a16="http://schemas.microsoft.com/office/drawing/2014/main" id="{50E05F4B-6DAA-B770-15DA-0D1C91933E92}"/>
                </a:ext>
              </a:extLst>
            </p:cNvPr>
            <p:cNvSpPr/>
            <p:nvPr/>
          </p:nvSpPr>
          <p:spPr>
            <a:xfrm>
              <a:off x="-3810" y="0"/>
              <a:ext cx="1844044" cy="967315"/>
            </a:xfrm>
            <a:custGeom>
              <a:avLst/>
              <a:gdLst/>
              <a:ahLst/>
              <a:cxnLst/>
              <a:rect l="l" t="t" r="r" b="b"/>
              <a:pathLst>
                <a:path w="1844044" h="967315">
                  <a:moveTo>
                    <a:pt x="1809754" y="21590"/>
                  </a:moveTo>
                  <a:cubicBezTo>
                    <a:pt x="1811024" y="34290"/>
                    <a:pt x="1811024" y="44450"/>
                    <a:pt x="1812294" y="54610"/>
                  </a:cubicBezTo>
                  <a:cubicBezTo>
                    <a:pt x="1814834" y="77359"/>
                    <a:pt x="1816104" y="96202"/>
                    <a:pt x="1818644" y="114373"/>
                  </a:cubicBezTo>
                  <a:cubicBezTo>
                    <a:pt x="1818644" y="140620"/>
                    <a:pt x="1831344" y="658151"/>
                    <a:pt x="1837694" y="684397"/>
                  </a:cubicBezTo>
                  <a:cubicBezTo>
                    <a:pt x="1844044" y="724104"/>
                    <a:pt x="1840234" y="764484"/>
                    <a:pt x="1840234" y="804190"/>
                  </a:cubicBezTo>
                  <a:cubicBezTo>
                    <a:pt x="1840234" y="839186"/>
                    <a:pt x="1841504" y="871489"/>
                    <a:pt x="1842774" y="906355"/>
                  </a:cubicBezTo>
                  <a:cubicBezTo>
                    <a:pt x="1842774" y="927945"/>
                    <a:pt x="1842774" y="941915"/>
                    <a:pt x="1842774" y="966045"/>
                  </a:cubicBezTo>
                  <a:cubicBezTo>
                    <a:pt x="1819914" y="966045"/>
                    <a:pt x="1799594" y="967315"/>
                    <a:pt x="1778854" y="966045"/>
                  </a:cubicBezTo>
                  <a:cubicBezTo>
                    <a:pt x="1689626" y="960965"/>
                    <a:pt x="1599026" y="967315"/>
                    <a:pt x="1509798" y="962235"/>
                  </a:cubicBezTo>
                  <a:cubicBezTo>
                    <a:pt x="1456261" y="958425"/>
                    <a:pt x="1404097" y="960965"/>
                    <a:pt x="1350560" y="958425"/>
                  </a:cubicBezTo>
                  <a:cubicBezTo>
                    <a:pt x="1325851" y="957155"/>
                    <a:pt x="1301142" y="955885"/>
                    <a:pt x="1276433" y="954615"/>
                  </a:cubicBezTo>
                  <a:cubicBezTo>
                    <a:pt x="1261332" y="954615"/>
                    <a:pt x="1247605" y="955885"/>
                    <a:pt x="1232505" y="955885"/>
                  </a:cubicBezTo>
                  <a:cubicBezTo>
                    <a:pt x="1194068" y="954615"/>
                    <a:pt x="1088368" y="955885"/>
                    <a:pt x="1049931" y="954615"/>
                  </a:cubicBezTo>
                  <a:cubicBezTo>
                    <a:pt x="1022476" y="953345"/>
                    <a:pt x="473382" y="962235"/>
                    <a:pt x="445927" y="960965"/>
                  </a:cubicBezTo>
                  <a:cubicBezTo>
                    <a:pt x="439063" y="960965"/>
                    <a:pt x="430827" y="962235"/>
                    <a:pt x="423963" y="962235"/>
                  </a:cubicBezTo>
                  <a:cubicBezTo>
                    <a:pt x="407490" y="962235"/>
                    <a:pt x="392390" y="963505"/>
                    <a:pt x="375917" y="963505"/>
                  </a:cubicBezTo>
                  <a:cubicBezTo>
                    <a:pt x="334735" y="963505"/>
                    <a:pt x="294926" y="962235"/>
                    <a:pt x="253744" y="960965"/>
                  </a:cubicBezTo>
                  <a:cubicBezTo>
                    <a:pt x="229035" y="959695"/>
                    <a:pt x="204325" y="958425"/>
                    <a:pt x="180989" y="957155"/>
                  </a:cubicBezTo>
                  <a:cubicBezTo>
                    <a:pt x="137061" y="955885"/>
                    <a:pt x="93134" y="954615"/>
                    <a:pt x="48260" y="954615"/>
                  </a:cubicBezTo>
                  <a:cubicBezTo>
                    <a:pt x="38100" y="954615"/>
                    <a:pt x="29210" y="954615"/>
                    <a:pt x="19050" y="953345"/>
                  </a:cubicBezTo>
                  <a:cubicBezTo>
                    <a:pt x="10160" y="952075"/>
                    <a:pt x="5080" y="945725"/>
                    <a:pt x="7620" y="936835"/>
                  </a:cubicBezTo>
                  <a:cubicBezTo>
                    <a:pt x="16510" y="905139"/>
                    <a:pt x="12700" y="888314"/>
                    <a:pt x="11430" y="870816"/>
                  </a:cubicBezTo>
                  <a:cubicBezTo>
                    <a:pt x="10160" y="835148"/>
                    <a:pt x="6350" y="800152"/>
                    <a:pt x="7620" y="764484"/>
                  </a:cubicBezTo>
                  <a:cubicBezTo>
                    <a:pt x="5080" y="720066"/>
                    <a:pt x="0" y="170231"/>
                    <a:pt x="7620" y="125141"/>
                  </a:cubicBezTo>
                  <a:cubicBezTo>
                    <a:pt x="8890" y="116392"/>
                    <a:pt x="7620" y="106970"/>
                    <a:pt x="8890" y="98221"/>
                  </a:cubicBezTo>
                  <a:cubicBezTo>
                    <a:pt x="10160" y="84088"/>
                    <a:pt x="12700" y="68610"/>
                    <a:pt x="13970" y="44450"/>
                  </a:cubicBezTo>
                  <a:cubicBezTo>
                    <a:pt x="13970" y="41910"/>
                    <a:pt x="15240" y="39370"/>
                    <a:pt x="16510" y="38100"/>
                  </a:cubicBezTo>
                  <a:cubicBezTo>
                    <a:pt x="38100" y="35560"/>
                    <a:pt x="58815" y="30480"/>
                    <a:pt x="80779" y="29210"/>
                  </a:cubicBezTo>
                  <a:cubicBezTo>
                    <a:pt x="117843" y="25400"/>
                    <a:pt x="154907" y="22860"/>
                    <a:pt x="193343" y="20320"/>
                  </a:cubicBezTo>
                  <a:cubicBezTo>
                    <a:pt x="219425" y="17780"/>
                    <a:pt x="245507" y="16510"/>
                    <a:pt x="270217" y="13970"/>
                  </a:cubicBezTo>
                  <a:cubicBezTo>
                    <a:pt x="294926" y="11430"/>
                    <a:pt x="321008" y="8890"/>
                    <a:pt x="345717" y="8890"/>
                  </a:cubicBezTo>
                  <a:cubicBezTo>
                    <a:pt x="373172" y="7620"/>
                    <a:pt x="400627" y="10160"/>
                    <a:pt x="428081" y="8890"/>
                  </a:cubicBezTo>
                  <a:cubicBezTo>
                    <a:pt x="462400" y="8890"/>
                    <a:pt x="1084249" y="6350"/>
                    <a:pt x="1118568" y="5080"/>
                  </a:cubicBezTo>
                  <a:cubicBezTo>
                    <a:pt x="1151513" y="3810"/>
                    <a:pt x="1184459" y="2540"/>
                    <a:pt x="1218778" y="2540"/>
                  </a:cubicBezTo>
                  <a:cubicBezTo>
                    <a:pt x="1275060" y="1270"/>
                    <a:pt x="1329969" y="0"/>
                    <a:pt x="1386251" y="0"/>
                  </a:cubicBezTo>
                  <a:cubicBezTo>
                    <a:pt x="1409588" y="0"/>
                    <a:pt x="1434297" y="2540"/>
                    <a:pt x="1457634" y="2540"/>
                  </a:cubicBezTo>
                  <a:cubicBezTo>
                    <a:pt x="1522152" y="3810"/>
                    <a:pt x="1588044" y="5080"/>
                    <a:pt x="1652562" y="7620"/>
                  </a:cubicBezTo>
                  <a:cubicBezTo>
                    <a:pt x="1686881" y="8890"/>
                    <a:pt x="1721199" y="12700"/>
                    <a:pt x="1755518" y="16510"/>
                  </a:cubicBezTo>
                  <a:cubicBezTo>
                    <a:pt x="1763754" y="16510"/>
                    <a:pt x="1771990" y="16510"/>
                    <a:pt x="1778854" y="16510"/>
                  </a:cubicBezTo>
                  <a:cubicBezTo>
                    <a:pt x="1790704" y="17780"/>
                    <a:pt x="1799594" y="20320"/>
                    <a:pt x="1809754" y="21590"/>
                  </a:cubicBezTo>
                  <a:close/>
                  <a:moveTo>
                    <a:pt x="1819914" y="949535"/>
                  </a:moveTo>
                  <a:cubicBezTo>
                    <a:pt x="1821184" y="933025"/>
                    <a:pt x="1822454" y="920325"/>
                    <a:pt x="1822454" y="907625"/>
                  </a:cubicBezTo>
                  <a:cubicBezTo>
                    <a:pt x="1821184" y="868124"/>
                    <a:pt x="1819914" y="832456"/>
                    <a:pt x="1819914" y="794095"/>
                  </a:cubicBezTo>
                  <a:cubicBezTo>
                    <a:pt x="1819914" y="776597"/>
                    <a:pt x="1822454" y="759100"/>
                    <a:pt x="1821184" y="741602"/>
                  </a:cubicBezTo>
                  <a:cubicBezTo>
                    <a:pt x="1821184" y="725450"/>
                    <a:pt x="1819914" y="708625"/>
                    <a:pt x="1818644" y="692473"/>
                  </a:cubicBezTo>
                  <a:cubicBezTo>
                    <a:pt x="1813564" y="667573"/>
                    <a:pt x="1802134" y="152061"/>
                    <a:pt x="1802134" y="127160"/>
                  </a:cubicBezTo>
                  <a:cubicBezTo>
                    <a:pt x="1799594" y="106297"/>
                    <a:pt x="1797054" y="84761"/>
                    <a:pt x="1794514" y="63500"/>
                  </a:cubicBezTo>
                  <a:cubicBezTo>
                    <a:pt x="1793244" y="44450"/>
                    <a:pt x="1791974" y="43180"/>
                    <a:pt x="1774736" y="41910"/>
                  </a:cubicBezTo>
                  <a:cubicBezTo>
                    <a:pt x="1770618" y="41910"/>
                    <a:pt x="1767872" y="41910"/>
                    <a:pt x="1763754" y="40640"/>
                  </a:cubicBezTo>
                  <a:cubicBezTo>
                    <a:pt x="1729435" y="36830"/>
                    <a:pt x="1693744" y="31750"/>
                    <a:pt x="1659426" y="30480"/>
                  </a:cubicBezTo>
                  <a:cubicBezTo>
                    <a:pt x="1575689" y="26670"/>
                    <a:pt x="1490579" y="25400"/>
                    <a:pt x="1406842" y="22860"/>
                  </a:cubicBezTo>
                  <a:cubicBezTo>
                    <a:pt x="1394488" y="22860"/>
                    <a:pt x="1380761" y="22860"/>
                    <a:pt x="1368406" y="22860"/>
                  </a:cubicBezTo>
                  <a:cubicBezTo>
                    <a:pt x="1347815" y="22860"/>
                    <a:pt x="1327224" y="22860"/>
                    <a:pt x="1308005" y="22860"/>
                  </a:cubicBezTo>
                  <a:cubicBezTo>
                    <a:pt x="1264078" y="22860"/>
                    <a:pt x="1220150" y="22860"/>
                    <a:pt x="1177596" y="24130"/>
                  </a:cubicBezTo>
                  <a:cubicBezTo>
                    <a:pt x="1140532" y="25400"/>
                    <a:pt x="515936" y="29210"/>
                    <a:pt x="478873" y="29210"/>
                  </a:cubicBezTo>
                  <a:cubicBezTo>
                    <a:pt x="418472" y="29210"/>
                    <a:pt x="358072" y="26670"/>
                    <a:pt x="297671" y="33020"/>
                  </a:cubicBezTo>
                  <a:cubicBezTo>
                    <a:pt x="266098" y="36830"/>
                    <a:pt x="235898" y="36830"/>
                    <a:pt x="205698" y="38100"/>
                  </a:cubicBezTo>
                  <a:cubicBezTo>
                    <a:pt x="153534" y="41910"/>
                    <a:pt x="101370" y="45720"/>
                    <a:pt x="49530" y="50800"/>
                  </a:cubicBezTo>
                  <a:cubicBezTo>
                    <a:pt x="36830" y="50800"/>
                    <a:pt x="34290" y="53340"/>
                    <a:pt x="33020" y="66591"/>
                  </a:cubicBezTo>
                  <a:cubicBezTo>
                    <a:pt x="31750" y="78705"/>
                    <a:pt x="31750" y="90818"/>
                    <a:pt x="30480" y="102932"/>
                  </a:cubicBezTo>
                  <a:cubicBezTo>
                    <a:pt x="29210" y="123122"/>
                    <a:pt x="26670" y="142639"/>
                    <a:pt x="25400" y="162829"/>
                  </a:cubicBezTo>
                  <a:cubicBezTo>
                    <a:pt x="20320" y="184364"/>
                    <a:pt x="26670" y="710644"/>
                    <a:pt x="29210" y="732180"/>
                  </a:cubicBezTo>
                  <a:cubicBezTo>
                    <a:pt x="29210" y="755062"/>
                    <a:pt x="29210" y="778616"/>
                    <a:pt x="30480" y="801498"/>
                  </a:cubicBezTo>
                  <a:cubicBezTo>
                    <a:pt x="30480" y="818323"/>
                    <a:pt x="33020" y="835148"/>
                    <a:pt x="33020" y="851973"/>
                  </a:cubicBezTo>
                  <a:cubicBezTo>
                    <a:pt x="33020" y="870143"/>
                    <a:pt x="33020" y="888314"/>
                    <a:pt x="31750" y="907625"/>
                  </a:cubicBezTo>
                  <a:cubicBezTo>
                    <a:pt x="31750" y="911435"/>
                    <a:pt x="31750" y="913975"/>
                    <a:pt x="31750" y="917785"/>
                  </a:cubicBezTo>
                  <a:cubicBezTo>
                    <a:pt x="31750" y="927945"/>
                    <a:pt x="35560" y="931755"/>
                    <a:pt x="44450" y="931755"/>
                  </a:cubicBezTo>
                  <a:cubicBezTo>
                    <a:pt x="61561" y="931755"/>
                    <a:pt x="80779" y="933025"/>
                    <a:pt x="98625" y="933025"/>
                  </a:cubicBezTo>
                  <a:cubicBezTo>
                    <a:pt x="124707" y="933025"/>
                    <a:pt x="152161" y="930485"/>
                    <a:pt x="178243" y="933025"/>
                  </a:cubicBezTo>
                  <a:cubicBezTo>
                    <a:pt x="220798" y="936835"/>
                    <a:pt x="263353" y="939375"/>
                    <a:pt x="305908" y="938105"/>
                  </a:cubicBezTo>
                  <a:cubicBezTo>
                    <a:pt x="333363" y="936835"/>
                    <a:pt x="359445" y="939375"/>
                    <a:pt x="386899" y="939375"/>
                  </a:cubicBezTo>
                  <a:cubicBezTo>
                    <a:pt x="426709" y="939375"/>
                    <a:pt x="466518" y="938105"/>
                    <a:pt x="506327" y="939375"/>
                  </a:cubicBezTo>
                  <a:cubicBezTo>
                    <a:pt x="565355" y="940645"/>
                    <a:pt x="1213287" y="930485"/>
                    <a:pt x="1273687" y="933025"/>
                  </a:cubicBezTo>
                  <a:cubicBezTo>
                    <a:pt x="1299769" y="934295"/>
                    <a:pt x="1325851" y="935565"/>
                    <a:pt x="1350560" y="935565"/>
                  </a:cubicBezTo>
                  <a:cubicBezTo>
                    <a:pt x="1395861" y="938105"/>
                    <a:pt x="1439788" y="934295"/>
                    <a:pt x="1485088" y="938105"/>
                  </a:cubicBezTo>
                  <a:cubicBezTo>
                    <a:pt x="1522152" y="940645"/>
                    <a:pt x="1559216" y="940645"/>
                    <a:pt x="1596280" y="943185"/>
                  </a:cubicBezTo>
                  <a:cubicBezTo>
                    <a:pt x="1651190" y="946995"/>
                    <a:pt x="1706099" y="949535"/>
                    <a:pt x="1761009" y="950805"/>
                  </a:cubicBezTo>
                  <a:cubicBezTo>
                    <a:pt x="1781600" y="950805"/>
                    <a:pt x="1799594" y="949535"/>
                    <a:pt x="1819914" y="949535"/>
                  </a:cubicBezTo>
                  <a:close/>
                </a:path>
              </a:pathLst>
            </a:custGeom>
            <a:solidFill>
              <a:srgbClr val="393839"/>
            </a:solidFill>
          </p:spPr>
        </p:sp>
      </p:grpSp>
      <p:sp>
        <p:nvSpPr>
          <p:cNvPr id="7" name="Freeform 20">
            <a:extLst>
              <a:ext uri="{FF2B5EF4-FFF2-40B4-BE49-F238E27FC236}">
                <a16:creationId xmlns:a16="http://schemas.microsoft.com/office/drawing/2014/main" id="{C7D2BF05-4F5E-00CA-175F-60E4247134FF}"/>
              </a:ext>
            </a:extLst>
          </p:cNvPr>
          <p:cNvSpPr/>
          <p:nvPr/>
        </p:nvSpPr>
        <p:spPr>
          <a:xfrm>
            <a:off x="1356309" y="1396108"/>
            <a:ext cx="3066489" cy="725205"/>
          </a:xfrm>
          <a:custGeom>
            <a:avLst/>
            <a:gdLst/>
            <a:ahLst/>
            <a:cxnLst/>
            <a:rect l="l" t="t" r="r" b="b"/>
            <a:pathLst>
              <a:path w="694994" h="407440">
                <a:moveTo>
                  <a:pt x="0" y="0"/>
                </a:moveTo>
                <a:lnTo>
                  <a:pt x="694995" y="0"/>
                </a:lnTo>
                <a:lnTo>
                  <a:pt x="694995" y="407441"/>
                </a:lnTo>
                <a:lnTo>
                  <a:pt x="0" y="407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Hộp Văn bản 9">
            <a:extLst>
              <a:ext uri="{FF2B5EF4-FFF2-40B4-BE49-F238E27FC236}">
                <a16:creationId xmlns:a16="http://schemas.microsoft.com/office/drawing/2014/main" id="{7D31BCAB-0980-21EE-F129-A6823B3F1AD3}"/>
              </a:ext>
            </a:extLst>
          </p:cNvPr>
          <p:cNvSpPr txBox="1"/>
          <p:nvPr/>
        </p:nvSpPr>
        <p:spPr>
          <a:xfrm>
            <a:off x="2074144" y="1468203"/>
            <a:ext cx="14401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34CACB64-0C64-F7AF-E87B-74C3D6EC8984}"/>
              </a:ext>
            </a:extLst>
          </p:cNvPr>
          <p:cNvPicPr>
            <a:picLocks noChangeAspect="1"/>
          </p:cNvPicPr>
          <p:nvPr/>
        </p:nvPicPr>
        <p:blipFill>
          <a:blip r:embed="rId4"/>
          <a:stretch>
            <a:fillRect/>
          </a:stretch>
        </p:blipFill>
        <p:spPr>
          <a:xfrm>
            <a:off x="1065764" y="2672571"/>
            <a:ext cx="3253411" cy="2115153"/>
          </a:xfrm>
          <a:prstGeom prst="rect">
            <a:avLst/>
          </a:prstGeom>
          <a:effectLst>
            <a:softEdge rad="635000"/>
          </a:effectLst>
        </p:spPr>
      </p:pic>
      <p:sp>
        <p:nvSpPr>
          <p:cNvPr id="12" name="Hộp Văn bản 7">
            <a:extLst>
              <a:ext uri="{FF2B5EF4-FFF2-40B4-BE49-F238E27FC236}">
                <a16:creationId xmlns:a16="http://schemas.microsoft.com/office/drawing/2014/main" id="{9732EC14-9840-9116-4984-2E62C34B8C76}"/>
              </a:ext>
            </a:extLst>
          </p:cNvPr>
          <p:cNvSpPr txBox="1"/>
          <p:nvPr/>
        </p:nvSpPr>
        <p:spPr>
          <a:xfrm>
            <a:off x="1338014" y="2240928"/>
            <a:ext cx="2912419" cy="3312200"/>
          </a:xfrm>
          <a:prstGeom prst="roundRect">
            <a:avLst/>
          </a:prstGeom>
          <a:ln>
            <a:solidFill>
              <a:srgbClr val="0E5EC8"/>
            </a:solidFill>
          </a:ln>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13" name="Group 9">
            <a:extLst>
              <a:ext uri="{FF2B5EF4-FFF2-40B4-BE49-F238E27FC236}">
                <a16:creationId xmlns:a16="http://schemas.microsoft.com/office/drawing/2014/main" id="{3F72AB82-5D40-3D8D-2B6A-D2AA49275924}"/>
              </a:ext>
            </a:extLst>
          </p:cNvPr>
          <p:cNvGrpSpPr/>
          <p:nvPr/>
        </p:nvGrpSpPr>
        <p:grpSpPr>
          <a:xfrm>
            <a:off x="4725467" y="1628800"/>
            <a:ext cx="6552728" cy="4392488"/>
            <a:chOff x="0" y="0"/>
            <a:chExt cx="1773246" cy="1516941"/>
          </a:xfrm>
        </p:grpSpPr>
        <p:sp>
          <p:nvSpPr>
            <p:cNvPr id="17" name="Freeform 10">
              <a:extLst>
                <a:ext uri="{FF2B5EF4-FFF2-40B4-BE49-F238E27FC236}">
                  <a16:creationId xmlns:a16="http://schemas.microsoft.com/office/drawing/2014/main" id="{657DD1AA-9A23-24A4-CD79-B0678CB9A156}"/>
                </a:ext>
              </a:extLst>
            </p:cNvPr>
            <p:cNvSpPr/>
            <p:nvPr/>
          </p:nvSpPr>
          <p:spPr>
            <a:xfrm>
              <a:off x="10160" y="16510"/>
              <a:ext cx="1750386" cy="1489001"/>
            </a:xfrm>
            <a:custGeom>
              <a:avLst/>
              <a:gdLst/>
              <a:ahLst/>
              <a:cxnLst/>
              <a:rect l="l" t="t" r="r" b="b"/>
              <a:pathLst>
                <a:path w="1750386" h="1489001">
                  <a:moveTo>
                    <a:pt x="1750386" y="1489001"/>
                  </a:moveTo>
                  <a:lnTo>
                    <a:pt x="0" y="1481381"/>
                  </a:lnTo>
                  <a:lnTo>
                    <a:pt x="0" y="529651"/>
                  </a:lnTo>
                  <a:lnTo>
                    <a:pt x="17780" y="19050"/>
                  </a:lnTo>
                  <a:lnTo>
                    <a:pt x="870664" y="0"/>
                  </a:lnTo>
                  <a:lnTo>
                    <a:pt x="1731336" y="5080"/>
                  </a:lnTo>
                  <a:close/>
                </a:path>
              </a:pathLst>
            </a:custGeom>
            <a:solidFill>
              <a:srgbClr val="FFF7EE"/>
            </a:solidFill>
          </p:spPr>
        </p:sp>
        <p:sp>
          <p:nvSpPr>
            <p:cNvPr id="18" name="Freeform 11">
              <a:extLst>
                <a:ext uri="{FF2B5EF4-FFF2-40B4-BE49-F238E27FC236}">
                  <a16:creationId xmlns:a16="http://schemas.microsoft.com/office/drawing/2014/main" id="{0DF0EE86-E131-3225-C9CC-8D178B4B5C01}"/>
                </a:ext>
              </a:extLst>
            </p:cNvPr>
            <p:cNvSpPr/>
            <p:nvPr/>
          </p:nvSpPr>
          <p:spPr>
            <a:xfrm>
              <a:off x="-3810" y="0"/>
              <a:ext cx="1779596" cy="1515671"/>
            </a:xfrm>
            <a:custGeom>
              <a:avLst/>
              <a:gdLst/>
              <a:ahLst/>
              <a:cxnLst/>
              <a:rect l="l" t="t" r="r" b="b"/>
              <a:pathLst>
                <a:path w="1779596" h="1515671">
                  <a:moveTo>
                    <a:pt x="1745306" y="21590"/>
                  </a:moveTo>
                  <a:cubicBezTo>
                    <a:pt x="1746576" y="34290"/>
                    <a:pt x="1746576" y="44450"/>
                    <a:pt x="1747846" y="54610"/>
                  </a:cubicBezTo>
                  <a:cubicBezTo>
                    <a:pt x="1750386" y="85843"/>
                    <a:pt x="1751656" y="116976"/>
                    <a:pt x="1754196" y="146997"/>
                  </a:cubicBezTo>
                  <a:cubicBezTo>
                    <a:pt x="1754196" y="190360"/>
                    <a:pt x="1766896" y="1045395"/>
                    <a:pt x="1773246" y="1088759"/>
                  </a:cubicBezTo>
                  <a:cubicBezTo>
                    <a:pt x="1779596" y="1154359"/>
                    <a:pt x="1775786" y="1221072"/>
                    <a:pt x="1775786" y="1286673"/>
                  </a:cubicBezTo>
                  <a:cubicBezTo>
                    <a:pt x="1775786" y="1344491"/>
                    <a:pt x="1777056" y="1397861"/>
                    <a:pt x="1778326" y="1454711"/>
                  </a:cubicBezTo>
                  <a:cubicBezTo>
                    <a:pt x="1778326" y="1476301"/>
                    <a:pt x="1778326" y="1490271"/>
                    <a:pt x="1778326" y="1514401"/>
                  </a:cubicBezTo>
                  <a:cubicBezTo>
                    <a:pt x="1755466" y="1514401"/>
                    <a:pt x="1735146" y="1515671"/>
                    <a:pt x="1714615" y="1514401"/>
                  </a:cubicBezTo>
                  <a:cubicBezTo>
                    <a:pt x="1628709" y="1509321"/>
                    <a:pt x="1541482" y="1515671"/>
                    <a:pt x="1455576" y="1510591"/>
                  </a:cubicBezTo>
                  <a:cubicBezTo>
                    <a:pt x="1404033" y="1506781"/>
                    <a:pt x="1353811" y="1509321"/>
                    <a:pt x="1302268" y="1506781"/>
                  </a:cubicBezTo>
                  <a:cubicBezTo>
                    <a:pt x="1278478" y="1505511"/>
                    <a:pt x="1254689" y="1504241"/>
                    <a:pt x="1230900" y="1502971"/>
                  </a:cubicBezTo>
                  <a:cubicBezTo>
                    <a:pt x="1216362" y="1502971"/>
                    <a:pt x="1203146" y="1504241"/>
                    <a:pt x="1188608" y="1504241"/>
                  </a:cubicBezTo>
                  <a:cubicBezTo>
                    <a:pt x="1151602" y="1502971"/>
                    <a:pt x="1049837" y="1504241"/>
                    <a:pt x="1012832" y="1502971"/>
                  </a:cubicBezTo>
                  <a:cubicBezTo>
                    <a:pt x="986399" y="1501701"/>
                    <a:pt x="457749" y="1510591"/>
                    <a:pt x="431317" y="1509321"/>
                  </a:cubicBezTo>
                  <a:cubicBezTo>
                    <a:pt x="424709" y="1509321"/>
                    <a:pt x="416779" y="1510591"/>
                    <a:pt x="410171" y="1510591"/>
                  </a:cubicBezTo>
                  <a:cubicBezTo>
                    <a:pt x="394311" y="1510591"/>
                    <a:pt x="379773" y="1511861"/>
                    <a:pt x="363914" y="1511861"/>
                  </a:cubicBezTo>
                  <a:cubicBezTo>
                    <a:pt x="324265" y="1511861"/>
                    <a:pt x="285938" y="1510591"/>
                    <a:pt x="246289" y="1509321"/>
                  </a:cubicBezTo>
                  <a:cubicBezTo>
                    <a:pt x="222500" y="1508051"/>
                    <a:pt x="198711" y="1506781"/>
                    <a:pt x="176243" y="1505511"/>
                  </a:cubicBezTo>
                  <a:cubicBezTo>
                    <a:pt x="133951" y="1504241"/>
                    <a:pt x="91659" y="1502971"/>
                    <a:pt x="48260" y="1502971"/>
                  </a:cubicBezTo>
                  <a:cubicBezTo>
                    <a:pt x="38100" y="1502971"/>
                    <a:pt x="29210" y="1502971"/>
                    <a:pt x="19050" y="1501701"/>
                  </a:cubicBezTo>
                  <a:cubicBezTo>
                    <a:pt x="10160" y="1500431"/>
                    <a:pt x="5080" y="1494081"/>
                    <a:pt x="7620" y="1485191"/>
                  </a:cubicBezTo>
                  <a:cubicBezTo>
                    <a:pt x="16510" y="1453455"/>
                    <a:pt x="12700" y="1425658"/>
                    <a:pt x="11430" y="1396749"/>
                  </a:cubicBezTo>
                  <a:cubicBezTo>
                    <a:pt x="10160" y="1337820"/>
                    <a:pt x="6350" y="1280002"/>
                    <a:pt x="7620" y="1221072"/>
                  </a:cubicBezTo>
                  <a:cubicBezTo>
                    <a:pt x="5080" y="1147688"/>
                    <a:pt x="0" y="239282"/>
                    <a:pt x="7620" y="164787"/>
                  </a:cubicBezTo>
                  <a:cubicBezTo>
                    <a:pt x="8890" y="150332"/>
                    <a:pt x="7620" y="134766"/>
                    <a:pt x="8890" y="120311"/>
                  </a:cubicBezTo>
                  <a:cubicBezTo>
                    <a:pt x="10160" y="96962"/>
                    <a:pt x="12700" y="71389"/>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497891"/>
                  </a:moveTo>
                  <a:cubicBezTo>
                    <a:pt x="1756736" y="1481381"/>
                    <a:pt x="1758006" y="1468681"/>
                    <a:pt x="1758006" y="1455981"/>
                  </a:cubicBezTo>
                  <a:cubicBezTo>
                    <a:pt x="1756736" y="1392302"/>
                    <a:pt x="1755466" y="1333372"/>
                    <a:pt x="1755466" y="1269995"/>
                  </a:cubicBezTo>
                  <a:cubicBezTo>
                    <a:pt x="1755466" y="1241086"/>
                    <a:pt x="1758006" y="1212177"/>
                    <a:pt x="1756736" y="1183268"/>
                  </a:cubicBezTo>
                  <a:cubicBezTo>
                    <a:pt x="1756736" y="1156583"/>
                    <a:pt x="1755466" y="1128786"/>
                    <a:pt x="1754196" y="1102101"/>
                  </a:cubicBezTo>
                  <a:cubicBezTo>
                    <a:pt x="1749116" y="1060962"/>
                    <a:pt x="1737686" y="209262"/>
                    <a:pt x="1737686" y="168122"/>
                  </a:cubicBezTo>
                  <a:cubicBezTo>
                    <a:pt x="1735146" y="133654"/>
                    <a:pt x="1732606" y="98074"/>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8053"/>
                  </a:cubicBezTo>
                  <a:cubicBezTo>
                    <a:pt x="31750" y="88067"/>
                    <a:pt x="31750" y="108081"/>
                    <a:pt x="30480" y="128095"/>
                  </a:cubicBezTo>
                  <a:cubicBezTo>
                    <a:pt x="29210" y="161451"/>
                    <a:pt x="26670" y="193696"/>
                    <a:pt x="25400" y="227052"/>
                  </a:cubicBezTo>
                  <a:cubicBezTo>
                    <a:pt x="20320" y="262632"/>
                    <a:pt x="26670" y="1132122"/>
                    <a:pt x="29210" y="1167702"/>
                  </a:cubicBezTo>
                  <a:cubicBezTo>
                    <a:pt x="29210" y="1205506"/>
                    <a:pt x="29210" y="1244422"/>
                    <a:pt x="30480" y="1282226"/>
                  </a:cubicBezTo>
                  <a:cubicBezTo>
                    <a:pt x="30480" y="1310023"/>
                    <a:pt x="33020" y="1337820"/>
                    <a:pt x="33020" y="1365617"/>
                  </a:cubicBezTo>
                  <a:cubicBezTo>
                    <a:pt x="33020" y="1395637"/>
                    <a:pt x="33020" y="1425658"/>
                    <a:pt x="31750" y="1455981"/>
                  </a:cubicBezTo>
                  <a:cubicBezTo>
                    <a:pt x="31750" y="1459791"/>
                    <a:pt x="31750" y="1462331"/>
                    <a:pt x="31750" y="1466141"/>
                  </a:cubicBezTo>
                  <a:cubicBezTo>
                    <a:pt x="31750" y="1476301"/>
                    <a:pt x="35560" y="1480111"/>
                    <a:pt x="44450" y="1480111"/>
                  </a:cubicBezTo>
                  <a:cubicBezTo>
                    <a:pt x="61262" y="1480111"/>
                    <a:pt x="79765" y="1481381"/>
                    <a:pt x="96946" y="1481381"/>
                  </a:cubicBezTo>
                  <a:cubicBezTo>
                    <a:pt x="122057" y="1481381"/>
                    <a:pt x="148489" y="1478841"/>
                    <a:pt x="173600" y="1481381"/>
                  </a:cubicBezTo>
                  <a:cubicBezTo>
                    <a:pt x="214570" y="1485191"/>
                    <a:pt x="255541" y="1487731"/>
                    <a:pt x="296511" y="1486461"/>
                  </a:cubicBezTo>
                  <a:cubicBezTo>
                    <a:pt x="322944" y="1485191"/>
                    <a:pt x="348054" y="1487731"/>
                    <a:pt x="374487" y="1487731"/>
                  </a:cubicBezTo>
                  <a:cubicBezTo>
                    <a:pt x="412814" y="1487731"/>
                    <a:pt x="451141" y="1486461"/>
                    <a:pt x="489468" y="1487731"/>
                  </a:cubicBezTo>
                  <a:cubicBezTo>
                    <a:pt x="546298" y="1489001"/>
                    <a:pt x="1170105" y="1478841"/>
                    <a:pt x="1228257" y="1481381"/>
                  </a:cubicBezTo>
                  <a:cubicBezTo>
                    <a:pt x="1253368" y="1482651"/>
                    <a:pt x="1278478" y="1483921"/>
                    <a:pt x="1302268" y="1483921"/>
                  </a:cubicBezTo>
                  <a:cubicBezTo>
                    <a:pt x="1345881" y="1486461"/>
                    <a:pt x="1388173" y="1482651"/>
                    <a:pt x="1431787" y="1486461"/>
                  </a:cubicBezTo>
                  <a:cubicBezTo>
                    <a:pt x="1467471" y="1489001"/>
                    <a:pt x="1503155" y="1489001"/>
                    <a:pt x="1538838" y="1491541"/>
                  </a:cubicBezTo>
                  <a:cubicBezTo>
                    <a:pt x="1591703" y="1495351"/>
                    <a:pt x="1644569" y="1497891"/>
                    <a:pt x="1697434" y="1499161"/>
                  </a:cubicBezTo>
                  <a:cubicBezTo>
                    <a:pt x="1717258" y="1499161"/>
                    <a:pt x="1735146" y="1497891"/>
                    <a:pt x="1755466" y="1497891"/>
                  </a:cubicBezTo>
                  <a:close/>
                </a:path>
              </a:pathLst>
            </a:custGeom>
            <a:solidFill>
              <a:srgbClr val="393839"/>
            </a:solidFill>
          </p:spPr>
        </p:sp>
      </p:grpSp>
      <p:sp>
        <p:nvSpPr>
          <p:cNvPr id="19" name="Freeform 22">
            <a:extLst>
              <a:ext uri="{FF2B5EF4-FFF2-40B4-BE49-F238E27FC236}">
                <a16:creationId xmlns:a16="http://schemas.microsoft.com/office/drawing/2014/main" id="{368BB092-E857-5E67-FF45-B88BAA1433B5}"/>
              </a:ext>
            </a:extLst>
          </p:cNvPr>
          <p:cNvSpPr/>
          <p:nvPr/>
        </p:nvSpPr>
        <p:spPr>
          <a:xfrm>
            <a:off x="6515173" y="1163443"/>
            <a:ext cx="2498538" cy="725205"/>
          </a:xfrm>
          <a:custGeom>
            <a:avLst/>
            <a:gdLst/>
            <a:ahLst/>
            <a:cxnLst/>
            <a:rect l="l" t="t" r="r" b="b"/>
            <a:pathLst>
              <a:path w="2197026" h="562988">
                <a:moveTo>
                  <a:pt x="0" y="0"/>
                </a:moveTo>
                <a:lnTo>
                  <a:pt x="2197026" y="0"/>
                </a:lnTo>
                <a:lnTo>
                  <a:pt x="2197026" y="562988"/>
                </a:lnTo>
                <a:lnTo>
                  <a:pt x="0" y="5629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6" name="Picture 25">
            <a:extLst>
              <a:ext uri="{FF2B5EF4-FFF2-40B4-BE49-F238E27FC236}">
                <a16:creationId xmlns:a16="http://schemas.microsoft.com/office/drawing/2014/main" id="{C6D6461A-183D-1CA0-6ED8-3AEC9F6A47BB}"/>
              </a:ext>
            </a:extLst>
          </p:cNvPr>
          <p:cNvPicPr>
            <a:picLocks noChangeAspect="1"/>
          </p:cNvPicPr>
          <p:nvPr/>
        </p:nvPicPr>
        <p:blipFill>
          <a:blip r:embed="rId4"/>
          <a:stretch>
            <a:fillRect/>
          </a:stretch>
        </p:blipFill>
        <p:spPr>
          <a:xfrm>
            <a:off x="5445291" y="2213575"/>
            <a:ext cx="5178789" cy="3366907"/>
          </a:xfrm>
          <a:prstGeom prst="rect">
            <a:avLst/>
          </a:prstGeom>
          <a:effectLst>
            <a:softEdge rad="635000"/>
          </a:effectLst>
        </p:spPr>
      </p:pic>
      <p:sp>
        <p:nvSpPr>
          <p:cNvPr id="20" name="Hộp Văn bản 15">
            <a:extLst>
              <a:ext uri="{FF2B5EF4-FFF2-40B4-BE49-F238E27FC236}">
                <a16:creationId xmlns:a16="http://schemas.microsoft.com/office/drawing/2014/main" id="{4D0312F1-65F0-A6D3-23F4-FB2B10EC33DC}"/>
              </a:ext>
            </a:extLst>
          </p:cNvPr>
          <p:cNvSpPr txBox="1"/>
          <p:nvPr/>
        </p:nvSpPr>
        <p:spPr>
          <a:xfrm>
            <a:off x="6887779" y="1207565"/>
            <a:ext cx="17533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Hộp Văn bản 13">
            <a:extLst>
              <a:ext uri="{FF2B5EF4-FFF2-40B4-BE49-F238E27FC236}">
                <a16:creationId xmlns:a16="http://schemas.microsoft.com/office/drawing/2014/main" id="{ACA73A6C-A56E-59E5-ADDD-DC98A1772FA9}"/>
              </a:ext>
            </a:extLst>
          </p:cNvPr>
          <p:cNvSpPr txBox="1"/>
          <p:nvPr/>
        </p:nvSpPr>
        <p:spPr>
          <a:xfrm>
            <a:off x="5157515" y="1908074"/>
            <a:ext cx="5832648" cy="3915966"/>
          </a:xfrm>
          <a:prstGeom prst="roundRect">
            <a:avLst>
              <a:gd name="adj" fmla="val 19262"/>
            </a:avLst>
          </a:prstGeom>
          <a:ln>
            <a:solidFill>
              <a:srgbClr val="0E5EC8"/>
            </a:solidFill>
          </a:ln>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wrap="square">
            <a:spAutoFit/>
          </a:bodyPr>
          <a:lstStyle/>
          <a:p>
            <a:pPr marL="0" marR="57150" lvl="0" indent="0" algn="l" defTabSz="914400" rtl="0" eaLnBrk="1" fontAlgn="auto" latinLnBrk="0" hangingPunct="1">
              <a:lnSpc>
                <a:spcPct val="100000"/>
              </a:lnSpc>
              <a:spcBef>
                <a:spcPts val="0"/>
              </a:spcBef>
              <a:spcAft>
                <a:spcPts val="0"/>
              </a:spcAft>
              <a:buClrTx/>
              <a:buSzTx/>
              <a:buFontTx/>
              <a:buNone/>
              <a:tabLst>
                <a:tab pos="0" algn="l"/>
                <a:tab pos="57150" algn="l"/>
                <a:tab pos="15240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hòa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45705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968D73C-58ED-764B-8E1E-2561F3FBA1DD}"/>
              </a:ext>
            </a:extLst>
          </p:cNvPr>
          <p:cNvSpPr txBox="1"/>
          <p:nvPr/>
        </p:nvSpPr>
        <p:spPr>
          <a:xfrm>
            <a:off x="2565227" y="251646"/>
            <a:ext cx="799288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niềm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8">
            <a:extLst>
              <a:ext uri="{FF2B5EF4-FFF2-40B4-BE49-F238E27FC236}">
                <a16:creationId xmlns:a16="http://schemas.microsoft.com/office/drawing/2014/main" id="{BB7A0622-1C99-2F1D-D50F-7446CAD0C638}"/>
              </a:ext>
            </a:extLst>
          </p:cNvPr>
          <p:cNvGrpSpPr/>
          <p:nvPr/>
        </p:nvGrpSpPr>
        <p:grpSpPr>
          <a:xfrm>
            <a:off x="1197075" y="1835438"/>
            <a:ext cx="3888432" cy="4180176"/>
            <a:chOff x="0" y="0"/>
            <a:chExt cx="1760723" cy="1110205"/>
          </a:xfrm>
        </p:grpSpPr>
        <p:sp>
          <p:nvSpPr>
            <p:cNvPr id="4" name="Freeform 9">
              <a:extLst>
                <a:ext uri="{FF2B5EF4-FFF2-40B4-BE49-F238E27FC236}">
                  <a16:creationId xmlns:a16="http://schemas.microsoft.com/office/drawing/2014/main" id="{350EA105-9CCC-5596-AA9A-11E1C22E2CC1}"/>
                </a:ext>
              </a:extLst>
            </p:cNvPr>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5" name="Freeform 10">
              <a:extLst>
                <a:ext uri="{FF2B5EF4-FFF2-40B4-BE49-F238E27FC236}">
                  <a16:creationId xmlns:a16="http://schemas.microsoft.com/office/drawing/2014/main" id="{7419F20C-E56E-61FE-695E-52ECECA8F29A}"/>
                </a:ext>
              </a:extLst>
            </p:cNvPr>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10" name="Group 9">
            <a:extLst>
              <a:ext uri="{FF2B5EF4-FFF2-40B4-BE49-F238E27FC236}">
                <a16:creationId xmlns:a16="http://schemas.microsoft.com/office/drawing/2014/main" id="{61A1A7C4-7F90-0E6F-F83E-023B8C636BFC}"/>
              </a:ext>
            </a:extLst>
          </p:cNvPr>
          <p:cNvGrpSpPr/>
          <p:nvPr/>
        </p:nvGrpSpPr>
        <p:grpSpPr>
          <a:xfrm>
            <a:off x="2061171" y="1556792"/>
            <a:ext cx="2170699" cy="535815"/>
            <a:chOff x="2376704" y="1584770"/>
            <a:chExt cx="2170699" cy="535815"/>
          </a:xfrm>
        </p:grpSpPr>
        <p:sp>
          <p:nvSpPr>
            <p:cNvPr id="6" name="Freeform 31">
              <a:extLst>
                <a:ext uri="{FF2B5EF4-FFF2-40B4-BE49-F238E27FC236}">
                  <a16:creationId xmlns:a16="http://schemas.microsoft.com/office/drawing/2014/main" id="{2549393D-CBF0-8D6E-420D-1333183F91FA}"/>
                </a:ext>
              </a:extLst>
            </p:cNvPr>
            <p:cNvSpPr/>
            <p:nvPr/>
          </p:nvSpPr>
          <p:spPr>
            <a:xfrm rot="-305726">
              <a:off x="2376704" y="1584770"/>
              <a:ext cx="2170699"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Hộp Văn bản 8">
              <a:extLst>
                <a:ext uri="{FF2B5EF4-FFF2-40B4-BE49-F238E27FC236}">
                  <a16:creationId xmlns:a16="http://schemas.microsoft.com/office/drawing/2014/main" id="{496A8608-D45A-609E-C34D-3596F71C6F21}"/>
                </a:ext>
              </a:extLst>
            </p:cNvPr>
            <p:cNvSpPr txBox="1"/>
            <p:nvPr/>
          </p:nvSpPr>
          <p:spPr>
            <a:xfrm rot="21330440">
              <a:off x="2433897" y="1596240"/>
              <a:ext cx="18130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17DD69A7-0FD5-D851-0C85-DAC1BCAA761E}"/>
              </a:ext>
            </a:extLst>
          </p:cNvPr>
          <p:cNvPicPr>
            <a:picLocks noChangeAspect="1"/>
          </p:cNvPicPr>
          <p:nvPr/>
        </p:nvPicPr>
        <p:blipFill>
          <a:blip r:embed="rId4"/>
          <a:stretch>
            <a:fillRect/>
          </a:stretch>
        </p:blipFill>
        <p:spPr>
          <a:xfrm>
            <a:off x="1347959" y="2571618"/>
            <a:ext cx="3551251" cy="2523257"/>
          </a:xfrm>
          <a:prstGeom prst="rect">
            <a:avLst/>
          </a:prstGeom>
          <a:effectLst>
            <a:softEdge rad="635000"/>
          </a:effectLst>
        </p:spPr>
      </p:pic>
      <p:grpSp>
        <p:nvGrpSpPr>
          <p:cNvPr id="14" name="Group 5">
            <a:extLst>
              <a:ext uri="{FF2B5EF4-FFF2-40B4-BE49-F238E27FC236}">
                <a16:creationId xmlns:a16="http://schemas.microsoft.com/office/drawing/2014/main" id="{C8ECAE25-8ACB-C36D-827D-01761181293D}"/>
              </a:ext>
            </a:extLst>
          </p:cNvPr>
          <p:cNvGrpSpPr/>
          <p:nvPr/>
        </p:nvGrpSpPr>
        <p:grpSpPr>
          <a:xfrm>
            <a:off x="5373539" y="1646232"/>
            <a:ext cx="5698251" cy="5211768"/>
            <a:chOff x="0" y="0"/>
            <a:chExt cx="1760723" cy="1110205"/>
          </a:xfrm>
        </p:grpSpPr>
        <p:sp>
          <p:nvSpPr>
            <p:cNvPr id="17" name="Freeform 6">
              <a:extLst>
                <a:ext uri="{FF2B5EF4-FFF2-40B4-BE49-F238E27FC236}">
                  <a16:creationId xmlns:a16="http://schemas.microsoft.com/office/drawing/2014/main" id="{37F6783D-2287-947E-225E-46CF38090443}"/>
                </a:ext>
              </a:extLst>
            </p:cNvPr>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18" name="Freeform 7">
              <a:extLst>
                <a:ext uri="{FF2B5EF4-FFF2-40B4-BE49-F238E27FC236}">
                  <a16:creationId xmlns:a16="http://schemas.microsoft.com/office/drawing/2014/main" id="{853FF6B5-AB35-DA03-2AAC-8EB581A692B9}"/>
                </a:ext>
              </a:extLst>
            </p:cNvPr>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pic>
        <p:nvPicPr>
          <p:cNvPr id="1026" name="Picture 2" descr="Tóm tắt Câu cá mùa thu hay, ngắn gọn nhất | Ngữ Văn 10 Cánh diều">
            <a:extLst>
              <a:ext uri="{FF2B5EF4-FFF2-40B4-BE49-F238E27FC236}">
                <a16:creationId xmlns:a16="http://schemas.microsoft.com/office/drawing/2014/main" id="{BF9B7009-05A1-BED5-2661-2FF5B5656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506" y="2334875"/>
            <a:ext cx="4362450" cy="3171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2" name="Hộp Văn bản 14">
            <a:extLst>
              <a:ext uri="{FF2B5EF4-FFF2-40B4-BE49-F238E27FC236}">
                <a16:creationId xmlns:a16="http://schemas.microsoft.com/office/drawing/2014/main" id="{EEFDC5E2-7CB2-7E05-5081-AEF17BA14B01}"/>
              </a:ext>
            </a:extLst>
          </p:cNvPr>
          <p:cNvSpPr txBox="1"/>
          <p:nvPr/>
        </p:nvSpPr>
        <p:spPr>
          <a:xfrm>
            <a:off x="1334579" y="2294017"/>
            <a:ext cx="3533095" cy="3439239"/>
          </a:xfrm>
          <a:prstGeom prst="roundRect">
            <a:avLst/>
          </a:prstGeom>
          <a:ln>
            <a:solidFill>
              <a:srgbClr val="0E5EC8"/>
            </a:solidFill>
          </a:ln>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Khuyến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3" name="Hộp Văn bản 15">
            <a:extLst>
              <a:ext uri="{FF2B5EF4-FFF2-40B4-BE49-F238E27FC236}">
                <a16:creationId xmlns:a16="http://schemas.microsoft.com/office/drawing/2014/main" id="{CDBAF569-5198-74BD-D1D6-1270A5C2A1A8}"/>
              </a:ext>
            </a:extLst>
          </p:cNvPr>
          <p:cNvSpPr txBox="1"/>
          <p:nvPr/>
        </p:nvSpPr>
        <p:spPr>
          <a:xfrm>
            <a:off x="5661571" y="2133393"/>
            <a:ext cx="5120982" cy="4392692"/>
          </a:xfrm>
          <a:prstGeom prst="roundRect">
            <a:avLst/>
          </a:prstGeom>
          <a:ln>
            <a:solidFill>
              <a:srgbClr val="0E5EC8"/>
            </a:solidFill>
          </a:ln>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buFont typeface="Wingdings" panose="05000000000000000000" pitchFamily="2" charset="2"/>
              <a:buChar char="ü"/>
            </a:pP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grpSp>
        <p:nvGrpSpPr>
          <p:cNvPr id="24" name="Group 23">
            <a:extLst>
              <a:ext uri="{FF2B5EF4-FFF2-40B4-BE49-F238E27FC236}">
                <a16:creationId xmlns:a16="http://schemas.microsoft.com/office/drawing/2014/main" id="{7D877BBF-AB1A-6CB9-7CD8-5200AD8151EE}"/>
              </a:ext>
            </a:extLst>
          </p:cNvPr>
          <p:cNvGrpSpPr/>
          <p:nvPr/>
        </p:nvGrpSpPr>
        <p:grpSpPr>
          <a:xfrm rot="21105010">
            <a:off x="7126674" y="1337431"/>
            <a:ext cx="2592271" cy="794330"/>
            <a:chOff x="7349782" y="1685132"/>
            <a:chExt cx="2592271" cy="794330"/>
          </a:xfrm>
        </p:grpSpPr>
        <p:sp>
          <p:nvSpPr>
            <p:cNvPr id="25" name="Freeform 32">
              <a:extLst>
                <a:ext uri="{FF2B5EF4-FFF2-40B4-BE49-F238E27FC236}">
                  <a16:creationId xmlns:a16="http://schemas.microsoft.com/office/drawing/2014/main" id="{AB16D721-904A-798F-BF9E-C028EBEDF239}"/>
                </a:ext>
              </a:extLst>
            </p:cNvPr>
            <p:cNvSpPr/>
            <p:nvPr/>
          </p:nvSpPr>
          <p:spPr>
            <a:xfrm rot="822805">
              <a:off x="7349782" y="1685132"/>
              <a:ext cx="2592271" cy="794330"/>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Hộp Văn bản 11">
              <a:extLst>
                <a:ext uri="{FF2B5EF4-FFF2-40B4-BE49-F238E27FC236}">
                  <a16:creationId xmlns:a16="http://schemas.microsoft.com/office/drawing/2014/main" id="{B347853F-CF2B-AC9C-36AD-2E4266E8BF5C}"/>
                </a:ext>
              </a:extLst>
            </p:cNvPr>
            <p:cNvSpPr txBox="1"/>
            <p:nvPr/>
          </p:nvSpPr>
          <p:spPr>
            <a:xfrm rot="799028">
              <a:off x="7809221" y="1780579"/>
              <a:ext cx="17029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98701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9F8B276-325B-F785-2BF6-7EEA6C0E54C0}"/>
              </a:ext>
            </a:extLst>
          </p:cNvPr>
          <p:cNvSpPr txBox="1"/>
          <p:nvPr/>
        </p:nvSpPr>
        <p:spPr>
          <a:xfrm>
            <a:off x="1860341" y="780520"/>
            <a:ext cx="9057814" cy="954107"/>
          </a:xfrm>
          <a:prstGeom prst="rect">
            <a:avLst/>
          </a:prstGeom>
          <a:noFill/>
        </p:spPr>
        <p:txBody>
          <a:bodyPr wrap="square">
            <a:spAutoFit/>
          </a:bodyPr>
          <a:lstStyle/>
          <a:p>
            <a:pPr algn="just">
              <a:tabLst>
                <a:tab pos="9906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“Thu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điếu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điển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Bộ</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Hình ảnh 19" descr="Top 10 Bài văn phân tích bài thơ &quot;Thu điếu&quot; của Nguyễn Khuyến hay nhất -  toplist.vn">
            <a:extLst>
              <a:ext uri="{FF2B5EF4-FFF2-40B4-BE49-F238E27FC236}">
                <a16:creationId xmlns:a16="http://schemas.microsoft.com/office/drawing/2014/main" id="{F97D851E-0A26-8F83-166E-E7B1B8BD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3" r="2273"/>
          <a:stretch>
            <a:fillRect/>
          </a:stretch>
        </p:blipFill>
        <p:spPr bwMode="auto">
          <a:xfrm flipH="1">
            <a:off x="584523" y="1817663"/>
            <a:ext cx="3723788" cy="4348187"/>
          </a:xfrm>
          <a:custGeom>
            <a:avLst/>
            <a:gdLst>
              <a:gd name="connsiteX0" fmla="*/ 504066 w 3024336"/>
              <a:gd name="connsiteY0" fmla="*/ 0 h 3641712"/>
              <a:gd name="connsiteX1" fmla="*/ 2520270 w 3024336"/>
              <a:gd name="connsiteY1" fmla="*/ 0 h 3641712"/>
              <a:gd name="connsiteX2" fmla="*/ 3024336 w 3024336"/>
              <a:gd name="connsiteY2" fmla="*/ 504066 h 3641712"/>
              <a:gd name="connsiteX3" fmla="*/ 3024336 w 3024336"/>
              <a:gd name="connsiteY3" fmla="*/ 3137646 h 3641712"/>
              <a:gd name="connsiteX4" fmla="*/ 2520270 w 3024336"/>
              <a:gd name="connsiteY4" fmla="*/ 3641712 h 3641712"/>
              <a:gd name="connsiteX5" fmla="*/ 504066 w 3024336"/>
              <a:gd name="connsiteY5" fmla="*/ 3641712 h 3641712"/>
              <a:gd name="connsiteX6" fmla="*/ 0 w 3024336"/>
              <a:gd name="connsiteY6" fmla="*/ 3137646 h 3641712"/>
              <a:gd name="connsiteX7" fmla="*/ 0 w 3024336"/>
              <a:gd name="connsiteY7" fmla="*/ 504066 h 3641712"/>
              <a:gd name="connsiteX8" fmla="*/ 504066 w 3024336"/>
              <a:gd name="connsiteY8" fmla="*/ 0 h 364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336" h="3641712">
                <a:moveTo>
                  <a:pt x="504066" y="0"/>
                </a:moveTo>
                <a:lnTo>
                  <a:pt x="2520270" y="0"/>
                </a:lnTo>
                <a:cubicBezTo>
                  <a:pt x="2798658" y="0"/>
                  <a:pt x="3024336" y="225678"/>
                  <a:pt x="3024336" y="504066"/>
                </a:cubicBezTo>
                <a:lnTo>
                  <a:pt x="3024336" y="3137646"/>
                </a:lnTo>
                <a:cubicBezTo>
                  <a:pt x="3024336" y="3416034"/>
                  <a:pt x="2798658" y="3641712"/>
                  <a:pt x="2520270" y="3641712"/>
                </a:cubicBezTo>
                <a:lnTo>
                  <a:pt x="504066" y="3641712"/>
                </a:lnTo>
                <a:cubicBezTo>
                  <a:pt x="225678" y="3641712"/>
                  <a:pt x="0" y="3416034"/>
                  <a:pt x="0" y="3137646"/>
                </a:cubicBezTo>
                <a:lnTo>
                  <a:pt x="0" y="504066"/>
                </a:lnTo>
                <a:cubicBezTo>
                  <a:pt x="0" y="225678"/>
                  <a:pt x="225678" y="0"/>
                  <a:pt x="504066" y="0"/>
                </a:cubicBezTo>
                <a:close/>
              </a:path>
            </a:pathLst>
          </a:custGeom>
          <a:noFill/>
          <a:extLst>
            <a:ext uri="{909E8E84-426E-40DD-AFC4-6F175D3DCCD1}">
              <a14:hiddenFill xmlns:a14="http://schemas.microsoft.com/office/drawing/2010/main">
                <a:solidFill>
                  <a:srgbClr val="FFFFFF"/>
                </a:solidFill>
              </a14:hiddenFill>
            </a:ext>
          </a:extLst>
        </p:spPr>
      </p:pic>
      <p:sp>
        <p:nvSpPr>
          <p:cNvPr id="27" name="文本框 118">
            <a:extLst>
              <a:ext uri="{FF2B5EF4-FFF2-40B4-BE49-F238E27FC236}">
                <a16:creationId xmlns:a16="http://schemas.microsoft.com/office/drawing/2014/main" id="{06E26C36-D87C-9C6D-1BA9-3DC6F2E641C9}"/>
              </a:ext>
            </a:extLst>
          </p:cNvPr>
          <p:cNvSpPr txBox="1"/>
          <p:nvPr/>
        </p:nvSpPr>
        <p:spPr>
          <a:xfrm>
            <a:off x="4793484" y="3057094"/>
            <a:ext cx="6431164" cy="255454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indent="12700" algn="just">
              <a:lnSpc>
                <a:spcPct val="100000"/>
              </a:lnSpc>
              <a:tabLst>
                <a:tab pos="487680" algn="l"/>
              </a:tabLst>
            </a:pPr>
            <a:r>
              <a:rPr lang="en-US"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Bức tranh thiên nhiên mùa thu được miêu tả ở những khoảng không gian: mặt ao </a:t>
            </a:r>
            <a:r>
              <a:rPr lang="vi-VN" sz="3200" b="1" i="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(nước, thuyền câu, sóng),</a:t>
            </a:r>
            <a:r>
              <a:rPr lang="vi-VN"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 bầu trời </a:t>
            </a:r>
            <a:r>
              <a:rPr lang="vi-VN" sz="3200" b="1" i="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(tầng mây, trời),</a:t>
            </a:r>
            <a:r>
              <a:rPr lang="vi-VN"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 mặt đất </a:t>
            </a:r>
            <a:r>
              <a:rPr lang="vi-VN" sz="3200" b="1" i="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(ngõ trúc).</a:t>
            </a:r>
            <a:endParaRPr lang="en-US"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33C1A90-8FFB-1FAB-4559-FCB63CD080E6}"/>
              </a:ext>
            </a:extLst>
          </p:cNvPr>
          <p:cNvPicPr>
            <a:picLocks noChangeAspect="1"/>
          </p:cNvPicPr>
          <p:nvPr/>
        </p:nvPicPr>
        <p:blipFill>
          <a:blip r:embed="rId3"/>
          <a:stretch>
            <a:fillRect/>
          </a:stretch>
        </p:blipFill>
        <p:spPr>
          <a:xfrm>
            <a:off x="4413602" y="2932817"/>
            <a:ext cx="646232" cy="658425"/>
          </a:xfrm>
          <a:prstGeom prst="rect">
            <a:avLst/>
          </a:prstGeom>
        </p:spPr>
      </p:pic>
      <p:grpSp>
        <p:nvGrpSpPr>
          <p:cNvPr id="7" name="Group 6">
            <a:extLst>
              <a:ext uri="{FF2B5EF4-FFF2-40B4-BE49-F238E27FC236}">
                <a16:creationId xmlns:a16="http://schemas.microsoft.com/office/drawing/2014/main" id="{9BE55A8E-4CEF-30F2-E21F-B80498D92868}"/>
              </a:ext>
            </a:extLst>
          </p:cNvPr>
          <p:cNvGrpSpPr/>
          <p:nvPr/>
        </p:nvGrpSpPr>
        <p:grpSpPr>
          <a:xfrm>
            <a:off x="5782288" y="1699103"/>
            <a:ext cx="4565373" cy="1180881"/>
            <a:chOff x="5789581" y="1467030"/>
            <a:chExt cx="4565373" cy="1180881"/>
          </a:xfrm>
        </p:grpSpPr>
        <p:pic>
          <p:nvPicPr>
            <p:cNvPr id="4" name="Picture 3">
              <a:extLst>
                <a:ext uri="{FF2B5EF4-FFF2-40B4-BE49-F238E27FC236}">
                  <a16:creationId xmlns:a16="http://schemas.microsoft.com/office/drawing/2014/main" id="{83B0CFA3-1731-78B6-61B6-BD9E8FA10ED4}"/>
                </a:ext>
              </a:extLst>
            </p:cNvPr>
            <p:cNvPicPr>
              <a:picLocks noChangeAspect="1"/>
            </p:cNvPicPr>
            <p:nvPr/>
          </p:nvPicPr>
          <p:blipFill>
            <a:blip r:embed="rId4"/>
            <a:stretch>
              <a:fillRect/>
            </a:stretch>
          </p:blipFill>
          <p:spPr>
            <a:xfrm>
              <a:off x="6000164" y="1891995"/>
              <a:ext cx="3548180" cy="704149"/>
            </a:xfrm>
            <a:prstGeom prst="rect">
              <a:avLst/>
            </a:prstGeom>
          </p:spPr>
        </p:pic>
        <p:sp>
          <p:nvSpPr>
            <p:cNvPr id="26" name="文本框 117">
              <a:extLst>
                <a:ext uri="{FF2B5EF4-FFF2-40B4-BE49-F238E27FC236}">
                  <a16:creationId xmlns:a16="http://schemas.microsoft.com/office/drawing/2014/main" id="{96DF473A-AF12-75B0-EFEB-3EEDFF4BA3BA}"/>
                </a:ext>
              </a:extLst>
            </p:cNvPr>
            <p:cNvSpPr txBox="1"/>
            <p:nvPr/>
          </p:nvSpPr>
          <p:spPr>
            <a:xfrm>
              <a:off x="6389248" y="1891995"/>
              <a:ext cx="3240361"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nhìn</a:t>
              </a:r>
              <a:endParaRPr lang="zh-CN" altLang="en-US"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981F191-401C-2EA7-A7CA-611DCC8254E5}"/>
                </a:ext>
              </a:extLst>
            </p:cNvPr>
            <p:cNvPicPr>
              <a:picLocks noChangeAspect="1"/>
            </p:cNvPicPr>
            <p:nvPr/>
          </p:nvPicPr>
          <p:blipFill>
            <a:blip r:embed="rId5"/>
            <a:stretch>
              <a:fillRect/>
            </a:stretch>
          </p:blipFill>
          <p:spPr>
            <a:xfrm>
              <a:off x="9308611" y="1585590"/>
              <a:ext cx="1046343" cy="978837"/>
            </a:xfrm>
            <a:prstGeom prst="rect">
              <a:avLst/>
            </a:prstGeom>
          </p:spPr>
        </p:pic>
        <p:pic>
          <p:nvPicPr>
            <p:cNvPr id="6" name="Picture 7">
              <a:extLst>
                <a:ext uri="{FF2B5EF4-FFF2-40B4-BE49-F238E27FC236}">
                  <a16:creationId xmlns:a16="http://schemas.microsoft.com/office/drawing/2014/main" id="{B7E39FAD-3547-D398-93F6-27A10C27DA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789581" y="1467030"/>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060264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descr="Top 10 Bài văn phân tích bài thơ &quot;Thu điếu&quot; của Nguyễn Khuyến hay nhất -  toplist.vn">
            <a:extLst>
              <a:ext uri="{FF2B5EF4-FFF2-40B4-BE49-F238E27FC236}">
                <a16:creationId xmlns:a16="http://schemas.microsoft.com/office/drawing/2014/main" id="{F97D851E-0A26-8F83-166E-E7B1B8BD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3" r="2273"/>
          <a:stretch>
            <a:fillRect/>
          </a:stretch>
        </p:blipFill>
        <p:spPr bwMode="auto">
          <a:xfrm flipH="1">
            <a:off x="660400" y="533274"/>
            <a:ext cx="4651322" cy="5600825"/>
          </a:xfrm>
          <a:custGeom>
            <a:avLst/>
            <a:gdLst>
              <a:gd name="connsiteX0" fmla="*/ 504066 w 3024336"/>
              <a:gd name="connsiteY0" fmla="*/ 0 h 3641712"/>
              <a:gd name="connsiteX1" fmla="*/ 2520270 w 3024336"/>
              <a:gd name="connsiteY1" fmla="*/ 0 h 3641712"/>
              <a:gd name="connsiteX2" fmla="*/ 3024336 w 3024336"/>
              <a:gd name="connsiteY2" fmla="*/ 504066 h 3641712"/>
              <a:gd name="connsiteX3" fmla="*/ 3024336 w 3024336"/>
              <a:gd name="connsiteY3" fmla="*/ 3137646 h 3641712"/>
              <a:gd name="connsiteX4" fmla="*/ 2520270 w 3024336"/>
              <a:gd name="connsiteY4" fmla="*/ 3641712 h 3641712"/>
              <a:gd name="connsiteX5" fmla="*/ 504066 w 3024336"/>
              <a:gd name="connsiteY5" fmla="*/ 3641712 h 3641712"/>
              <a:gd name="connsiteX6" fmla="*/ 0 w 3024336"/>
              <a:gd name="connsiteY6" fmla="*/ 3137646 h 3641712"/>
              <a:gd name="connsiteX7" fmla="*/ 0 w 3024336"/>
              <a:gd name="connsiteY7" fmla="*/ 504066 h 3641712"/>
              <a:gd name="connsiteX8" fmla="*/ 504066 w 3024336"/>
              <a:gd name="connsiteY8" fmla="*/ 0 h 364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336" h="3641712">
                <a:moveTo>
                  <a:pt x="504066" y="0"/>
                </a:moveTo>
                <a:lnTo>
                  <a:pt x="2520270" y="0"/>
                </a:lnTo>
                <a:cubicBezTo>
                  <a:pt x="2798658" y="0"/>
                  <a:pt x="3024336" y="225678"/>
                  <a:pt x="3024336" y="504066"/>
                </a:cubicBezTo>
                <a:lnTo>
                  <a:pt x="3024336" y="3137646"/>
                </a:lnTo>
                <a:cubicBezTo>
                  <a:pt x="3024336" y="3416034"/>
                  <a:pt x="2798658" y="3641712"/>
                  <a:pt x="2520270" y="3641712"/>
                </a:cubicBezTo>
                <a:lnTo>
                  <a:pt x="504066" y="3641712"/>
                </a:lnTo>
                <a:cubicBezTo>
                  <a:pt x="225678" y="3641712"/>
                  <a:pt x="0" y="3416034"/>
                  <a:pt x="0" y="3137646"/>
                </a:cubicBezTo>
                <a:lnTo>
                  <a:pt x="0" y="504066"/>
                </a:lnTo>
                <a:cubicBezTo>
                  <a:pt x="0" y="225678"/>
                  <a:pt x="225678" y="0"/>
                  <a:pt x="504066"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B0CFA3-1731-78B6-61B6-BD9E8FA10ED4}"/>
              </a:ext>
            </a:extLst>
          </p:cNvPr>
          <p:cNvPicPr>
            <a:picLocks noChangeAspect="1"/>
          </p:cNvPicPr>
          <p:nvPr/>
        </p:nvPicPr>
        <p:blipFill>
          <a:blip r:embed="rId3"/>
          <a:stretch>
            <a:fillRect/>
          </a:stretch>
        </p:blipFill>
        <p:spPr>
          <a:xfrm>
            <a:off x="6537960" y="1040732"/>
            <a:ext cx="3548180" cy="704149"/>
          </a:xfrm>
          <a:prstGeom prst="rect">
            <a:avLst/>
          </a:prstGeom>
        </p:spPr>
      </p:pic>
      <p:sp>
        <p:nvSpPr>
          <p:cNvPr id="26" name="文本框 117">
            <a:extLst>
              <a:ext uri="{FF2B5EF4-FFF2-40B4-BE49-F238E27FC236}">
                <a16:creationId xmlns:a16="http://schemas.microsoft.com/office/drawing/2014/main" id="{96DF473A-AF12-75B0-EFEB-3EEDFF4BA3BA}"/>
              </a:ext>
            </a:extLst>
          </p:cNvPr>
          <p:cNvSpPr txBox="1"/>
          <p:nvPr/>
        </p:nvSpPr>
        <p:spPr>
          <a:xfrm>
            <a:off x="7129218" y="1052513"/>
            <a:ext cx="3240361"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Điểm</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118">
            <a:extLst>
              <a:ext uri="{FF2B5EF4-FFF2-40B4-BE49-F238E27FC236}">
                <a16:creationId xmlns:a16="http://schemas.microsoft.com/office/drawing/2014/main" id="{8A9CDD0D-F697-12FE-5BF7-931F1C8B691D}"/>
              </a:ext>
            </a:extLst>
          </p:cNvPr>
          <p:cNvSpPr txBox="1"/>
          <p:nvPr/>
        </p:nvSpPr>
        <p:spPr>
          <a:xfrm>
            <a:off x="5837364" y="2031350"/>
            <a:ext cx="5040560" cy="2958502"/>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12700" algn="just" defTabSz="914400" rtl="0" eaLnBrk="1" fontAlgn="auto" latinLnBrk="0" hangingPunct="1">
              <a:lnSpc>
                <a:spcPct val="150000"/>
              </a:lnSpc>
              <a:spcBef>
                <a:spcPts val="0"/>
              </a:spcBef>
              <a:spcAft>
                <a:spcPts val="0"/>
              </a:spcAft>
              <a:buClrTx/>
              <a:buSzTx/>
              <a:buFontTx/>
              <a:buNone/>
              <a:tabLst>
                <a:tab pos="501015" algn="l"/>
              </a:tabLst>
              <a:defRPr/>
            </a:pPr>
            <a:r>
              <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rPr>
              <a:t>Trình tự miêu tả không gian: từ gần đến xa, từ xa đến gần; từ thấp đến cao, từ cao xuống thấp.</a:t>
            </a:r>
            <a:endPar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981F191-401C-2EA7-A7CA-611DCC8254E5}"/>
              </a:ext>
            </a:extLst>
          </p:cNvPr>
          <p:cNvPicPr>
            <a:picLocks noChangeAspect="1"/>
          </p:cNvPicPr>
          <p:nvPr/>
        </p:nvPicPr>
        <p:blipFill>
          <a:blip r:embed="rId4"/>
          <a:stretch>
            <a:fillRect/>
          </a:stretch>
        </p:blipFill>
        <p:spPr>
          <a:xfrm>
            <a:off x="9846407" y="734327"/>
            <a:ext cx="1046343" cy="978837"/>
          </a:xfrm>
          <a:prstGeom prst="rect">
            <a:avLst/>
          </a:prstGeom>
        </p:spPr>
      </p:pic>
      <p:pic>
        <p:nvPicPr>
          <p:cNvPr id="6" name="Picture 5">
            <a:extLst>
              <a:ext uri="{FF2B5EF4-FFF2-40B4-BE49-F238E27FC236}">
                <a16:creationId xmlns:a16="http://schemas.microsoft.com/office/drawing/2014/main" id="{4347DBC4-D2BA-EE55-ADCF-1626549E4597}"/>
              </a:ext>
            </a:extLst>
          </p:cNvPr>
          <p:cNvPicPr>
            <a:picLocks noChangeAspect="1"/>
          </p:cNvPicPr>
          <p:nvPr/>
        </p:nvPicPr>
        <p:blipFill>
          <a:blip r:embed="rId5"/>
          <a:stretch>
            <a:fillRect/>
          </a:stretch>
        </p:blipFill>
        <p:spPr>
          <a:xfrm>
            <a:off x="5446678" y="2152874"/>
            <a:ext cx="645173" cy="657677"/>
          </a:xfrm>
          <a:prstGeom prst="rect">
            <a:avLst/>
          </a:prstGeom>
        </p:spPr>
      </p:pic>
      <p:pic>
        <p:nvPicPr>
          <p:cNvPr id="7" name="Picture 7">
            <a:extLst>
              <a:ext uri="{FF2B5EF4-FFF2-40B4-BE49-F238E27FC236}">
                <a16:creationId xmlns:a16="http://schemas.microsoft.com/office/drawing/2014/main" id="{8CDA443A-DA31-888C-F62E-88D9AA2921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49279" y="681367"/>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85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9698F5-4316-D14B-22ED-FD1C1D4DD3AF}"/>
              </a:ext>
            </a:extLst>
          </p:cNvPr>
          <p:cNvPicPr>
            <a:picLocks noChangeAspect="1"/>
          </p:cNvPicPr>
          <p:nvPr/>
        </p:nvPicPr>
        <p:blipFill>
          <a:blip r:embed="rId2"/>
          <a:stretch>
            <a:fillRect/>
          </a:stretch>
        </p:blipFill>
        <p:spPr>
          <a:xfrm>
            <a:off x="6261103" y="16852"/>
            <a:ext cx="5961889" cy="6858000"/>
          </a:xfrm>
          <a:prstGeom prst="rect">
            <a:avLst/>
          </a:prstGeom>
        </p:spPr>
      </p:pic>
      <p:grpSp>
        <p:nvGrpSpPr>
          <p:cNvPr id="11" name="Group 10">
            <a:extLst>
              <a:ext uri="{FF2B5EF4-FFF2-40B4-BE49-F238E27FC236}">
                <a16:creationId xmlns:a16="http://schemas.microsoft.com/office/drawing/2014/main" id="{9849F2D8-5DF8-0E78-9560-A31F41700E95}"/>
              </a:ext>
            </a:extLst>
          </p:cNvPr>
          <p:cNvGrpSpPr/>
          <p:nvPr/>
        </p:nvGrpSpPr>
        <p:grpSpPr>
          <a:xfrm>
            <a:off x="1018086" y="1148991"/>
            <a:ext cx="4935434" cy="4787667"/>
            <a:chOff x="1629123" y="548680"/>
            <a:chExt cx="4935434" cy="4787667"/>
          </a:xfrm>
        </p:grpSpPr>
        <p:grpSp>
          <p:nvGrpSpPr>
            <p:cNvPr id="9" name="Group 8">
              <a:extLst>
                <a:ext uri="{FF2B5EF4-FFF2-40B4-BE49-F238E27FC236}">
                  <a16:creationId xmlns:a16="http://schemas.microsoft.com/office/drawing/2014/main" id="{394D8517-224B-2C86-0FA6-EB30A26AE384}"/>
                </a:ext>
              </a:extLst>
            </p:cNvPr>
            <p:cNvGrpSpPr/>
            <p:nvPr/>
          </p:nvGrpSpPr>
          <p:grpSpPr>
            <a:xfrm>
              <a:off x="1629123" y="548680"/>
              <a:ext cx="4935434" cy="4787667"/>
              <a:chOff x="1629123" y="548680"/>
              <a:chExt cx="4935434" cy="4787667"/>
            </a:xfrm>
          </p:grpSpPr>
          <p:pic>
            <p:nvPicPr>
              <p:cNvPr id="7" name="Picture 6">
                <a:extLst>
                  <a:ext uri="{FF2B5EF4-FFF2-40B4-BE49-F238E27FC236}">
                    <a16:creationId xmlns:a16="http://schemas.microsoft.com/office/drawing/2014/main" id="{14888BC8-A941-E9D8-B742-BD4D453AFF2D}"/>
                  </a:ext>
                </a:extLst>
              </p:cNvPr>
              <p:cNvPicPr>
                <a:picLocks noChangeAspect="1"/>
              </p:cNvPicPr>
              <p:nvPr/>
            </p:nvPicPr>
            <p:blipFill>
              <a:blip r:embed="rId3"/>
              <a:stretch>
                <a:fillRect/>
              </a:stretch>
            </p:blipFill>
            <p:spPr>
              <a:xfrm>
                <a:off x="1629123" y="548680"/>
                <a:ext cx="4935434" cy="4787667"/>
              </a:xfrm>
              <a:prstGeom prst="rect">
                <a:avLst/>
              </a:prstGeom>
            </p:spPr>
          </p:pic>
          <p:sp>
            <p:nvSpPr>
              <p:cNvPr id="8" name="Oval 7">
                <a:extLst>
                  <a:ext uri="{FF2B5EF4-FFF2-40B4-BE49-F238E27FC236}">
                    <a16:creationId xmlns:a16="http://schemas.microsoft.com/office/drawing/2014/main" id="{039E2AF3-3669-B5FF-A6CB-E2C9CE535237}"/>
                  </a:ext>
                </a:extLst>
              </p:cNvPr>
              <p:cNvSpPr/>
              <p:nvPr/>
            </p:nvSpPr>
            <p:spPr>
              <a:xfrm>
                <a:off x="1989163" y="836713"/>
                <a:ext cx="4271940" cy="42484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3006849-2D18-E774-A6E7-6EAB8A915F3A}"/>
                </a:ext>
              </a:extLst>
            </p:cNvPr>
            <p:cNvSpPr txBox="1"/>
            <p:nvPr/>
          </p:nvSpPr>
          <p:spPr>
            <a:xfrm>
              <a:off x="2479947" y="1437455"/>
              <a:ext cx="3781156" cy="3046988"/>
            </a:xfrm>
            <a:prstGeom prst="rect">
              <a:avLst/>
            </a:prstGeom>
            <a:noFill/>
          </p:spPr>
          <p:txBody>
            <a:bodyPr wrap="square">
              <a:spAutoFit/>
            </a:bodyPr>
            <a:lstStyle/>
            <a:p>
              <a:r>
                <a:rPr lang="en-US" sz="3200" b="1"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 sắc</a:t>
              </a:r>
              <a:r>
                <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mùa</a:t>
              </a: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thu </a:t>
              </a:r>
              <a:r>
                <a:rPr kumimoji="0" lang="en-US" sz="3200" b="1" i="0" u="none" strike="noStrike" kern="1200" cap="none" spc="0" normalizeH="0" baseline="0" noProof="0" dirty="0" err="1">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 nhiều hướng thật sinh động với hình ảnh vừa đối lập vừa cân đối, hài hòa.</a:t>
              </a:r>
              <a:endParaRPr lang="en-US" sz="2000" b="1" dirty="0">
                <a:solidFill>
                  <a:srgbClr val="0E5EC8"/>
                </a:solidFill>
              </a:endParaRPr>
            </a:p>
          </p:txBody>
        </p:sp>
      </p:grpSp>
      <p:pic>
        <p:nvPicPr>
          <p:cNvPr id="12" name="Picture 11">
            <a:extLst>
              <a:ext uri="{FF2B5EF4-FFF2-40B4-BE49-F238E27FC236}">
                <a16:creationId xmlns:a16="http://schemas.microsoft.com/office/drawing/2014/main" id="{F104C36E-9721-3D16-68A6-DEDCEDCDE835}"/>
              </a:ext>
            </a:extLst>
          </p:cNvPr>
          <p:cNvPicPr>
            <a:picLocks noChangeAspect="1"/>
          </p:cNvPicPr>
          <p:nvPr/>
        </p:nvPicPr>
        <p:blipFill>
          <a:blip r:embed="rId4"/>
          <a:stretch>
            <a:fillRect/>
          </a:stretch>
        </p:blipFill>
        <p:spPr>
          <a:xfrm>
            <a:off x="5775227" y="3018175"/>
            <a:ext cx="1110480" cy="855354"/>
          </a:xfrm>
          <a:prstGeom prst="rect">
            <a:avLst/>
          </a:prstGeom>
        </p:spPr>
      </p:pic>
    </p:spTree>
    <p:extLst>
      <p:ext uri="{BB962C8B-B14F-4D97-AF65-F5344CB8AC3E}">
        <p14:creationId xmlns:p14="http://schemas.microsoft.com/office/powerpoint/2010/main" val="4283178065"/>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40"/>
            <a:ext cx="12184191" cy="6855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4"/>
            <a:endParaRPr lang="en-US" sz="1799">
              <a:solidFill>
                <a:prstClr val="white"/>
              </a:solidFill>
              <a:latin typeface="Calibri" panose="020F0502020204030204"/>
            </a:endParaRPr>
          </a:p>
        </p:txBody>
      </p:sp>
      <p:pic>
        <p:nvPicPr>
          <p:cNvPr id="4" name="Picture 3">
            <a:extLst>
              <a:ext uri="{FF2B5EF4-FFF2-40B4-BE49-F238E27FC236}">
                <a16:creationId xmlns:a16="http://schemas.microsoft.com/office/drawing/2014/main" id="{D86AE864-0BAD-ECDC-C7F0-0F3A448F9F4F}"/>
              </a:ext>
            </a:extLst>
          </p:cNvPr>
          <p:cNvPicPr>
            <a:picLocks noChangeAspect="1"/>
          </p:cNvPicPr>
          <p:nvPr/>
        </p:nvPicPr>
        <p:blipFill rotWithShape="1">
          <a:blip r:embed="rId2"/>
          <a:srcRect b="2511"/>
          <a:stretch/>
        </p:blipFill>
        <p:spPr>
          <a:xfrm>
            <a:off x="2521373" y="0"/>
            <a:ext cx="9665865" cy="6855311"/>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0"/>
            <a:ext cx="7064217" cy="6855321"/>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4"/>
            <a:endParaRPr lang="en-US" sz="1799" dirty="0">
              <a:solidFill>
                <a:prstClr val="white"/>
              </a:solidFill>
              <a:latin typeface="Calibri" panose="020F0502020204030204"/>
            </a:endParaRPr>
          </a:p>
        </p:txBody>
      </p:sp>
      <p:pic>
        <p:nvPicPr>
          <p:cNvPr id="26" name="Picture 25">
            <a:extLst>
              <a:ext uri="{FF2B5EF4-FFF2-40B4-BE49-F238E27FC236}">
                <a16:creationId xmlns:a16="http://schemas.microsoft.com/office/drawing/2014/main" id="{04E64FCF-5C3A-126A-6C0B-3F4418737D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8" b="95254" l="2987" r="93429">
                        <a14:foregroundMark x1="7288" y1="47461" x2="7288" y2="47461"/>
                        <a14:foregroundMark x1="2987" y1="47903" x2="2987" y2="47903"/>
                        <a14:foregroundMark x1="65950" y1="7837" x2="65950" y2="7837"/>
                        <a14:foregroundMark x1="66667" y1="5298" x2="66667" y2="5298"/>
                        <a14:foregroundMark x1="93429" y1="45254" x2="93429" y2="45254"/>
                        <a14:foregroundMark x1="39904" y1="79581" x2="39904" y2="79581"/>
                        <a14:foregroundMark x1="37993" y1="95254" x2="37993" y2="95254"/>
                      </a14:backgroundRemoval>
                    </a14:imgEffect>
                  </a14:imgLayer>
                </a14:imgProps>
              </a:ext>
            </a:extLst>
          </a:blip>
          <a:stretch>
            <a:fillRect/>
          </a:stretch>
        </p:blipFill>
        <p:spPr>
          <a:xfrm rot="5400000">
            <a:off x="1825336" y="-978174"/>
            <a:ext cx="1509739" cy="3800726"/>
          </a:xfrm>
          <a:prstGeom prst="rect">
            <a:avLst/>
          </a:prstGeom>
        </p:spPr>
      </p:pic>
      <p:grpSp>
        <p:nvGrpSpPr>
          <p:cNvPr id="9" name="Group 8">
            <a:extLst>
              <a:ext uri="{FF2B5EF4-FFF2-40B4-BE49-F238E27FC236}">
                <a16:creationId xmlns:a16="http://schemas.microsoft.com/office/drawing/2014/main" id="{917262C2-0D56-11EB-FF97-6CFD35C01192}"/>
              </a:ext>
            </a:extLst>
          </p:cNvPr>
          <p:cNvGrpSpPr/>
          <p:nvPr/>
        </p:nvGrpSpPr>
        <p:grpSpPr>
          <a:xfrm>
            <a:off x="4664720" y="36798"/>
            <a:ext cx="2140944" cy="1749802"/>
            <a:chOff x="1911095" y="764704"/>
            <a:chExt cx="2412370" cy="2556153"/>
          </a:xfrm>
        </p:grpSpPr>
        <p:sp>
          <p:nvSpPr>
            <p:cNvPr id="7" name="Freeform 3">
              <a:extLst>
                <a:ext uri="{FF2B5EF4-FFF2-40B4-BE49-F238E27FC236}">
                  <a16:creationId xmlns:a16="http://schemas.microsoft.com/office/drawing/2014/main" id="{750251A5-B7BD-78A3-A459-D9B5E30E2FCD}"/>
                </a:ext>
              </a:extLst>
            </p:cNvPr>
            <p:cNvSpPr/>
            <p:nvPr/>
          </p:nvSpPr>
          <p:spPr>
            <a:xfrm>
              <a:off x="1911095" y="764704"/>
              <a:ext cx="2412370" cy="2556153"/>
            </a:xfrm>
            <a:custGeom>
              <a:avLst/>
              <a:gdLst/>
              <a:ahLst/>
              <a:cxnLst/>
              <a:rect l="l" t="t" r="r" b="b"/>
              <a:pathLst>
                <a:path w="2412370" h="2556153">
                  <a:moveTo>
                    <a:pt x="0" y="0"/>
                  </a:moveTo>
                  <a:lnTo>
                    <a:pt x="2412370" y="0"/>
                  </a:lnTo>
                  <a:lnTo>
                    <a:pt x="2412370" y="2556153"/>
                  </a:lnTo>
                  <a:lnTo>
                    <a:pt x="0" y="25561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Oval 7">
              <a:extLst>
                <a:ext uri="{FF2B5EF4-FFF2-40B4-BE49-F238E27FC236}">
                  <a16:creationId xmlns:a16="http://schemas.microsoft.com/office/drawing/2014/main" id="{DAFD35BD-A240-87AE-8020-85CAFE65BBAE}"/>
                </a:ext>
              </a:extLst>
            </p:cNvPr>
            <p:cNvSpPr/>
            <p:nvPr/>
          </p:nvSpPr>
          <p:spPr>
            <a:xfrm>
              <a:off x="2077671" y="1052513"/>
              <a:ext cx="2105262" cy="1917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788F599-E575-226F-CFA4-FFB7011B058E}"/>
              </a:ext>
            </a:extLst>
          </p:cNvPr>
          <p:cNvSpPr txBox="1"/>
          <p:nvPr/>
        </p:nvSpPr>
        <p:spPr>
          <a:xfrm>
            <a:off x="1809733" y="565380"/>
            <a:ext cx="2071734" cy="646331"/>
          </a:xfrm>
          <a:prstGeom prst="rect">
            <a:avLst/>
          </a:prstGeom>
          <a:noFill/>
        </p:spPr>
        <p:txBody>
          <a:bodyPr wrap="square">
            <a:spAutoFit/>
          </a:bodyPr>
          <a:lstStyle/>
          <a:p>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endParaRPr lang="en-US" sz="2400" dirty="0">
              <a:solidFill>
                <a:schemeClr val="bg1"/>
              </a:solidFill>
            </a:endParaRPr>
          </a:p>
        </p:txBody>
      </p:sp>
      <p:pic>
        <p:nvPicPr>
          <p:cNvPr id="10" name="Picture 7">
            <a:extLst>
              <a:ext uri="{FF2B5EF4-FFF2-40B4-BE49-F238E27FC236}">
                <a16:creationId xmlns:a16="http://schemas.microsoft.com/office/drawing/2014/main" id="{BEBEB2C7-FDA5-D090-BB95-76EC88CEA2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50165" y="0"/>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6E1BA495-34A0-C1D5-2E93-357D686C5F4A}"/>
              </a:ext>
            </a:extLst>
          </p:cNvPr>
          <p:cNvGrpSpPr/>
          <p:nvPr/>
        </p:nvGrpSpPr>
        <p:grpSpPr>
          <a:xfrm>
            <a:off x="476845" y="1954627"/>
            <a:ext cx="6048821" cy="836718"/>
            <a:chOff x="476845" y="1954627"/>
            <a:chExt cx="6048821" cy="836718"/>
          </a:xfrm>
        </p:grpSpPr>
        <p:sp>
          <p:nvSpPr>
            <p:cNvPr id="19" name="Rectangle: Rounded Corners 18">
              <a:extLst>
                <a:ext uri="{FF2B5EF4-FFF2-40B4-BE49-F238E27FC236}">
                  <a16:creationId xmlns:a16="http://schemas.microsoft.com/office/drawing/2014/main" id="{8B8AFCD0-C0D5-ED08-5D5F-4FD5F85BD231}"/>
                </a:ext>
              </a:extLst>
            </p:cNvPr>
            <p:cNvSpPr/>
            <p:nvPr/>
          </p:nvSpPr>
          <p:spPr>
            <a:xfrm>
              <a:off x="476845" y="1954627"/>
              <a:ext cx="6048821" cy="836718"/>
            </a:xfrm>
            <a:prstGeom prst="roundRect">
              <a:avLst/>
            </a:prstGeom>
            <a:solidFill>
              <a:schemeClr val="bg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7">
              <a:extLst>
                <a:ext uri="{FF2B5EF4-FFF2-40B4-BE49-F238E27FC236}">
                  <a16:creationId xmlns:a16="http://schemas.microsoft.com/office/drawing/2014/main" id="{0C6CF4FB-907A-C388-D379-DDFA1FE0E1B6}"/>
                </a:ext>
              </a:extLst>
            </p:cNvPr>
            <p:cNvSpPr txBox="1"/>
            <p:nvPr/>
          </p:nvSpPr>
          <p:spPr>
            <a:xfrm>
              <a:off x="923356" y="2076051"/>
              <a:ext cx="5342867" cy="584775"/>
            </a:xfrm>
            <a:prstGeom prst="rect">
              <a:avLst/>
            </a:prstGeom>
            <a:noFill/>
          </p:spPr>
          <p:txBody>
            <a:bodyPr wrap="square">
              <a:spAutoFit/>
            </a:bodyPr>
            <a:lstStyle/>
            <a:p>
              <a:pPr algn="just">
                <a:tabLst>
                  <a:tab pos="990600" algn="l"/>
                </a:tabLst>
              </a:pP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quen</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4" name="Hộp Văn bản 20">
            <a:extLst>
              <a:ext uri="{FF2B5EF4-FFF2-40B4-BE49-F238E27FC236}">
                <a16:creationId xmlns:a16="http://schemas.microsoft.com/office/drawing/2014/main" id="{6D1DFCB2-7185-2087-ED9E-1249D8C777D9}"/>
              </a:ext>
            </a:extLst>
          </p:cNvPr>
          <p:cNvSpPr txBox="1"/>
          <p:nvPr/>
        </p:nvSpPr>
        <p:spPr>
          <a:xfrm>
            <a:off x="1053059" y="3003563"/>
            <a:ext cx="7344815" cy="584775"/>
          </a:xfrm>
          <a:prstGeom prst="rect">
            <a:avLst/>
          </a:prstGeom>
          <a:noFill/>
        </p:spPr>
        <p:txBody>
          <a:bodyPr wrap="square">
            <a:spAutoFit/>
          </a:bodyPr>
          <a:lstStyle/>
          <a:p>
            <a:pPr indent="12700" algn="just">
              <a:tabLst>
                <a:tab pos="478790" algn="l"/>
              </a:tabLst>
            </a:pPr>
            <a:r>
              <a:rPr lang="en-US" sz="3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Không</a:t>
            </a:r>
            <a:r>
              <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mặt</a:t>
            </a:r>
            <a:r>
              <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ao</a:t>
            </a: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Hộp Văn bản 20">
            <a:extLst>
              <a:ext uri="{FF2B5EF4-FFF2-40B4-BE49-F238E27FC236}">
                <a16:creationId xmlns:a16="http://schemas.microsoft.com/office/drawing/2014/main" id="{EFB57470-0D46-81D7-A59B-EBEB10B0A9EF}"/>
              </a:ext>
            </a:extLst>
          </p:cNvPr>
          <p:cNvSpPr txBox="1"/>
          <p:nvPr/>
        </p:nvSpPr>
        <p:spPr>
          <a:xfrm>
            <a:off x="1252675" y="3960078"/>
            <a:ext cx="4989935" cy="584775"/>
          </a:xfrm>
          <a:prstGeom prst="rect">
            <a:avLst/>
          </a:prstGeom>
          <a:noFill/>
        </p:spPr>
        <p:txBody>
          <a:bodyPr wrap="square">
            <a:spAutoFit/>
          </a:bodyPr>
          <a:lstStyle/>
          <a:p>
            <a:pPr indent="12700" algn="just">
              <a:tabLst>
                <a:tab pos="478790" algn="l"/>
              </a:tabLst>
            </a:pPr>
            <a:r>
              <a:rPr lang="vi-VN"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Ao thu: </a:t>
            </a:r>
            <a:r>
              <a:rPr lang="vi-VN" sz="3200" b="1"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lạnh lẽo, trong veo </a:t>
            </a:r>
            <a:endParaRPr lang="en-US" sz="3200" b="1"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Hộp Văn bản 20">
            <a:extLst>
              <a:ext uri="{FF2B5EF4-FFF2-40B4-BE49-F238E27FC236}">
                <a16:creationId xmlns:a16="http://schemas.microsoft.com/office/drawing/2014/main" id="{DF8766AA-655A-F224-D2E3-82D05A5EB07A}"/>
              </a:ext>
            </a:extLst>
          </p:cNvPr>
          <p:cNvSpPr txBox="1"/>
          <p:nvPr/>
        </p:nvSpPr>
        <p:spPr>
          <a:xfrm>
            <a:off x="1266750" y="4916593"/>
            <a:ext cx="4989935" cy="584775"/>
          </a:xfrm>
          <a:prstGeom prst="rect">
            <a:avLst/>
          </a:prstGeom>
          <a:noFill/>
        </p:spPr>
        <p:txBody>
          <a:bodyPr wrap="square">
            <a:spAutoFit/>
          </a:bodyPr>
          <a:lstStyle/>
          <a:p>
            <a:pPr indent="12700" algn="just">
              <a:tabLst>
                <a:tab pos="478790" algn="l"/>
              </a:tabLst>
            </a:pPr>
            <a:r>
              <a:rPr lang="vi-VN"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Thuyền câu: </a:t>
            </a:r>
            <a:r>
              <a:rPr lang="vi-VN" sz="3200" b="1"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bé tẻo teo</a:t>
            </a:r>
            <a:endPar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1EF47C98-19B9-1BCD-4315-CA3D7BA2B3DA}"/>
              </a:ext>
            </a:extLst>
          </p:cNvPr>
          <p:cNvPicPr>
            <a:picLocks noChangeAspect="1"/>
          </p:cNvPicPr>
          <p:nvPr/>
        </p:nvPicPr>
        <p:blipFill>
          <a:blip r:embed="rId8"/>
          <a:stretch>
            <a:fillRect/>
          </a:stretch>
        </p:blipFill>
        <p:spPr>
          <a:xfrm>
            <a:off x="679843" y="3104986"/>
            <a:ext cx="373216" cy="381032"/>
          </a:xfrm>
          <a:prstGeom prst="rect">
            <a:avLst/>
          </a:prstGeom>
        </p:spPr>
      </p:pic>
      <p:pic>
        <p:nvPicPr>
          <p:cNvPr id="20" name="Picture 19">
            <a:extLst>
              <a:ext uri="{FF2B5EF4-FFF2-40B4-BE49-F238E27FC236}">
                <a16:creationId xmlns:a16="http://schemas.microsoft.com/office/drawing/2014/main" id="{BEB8A57D-51F5-BAED-08D3-A80FCD619FAA}"/>
              </a:ext>
            </a:extLst>
          </p:cNvPr>
          <p:cNvPicPr>
            <a:picLocks noChangeAspect="1"/>
          </p:cNvPicPr>
          <p:nvPr/>
        </p:nvPicPr>
        <p:blipFill>
          <a:blip r:embed="rId9"/>
          <a:stretch>
            <a:fillRect/>
          </a:stretch>
        </p:blipFill>
        <p:spPr>
          <a:xfrm>
            <a:off x="823661" y="4031560"/>
            <a:ext cx="414564" cy="393226"/>
          </a:xfrm>
          <a:prstGeom prst="rect">
            <a:avLst/>
          </a:prstGeom>
        </p:spPr>
      </p:pic>
      <p:pic>
        <p:nvPicPr>
          <p:cNvPr id="21" name="Picture 20">
            <a:extLst>
              <a:ext uri="{FF2B5EF4-FFF2-40B4-BE49-F238E27FC236}">
                <a16:creationId xmlns:a16="http://schemas.microsoft.com/office/drawing/2014/main" id="{B79AB997-C481-9A8B-2C75-B067AA1EF983}"/>
              </a:ext>
            </a:extLst>
          </p:cNvPr>
          <p:cNvPicPr>
            <a:picLocks noChangeAspect="1"/>
          </p:cNvPicPr>
          <p:nvPr/>
        </p:nvPicPr>
        <p:blipFill>
          <a:blip r:embed="rId9"/>
          <a:stretch>
            <a:fillRect/>
          </a:stretch>
        </p:blipFill>
        <p:spPr>
          <a:xfrm>
            <a:off x="843628" y="4916593"/>
            <a:ext cx="414564" cy="393226"/>
          </a:xfrm>
          <a:prstGeom prst="rect">
            <a:avLst/>
          </a:prstGeom>
        </p:spPr>
      </p:pic>
      <p:pic>
        <p:nvPicPr>
          <p:cNvPr id="24" name="Picture 8">
            <a:extLst>
              <a:ext uri="{FF2B5EF4-FFF2-40B4-BE49-F238E27FC236}">
                <a16:creationId xmlns:a16="http://schemas.microsoft.com/office/drawing/2014/main" id="{8EBCDCCD-344B-4C15-5343-59AA2D269D31}"/>
              </a:ext>
            </a:extLst>
          </p:cNvPr>
          <p:cNvPicPr>
            <a:picLocks noChangeAspect="1"/>
          </p:cNvPicPr>
          <p:nvPr/>
        </p:nvPicPr>
        <p:blipFill>
          <a:blip r:embed="rId10"/>
          <a:srcRect/>
          <a:stretch>
            <a:fillRect/>
          </a:stretch>
        </p:blipFill>
        <p:spPr>
          <a:xfrm>
            <a:off x="369104" y="2192816"/>
            <a:ext cx="595650" cy="396107"/>
          </a:xfrm>
          <a:prstGeom prst="rect">
            <a:avLst/>
          </a:prstGeom>
        </p:spPr>
      </p:pic>
    </p:spTree>
    <p:extLst>
      <p:ext uri="{BB962C8B-B14F-4D97-AF65-F5344CB8AC3E}">
        <p14:creationId xmlns:p14="http://schemas.microsoft.com/office/powerpoint/2010/main" val="181281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900" decel="100000" fill="hold"/>
                                        <p:tgtEl>
                                          <p:spTgt spid="2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37235" y="520656"/>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BFC5955-C1B5-1FA7-6424-615EA87373D4}"/>
              </a:ext>
            </a:extLst>
          </p:cNvPr>
          <p:cNvPicPr>
            <a:picLocks noChangeAspect="1"/>
          </p:cNvPicPr>
          <p:nvPr/>
        </p:nvPicPr>
        <p:blipFill>
          <a:blip r:embed="rId3"/>
          <a:stretch>
            <a:fillRect/>
          </a:stretch>
        </p:blipFill>
        <p:spPr>
          <a:xfrm>
            <a:off x="9581736" y="-17175"/>
            <a:ext cx="2743275" cy="2412469"/>
          </a:xfrm>
          <a:prstGeom prst="rect">
            <a:avLst/>
          </a:prstGeom>
          <a:effectLst>
            <a:softEdge rad="635000"/>
          </a:effectLst>
        </p:spPr>
      </p:pic>
      <p:sp>
        <p:nvSpPr>
          <p:cNvPr id="4" name="Hộp Văn bản 20">
            <a:extLst>
              <a:ext uri="{FF2B5EF4-FFF2-40B4-BE49-F238E27FC236}">
                <a16:creationId xmlns:a16="http://schemas.microsoft.com/office/drawing/2014/main" id="{4EA4C963-28CC-0A5C-F041-BE12A58FAE80}"/>
              </a:ext>
            </a:extLst>
          </p:cNvPr>
          <p:cNvSpPr txBox="1"/>
          <p:nvPr/>
        </p:nvSpPr>
        <p:spPr>
          <a:xfrm>
            <a:off x="4893859" y="2351782"/>
            <a:ext cx="6267580" cy="1077218"/>
          </a:xfrm>
          <a:prstGeom prst="rect">
            <a:avLst/>
          </a:prstGeom>
          <a:noFill/>
        </p:spPr>
        <p:txBody>
          <a:bodyPr wrap="square">
            <a:spAutoFit/>
          </a:bodyPr>
          <a:lstStyle/>
          <a:p>
            <a:pPr indent="12700" algn="just">
              <a:tabLst>
                <a:tab pos="481965" algn="l"/>
              </a:tabLst>
            </a:pP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Không</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bầu</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trời</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thu</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màu </a:t>
            </a:r>
            <a:r>
              <a:rPr lang="vi-VN"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xanh ngắt</a:t>
            </a:r>
            <a:r>
              <a:rPr lang="vi-VN" sz="3200"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 </a:t>
            </a:r>
            <a:r>
              <a:rPr lang="vi-VN"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tầng </a:t>
            </a:r>
            <a:r>
              <a:rPr lang="en-US" sz="3200" i="1" dirty="0" err="1">
                <a:solidFill>
                  <a:srgbClr val="33CC33"/>
                </a:solidFill>
                <a:latin typeface="Times New Roman" panose="02020603050405020304" pitchFamily="18" charset="0"/>
                <a:ea typeface="Arial" panose="020B0604020202020204" pitchFamily="34" charset="0"/>
                <a:cs typeface="Times New Roman" panose="02020603050405020304" pitchFamily="18" charset="0"/>
              </a:rPr>
              <a:t>mây</a:t>
            </a:r>
            <a:r>
              <a:rPr lang="en-US"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 </a:t>
            </a:r>
            <a:r>
              <a:rPr lang="vi-VN"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lơ lửng</a:t>
            </a:r>
            <a:r>
              <a:rPr lang="en-US"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a:t>
            </a:r>
            <a:endParaRPr lang="en-US" dirty="0">
              <a:solidFill>
                <a:srgbClr val="33CC33"/>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Hộp Văn bản 1">
            <a:extLst>
              <a:ext uri="{FF2B5EF4-FFF2-40B4-BE49-F238E27FC236}">
                <a16:creationId xmlns:a16="http://schemas.microsoft.com/office/drawing/2014/main" id="{D831BDFC-91BD-EF17-B420-97BEFDD737EF}"/>
              </a:ext>
            </a:extLst>
          </p:cNvPr>
          <p:cNvSpPr txBox="1"/>
          <p:nvPr/>
        </p:nvSpPr>
        <p:spPr>
          <a:xfrm>
            <a:off x="5380015" y="3932229"/>
            <a:ext cx="6029045" cy="1077218"/>
          </a:xfrm>
          <a:prstGeom prst="rect">
            <a:avLst/>
          </a:prstGeom>
          <a:noFill/>
        </p:spPr>
        <p:txBody>
          <a:bodyPr wrap="square">
            <a:spAutoFit/>
          </a:bodyPr>
          <a:lstStyle/>
          <a:p>
            <a:pPr indent="12700" algn="just">
              <a:tabLst>
                <a:tab pos="481965" algn="l"/>
              </a:tabLst>
            </a:pP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Không</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mặt</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đất</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với</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i="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ngõ trúc</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lối ngõ nhỏ, </a:t>
            </a:r>
            <a:r>
              <a:rPr lang="vi-VN"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quanh co</a:t>
            </a:r>
            <a:r>
              <a:rPr lang="en-US" sz="3200" i="1" dirty="0">
                <a:solidFill>
                  <a:srgbClr val="33CC33"/>
                </a:solidFill>
                <a:latin typeface="Times New Roman" panose="02020603050405020304" pitchFamily="18" charset="0"/>
                <a:ea typeface="Arial" panose="020B0604020202020204" pitchFamily="34" charset="0"/>
                <a:cs typeface="Times New Roman" panose="02020603050405020304" pitchFamily="18" charset="0"/>
              </a:rPr>
              <a:t>.</a:t>
            </a:r>
            <a:endParaRPr lang="en-US" dirty="0">
              <a:solidFill>
                <a:srgbClr val="33CC33"/>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F8DD4F8-BDDD-F2C7-0150-681A0790D2E2}"/>
              </a:ext>
            </a:extLst>
          </p:cNvPr>
          <p:cNvPicPr>
            <a:picLocks noChangeAspect="1"/>
          </p:cNvPicPr>
          <p:nvPr/>
        </p:nvPicPr>
        <p:blipFill>
          <a:blip r:embed="rId4"/>
          <a:stretch>
            <a:fillRect/>
          </a:stretch>
        </p:blipFill>
        <p:spPr>
          <a:xfrm>
            <a:off x="4364430" y="2388923"/>
            <a:ext cx="613766" cy="501468"/>
          </a:xfrm>
          <a:prstGeom prst="rect">
            <a:avLst/>
          </a:prstGeom>
        </p:spPr>
      </p:pic>
      <p:pic>
        <p:nvPicPr>
          <p:cNvPr id="8" name="Picture 7">
            <a:extLst>
              <a:ext uri="{FF2B5EF4-FFF2-40B4-BE49-F238E27FC236}">
                <a16:creationId xmlns:a16="http://schemas.microsoft.com/office/drawing/2014/main" id="{4E348FC5-7801-91FE-CD08-08FAFCF2CA1B}"/>
              </a:ext>
            </a:extLst>
          </p:cNvPr>
          <p:cNvPicPr>
            <a:picLocks noChangeAspect="1"/>
          </p:cNvPicPr>
          <p:nvPr/>
        </p:nvPicPr>
        <p:blipFill>
          <a:blip r:embed="rId4"/>
          <a:stretch>
            <a:fillRect/>
          </a:stretch>
        </p:blipFill>
        <p:spPr>
          <a:xfrm>
            <a:off x="4865053" y="4020514"/>
            <a:ext cx="613766" cy="501468"/>
          </a:xfrm>
          <a:prstGeom prst="rect">
            <a:avLst/>
          </a:prstGeom>
        </p:spPr>
      </p:pic>
    </p:spTree>
    <p:extLst>
      <p:ext uri="{BB962C8B-B14F-4D97-AF65-F5344CB8AC3E}">
        <p14:creationId xmlns:p14="http://schemas.microsoft.com/office/powerpoint/2010/main" val="34455605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073497" y="188640"/>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Document 6">
            <a:extLst>
              <a:ext uri="{FF2B5EF4-FFF2-40B4-BE49-F238E27FC236}">
                <a16:creationId xmlns:a16="http://schemas.microsoft.com/office/drawing/2014/main" id="{CA117148-72D4-89EB-1B6A-5628548C4DCC}"/>
              </a:ext>
            </a:extLst>
          </p:cNvPr>
          <p:cNvSpPr/>
          <p:nvPr/>
        </p:nvSpPr>
        <p:spPr>
          <a:xfrm rot="5400000">
            <a:off x="5541509" y="1992270"/>
            <a:ext cx="6858000" cy="2873460"/>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ircular 9">
            <a:extLst>
              <a:ext uri="{FF2B5EF4-FFF2-40B4-BE49-F238E27FC236}">
                <a16:creationId xmlns:a16="http://schemas.microsoft.com/office/drawing/2014/main" id="{9EB768BA-F22D-BD56-281D-8D1D468CC8C4}"/>
              </a:ext>
            </a:extLst>
          </p:cNvPr>
          <p:cNvSpPr/>
          <p:nvPr/>
        </p:nvSpPr>
        <p:spPr>
          <a:xfrm>
            <a:off x="1763288" y="784626"/>
            <a:ext cx="1959486" cy="1944533"/>
          </a:xfrm>
          <a:prstGeom prst="circularArrow">
            <a:avLst>
              <a:gd name="adj1" fmla="val 10980"/>
              <a:gd name="adj2" fmla="val 1142322"/>
              <a:gd name="adj3" fmla="val 4500000"/>
              <a:gd name="adj4" fmla="val 10800000"/>
              <a:gd name="adj5" fmla="val 12500"/>
            </a:avLst>
          </a:prstGeom>
          <a:solidFill>
            <a:srgbClr val="F3AB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206EE0B9-4E33-5CFA-E8D0-B35A5EC18FC7}"/>
              </a:ext>
            </a:extLst>
          </p:cNvPr>
          <p:cNvSpPr/>
          <p:nvPr/>
        </p:nvSpPr>
        <p:spPr>
          <a:xfrm>
            <a:off x="2212499" y="1425620"/>
            <a:ext cx="1093504" cy="542468"/>
          </a:xfrm>
          <a:custGeom>
            <a:avLst/>
            <a:gdLst>
              <a:gd name="connsiteX0" fmla="*/ 0 w 1085049"/>
              <a:gd name="connsiteY0" fmla="*/ 0 h 542468"/>
              <a:gd name="connsiteX1" fmla="*/ 1085049 w 1085049"/>
              <a:gd name="connsiteY1" fmla="*/ 0 h 542468"/>
              <a:gd name="connsiteX2" fmla="*/ 1085049 w 1085049"/>
              <a:gd name="connsiteY2" fmla="*/ 542468 h 542468"/>
              <a:gd name="connsiteX3" fmla="*/ 0 w 1085049"/>
              <a:gd name="connsiteY3" fmla="*/ 542468 h 542468"/>
              <a:gd name="connsiteX4" fmla="*/ 0 w 1085049"/>
              <a:gd name="connsiteY4" fmla="*/ 0 h 54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49" h="542468">
                <a:moveTo>
                  <a:pt x="0" y="0"/>
                </a:moveTo>
                <a:lnTo>
                  <a:pt x="1085049" y="0"/>
                </a:lnTo>
                <a:lnTo>
                  <a:pt x="1085049" y="542468"/>
                </a:lnTo>
                <a:lnTo>
                  <a:pt x="0" y="5424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Mầu</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sắc</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12" name="Shape 11">
            <a:extLst>
              <a:ext uri="{FF2B5EF4-FFF2-40B4-BE49-F238E27FC236}">
                <a16:creationId xmlns:a16="http://schemas.microsoft.com/office/drawing/2014/main" id="{3B3A60A2-58EA-6EAA-525D-6BAB877460AF}"/>
              </a:ext>
            </a:extLst>
          </p:cNvPr>
          <p:cNvSpPr/>
          <p:nvPr/>
        </p:nvSpPr>
        <p:spPr>
          <a:xfrm>
            <a:off x="1218924" y="1902049"/>
            <a:ext cx="1959486" cy="1944533"/>
          </a:xfrm>
          <a:prstGeom prst="leftCircularArrow">
            <a:avLst>
              <a:gd name="adj1" fmla="val 10980"/>
              <a:gd name="adj2" fmla="val 1142322"/>
              <a:gd name="adj3" fmla="val 6300000"/>
              <a:gd name="adj4" fmla="val 18900000"/>
              <a:gd name="adj5" fmla="val 12500"/>
            </a:avLst>
          </a:prstGeom>
          <a:solidFill>
            <a:srgbClr val="F3AB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278588BA-D086-2C0E-A1ED-B8D2114BD921}"/>
              </a:ext>
            </a:extLst>
          </p:cNvPr>
          <p:cNvSpPr/>
          <p:nvPr/>
        </p:nvSpPr>
        <p:spPr>
          <a:xfrm>
            <a:off x="1565906" y="2546813"/>
            <a:ext cx="1093504" cy="542468"/>
          </a:xfrm>
          <a:custGeom>
            <a:avLst/>
            <a:gdLst>
              <a:gd name="connsiteX0" fmla="*/ 0 w 1085049"/>
              <a:gd name="connsiteY0" fmla="*/ 0 h 542468"/>
              <a:gd name="connsiteX1" fmla="*/ 1085049 w 1085049"/>
              <a:gd name="connsiteY1" fmla="*/ 0 h 542468"/>
              <a:gd name="connsiteX2" fmla="*/ 1085049 w 1085049"/>
              <a:gd name="connsiteY2" fmla="*/ 542468 h 542468"/>
              <a:gd name="connsiteX3" fmla="*/ 0 w 1085049"/>
              <a:gd name="connsiteY3" fmla="*/ 542468 h 542468"/>
              <a:gd name="connsiteX4" fmla="*/ 0 w 1085049"/>
              <a:gd name="connsiteY4" fmla="*/ 0 h 54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49" h="542468">
                <a:moveTo>
                  <a:pt x="0" y="0"/>
                </a:moveTo>
                <a:lnTo>
                  <a:pt x="1085049" y="0"/>
                </a:lnTo>
                <a:lnTo>
                  <a:pt x="1085049" y="542468"/>
                </a:lnTo>
                <a:lnTo>
                  <a:pt x="0" y="5424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b="1" kern="1200" dirty="0" err="1">
                <a:solidFill>
                  <a:srgbClr val="0E5EC8"/>
                </a:solidFill>
                <a:latin typeface="Times New Roman" panose="02020603050405020304" pitchFamily="18" charset="0"/>
                <a:cs typeface="Times New Roman" panose="02020603050405020304" pitchFamily="18" charset="0"/>
              </a:rPr>
              <a:t>Xanh</a:t>
            </a:r>
            <a:r>
              <a:rPr lang="en-US" sz="2800" b="1" kern="1200" dirty="0">
                <a:solidFill>
                  <a:srgbClr val="0E5EC8"/>
                </a:solidFill>
                <a:latin typeface="Times New Roman" panose="02020603050405020304" pitchFamily="18" charset="0"/>
                <a:cs typeface="Times New Roman" panose="02020603050405020304" pitchFamily="18" charset="0"/>
              </a:rPr>
              <a:t> </a:t>
            </a:r>
            <a:r>
              <a:rPr lang="en-US" sz="2800" b="1" kern="1200" dirty="0" err="1">
                <a:solidFill>
                  <a:srgbClr val="0E5EC8"/>
                </a:solidFill>
                <a:latin typeface="Times New Roman" panose="02020603050405020304" pitchFamily="18" charset="0"/>
                <a:cs typeface="Times New Roman" panose="02020603050405020304" pitchFamily="18" charset="0"/>
              </a:rPr>
              <a:t>ngắt</a:t>
            </a:r>
            <a:endParaRPr lang="en-US" sz="2800" b="1" kern="1200" dirty="0">
              <a:solidFill>
                <a:srgbClr val="0E5EC8"/>
              </a:solidFill>
              <a:latin typeface="Times New Roman" panose="02020603050405020304" pitchFamily="18" charset="0"/>
              <a:cs typeface="Times New Roman" panose="02020603050405020304" pitchFamily="18" charset="0"/>
            </a:endParaRPr>
          </a:p>
        </p:txBody>
      </p:sp>
      <p:sp>
        <p:nvSpPr>
          <p:cNvPr id="14" name="Arrow: Circular 13">
            <a:extLst>
              <a:ext uri="{FF2B5EF4-FFF2-40B4-BE49-F238E27FC236}">
                <a16:creationId xmlns:a16="http://schemas.microsoft.com/office/drawing/2014/main" id="{F0B94CF3-86F6-A923-0797-CC542F6676BD}"/>
              </a:ext>
            </a:extLst>
          </p:cNvPr>
          <p:cNvSpPr/>
          <p:nvPr/>
        </p:nvSpPr>
        <p:spPr>
          <a:xfrm>
            <a:off x="1763288" y="3023598"/>
            <a:ext cx="1959486" cy="1944533"/>
          </a:xfrm>
          <a:prstGeom prst="circularArrow">
            <a:avLst>
              <a:gd name="adj1" fmla="val 10980"/>
              <a:gd name="adj2" fmla="val 1142322"/>
              <a:gd name="adj3" fmla="val 4500000"/>
              <a:gd name="adj4" fmla="val 13500000"/>
              <a:gd name="adj5" fmla="val 12500"/>
            </a:avLst>
          </a:prstGeom>
          <a:solidFill>
            <a:srgbClr val="F3AB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CC2642A8-788B-2FC7-7819-12238F57C63B}"/>
              </a:ext>
            </a:extLst>
          </p:cNvPr>
          <p:cNvSpPr/>
          <p:nvPr/>
        </p:nvSpPr>
        <p:spPr>
          <a:xfrm>
            <a:off x="2324567" y="3638580"/>
            <a:ext cx="1093504" cy="542468"/>
          </a:xfrm>
          <a:custGeom>
            <a:avLst/>
            <a:gdLst>
              <a:gd name="connsiteX0" fmla="*/ 0 w 1085049"/>
              <a:gd name="connsiteY0" fmla="*/ 0 h 542468"/>
              <a:gd name="connsiteX1" fmla="*/ 1085049 w 1085049"/>
              <a:gd name="connsiteY1" fmla="*/ 0 h 542468"/>
              <a:gd name="connsiteX2" fmla="*/ 1085049 w 1085049"/>
              <a:gd name="connsiteY2" fmla="*/ 542468 h 542468"/>
              <a:gd name="connsiteX3" fmla="*/ 0 w 1085049"/>
              <a:gd name="connsiteY3" fmla="*/ 542468 h 542468"/>
              <a:gd name="connsiteX4" fmla="*/ 0 w 1085049"/>
              <a:gd name="connsiteY4" fmla="*/ 0 h 54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49" h="542468">
                <a:moveTo>
                  <a:pt x="0" y="0"/>
                </a:moveTo>
                <a:lnTo>
                  <a:pt x="1085049" y="0"/>
                </a:lnTo>
                <a:lnTo>
                  <a:pt x="1085049" y="542468"/>
                </a:lnTo>
                <a:lnTo>
                  <a:pt x="0" y="5424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b="1" kern="1200" dirty="0" err="1">
                <a:solidFill>
                  <a:srgbClr val="0E5EC8"/>
                </a:solidFill>
                <a:latin typeface="Times New Roman" panose="02020603050405020304" pitchFamily="18" charset="0"/>
                <a:cs typeface="Times New Roman" panose="02020603050405020304" pitchFamily="18" charset="0"/>
              </a:rPr>
              <a:t>Sóng</a:t>
            </a:r>
            <a:r>
              <a:rPr lang="en-US" sz="2800" b="1" kern="1200" dirty="0">
                <a:solidFill>
                  <a:srgbClr val="0E5EC8"/>
                </a:solidFill>
                <a:latin typeface="Times New Roman" panose="02020603050405020304" pitchFamily="18" charset="0"/>
                <a:cs typeface="Times New Roman" panose="02020603050405020304" pitchFamily="18" charset="0"/>
              </a:rPr>
              <a:t> </a:t>
            </a:r>
            <a:r>
              <a:rPr lang="en-US" sz="2800" b="1" kern="1200" dirty="0" err="1">
                <a:solidFill>
                  <a:srgbClr val="0E5EC8"/>
                </a:solidFill>
                <a:latin typeface="Times New Roman" panose="02020603050405020304" pitchFamily="18" charset="0"/>
                <a:cs typeface="Times New Roman" panose="02020603050405020304" pitchFamily="18" charset="0"/>
              </a:rPr>
              <a:t>biết</a:t>
            </a:r>
            <a:endParaRPr lang="en-US" sz="2800" b="1" kern="1200" dirty="0">
              <a:solidFill>
                <a:srgbClr val="0E5EC8"/>
              </a:solidFill>
              <a:latin typeface="Times New Roman" panose="02020603050405020304" pitchFamily="18" charset="0"/>
              <a:cs typeface="Times New Roman" panose="02020603050405020304" pitchFamily="18" charset="0"/>
            </a:endParaRPr>
          </a:p>
        </p:txBody>
      </p:sp>
      <p:sp>
        <p:nvSpPr>
          <p:cNvPr id="17" name="Block Arc 16">
            <a:extLst>
              <a:ext uri="{FF2B5EF4-FFF2-40B4-BE49-F238E27FC236}">
                <a16:creationId xmlns:a16="http://schemas.microsoft.com/office/drawing/2014/main" id="{4AA155D9-F80B-9C95-94FA-0A4B58F566A2}"/>
              </a:ext>
            </a:extLst>
          </p:cNvPr>
          <p:cNvSpPr/>
          <p:nvPr/>
        </p:nvSpPr>
        <p:spPr>
          <a:xfrm>
            <a:off x="1358599" y="4269936"/>
            <a:ext cx="1683445" cy="1671236"/>
          </a:xfrm>
          <a:prstGeom prst="blockArc">
            <a:avLst>
              <a:gd name="adj1" fmla="val 0"/>
              <a:gd name="adj2" fmla="val 18900000"/>
              <a:gd name="adj3" fmla="val 12740"/>
            </a:avLst>
          </a:prstGeom>
          <a:solidFill>
            <a:srgbClr val="F3AB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D9A053C3-8F40-36CA-8AA1-FA0499459DCC}"/>
              </a:ext>
            </a:extLst>
          </p:cNvPr>
          <p:cNvSpPr/>
          <p:nvPr/>
        </p:nvSpPr>
        <p:spPr>
          <a:xfrm>
            <a:off x="1649343" y="4846953"/>
            <a:ext cx="1093504" cy="542468"/>
          </a:xfrm>
          <a:custGeom>
            <a:avLst/>
            <a:gdLst>
              <a:gd name="connsiteX0" fmla="*/ 0 w 1085049"/>
              <a:gd name="connsiteY0" fmla="*/ 0 h 542468"/>
              <a:gd name="connsiteX1" fmla="*/ 1085049 w 1085049"/>
              <a:gd name="connsiteY1" fmla="*/ 0 h 542468"/>
              <a:gd name="connsiteX2" fmla="*/ 1085049 w 1085049"/>
              <a:gd name="connsiteY2" fmla="*/ 542468 h 542468"/>
              <a:gd name="connsiteX3" fmla="*/ 0 w 1085049"/>
              <a:gd name="connsiteY3" fmla="*/ 542468 h 542468"/>
              <a:gd name="connsiteX4" fmla="*/ 0 w 1085049"/>
              <a:gd name="connsiteY4" fmla="*/ 0 h 54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49" h="542468">
                <a:moveTo>
                  <a:pt x="0" y="0"/>
                </a:moveTo>
                <a:lnTo>
                  <a:pt x="1085049" y="0"/>
                </a:lnTo>
                <a:lnTo>
                  <a:pt x="1085049" y="542468"/>
                </a:lnTo>
                <a:lnTo>
                  <a:pt x="0" y="5424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b="1" kern="1200" dirty="0" err="1">
                <a:solidFill>
                  <a:srgbClr val="0E5EC8"/>
                </a:solidFill>
                <a:latin typeface="Times New Roman" panose="02020603050405020304" pitchFamily="18" charset="0"/>
                <a:cs typeface="Times New Roman" panose="02020603050405020304" pitchFamily="18" charset="0"/>
              </a:rPr>
              <a:t>Lá</a:t>
            </a:r>
            <a:r>
              <a:rPr lang="en-US" sz="2800" b="1" kern="1200" dirty="0">
                <a:solidFill>
                  <a:srgbClr val="0E5EC8"/>
                </a:solidFill>
                <a:latin typeface="Times New Roman" panose="02020603050405020304" pitchFamily="18" charset="0"/>
                <a:cs typeface="Times New Roman" panose="02020603050405020304" pitchFamily="18" charset="0"/>
              </a:rPr>
              <a:t> </a:t>
            </a:r>
            <a:r>
              <a:rPr lang="en-US" sz="2800" b="1" kern="1200" dirty="0" err="1">
                <a:solidFill>
                  <a:srgbClr val="0E5EC8"/>
                </a:solidFill>
                <a:latin typeface="Times New Roman" panose="02020603050405020304" pitchFamily="18" charset="0"/>
                <a:cs typeface="Times New Roman" panose="02020603050405020304" pitchFamily="18" charset="0"/>
              </a:rPr>
              <a:t>vàng</a:t>
            </a:r>
            <a:endParaRPr lang="en-US" sz="2400" b="1" kern="1200" dirty="0">
              <a:solidFill>
                <a:srgbClr val="0E5EC8"/>
              </a:solidFill>
              <a:latin typeface="Times New Roman" panose="02020603050405020304" pitchFamily="18" charset="0"/>
              <a:cs typeface="Times New Roman" panose="02020603050405020304" pitchFamily="18" charset="0"/>
            </a:endParaRPr>
          </a:p>
        </p:txBody>
      </p:sp>
      <p:sp>
        <p:nvSpPr>
          <p:cNvPr id="22" name="Freeform 6">
            <a:extLst>
              <a:ext uri="{FF2B5EF4-FFF2-40B4-BE49-F238E27FC236}">
                <a16:creationId xmlns:a16="http://schemas.microsoft.com/office/drawing/2014/main" id="{1D2C28F7-8669-C45F-824F-1C39B0D2312E}"/>
              </a:ext>
            </a:extLst>
          </p:cNvPr>
          <p:cNvSpPr/>
          <p:nvPr/>
        </p:nvSpPr>
        <p:spPr>
          <a:xfrm>
            <a:off x="3595863" y="2546813"/>
            <a:ext cx="4868603" cy="1723123"/>
          </a:xfrm>
          <a:custGeom>
            <a:avLst/>
            <a:gdLst/>
            <a:ahLst/>
            <a:cxnLst/>
            <a:rect l="l" t="t" r="r" b="b"/>
            <a:pathLst>
              <a:path w="4050623" h="3957796">
                <a:moveTo>
                  <a:pt x="0" y="0"/>
                </a:moveTo>
                <a:lnTo>
                  <a:pt x="4050624" y="0"/>
                </a:lnTo>
                <a:lnTo>
                  <a:pt x="4050624" y="3957796"/>
                </a:lnTo>
                <a:lnTo>
                  <a:pt x="0" y="3957796"/>
                </a:lnTo>
                <a:lnTo>
                  <a:pt x="0" y="0"/>
                </a:lnTo>
                <a:close/>
              </a:path>
            </a:pathLst>
          </a:custGeom>
          <a:blipFill>
            <a:blip r:embed="rId3"/>
            <a:stretch>
              <a:fillRect/>
            </a:stretch>
          </a:blipFill>
        </p:spPr>
      </p:sp>
      <p:sp>
        <p:nvSpPr>
          <p:cNvPr id="23" name="TextBox 22">
            <a:extLst>
              <a:ext uri="{FF2B5EF4-FFF2-40B4-BE49-F238E27FC236}">
                <a16:creationId xmlns:a16="http://schemas.microsoft.com/office/drawing/2014/main" id="{6E271B65-FB31-A6F5-F71D-5C696037306A}"/>
              </a:ext>
            </a:extLst>
          </p:cNvPr>
          <p:cNvSpPr txBox="1"/>
          <p:nvPr/>
        </p:nvSpPr>
        <p:spPr>
          <a:xfrm>
            <a:off x="4392092" y="2869766"/>
            <a:ext cx="3276147" cy="1077218"/>
          </a:xfrm>
          <a:prstGeom prst="rect">
            <a:avLst/>
          </a:prstGeom>
          <a:noFill/>
        </p:spPr>
        <p:txBody>
          <a:bodyPr wrap="square">
            <a:spAutoFit/>
          </a:bodyPr>
          <a:lstStyle/>
          <a:p>
            <a:r>
              <a:rPr lang="en-US" sz="3200" b="1" dirty="0">
                <a:solidFill>
                  <a:srgbClr val="0E5EC8"/>
                </a:solidFill>
                <a:latin typeface="Times New Roman" panose="02020603050405020304" pitchFamily="18" charset="0"/>
                <a:ea typeface="Arial" panose="020B0604020202020204" pitchFamily="34" charset="0"/>
                <a:cs typeface="Times New Roman" panose="02020603050405020304" pitchFamily="18" charset="0"/>
              </a:rPr>
              <a:t>B</a:t>
            </a: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rPr>
              <a:t>ức tranh thiên nhiên tươi sáng</a:t>
            </a:r>
            <a:endParaRPr lang="en-US" sz="2000" b="1" dirty="0">
              <a:solidFill>
                <a:srgbClr val="0E5EC8"/>
              </a:solidFill>
            </a:endParaRPr>
          </a:p>
        </p:txBody>
      </p:sp>
    </p:spTree>
    <p:extLst>
      <p:ext uri="{BB962C8B-B14F-4D97-AF65-F5344CB8AC3E}">
        <p14:creationId xmlns:p14="http://schemas.microsoft.com/office/powerpoint/2010/main" val="3885357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par>
                                <p:cTn id="40" presetID="6"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9"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073497" y="188640"/>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Document 6">
            <a:extLst>
              <a:ext uri="{FF2B5EF4-FFF2-40B4-BE49-F238E27FC236}">
                <a16:creationId xmlns:a16="http://schemas.microsoft.com/office/drawing/2014/main" id="{CA117148-72D4-89EB-1B6A-5628548C4DCC}"/>
              </a:ext>
            </a:extLst>
          </p:cNvPr>
          <p:cNvSpPr/>
          <p:nvPr/>
        </p:nvSpPr>
        <p:spPr>
          <a:xfrm rot="5400000">
            <a:off x="5541509" y="1992270"/>
            <a:ext cx="6858000" cy="2873460"/>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9EAAC29-89A5-A937-FCA8-FC5E829ACE06}"/>
              </a:ext>
            </a:extLst>
          </p:cNvPr>
          <p:cNvGrpSpPr/>
          <p:nvPr/>
        </p:nvGrpSpPr>
        <p:grpSpPr>
          <a:xfrm>
            <a:off x="728858" y="1947543"/>
            <a:ext cx="3096344" cy="2962913"/>
            <a:chOff x="2205187" y="1947543"/>
            <a:chExt cx="3096344" cy="2962913"/>
          </a:xfrm>
        </p:grpSpPr>
        <p:pic>
          <p:nvPicPr>
            <p:cNvPr id="2" name="Picture 1">
              <a:extLst>
                <a:ext uri="{FF2B5EF4-FFF2-40B4-BE49-F238E27FC236}">
                  <a16:creationId xmlns:a16="http://schemas.microsoft.com/office/drawing/2014/main" id="{E82A32C7-8D43-9AFD-C978-F406CFB37311}"/>
                </a:ext>
              </a:extLst>
            </p:cNvPr>
            <p:cNvPicPr>
              <a:picLocks noChangeAspect="1"/>
            </p:cNvPicPr>
            <p:nvPr/>
          </p:nvPicPr>
          <p:blipFill>
            <a:blip r:embed="rId3"/>
            <a:stretch>
              <a:fillRect/>
            </a:stretch>
          </p:blipFill>
          <p:spPr>
            <a:xfrm>
              <a:off x="2205187" y="1947543"/>
              <a:ext cx="3096344" cy="2962913"/>
            </a:xfrm>
            <a:prstGeom prst="rect">
              <a:avLst/>
            </a:prstGeom>
          </p:spPr>
        </p:pic>
        <p:sp>
          <p:nvSpPr>
            <p:cNvPr id="3" name="Oval 2">
              <a:extLst>
                <a:ext uri="{FF2B5EF4-FFF2-40B4-BE49-F238E27FC236}">
                  <a16:creationId xmlns:a16="http://schemas.microsoft.com/office/drawing/2014/main" id="{E337C0A8-CB09-C611-FDAD-2E47B43F0220}"/>
                </a:ext>
              </a:extLst>
            </p:cNvPr>
            <p:cNvSpPr/>
            <p:nvPr/>
          </p:nvSpPr>
          <p:spPr>
            <a:xfrm>
              <a:off x="2297477" y="2124553"/>
              <a:ext cx="2869780" cy="2608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6987ED-EB46-68F6-6D71-18E5E97AB3D3}"/>
                </a:ext>
              </a:extLst>
            </p:cNvPr>
            <p:cNvSpPr txBox="1"/>
            <p:nvPr/>
          </p:nvSpPr>
          <p:spPr>
            <a:xfrm>
              <a:off x="2695116" y="2564904"/>
              <a:ext cx="2116486" cy="1569660"/>
            </a:xfrm>
            <a:prstGeom prst="rect">
              <a:avLst/>
            </a:prstGeom>
            <a:noFill/>
          </p:spPr>
          <p:txBody>
            <a:bodyPr wrap="square">
              <a:spAutoFit/>
            </a:bodyPr>
            <a:lstStyle/>
            <a:p>
              <a:pPr algn="ctr"/>
              <a:r>
                <a:rPr kumimoji="0" lang="vi-VN" sz="3200" b="1"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rPr>
                <a:t>Chuyển động của các sự vật</a:t>
              </a:r>
              <a:r>
                <a:rPr kumimoji="0" lang="vi-VN" sz="3200" b="0" i="0" u="none" strike="noStrike" kern="1200" cap="none" spc="0" normalizeH="0" baseline="0" noProof="0" dirty="0">
                  <a:ln>
                    <a:noFill/>
                  </a:ln>
                  <a:solidFill>
                    <a:srgbClr val="0E5EC8"/>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lang="en-US" sz="2000" dirty="0">
                <a:solidFill>
                  <a:srgbClr val="0E5EC8"/>
                </a:solidFill>
              </a:endParaRPr>
            </a:p>
          </p:txBody>
        </p:sp>
      </p:grpSp>
      <p:pic>
        <p:nvPicPr>
          <p:cNvPr id="28" name="Picture 27">
            <a:extLst>
              <a:ext uri="{FF2B5EF4-FFF2-40B4-BE49-F238E27FC236}">
                <a16:creationId xmlns:a16="http://schemas.microsoft.com/office/drawing/2014/main" id="{F60684A1-30A7-6A18-BFE6-851229B28939}"/>
              </a:ext>
            </a:extLst>
          </p:cNvPr>
          <p:cNvPicPr>
            <a:picLocks noChangeAspect="1"/>
          </p:cNvPicPr>
          <p:nvPr/>
        </p:nvPicPr>
        <p:blipFill>
          <a:blip r:embed="rId4"/>
          <a:stretch>
            <a:fillRect/>
          </a:stretch>
        </p:blipFill>
        <p:spPr>
          <a:xfrm>
            <a:off x="994900" y="3562252"/>
            <a:ext cx="2869780" cy="1911644"/>
          </a:xfrm>
          <a:prstGeom prst="rect">
            <a:avLst/>
          </a:prstGeom>
          <a:effectLst>
            <a:softEdge rad="635000"/>
          </a:effectLst>
        </p:spPr>
      </p:pic>
      <p:sp>
        <p:nvSpPr>
          <p:cNvPr id="9" name="TextBox 8">
            <a:extLst>
              <a:ext uri="{FF2B5EF4-FFF2-40B4-BE49-F238E27FC236}">
                <a16:creationId xmlns:a16="http://schemas.microsoft.com/office/drawing/2014/main" id="{B8E3FE48-CA0E-41C5-B9A1-6F9176C3379C}"/>
              </a:ext>
            </a:extLst>
          </p:cNvPr>
          <p:cNvSpPr txBox="1"/>
          <p:nvPr/>
        </p:nvSpPr>
        <p:spPr>
          <a:xfrm>
            <a:off x="4598393" y="2132856"/>
            <a:ext cx="2856431"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óng lăn tăn </a:t>
            </a:r>
            <a:endParaRPr lang="en-US" sz="3200" b="1" dirty="0">
              <a:solidFill>
                <a:srgbClr val="FF0000"/>
              </a:solidFill>
            </a:endParaRPr>
          </a:p>
        </p:txBody>
      </p:sp>
      <p:sp>
        <p:nvSpPr>
          <p:cNvPr id="20" name="TextBox 19">
            <a:extLst>
              <a:ext uri="{FF2B5EF4-FFF2-40B4-BE49-F238E27FC236}">
                <a16:creationId xmlns:a16="http://schemas.microsoft.com/office/drawing/2014/main" id="{F8E9CBB4-F2DD-7B9D-76C8-462726B7B36A}"/>
              </a:ext>
            </a:extLst>
          </p:cNvPr>
          <p:cNvSpPr txBox="1"/>
          <p:nvPr/>
        </p:nvSpPr>
        <p:spPr>
          <a:xfrm>
            <a:off x="4598393" y="3173455"/>
            <a:ext cx="3096343"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L</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á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sẽ đưa vèo</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lang="en-US" sz="3200" b="1" dirty="0">
              <a:solidFill>
                <a:srgbClr val="FF0000"/>
              </a:solidFill>
            </a:endParaRPr>
          </a:p>
        </p:txBody>
      </p:sp>
      <p:sp>
        <p:nvSpPr>
          <p:cNvPr id="24" name="TextBox 23">
            <a:extLst>
              <a:ext uri="{FF2B5EF4-FFF2-40B4-BE49-F238E27FC236}">
                <a16:creationId xmlns:a16="http://schemas.microsoft.com/office/drawing/2014/main" id="{C462732F-D4A3-29B4-4CA6-BCF368C7C9DF}"/>
              </a:ext>
            </a:extLst>
          </p:cNvPr>
          <p:cNvSpPr txBox="1"/>
          <p:nvPr/>
        </p:nvSpPr>
        <p:spPr>
          <a:xfrm>
            <a:off x="4598393" y="4214054"/>
            <a:ext cx="2856431"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M</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ây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lơ lửng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lang="en-US" sz="3200" b="1" dirty="0">
              <a:solidFill>
                <a:srgbClr val="FF0000"/>
              </a:solidFill>
            </a:endParaRPr>
          </a:p>
        </p:txBody>
      </p:sp>
      <p:sp>
        <p:nvSpPr>
          <p:cNvPr id="26" name="Left Brace 25">
            <a:extLst>
              <a:ext uri="{FF2B5EF4-FFF2-40B4-BE49-F238E27FC236}">
                <a16:creationId xmlns:a16="http://schemas.microsoft.com/office/drawing/2014/main" id="{2A4287CC-E562-23A7-2B8A-1468FAD08480}"/>
              </a:ext>
            </a:extLst>
          </p:cNvPr>
          <p:cNvSpPr/>
          <p:nvPr/>
        </p:nvSpPr>
        <p:spPr>
          <a:xfrm>
            <a:off x="4069211" y="2484593"/>
            <a:ext cx="307259" cy="2168543"/>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61885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4"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D17CBC4-74DA-287A-24FE-99EA892F2165}"/>
              </a:ext>
            </a:extLst>
          </p:cNvPr>
          <p:cNvSpPr/>
          <p:nvPr/>
        </p:nvSpPr>
        <p:spPr>
          <a:xfrm>
            <a:off x="1469366" y="1046051"/>
            <a:ext cx="4104456" cy="4831221"/>
          </a:xfrm>
          <a:custGeom>
            <a:avLst/>
            <a:gdLst/>
            <a:ahLst/>
            <a:cxnLst/>
            <a:rect l="l" t="t" r="r" b="b"/>
            <a:pathLst>
              <a:path w="4236394" h="5623309">
                <a:moveTo>
                  <a:pt x="0" y="0"/>
                </a:moveTo>
                <a:lnTo>
                  <a:pt x="4236394" y="0"/>
                </a:lnTo>
                <a:lnTo>
                  <a:pt x="4236394" y="5623309"/>
                </a:lnTo>
                <a:lnTo>
                  <a:pt x="0" y="5623309"/>
                </a:lnTo>
                <a:lnTo>
                  <a:pt x="0" y="0"/>
                </a:lnTo>
                <a:close/>
              </a:path>
            </a:pathLst>
          </a:custGeom>
          <a:blipFill>
            <a:blip r:embed="rId2"/>
            <a:stretch>
              <a:fillRect/>
            </a:stretch>
          </a:blipFill>
        </p:spPr>
      </p:sp>
      <p:sp>
        <p:nvSpPr>
          <p:cNvPr id="3" name="Hình tự do: Hình 2">
            <a:extLst>
              <a:ext uri="{FF2B5EF4-FFF2-40B4-BE49-F238E27FC236}">
                <a16:creationId xmlns:a16="http://schemas.microsoft.com/office/drawing/2014/main" id="{E51A1A66-B0A2-1052-3176-0C30BD712FEB}"/>
              </a:ext>
            </a:extLst>
          </p:cNvPr>
          <p:cNvSpPr/>
          <p:nvPr/>
        </p:nvSpPr>
        <p:spPr>
          <a:xfrm flipH="1" flipV="1">
            <a:off x="1460842" y="3428998"/>
            <a:ext cx="2063915" cy="2448273"/>
          </a:xfrm>
          <a:custGeom>
            <a:avLst/>
            <a:gdLst>
              <a:gd name="connsiteX0" fmla="*/ 19875 w 2024277"/>
              <a:gd name="connsiteY0" fmla="*/ 0 h 2415611"/>
              <a:gd name="connsiteX1" fmla="*/ 2024277 w 2024277"/>
              <a:gd name="connsiteY1" fmla="*/ 0 h 2415611"/>
              <a:gd name="connsiteX2" fmla="*/ 2024277 w 2024277"/>
              <a:gd name="connsiteY2" fmla="*/ 2415611 h 2415611"/>
              <a:gd name="connsiteX3" fmla="*/ 656862 w 2024277"/>
              <a:gd name="connsiteY3" fmla="*/ 2415611 h 2415611"/>
              <a:gd name="connsiteX4" fmla="*/ 1462305 w 2024277"/>
              <a:gd name="connsiteY4" fmla="*/ 1752782 h 2415611"/>
              <a:gd name="connsiteX5" fmla="*/ 0 w 2024277"/>
              <a:gd name="connsiteY5" fmla="*/ 0 h 2415611"/>
              <a:gd name="connsiteX6" fmla="*/ 19873 w 2024277"/>
              <a:gd name="connsiteY6" fmla="*/ 0 h 2415611"/>
              <a:gd name="connsiteX7" fmla="*/ 0 w 2024277"/>
              <a:gd name="connsiteY7" fmla="*/ 16354 h 24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277" h="2415611">
                <a:moveTo>
                  <a:pt x="19875" y="0"/>
                </a:moveTo>
                <a:lnTo>
                  <a:pt x="2024277" y="0"/>
                </a:lnTo>
                <a:lnTo>
                  <a:pt x="2024277" y="2415611"/>
                </a:lnTo>
                <a:lnTo>
                  <a:pt x="656862" y="2415611"/>
                </a:lnTo>
                <a:lnTo>
                  <a:pt x="1462305" y="1752782"/>
                </a:lnTo>
                <a:close/>
                <a:moveTo>
                  <a:pt x="0" y="0"/>
                </a:moveTo>
                <a:lnTo>
                  <a:pt x="19873" y="0"/>
                </a:lnTo>
                <a:lnTo>
                  <a:pt x="0" y="1635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Hình tự do: Hình 3">
            <a:extLst>
              <a:ext uri="{FF2B5EF4-FFF2-40B4-BE49-F238E27FC236}">
                <a16:creationId xmlns:a16="http://schemas.microsoft.com/office/drawing/2014/main" id="{1EBE0E6B-C78A-9280-D178-13E8DE0443A8}"/>
              </a:ext>
            </a:extLst>
          </p:cNvPr>
          <p:cNvSpPr/>
          <p:nvPr/>
        </p:nvSpPr>
        <p:spPr>
          <a:xfrm flipH="1" flipV="1">
            <a:off x="1989162" y="2564904"/>
            <a:ext cx="3584659" cy="3312368"/>
          </a:xfrm>
          <a:custGeom>
            <a:avLst/>
            <a:gdLst>
              <a:gd name="connsiteX0" fmla="*/ 0 w 3551331"/>
              <a:gd name="connsiteY0" fmla="*/ 0 h 3312368"/>
              <a:gd name="connsiteX1" fmla="*/ 2089026 w 3551331"/>
              <a:gd name="connsiteY1" fmla="*/ 0 h 3312368"/>
              <a:gd name="connsiteX2" fmla="*/ 2089026 w 3551331"/>
              <a:gd name="connsiteY2" fmla="*/ 16354 h 3312368"/>
              <a:gd name="connsiteX3" fmla="*/ 2108899 w 3551331"/>
              <a:gd name="connsiteY3" fmla="*/ 0 h 3312368"/>
              <a:gd name="connsiteX4" fmla="*/ 2108901 w 3551331"/>
              <a:gd name="connsiteY4" fmla="*/ 0 h 3312368"/>
              <a:gd name="connsiteX5" fmla="*/ 3551331 w 3551331"/>
              <a:gd name="connsiteY5" fmla="*/ 1752782 h 3312368"/>
              <a:gd name="connsiteX6" fmla="*/ 1656184 w 3551331"/>
              <a:gd name="connsiteY6" fmla="*/ 3312368 h 3312368"/>
              <a:gd name="connsiteX7" fmla="*/ 945087 w 3551331"/>
              <a:gd name="connsiteY7" fmla="*/ 2448272 h 3312368"/>
              <a:gd name="connsiteX8" fmla="*/ 0 w 3551331"/>
              <a:gd name="connsiteY8" fmla="*/ 2448272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331" h="3312368">
                <a:moveTo>
                  <a:pt x="0" y="0"/>
                </a:moveTo>
                <a:lnTo>
                  <a:pt x="2089026" y="0"/>
                </a:lnTo>
                <a:lnTo>
                  <a:pt x="2089026" y="16354"/>
                </a:lnTo>
                <a:lnTo>
                  <a:pt x="2108899" y="0"/>
                </a:lnTo>
                <a:lnTo>
                  <a:pt x="2108901" y="0"/>
                </a:lnTo>
                <a:lnTo>
                  <a:pt x="3551331" y="1752782"/>
                </a:lnTo>
                <a:lnTo>
                  <a:pt x="1656184" y="3312368"/>
                </a:lnTo>
                <a:lnTo>
                  <a:pt x="945087" y="2448272"/>
                </a:lnTo>
                <a:lnTo>
                  <a:pt x="0" y="244827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Hình tự do: Hình 4">
            <a:extLst>
              <a:ext uri="{FF2B5EF4-FFF2-40B4-BE49-F238E27FC236}">
                <a16:creationId xmlns:a16="http://schemas.microsoft.com/office/drawing/2014/main" id="{1E6C5332-6840-DC25-7715-61BAEA9ECC63}"/>
              </a:ext>
            </a:extLst>
          </p:cNvPr>
          <p:cNvSpPr/>
          <p:nvPr/>
        </p:nvSpPr>
        <p:spPr>
          <a:xfrm flipH="1" flipV="1">
            <a:off x="3490308" y="1057073"/>
            <a:ext cx="2068366" cy="2652218"/>
          </a:xfrm>
          <a:custGeom>
            <a:avLst/>
            <a:gdLst>
              <a:gd name="connsiteX0" fmla="*/ 2038368 w 2038368"/>
              <a:gd name="connsiteY0" fmla="*/ 2592288 h 2592288"/>
              <a:gd name="connsiteX1" fmla="*/ 0 w 2038368"/>
              <a:gd name="connsiteY1" fmla="*/ 2592288 h 2592288"/>
              <a:gd name="connsiteX2" fmla="*/ 0 w 2038368"/>
              <a:gd name="connsiteY2" fmla="*/ 0 h 2592288"/>
              <a:gd name="connsiteX3" fmla="*/ 1 w 2038368"/>
              <a:gd name="connsiteY3" fmla="*/ 0 h 2592288"/>
              <a:gd name="connsiteX4" fmla="*/ 1 w 2038368"/>
              <a:gd name="connsiteY4" fmla="*/ 209339 h 2592288"/>
              <a:gd name="connsiteX5" fmla="*/ 943334 w 2038368"/>
              <a:gd name="connsiteY5" fmla="*/ 209339 h 2592288"/>
              <a:gd name="connsiteX6" fmla="*/ 1653111 w 2038368"/>
              <a:gd name="connsiteY6" fmla="*/ 1073435 h 2592288"/>
              <a:gd name="connsiteX7" fmla="*/ 2038368 w 2038368"/>
              <a:gd name="connsiteY7" fmla="*/ 755803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368" h="2592288">
                <a:moveTo>
                  <a:pt x="2038368" y="2592288"/>
                </a:moveTo>
                <a:lnTo>
                  <a:pt x="0" y="2592288"/>
                </a:lnTo>
                <a:lnTo>
                  <a:pt x="0" y="0"/>
                </a:lnTo>
                <a:lnTo>
                  <a:pt x="1" y="0"/>
                </a:lnTo>
                <a:lnTo>
                  <a:pt x="1" y="209339"/>
                </a:lnTo>
                <a:lnTo>
                  <a:pt x="943334" y="209339"/>
                </a:lnTo>
                <a:lnTo>
                  <a:pt x="1653111" y="1073435"/>
                </a:lnTo>
                <a:lnTo>
                  <a:pt x="2038368" y="755803"/>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ộp Văn bản 5">
            <a:hlinkClick r:id="rId3" action="ppaction://hlinksldjump"/>
            <a:extLst>
              <a:ext uri="{FF2B5EF4-FFF2-40B4-BE49-F238E27FC236}">
                <a16:creationId xmlns:a16="http://schemas.microsoft.com/office/drawing/2014/main" id="{EE8DFD50-1CDF-1A95-A95D-D0DC8D5280D4}"/>
              </a:ext>
            </a:extLst>
          </p:cNvPr>
          <p:cNvSpPr txBox="1"/>
          <p:nvPr/>
        </p:nvSpPr>
        <p:spPr>
          <a:xfrm>
            <a:off x="2801514" y="3770205"/>
            <a:ext cx="2759242"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01</a:t>
            </a:r>
          </a:p>
        </p:txBody>
      </p:sp>
      <p:sp>
        <p:nvSpPr>
          <p:cNvPr id="7" name="Hình tự do: Hình 6">
            <a:extLst>
              <a:ext uri="{FF2B5EF4-FFF2-40B4-BE49-F238E27FC236}">
                <a16:creationId xmlns:a16="http://schemas.microsoft.com/office/drawing/2014/main" id="{222F6B0D-7546-05D7-6DD1-A5868802DD76}"/>
              </a:ext>
            </a:extLst>
          </p:cNvPr>
          <p:cNvSpPr/>
          <p:nvPr/>
        </p:nvSpPr>
        <p:spPr>
          <a:xfrm>
            <a:off x="1479062" y="1055467"/>
            <a:ext cx="2052228" cy="2371914"/>
          </a:xfrm>
          <a:custGeom>
            <a:avLst/>
            <a:gdLst>
              <a:gd name="connsiteX0" fmla="*/ 0 w 2052228"/>
              <a:gd name="connsiteY0" fmla="*/ 0 h 2371914"/>
              <a:gd name="connsiteX1" fmla="*/ 2052228 w 2052228"/>
              <a:gd name="connsiteY1" fmla="*/ 0 h 2371914"/>
              <a:gd name="connsiteX2" fmla="*/ 2052228 w 2052228"/>
              <a:gd name="connsiteY2" fmla="*/ 1816625 h 2371914"/>
              <a:gd name="connsiteX3" fmla="*/ 1377463 w 2052228"/>
              <a:gd name="connsiteY3" fmla="*/ 2371914 h 2371914"/>
              <a:gd name="connsiteX4" fmla="*/ 0 w 2052228"/>
              <a:gd name="connsiteY4" fmla="*/ 2371914 h 237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228" h="2371914">
                <a:moveTo>
                  <a:pt x="0" y="0"/>
                </a:moveTo>
                <a:lnTo>
                  <a:pt x="2052228" y="0"/>
                </a:lnTo>
                <a:lnTo>
                  <a:pt x="2052228" y="1816625"/>
                </a:lnTo>
                <a:lnTo>
                  <a:pt x="1377463" y="2371914"/>
                </a:lnTo>
                <a:lnTo>
                  <a:pt x="0" y="2371914"/>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ộp Văn bản 7">
            <a:hlinkClick r:id="rId4" action="ppaction://hlinksldjump"/>
            <a:extLst>
              <a:ext uri="{FF2B5EF4-FFF2-40B4-BE49-F238E27FC236}">
                <a16:creationId xmlns:a16="http://schemas.microsoft.com/office/drawing/2014/main" id="{B01CCAC4-72CA-CBA2-71CB-766707099B3F}"/>
              </a:ext>
            </a:extLst>
          </p:cNvPr>
          <p:cNvSpPr txBox="1"/>
          <p:nvPr/>
        </p:nvSpPr>
        <p:spPr>
          <a:xfrm>
            <a:off x="3531290" y="1273236"/>
            <a:ext cx="2029466"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02</a:t>
            </a:r>
          </a:p>
        </p:txBody>
      </p:sp>
      <p:sp>
        <p:nvSpPr>
          <p:cNvPr id="9" name="Hộp Văn bản 8">
            <a:hlinkClick r:id="rId5" action="ppaction://hlinksldjump"/>
            <a:extLst>
              <a:ext uri="{FF2B5EF4-FFF2-40B4-BE49-F238E27FC236}">
                <a16:creationId xmlns:a16="http://schemas.microsoft.com/office/drawing/2014/main" id="{66F43617-F591-D7DB-CF27-AECA7836B3A1}"/>
              </a:ext>
            </a:extLst>
          </p:cNvPr>
          <p:cNvSpPr txBox="1"/>
          <p:nvPr/>
        </p:nvSpPr>
        <p:spPr>
          <a:xfrm>
            <a:off x="1737963" y="1472679"/>
            <a:ext cx="1509671"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04</a:t>
            </a:r>
          </a:p>
        </p:txBody>
      </p:sp>
      <p:sp>
        <p:nvSpPr>
          <p:cNvPr id="10" name="Hộp Văn bản 9">
            <a:hlinkClick r:id="rId6" action="ppaction://hlinksldjump"/>
            <a:extLst>
              <a:ext uri="{FF2B5EF4-FFF2-40B4-BE49-F238E27FC236}">
                <a16:creationId xmlns:a16="http://schemas.microsoft.com/office/drawing/2014/main" id="{243EF617-875E-8FC5-2087-47F8124093EC}"/>
              </a:ext>
            </a:extLst>
          </p:cNvPr>
          <p:cNvSpPr txBox="1"/>
          <p:nvPr/>
        </p:nvSpPr>
        <p:spPr>
          <a:xfrm>
            <a:off x="1413099" y="4614746"/>
            <a:ext cx="1566392" cy="1323439"/>
          </a:xfrm>
          <a:prstGeom prst="rect">
            <a:avLst/>
          </a:prstGeom>
          <a:noFill/>
        </p:spPr>
        <p:txBody>
          <a:bodyPr wrap="square" rtlCol="0">
            <a:spAutoFit/>
          </a:bodyPr>
          <a:lstStyle/>
          <a:p>
            <a:pPr algn="ctr"/>
            <a:r>
              <a:rPr lang="en-US" sz="8000" dirty="0">
                <a:solidFill>
                  <a:schemeClr val="bg1"/>
                </a:solidFill>
                <a:latin typeface="Algerian" panose="04020705040A02060702" pitchFamily="82" charset="0"/>
              </a:rPr>
              <a:t>03</a:t>
            </a:r>
          </a:p>
        </p:txBody>
      </p:sp>
      <p:sp>
        <p:nvSpPr>
          <p:cNvPr id="11" name="Hộp Văn bản 10">
            <a:extLst>
              <a:ext uri="{FF2B5EF4-FFF2-40B4-BE49-F238E27FC236}">
                <a16:creationId xmlns:a16="http://schemas.microsoft.com/office/drawing/2014/main" id="{C79ECB0D-AF6B-8007-3DFC-CE0587A443AA}"/>
              </a:ext>
            </a:extLst>
          </p:cNvPr>
          <p:cNvSpPr txBox="1"/>
          <p:nvPr/>
        </p:nvSpPr>
        <p:spPr>
          <a:xfrm>
            <a:off x="6021611" y="906667"/>
            <a:ext cx="5256585" cy="1446550"/>
          </a:xfrm>
          <a:prstGeom prst="rect">
            <a:avLst/>
          </a:prstGeom>
          <a:noFill/>
        </p:spPr>
        <p:txBody>
          <a:bodyPr wrap="square">
            <a:spAutoFit/>
          </a:bodyPr>
          <a:lstStyle/>
          <a:p>
            <a:pPr marL="0" marR="177165" algn="ctr">
              <a:spcBef>
                <a:spcPts val="0"/>
              </a:spcBef>
              <a:spcAft>
                <a:spcPts val="0"/>
              </a:spcAft>
              <a:tabLst>
                <a:tab pos="0" algn="l"/>
                <a:tab pos="57150" algn="l"/>
              </a:tabLst>
            </a:pPr>
            <a:r>
              <a:rPr lang="en-US" sz="4400" b="1" dirty="0" err="1">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Trò</a:t>
            </a: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 </a:t>
            </a:r>
            <a:r>
              <a:rPr lang="en-US" sz="4400" b="1" dirty="0" err="1">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chơi</a:t>
            </a: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a:t>
            </a:r>
          </a:p>
          <a:p>
            <a:pPr marL="0" marR="177165" algn="ctr">
              <a:spcBef>
                <a:spcPts val="0"/>
              </a:spcBef>
              <a:spcAft>
                <a:spcPts val="0"/>
              </a:spcAft>
              <a:tabLst>
                <a:tab pos="0" algn="l"/>
                <a:tab pos="57150" algn="l"/>
              </a:tabLst>
            </a:pPr>
            <a:r>
              <a:rPr lang="en-US" sz="4400" b="1" dirty="0">
                <a:solidFill>
                  <a:srgbClr val="0070C0"/>
                </a:solidFill>
                <a:effectLst/>
                <a:latin typeface="Matura MT Script Capitals" panose="03020802060602070202" pitchFamily="66" charset="0"/>
                <a:ea typeface="Times New Roman" panose="02020603050405020304" pitchFamily="18" charset="0"/>
                <a:cs typeface="Times New Roman" panose="02020603050405020304" pitchFamily="18" charset="0"/>
              </a:rPr>
              <a:t> </a:t>
            </a:r>
            <a:r>
              <a:rPr lang="en-US" sz="4400" b="1" dirty="0">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a:t>
            </a:r>
            <a:r>
              <a:rPr lang="en-US" sz="4400" b="1" dirty="0" err="1">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Bức</a:t>
            </a:r>
            <a:r>
              <a:rPr lang="en-US" sz="4400" b="1" dirty="0">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tranh</a:t>
            </a:r>
            <a:r>
              <a:rPr lang="en-US" sz="4400" b="1" dirty="0">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bí</a:t>
            </a:r>
            <a:r>
              <a:rPr lang="en-US" sz="4400" b="1" dirty="0">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 </a:t>
            </a:r>
            <a:r>
              <a:rPr lang="en-US" sz="4400" b="1" dirty="0" err="1">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ẩn</a:t>
            </a:r>
            <a:r>
              <a:rPr lang="en-US" sz="4400" b="1" dirty="0">
                <a:solidFill>
                  <a:srgbClr val="262626"/>
                </a:solidFill>
                <a:effectLst/>
                <a:latin typeface="Matura MT Script Capitals" panose="03020802060602070202" pitchFamily="66" charset="0"/>
                <a:ea typeface="Calibri" panose="020F0502020204030204" pitchFamily="34" charset="0"/>
                <a:cs typeface="Times New Roman" panose="02020603050405020304" pitchFamily="18" charset="0"/>
              </a:rPr>
              <a:t>”</a:t>
            </a:r>
            <a:endParaRPr lang="en-US" sz="3600" dirty="0">
              <a:effectLst/>
              <a:latin typeface="Matura MT Script Capitals" panose="03020802060602070202" pitchFamily="66" charset="0"/>
              <a:ea typeface="Calibri" panose="020F0502020204030204" pitchFamily="34" charset="0"/>
              <a:cs typeface="Times New Roman" panose="02020603050405020304" pitchFamily="18" charset="0"/>
            </a:endParaRPr>
          </a:p>
        </p:txBody>
      </p:sp>
      <p:sp>
        <p:nvSpPr>
          <p:cNvPr id="13" name="Freeform 6">
            <a:hlinkClick r:id="rId7" action="ppaction://hlinksldjump"/>
            <a:extLst>
              <a:ext uri="{FF2B5EF4-FFF2-40B4-BE49-F238E27FC236}">
                <a16:creationId xmlns:a16="http://schemas.microsoft.com/office/drawing/2014/main" id="{F7ED3C85-144F-34C6-5456-2FEB35F1E2D0}"/>
              </a:ext>
            </a:extLst>
          </p:cNvPr>
          <p:cNvSpPr/>
          <p:nvPr/>
        </p:nvSpPr>
        <p:spPr>
          <a:xfrm flipH="1">
            <a:off x="7469459" y="2261495"/>
            <a:ext cx="2144860" cy="1632731"/>
          </a:xfrm>
          <a:custGeom>
            <a:avLst/>
            <a:gdLst/>
            <a:ahLst/>
            <a:cxnLst/>
            <a:rect l="l" t="t" r="r" b="b"/>
            <a:pathLst>
              <a:path w="3011738" h="2277627">
                <a:moveTo>
                  <a:pt x="0" y="0"/>
                </a:moveTo>
                <a:lnTo>
                  <a:pt x="3011738" y="0"/>
                </a:lnTo>
                <a:lnTo>
                  <a:pt x="3011738" y="2277627"/>
                </a:lnTo>
                <a:lnTo>
                  <a:pt x="0" y="2277627"/>
                </a:lnTo>
                <a:lnTo>
                  <a:pt x="0" y="0"/>
                </a:lnTo>
                <a:close/>
              </a:path>
            </a:pathLst>
          </a:custGeom>
          <a:blipFill>
            <a:blip r:embed="rId8"/>
            <a:stretch>
              <a:fillRect/>
            </a:stretch>
          </a:blipFill>
        </p:spPr>
      </p:sp>
      <p:sp>
        <p:nvSpPr>
          <p:cNvPr id="16" name="Hộp Văn bản 15">
            <a:extLst>
              <a:ext uri="{FF2B5EF4-FFF2-40B4-BE49-F238E27FC236}">
                <a16:creationId xmlns:a16="http://schemas.microsoft.com/office/drawing/2014/main" id="{8208CF47-4720-275D-646F-1FC27CDC9A81}"/>
              </a:ext>
            </a:extLst>
          </p:cNvPr>
          <p:cNvSpPr txBox="1"/>
          <p:nvPr/>
        </p:nvSpPr>
        <p:spPr>
          <a:xfrm>
            <a:off x="6093617" y="3980356"/>
            <a:ext cx="4896545" cy="2145268"/>
          </a:xfrm>
          <a:prstGeom prst="roundRect">
            <a:avLst/>
          </a:prstGeom>
          <a:ln w="38100">
            <a:solidFill>
              <a:srgbClr val="00B0F0"/>
            </a:solidFill>
          </a:ln>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spcBef>
                <a:spcPts val="0"/>
              </a:spcBef>
              <a:spcAft>
                <a:spcPts val="0"/>
              </a:spcAft>
            </a:pPr>
            <a:r>
              <a:rPr lang="en-US" sz="4000" b="1" dirty="0" err="1">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4000" b="1" dirty="0">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bí</a:t>
            </a:r>
            <a:r>
              <a:rPr lang="en-US" sz="4000" b="1" dirty="0">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4000" dirty="0">
                <a:solidFill>
                  <a:srgbClr val="33CC33"/>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spcBef>
                <a:spcPts val="0"/>
              </a:spcBef>
              <a:spcAft>
                <a:spcPts val="0"/>
              </a:spcAft>
            </a:pP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717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grpId="0" nodeType="clickEffect">
                                  <p:stCondLst>
                                    <p:cond delay="0"/>
                                  </p:stCondLst>
                                  <p:childTnLst>
                                    <p:animEffect transition="out" filter="circle(out)">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grpId="0" nodeType="clickEffect">
                                  <p:stCondLst>
                                    <p:cond delay="0"/>
                                  </p:stCondLst>
                                  <p:childTnLst>
                                    <p:animEffect transition="out" filter="circle(out)">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 presetClass="exit" presetSubtype="32" fill="hold" grpId="0" nodeType="clickEffect">
                                  <p:stCondLst>
                                    <p:cond delay="0"/>
                                  </p:stCondLst>
                                  <p:childTnLst>
                                    <p:animEffect transition="out" filter="circle(out)">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6" presetClass="exit" presetSubtype="32" fill="hold" grpId="0" nodeType="clickEffect">
                                  <p:stCondLst>
                                    <p:cond delay="0"/>
                                  </p:stCondLst>
                                  <p:childTnLst>
                                    <p:animEffect transition="out" filter="circle(out)">
                                      <p:cBhvr>
                                        <p:cTn id="45" dur="2000"/>
                                        <p:tgtEl>
                                          <p:spTgt spid="10"/>
                                        </p:tgtEl>
                                      </p:cBhvr>
                                    </p:animEffect>
                                    <p:set>
                                      <p:cBhvr>
                                        <p:cTn id="46"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4" grpId="0" animBg="1"/>
      <p:bldP spid="5" grpId="0" animBg="1"/>
      <p:bldP spid="6" grpId="0"/>
      <p:bldP spid="7" grpId="0" animBg="1"/>
      <p:bldP spid="8" grpId="0"/>
      <p:bldP spid="9" grpId="0"/>
      <p:bldP spid="10"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850259" y="3168410"/>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Hộp Văn bản 17">
            <a:extLst>
              <a:ext uri="{FF2B5EF4-FFF2-40B4-BE49-F238E27FC236}">
                <a16:creationId xmlns:a16="http://schemas.microsoft.com/office/drawing/2014/main" id="{7CCEF636-E931-DBF7-392D-FC22ACB191F3}"/>
              </a:ext>
            </a:extLst>
          </p:cNvPr>
          <p:cNvSpPr txBox="1"/>
          <p:nvPr/>
        </p:nvSpPr>
        <p:spPr>
          <a:xfrm>
            <a:off x="6885707" y="2881688"/>
            <a:ext cx="3972485" cy="1754326"/>
          </a:xfrm>
          <a:prstGeom prst="rect">
            <a:avLst/>
          </a:prstGeom>
          <a:noFill/>
        </p:spPr>
        <p:txBody>
          <a:bodyPr wrap="square">
            <a:spAutoFit/>
          </a:bodyPr>
          <a:lstStyle/>
          <a:p>
            <a:pPr marL="30480" marR="30480" algn="just">
              <a:spcBef>
                <a:spcPts val="0"/>
              </a:spcBef>
              <a:spcAft>
                <a:spcPts val="0"/>
              </a:spcAft>
            </a:pPr>
            <a:r>
              <a:rPr lang="vi-VN" sz="3600" b="1"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rPr>
              <a:t>Âm thanh:</a:t>
            </a:r>
            <a:r>
              <a:rPr lang="vi-VN" sz="3600"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rPr>
              <a:t> tiếng cá “</a:t>
            </a:r>
            <a:r>
              <a:rPr lang="vi-VN" sz="3600" i="1"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rPr>
              <a:t>đớp động dưới chân bèo</a:t>
            </a:r>
            <a:r>
              <a:rPr lang="vi-VN" sz="3600"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E5EC8"/>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B7EC80E-EAA7-A84E-B006-024FAB56A439}"/>
              </a:ext>
            </a:extLst>
          </p:cNvPr>
          <p:cNvPicPr>
            <a:picLocks noChangeAspect="1"/>
          </p:cNvPicPr>
          <p:nvPr/>
        </p:nvPicPr>
        <p:blipFill>
          <a:blip r:embed="rId3"/>
          <a:stretch>
            <a:fillRect/>
          </a:stretch>
        </p:blipFill>
        <p:spPr>
          <a:xfrm>
            <a:off x="8655377" y="764704"/>
            <a:ext cx="2871465" cy="1914310"/>
          </a:xfrm>
          <a:prstGeom prst="rect">
            <a:avLst/>
          </a:prstGeom>
        </p:spPr>
      </p:pic>
    </p:spTree>
    <p:extLst>
      <p:ext uri="{BB962C8B-B14F-4D97-AF65-F5344CB8AC3E}">
        <p14:creationId xmlns:p14="http://schemas.microsoft.com/office/powerpoint/2010/main" val="9613042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F334B0-A8E6-A782-8ABE-E485AD34FE28}"/>
              </a:ext>
            </a:extLst>
          </p:cNvPr>
          <p:cNvSpPr/>
          <p:nvPr/>
        </p:nvSpPr>
        <p:spPr>
          <a:xfrm>
            <a:off x="2650375" y="2420888"/>
            <a:ext cx="7848872" cy="1800200"/>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90600" algn="l"/>
              </a:tabLst>
              <a:defRPr/>
            </a:pPr>
            <a:r>
              <a:rPr kumimoji="0" lang="en-US" sz="4000" b="1" i="0" u="none" strike="noStrike" kern="1200" cap="none" spc="0" normalizeH="0" baseline="0" noProof="0" dirty="0">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0" u="none" strike="noStrike" kern="1200" cap="none" spc="0" normalizeH="0" baseline="0" noProof="0" dirty="0" err="1">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000" b="1" i="0" u="none" strike="noStrike" kern="1200" cap="none" spc="0" normalizeH="0" baseline="0" noProof="0" dirty="0">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4000" b="1" i="0" u="none" strike="noStrike" kern="1200" cap="none" spc="0" normalizeH="0" baseline="0" noProof="0" dirty="0">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E5EC8"/>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mùa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4954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ình tự do: Hình 15">
            <a:extLst>
              <a:ext uri="{FF2B5EF4-FFF2-40B4-BE49-F238E27FC236}">
                <a16:creationId xmlns:a16="http://schemas.microsoft.com/office/drawing/2014/main" id="{EF224332-90DD-A90D-E073-ACB38A0D691B}"/>
              </a:ext>
            </a:extLst>
          </p:cNvPr>
          <p:cNvSpPr/>
          <p:nvPr/>
        </p:nvSpPr>
        <p:spPr>
          <a:xfrm flipH="1">
            <a:off x="1125067" y="1986713"/>
            <a:ext cx="2645712" cy="2308325"/>
          </a:xfrm>
          <a:custGeom>
            <a:avLst/>
            <a:gdLst>
              <a:gd name="connsiteX0" fmla="*/ 3799893 w 4237208"/>
              <a:gd name="connsiteY0" fmla="*/ 0 h 2817275"/>
              <a:gd name="connsiteX1" fmla="*/ 472812 w 4237208"/>
              <a:gd name="connsiteY1" fmla="*/ 0 h 2817275"/>
              <a:gd name="connsiteX2" fmla="*/ 468089 w 4237208"/>
              <a:gd name="connsiteY2" fmla="*/ 46852 h 2817275"/>
              <a:gd name="connsiteX3" fmla="*/ 0 w 4237208"/>
              <a:gd name="connsiteY3" fmla="*/ 428355 h 2817275"/>
              <a:gd name="connsiteX4" fmla="*/ 0 w 4237208"/>
              <a:gd name="connsiteY4" fmla="*/ 2339479 h 2817275"/>
              <a:gd name="connsiteX5" fmla="*/ 477796 w 4237208"/>
              <a:gd name="connsiteY5" fmla="*/ 2817275 h 2817275"/>
              <a:gd name="connsiteX6" fmla="*/ 3794909 w 4237208"/>
              <a:gd name="connsiteY6" fmla="*/ 2817275 h 2817275"/>
              <a:gd name="connsiteX7" fmla="*/ 4176412 w 4237208"/>
              <a:gd name="connsiteY7" fmla="*/ 2349186 h 2817275"/>
              <a:gd name="connsiteX8" fmla="*/ 4237208 w 4237208"/>
              <a:gd name="connsiteY8" fmla="*/ 2343058 h 2817275"/>
              <a:gd name="connsiteX9" fmla="*/ 4237208 w 4237208"/>
              <a:gd name="connsiteY9" fmla="*/ 424777 h 2817275"/>
              <a:gd name="connsiteX10" fmla="*/ 4176412 w 4237208"/>
              <a:gd name="connsiteY10" fmla="*/ 418648 h 2817275"/>
              <a:gd name="connsiteX11" fmla="*/ 3804616 w 4237208"/>
              <a:gd name="connsiteY11" fmla="*/ 46852 h 28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7208" h="2817275">
                <a:moveTo>
                  <a:pt x="3799893" y="0"/>
                </a:moveTo>
                <a:lnTo>
                  <a:pt x="472812" y="0"/>
                </a:lnTo>
                <a:lnTo>
                  <a:pt x="468089" y="46852"/>
                </a:lnTo>
                <a:cubicBezTo>
                  <a:pt x="423536" y="264575"/>
                  <a:pt x="230894" y="428355"/>
                  <a:pt x="0" y="428355"/>
                </a:cubicBezTo>
                <a:lnTo>
                  <a:pt x="0" y="2339479"/>
                </a:lnTo>
                <a:cubicBezTo>
                  <a:pt x="263879" y="2339479"/>
                  <a:pt x="477796" y="2553396"/>
                  <a:pt x="477796" y="2817275"/>
                </a:cubicBezTo>
                <a:lnTo>
                  <a:pt x="3794909" y="2817275"/>
                </a:lnTo>
                <a:cubicBezTo>
                  <a:pt x="3794909" y="2586381"/>
                  <a:pt x="3958689" y="2393739"/>
                  <a:pt x="4176412" y="2349186"/>
                </a:cubicBezTo>
                <a:lnTo>
                  <a:pt x="4237208" y="2343058"/>
                </a:lnTo>
                <a:lnTo>
                  <a:pt x="4237208" y="424777"/>
                </a:lnTo>
                <a:lnTo>
                  <a:pt x="4176412" y="418648"/>
                </a:lnTo>
                <a:cubicBezTo>
                  <a:pt x="3989792" y="380460"/>
                  <a:pt x="3842804" y="233472"/>
                  <a:pt x="3804616" y="46852"/>
                </a:cubicBezTo>
                <a:close/>
              </a:path>
            </a:pathLst>
          </a:custGeom>
          <a:blipFill>
            <a:blip r:embed="rId2"/>
            <a:stretch>
              <a:fillRect r="-1441" b="-8238"/>
            </a:stretch>
          </a:blipFill>
          <a:effectLst>
            <a:reflection blurRad="6350" stA="52000" endA="300" endPos="35000" dir="5400000" sy="-100000" algn="bl" rotWithShape="0"/>
          </a:effectLst>
        </p:spPr>
      </p:sp>
      <p:sp>
        <p:nvSpPr>
          <p:cNvPr id="2" name="Hộp Văn bản 1">
            <a:extLst>
              <a:ext uri="{FF2B5EF4-FFF2-40B4-BE49-F238E27FC236}">
                <a16:creationId xmlns:a16="http://schemas.microsoft.com/office/drawing/2014/main" id="{1474E2D5-BF96-FE49-F1AC-67456C8EF17E}"/>
              </a:ext>
            </a:extLst>
          </p:cNvPr>
          <p:cNvSpPr txBox="1"/>
          <p:nvPr/>
        </p:nvSpPr>
        <p:spPr>
          <a:xfrm>
            <a:off x="5157515" y="1100942"/>
            <a:ext cx="4536504" cy="1015663"/>
          </a:xfrm>
          <a:prstGeom prst="rect">
            <a:avLst/>
          </a:prstGeom>
          <a:solidFill>
            <a:schemeClr val="accent5">
              <a:lumMod val="20000"/>
              <a:lumOff val="80000"/>
            </a:schemeClr>
          </a:solidFill>
        </p:spPr>
        <p:txBody>
          <a:bodyPr wrap="square">
            <a:spAutoFit/>
          </a:bodyPr>
          <a:lstStyle/>
          <a:p>
            <a:pPr algn="ctr"/>
            <a:r>
              <a:rPr lang="en-US" sz="6000" b="1" dirty="0" err="1">
                <a:latin typeface="MTD Acryle Script Personal Use" pitchFamily="50" charset="0"/>
                <a:cs typeface="Times New Roman" panose="02020603050405020304" pitchFamily="18" charset="0"/>
              </a:rPr>
              <a:t>Đặc</a:t>
            </a:r>
            <a:r>
              <a:rPr lang="en-US" sz="6000" b="1" dirty="0">
                <a:latin typeface="MTD Acryle Script Personal Use" pitchFamily="50" charset="0"/>
                <a:cs typeface="Times New Roman" panose="02020603050405020304" pitchFamily="18" charset="0"/>
              </a:rPr>
              <a:t> </a:t>
            </a:r>
            <a:r>
              <a:rPr lang="en-US" sz="6000" b="1" dirty="0" err="1">
                <a:latin typeface="MTD Acryle Script Personal Use" pitchFamily="50" charset="0"/>
                <a:cs typeface="Times New Roman" panose="02020603050405020304" pitchFamily="18" charset="0"/>
              </a:rPr>
              <a:t>sắc</a:t>
            </a:r>
            <a:r>
              <a:rPr lang="en-US" sz="6000" b="1" dirty="0">
                <a:latin typeface="MTD Acryle Script Personal Use" pitchFamily="50" charset="0"/>
                <a:cs typeface="Times New Roman" panose="02020603050405020304" pitchFamily="18" charset="0"/>
              </a:rPr>
              <a:t> </a:t>
            </a:r>
            <a:r>
              <a:rPr lang="en-US" sz="6000" b="1" dirty="0" err="1">
                <a:latin typeface="MTD Acryle Script Personal Use" pitchFamily="50" charset="0"/>
                <a:cs typeface="Times New Roman" panose="02020603050405020304" pitchFamily="18" charset="0"/>
              </a:rPr>
              <a:t>nghệ</a:t>
            </a:r>
            <a:r>
              <a:rPr lang="en-US" sz="6000" b="1" dirty="0">
                <a:latin typeface="MTD Acryle Script Personal Use" pitchFamily="50" charset="0"/>
                <a:cs typeface="Times New Roman" panose="02020603050405020304" pitchFamily="18" charset="0"/>
              </a:rPr>
              <a:t> </a:t>
            </a:r>
            <a:r>
              <a:rPr lang="en-US" sz="6000" b="1" dirty="0" err="1">
                <a:latin typeface="MTD Acryle Script Personal Use" pitchFamily="50" charset="0"/>
                <a:cs typeface="Times New Roman" panose="02020603050405020304" pitchFamily="18" charset="0"/>
              </a:rPr>
              <a:t>thuật</a:t>
            </a:r>
            <a:endParaRPr lang="en-US" sz="6000" dirty="0">
              <a:latin typeface="MTD Acryle Script Personal Use" pitchFamily="50" charset="0"/>
              <a:cs typeface="Times New Roman" panose="02020603050405020304" pitchFamily="18" charset="0"/>
            </a:endParaRPr>
          </a:p>
        </p:txBody>
      </p:sp>
      <p:sp>
        <p:nvSpPr>
          <p:cNvPr id="3" name="Hộp Văn bản 1">
            <a:extLst>
              <a:ext uri="{FF2B5EF4-FFF2-40B4-BE49-F238E27FC236}">
                <a16:creationId xmlns:a16="http://schemas.microsoft.com/office/drawing/2014/main" id="{285B5BFB-C459-59A3-F7B1-CFA5315CD981}"/>
              </a:ext>
            </a:extLst>
          </p:cNvPr>
          <p:cNvSpPr txBox="1"/>
          <p:nvPr/>
        </p:nvSpPr>
        <p:spPr>
          <a:xfrm>
            <a:off x="4111088" y="2347419"/>
            <a:ext cx="1405671" cy="2554545"/>
          </a:xfrm>
          <a:prstGeom prst="rect">
            <a:avLst/>
          </a:prstGeom>
          <a:solidFill>
            <a:schemeClr val="accent1">
              <a:lumMod val="90000"/>
            </a:schemeClr>
          </a:solid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Thi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endParaRPr lang="en-US" sz="4000" dirty="0">
              <a:latin typeface="Times New Roman" panose="02020603050405020304" pitchFamily="18" charset="0"/>
              <a:cs typeface="Times New Roman" panose="02020603050405020304" pitchFamily="18" charset="0"/>
            </a:endParaRPr>
          </a:p>
        </p:txBody>
      </p:sp>
      <p:sp>
        <p:nvSpPr>
          <p:cNvPr id="4" name="Hộp Văn bản 1">
            <a:extLst>
              <a:ext uri="{FF2B5EF4-FFF2-40B4-BE49-F238E27FC236}">
                <a16:creationId xmlns:a16="http://schemas.microsoft.com/office/drawing/2014/main" id="{7E5689BB-73C4-196C-B83D-AE53C0207528}"/>
              </a:ext>
            </a:extLst>
          </p:cNvPr>
          <p:cNvSpPr txBox="1"/>
          <p:nvPr/>
        </p:nvSpPr>
        <p:spPr>
          <a:xfrm>
            <a:off x="5856978" y="2881439"/>
            <a:ext cx="1476356" cy="2308324"/>
          </a:xfrm>
          <a:prstGeom prst="rect">
            <a:avLst/>
          </a:prstGeom>
          <a:solidFill>
            <a:schemeClr val="accent1">
              <a:lumMod val="90000"/>
            </a:schemeClr>
          </a:solidFill>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tế</a:t>
            </a:r>
            <a:endParaRPr lang="en-US" sz="6000" dirty="0">
              <a:latin typeface="Times New Roman" panose="02020603050405020304" pitchFamily="18" charset="0"/>
              <a:cs typeface="Times New Roman" panose="02020603050405020304" pitchFamily="18" charset="0"/>
            </a:endParaRPr>
          </a:p>
        </p:txBody>
      </p:sp>
      <p:sp>
        <p:nvSpPr>
          <p:cNvPr id="5" name="Hộp Văn bản 1">
            <a:extLst>
              <a:ext uri="{FF2B5EF4-FFF2-40B4-BE49-F238E27FC236}">
                <a16:creationId xmlns:a16="http://schemas.microsoft.com/office/drawing/2014/main" id="{D78FF560-AE08-1D2D-C7CD-0005E4E5719B}"/>
              </a:ext>
            </a:extLst>
          </p:cNvPr>
          <p:cNvSpPr txBox="1"/>
          <p:nvPr/>
        </p:nvSpPr>
        <p:spPr>
          <a:xfrm>
            <a:off x="7749803" y="3068960"/>
            <a:ext cx="1405672" cy="2800767"/>
          </a:xfrm>
          <a:prstGeom prst="rect">
            <a:avLst/>
          </a:prstGeom>
          <a:solidFill>
            <a:schemeClr val="accent1">
              <a:lumMod val="90000"/>
            </a:schemeClr>
          </a:solid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Gieo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p>
          <a:p>
            <a:pPr algn="ct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endParaRPr lang="en-US" sz="4400" dirty="0">
              <a:latin typeface="Times New Roman" panose="02020603050405020304" pitchFamily="18" charset="0"/>
              <a:cs typeface="Times New Roman" panose="02020603050405020304" pitchFamily="18" charset="0"/>
            </a:endParaRPr>
          </a:p>
        </p:txBody>
      </p:sp>
      <p:sp>
        <p:nvSpPr>
          <p:cNvPr id="6" name="Hộp Văn bản 1">
            <a:extLst>
              <a:ext uri="{FF2B5EF4-FFF2-40B4-BE49-F238E27FC236}">
                <a16:creationId xmlns:a16="http://schemas.microsoft.com/office/drawing/2014/main" id="{E52180CA-AC6A-5603-6AA6-EB96DDD2DD7C}"/>
              </a:ext>
            </a:extLst>
          </p:cNvPr>
          <p:cNvSpPr txBox="1"/>
          <p:nvPr/>
        </p:nvSpPr>
        <p:spPr>
          <a:xfrm>
            <a:off x="9571943" y="2881439"/>
            <a:ext cx="1850267" cy="2554545"/>
          </a:xfrm>
          <a:prstGeom prst="rect">
            <a:avLst/>
          </a:prstGeom>
          <a:solidFill>
            <a:schemeClr val="accent1">
              <a:lumMod val="90000"/>
            </a:schemeClr>
          </a:solid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Bút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p:txBody>
      </p:sp>
      <p:pic>
        <p:nvPicPr>
          <p:cNvPr id="7" name="Picture 7">
            <a:extLst>
              <a:ext uri="{FF2B5EF4-FFF2-40B4-BE49-F238E27FC236}">
                <a16:creationId xmlns:a16="http://schemas.microsoft.com/office/drawing/2014/main" id="{C850596B-52CE-2C64-0CC1-E7BAABC3F3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76719" y="801484"/>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229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57115" y="627726"/>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5AADDB8-A7E1-4B4B-2753-86EC761BA85C}"/>
              </a:ext>
            </a:extLst>
          </p:cNvPr>
          <p:cNvPicPr>
            <a:picLocks noChangeAspect="1"/>
          </p:cNvPicPr>
          <p:nvPr/>
        </p:nvPicPr>
        <p:blipFill>
          <a:blip r:embed="rId4"/>
          <a:stretch>
            <a:fillRect/>
          </a:stretch>
        </p:blipFill>
        <p:spPr>
          <a:xfrm>
            <a:off x="615182" y="688021"/>
            <a:ext cx="10859169" cy="5693307"/>
          </a:xfrm>
          <a:prstGeom prst="rect">
            <a:avLst/>
          </a:prstGeom>
        </p:spPr>
      </p:pic>
      <p:pic>
        <p:nvPicPr>
          <p:cNvPr id="2" name="Picture 1">
            <a:extLst>
              <a:ext uri="{FF2B5EF4-FFF2-40B4-BE49-F238E27FC236}">
                <a16:creationId xmlns:a16="http://schemas.microsoft.com/office/drawing/2014/main" id="{DFBAF427-CA18-D80E-25E4-E17E4855671A}"/>
              </a:ext>
            </a:extLst>
          </p:cNvPr>
          <p:cNvPicPr>
            <a:picLocks noChangeAspect="1"/>
          </p:cNvPicPr>
          <p:nvPr/>
        </p:nvPicPr>
        <p:blipFill>
          <a:blip r:embed="rId5"/>
          <a:stretch>
            <a:fillRect/>
          </a:stretch>
        </p:blipFill>
        <p:spPr>
          <a:xfrm>
            <a:off x="837035" y="2420888"/>
            <a:ext cx="2161188" cy="1749844"/>
          </a:xfrm>
          <a:prstGeom prst="rect">
            <a:avLst/>
          </a:prstGeom>
        </p:spPr>
      </p:pic>
      <p:sp>
        <p:nvSpPr>
          <p:cNvPr id="26" name="文本框 117">
            <a:extLst>
              <a:ext uri="{FF2B5EF4-FFF2-40B4-BE49-F238E27FC236}">
                <a16:creationId xmlns:a16="http://schemas.microsoft.com/office/drawing/2014/main" id="{96DF473A-AF12-75B0-EFEB-3EEDFF4BA3BA}"/>
              </a:ext>
            </a:extLst>
          </p:cNvPr>
          <p:cNvSpPr txBox="1"/>
          <p:nvPr/>
        </p:nvSpPr>
        <p:spPr>
          <a:xfrm>
            <a:off x="1077018" y="2564904"/>
            <a:ext cx="1800200" cy="1446550"/>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Tiểu</a:t>
            </a:r>
            <a:r>
              <a:rPr kumimoji="0" lang="en-US" altLang="zh-CN" sz="4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4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kết</a:t>
            </a:r>
            <a:endParaRPr kumimoji="0" lang="zh-CN" altLang="en-US" sz="4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Group 10">
            <a:extLst>
              <a:ext uri="{FF2B5EF4-FFF2-40B4-BE49-F238E27FC236}">
                <a16:creationId xmlns:a16="http://schemas.microsoft.com/office/drawing/2014/main" id="{6FBEAAA8-9102-6229-C2F7-6667B4796060}"/>
              </a:ext>
            </a:extLst>
          </p:cNvPr>
          <p:cNvGrpSpPr/>
          <p:nvPr/>
        </p:nvGrpSpPr>
        <p:grpSpPr>
          <a:xfrm>
            <a:off x="3734188" y="1555336"/>
            <a:ext cx="7480321" cy="2019136"/>
            <a:chOff x="3629899" y="1808607"/>
            <a:chExt cx="7480321" cy="2019136"/>
          </a:xfrm>
        </p:grpSpPr>
        <p:sp>
          <p:nvSpPr>
            <p:cNvPr id="4" name="Rectangle: Rounded Corners 3">
              <a:extLst>
                <a:ext uri="{FF2B5EF4-FFF2-40B4-BE49-F238E27FC236}">
                  <a16:creationId xmlns:a16="http://schemas.microsoft.com/office/drawing/2014/main" id="{A3967861-CBEA-2AD4-4815-D4FF077E0EC7}"/>
                </a:ext>
              </a:extLst>
            </p:cNvPr>
            <p:cNvSpPr/>
            <p:nvPr/>
          </p:nvSpPr>
          <p:spPr>
            <a:xfrm>
              <a:off x="3629899" y="1808607"/>
              <a:ext cx="7480321" cy="2019136"/>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118">
              <a:extLst>
                <a:ext uri="{FF2B5EF4-FFF2-40B4-BE49-F238E27FC236}">
                  <a16:creationId xmlns:a16="http://schemas.microsoft.com/office/drawing/2014/main" id="{59023A53-8138-05BE-F95C-3867E53011AD}"/>
                </a:ext>
              </a:extLst>
            </p:cNvPr>
            <p:cNvSpPr txBox="1"/>
            <p:nvPr/>
          </p:nvSpPr>
          <p:spPr>
            <a:xfrm>
              <a:off x="3897375" y="1901150"/>
              <a:ext cx="7020780" cy="1815882"/>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pPr>
              <a:r>
                <a:rPr lang="en-US" sz="2800" b="1" dirty="0" err="1">
                  <a:latin typeface="Times New Roman" panose="02020603050405020304" pitchFamily="18" charset="0"/>
                  <a:ea typeface="Arial" panose="020B0604020202020204" pitchFamily="34" charset="0"/>
                  <a:cs typeface="Times New Roman" panose="02020603050405020304" pitchFamily="18" charset="0"/>
                </a:rPr>
                <a:t>Bức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tranh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mùa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bức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tranh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điển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mùa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Bắc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vẻ</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đẹp</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dị</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thân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thuộc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gợi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cái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hồn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riêng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dân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tộc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endParaRPr lang="en-US" sz="1600" b="1" dirty="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33BFF41-90D1-9811-7ECC-87B2815C46BD}"/>
              </a:ext>
            </a:extLst>
          </p:cNvPr>
          <p:cNvGrpSpPr/>
          <p:nvPr/>
        </p:nvGrpSpPr>
        <p:grpSpPr>
          <a:xfrm>
            <a:off x="3713377" y="4067638"/>
            <a:ext cx="7480321" cy="1634268"/>
            <a:chOff x="3629898" y="4475175"/>
            <a:chExt cx="7480321" cy="1634268"/>
          </a:xfrm>
        </p:grpSpPr>
        <p:sp>
          <p:nvSpPr>
            <p:cNvPr id="5" name="Rectangle: Rounded Corners 4">
              <a:extLst>
                <a:ext uri="{FF2B5EF4-FFF2-40B4-BE49-F238E27FC236}">
                  <a16:creationId xmlns:a16="http://schemas.microsoft.com/office/drawing/2014/main" id="{C270BDA6-CA91-208E-10E2-33ABFB76A696}"/>
                </a:ext>
              </a:extLst>
            </p:cNvPr>
            <p:cNvSpPr/>
            <p:nvPr/>
          </p:nvSpPr>
          <p:spPr>
            <a:xfrm>
              <a:off x="3629898" y="4475175"/>
              <a:ext cx="7480321" cy="1634268"/>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18">
              <a:extLst>
                <a:ext uri="{FF2B5EF4-FFF2-40B4-BE49-F238E27FC236}">
                  <a16:creationId xmlns:a16="http://schemas.microsoft.com/office/drawing/2014/main" id="{15EEB2D7-1566-791C-DB22-D16D70B9883F}"/>
                </a:ext>
              </a:extLst>
            </p:cNvPr>
            <p:cNvSpPr txBox="1"/>
            <p:nvPr/>
          </p:nvSpPr>
          <p:spPr>
            <a:xfrm>
              <a:off x="3897375" y="4599811"/>
              <a:ext cx="7131893" cy="138499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tabLst>
                  <a:tab pos="9906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Qua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gắn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Khuyến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78718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9F8B276-325B-F785-2BF6-7EEA6C0E54C0}"/>
              </a:ext>
            </a:extLst>
          </p:cNvPr>
          <p:cNvSpPr txBox="1"/>
          <p:nvPr/>
        </p:nvSpPr>
        <p:spPr>
          <a:xfrm>
            <a:off x="1917155" y="987504"/>
            <a:ext cx="9057814" cy="523220"/>
          </a:xfrm>
          <a:prstGeom prst="rect">
            <a:avLst/>
          </a:prstGeom>
          <a:noFill/>
        </p:spPr>
        <p:txBody>
          <a:bodyPr wrap="square">
            <a:spAutoFit/>
          </a:bodyPr>
          <a:lstStyle/>
          <a:p>
            <a:r>
              <a:rPr lang="en-US" sz="2800" b="1" dirty="0">
                <a:solidFill>
                  <a:srgbClr val="1A7BAD"/>
                </a:solidFill>
                <a:latin typeface="Times New Roman" panose="02020603050405020304" pitchFamily="18" charset="0"/>
                <a:cs typeface="Times New Roman" panose="02020603050405020304" pitchFamily="18" charset="0"/>
              </a:rPr>
              <a:t>2. “Thu </a:t>
            </a:r>
            <a:r>
              <a:rPr lang="en-US" sz="2800" b="1" dirty="0" err="1">
                <a:solidFill>
                  <a:srgbClr val="1A7BAD"/>
                </a:solidFill>
                <a:latin typeface="Times New Roman" panose="02020603050405020304" pitchFamily="18" charset="0"/>
                <a:cs typeface="Times New Roman" panose="02020603050405020304" pitchFamily="18" charset="0"/>
              </a:rPr>
              <a:t>điếu</a:t>
            </a:r>
            <a:r>
              <a:rPr lang="en-US" sz="2800" b="1" dirty="0">
                <a:solidFill>
                  <a:srgbClr val="1A7BAD"/>
                </a:solidFill>
                <a:latin typeface="Times New Roman" panose="02020603050405020304" pitchFamily="18" charset="0"/>
                <a:cs typeface="Times New Roman" panose="02020603050405020304" pitchFamily="18" charset="0"/>
              </a:rPr>
              <a:t>” – </a:t>
            </a:r>
            <a:r>
              <a:rPr lang="en-US" sz="2800" b="1" dirty="0" err="1">
                <a:solidFill>
                  <a:srgbClr val="1A7BAD"/>
                </a:solidFill>
                <a:latin typeface="Times New Roman" panose="02020603050405020304" pitchFamily="18" charset="0"/>
                <a:cs typeface="Times New Roman" panose="02020603050405020304" pitchFamily="18" charset="0"/>
              </a:rPr>
              <a:t>nỗi</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niềm</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tâm</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sự</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kín</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đáo</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của</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nhà</a:t>
            </a:r>
            <a:r>
              <a:rPr lang="en-US" sz="2800" b="1" dirty="0">
                <a:solidFill>
                  <a:srgbClr val="1A7BAD"/>
                </a:solidFill>
                <a:latin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cs typeface="Times New Roman" panose="02020603050405020304" pitchFamily="18" charset="0"/>
              </a:rPr>
              <a:t>thơ</a:t>
            </a:r>
            <a:endParaRPr lang="en-US" sz="2800" dirty="0">
              <a:solidFill>
                <a:srgbClr val="1A7BAD"/>
              </a:solidFill>
              <a:latin typeface="Times New Roman" panose="02020603050405020304" pitchFamily="18" charset="0"/>
              <a:cs typeface="Times New Roman" panose="02020603050405020304" pitchFamily="18" charset="0"/>
            </a:endParaRPr>
          </a:p>
        </p:txBody>
      </p:sp>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14668" y="1657478"/>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文本框 117">
            <a:extLst>
              <a:ext uri="{FF2B5EF4-FFF2-40B4-BE49-F238E27FC236}">
                <a16:creationId xmlns:a16="http://schemas.microsoft.com/office/drawing/2014/main" id="{96DF473A-AF12-75B0-EFEB-3EEDFF4BA3BA}"/>
              </a:ext>
            </a:extLst>
          </p:cNvPr>
          <p:cNvSpPr txBox="1"/>
          <p:nvPr/>
        </p:nvSpPr>
        <p:spPr>
          <a:xfrm>
            <a:off x="4598771" y="2151727"/>
            <a:ext cx="6624736" cy="255454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gn="just"/>
            <a:r>
              <a:rPr lang="en-US" sz="3200" b="1" dirty="0" err="1">
                <a:solidFill>
                  <a:srgbClr val="7030A0"/>
                </a:solidFill>
                <a:latin typeface="Times New Roman" panose="02020603050405020304" pitchFamily="18" charset="0"/>
                <a:cs typeface="Times New Roman" panose="02020603050405020304" pitchFamily="18" charset="0"/>
              </a:rPr>
              <a:t>Không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gian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lặng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như</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lặng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tâm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hồn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thơ</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khiến</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cảm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nhận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về</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nỗi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cô</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đơn</a:t>
            </a:r>
            <a:r>
              <a:rPr lang="en-US" sz="3200" b="1" dirty="0">
                <a:solidFill>
                  <a:srgbClr val="7030A0"/>
                </a:solidFill>
                <a:latin typeface="Times New Roman" panose="02020603050405020304" pitchFamily="18" charset="0"/>
                <a:cs typeface="Times New Roman" panose="02020603050405020304" pitchFamily="18" charset="0"/>
              </a:rPr>
              <a:t>, man </a:t>
            </a:r>
            <a:r>
              <a:rPr lang="en-US" sz="3200" b="1" dirty="0" err="1">
                <a:solidFill>
                  <a:srgbClr val="7030A0"/>
                </a:solidFill>
                <a:latin typeface="Times New Roman" panose="02020603050405020304" pitchFamily="18" charset="0"/>
                <a:cs typeface="Times New Roman" panose="02020603050405020304" pitchFamily="18" charset="0"/>
              </a:rPr>
              <a:t>mác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buồn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uẩn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khúc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cõi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lòng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nhân</a:t>
            </a:r>
            <a:r>
              <a:rPr lang="en-US" sz="3200" b="1" dirty="0">
                <a:solidFill>
                  <a:srgbClr val="7030A0"/>
                </a:solidFill>
                <a:latin typeface="Times New Roman" panose="02020603050405020304" pitchFamily="18" charset="0"/>
                <a:cs typeface="Times New Roman" panose="02020603050405020304" pitchFamily="18" charset="0"/>
              </a:rPr>
              <a:t>.</a:t>
            </a:r>
          </a:p>
        </p:txBody>
      </p:sp>
      <p:pic>
        <p:nvPicPr>
          <p:cNvPr id="13" name="Hình ảnh 12" descr="Phân tích bài “Thu điếu” của Nguyễn Khuyến">
            <a:extLst>
              <a:ext uri="{FF2B5EF4-FFF2-40B4-BE49-F238E27FC236}">
                <a16:creationId xmlns:a16="http://schemas.microsoft.com/office/drawing/2014/main" id="{F5DBBF39-364B-A057-82F7-B0D006987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036"/>
          <a:stretch>
            <a:fillRect/>
          </a:stretch>
        </p:blipFill>
        <p:spPr bwMode="auto">
          <a:xfrm>
            <a:off x="705595" y="1916832"/>
            <a:ext cx="3473173" cy="3283690"/>
          </a:xfrm>
          <a:custGeom>
            <a:avLst/>
            <a:gdLst/>
            <a:ahLst/>
            <a:cxnLst/>
            <a:rect l="l" t="t" r="r" b="b"/>
            <a:pathLst>
              <a:path w="3697390" h="3495675">
                <a:moveTo>
                  <a:pt x="2401990" y="3457728"/>
                </a:moveTo>
                <a:cubicBezTo>
                  <a:pt x="2412150" y="3467888"/>
                  <a:pt x="2414690" y="3472968"/>
                  <a:pt x="2409610" y="3472968"/>
                </a:cubicBezTo>
                <a:cubicBezTo>
                  <a:pt x="2404530" y="3472968"/>
                  <a:pt x="2407070" y="3478048"/>
                  <a:pt x="2417230" y="3488208"/>
                </a:cubicBezTo>
                <a:lnTo>
                  <a:pt x="2401990" y="3488208"/>
                </a:lnTo>
                <a:close/>
                <a:moveTo>
                  <a:pt x="527470" y="3427248"/>
                </a:moveTo>
                <a:cubicBezTo>
                  <a:pt x="537630" y="3437408"/>
                  <a:pt x="547790" y="3452648"/>
                  <a:pt x="557950" y="3472968"/>
                </a:cubicBezTo>
                <a:lnTo>
                  <a:pt x="542710" y="3472968"/>
                </a:lnTo>
                <a:lnTo>
                  <a:pt x="542710" y="3488208"/>
                </a:lnTo>
                <a:lnTo>
                  <a:pt x="496990" y="3488208"/>
                </a:lnTo>
                <a:lnTo>
                  <a:pt x="496990" y="3472968"/>
                </a:lnTo>
                <a:cubicBezTo>
                  <a:pt x="507150" y="3462808"/>
                  <a:pt x="512230" y="3455188"/>
                  <a:pt x="512230" y="3450108"/>
                </a:cubicBezTo>
                <a:cubicBezTo>
                  <a:pt x="512230" y="3445028"/>
                  <a:pt x="517310" y="3437408"/>
                  <a:pt x="527470" y="3427248"/>
                </a:cubicBezTo>
                <a:close/>
                <a:moveTo>
                  <a:pt x="1060870" y="3366288"/>
                </a:moveTo>
                <a:lnTo>
                  <a:pt x="1076110" y="3366288"/>
                </a:lnTo>
                <a:lnTo>
                  <a:pt x="1076110" y="3427248"/>
                </a:lnTo>
                <a:lnTo>
                  <a:pt x="1060870" y="3427248"/>
                </a:lnTo>
                <a:close/>
                <a:moveTo>
                  <a:pt x="588430" y="3335808"/>
                </a:moveTo>
                <a:cubicBezTo>
                  <a:pt x="598590" y="3345968"/>
                  <a:pt x="601130" y="3351048"/>
                  <a:pt x="596050" y="3351048"/>
                </a:cubicBezTo>
                <a:cubicBezTo>
                  <a:pt x="590970" y="3351048"/>
                  <a:pt x="593510" y="3356128"/>
                  <a:pt x="603670" y="3366288"/>
                </a:cubicBezTo>
                <a:lnTo>
                  <a:pt x="588430" y="3366288"/>
                </a:lnTo>
                <a:close/>
                <a:moveTo>
                  <a:pt x="1076110" y="3305328"/>
                </a:moveTo>
                <a:cubicBezTo>
                  <a:pt x="1086270" y="3315488"/>
                  <a:pt x="1091350" y="3319298"/>
                  <a:pt x="1091350" y="3316758"/>
                </a:cubicBezTo>
                <a:lnTo>
                  <a:pt x="1091350" y="3319616"/>
                </a:lnTo>
                <a:cubicBezTo>
                  <a:pt x="1091350" y="3322791"/>
                  <a:pt x="1091350" y="3328188"/>
                  <a:pt x="1091350" y="3335808"/>
                </a:cubicBezTo>
                <a:lnTo>
                  <a:pt x="1076110" y="3335808"/>
                </a:lnTo>
                <a:close/>
                <a:moveTo>
                  <a:pt x="634150" y="3244368"/>
                </a:moveTo>
                <a:lnTo>
                  <a:pt x="649390" y="3244368"/>
                </a:lnTo>
                <a:cubicBezTo>
                  <a:pt x="649390" y="3274848"/>
                  <a:pt x="639230" y="3300248"/>
                  <a:pt x="618910" y="3320568"/>
                </a:cubicBezTo>
                <a:cubicBezTo>
                  <a:pt x="618910" y="3295168"/>
                  <a:pt x="618910" y="3279928"/>
                  <a:pt x="618910" y="3274848"/>
                </a:cubicBezTo>
                <a:cubicBezTo>
                  <a:pt x="618910" y="3269768"/>
                  <a:pt x="623990" y="3259608"/>
                  <a:pt x="634150" y="3244368"/>
                </a:cubicBezTo>
                <a:close/>
                <a:moveTo>
                  <a:pt x="649390" y="3213888"/>
                </a:moveTo>
                <a:cubicBezTo>
                  <a:pt x="659550" y="3224048"/>
                  <a:pt x="664630" y="3227858"/>
                  <a:pt x="664630" y="3225318"/>
                </a:cubicBezTo>
                <a:lnTo>
                  <a:pt x="664630" y="3228176"/>
                </a:lnTo>
                <a:cubicBezTo>
                  <a:pt x="664630" y="3231351"/>
                  <a:pt x="664630" y="3236748"/>
                  <a:pt x="664630" y="3244368"/>
                </a:cubicBezTo>
                <a:lnTo>
                  <a:pt x="649390" y="3244368"/>
                </a:lnTo>
                <a:close/>
                <a:moveTo>
                  <a:pt x="55030" y="2543328"/>
                </a:moveTo>
                <a:cubicBezTo>
                  <a:pt x="44870" y="2563649"/>
                  <a:pt x="32170" y="2582699"/>
                  <a:pt x="16930" y="2600478"/>
                </a:cubicBezTo>
                <a:lnTo>
                  <a:pt x="0" y="2610935"/>
                </a:lnTo>
                <a:lnTo>
                  <a:pt x="0" y="2551512"/>
                </a:lnTo>
                <a:lnTo>
                  <a:pt x="15978" y="2546186"/>
                </a:lnTo>
                <a:cubicBezTo>
                  <a:pt x="26773" y="2544281"/>
                  <a:pt x="39790" y="2543328"/>
                  <a:pt x="55030" y="2543328"/>
                </a:cubicBezTo>
                <a:close/>
                <a:moveTo>
                  <a:pt x="375070" y="912648"/>
                </a:moveTo>
                <a:cubicBezTo>
                  <a:pt x="385230" y="912648"/>
                  <a:pt x="397930" y="915188"/>
                  <a:pt x="413170" y="920268"/>
                </a:cubicBezTo>
                <a:cubicBezTo>
                  <a:pt x="428410" y="925348"/>
                  <a:pt x="436030" y="938048"/>
                  <a:pt x="436030" y="958368"/>
                </a:cubicBezTo>
                <a:lnTo>
                  <a:pt x="405550" y="958368"/>
                </a:lnTo>
                <a:cubicBezTo>
                  <a:pt x="395390" y="948208"/>
                  <a:pt x="387770" y="943128"/>
                  <a:pt x="382690" y="943128"/>
                </a:cubicBezTo>
                <a:cubicBezTo>
                  <a:pt x="377610" y="943128"/>
                  <a:pt x="369990" y="938048"/>
                  <a:pt x="359830" y="927888"/>
                </a:cubicBezTo>
                <a:close/>
                <a:moveTo>
                  <a:pt x="2005750" y="257328"/>
                </a:moveTo>
                <a:lnTo>
                  <a:pt x="2005750" y="272568"/>
                </a:lnTo>
                <a:lnTo>
                  <a:pt x="1990510" y="272568"/>
                </a:lnTo>
                <a:close/>
                <a:moveTo>
                  <a:pt x="588430" y="74448"/>
                </a:moveTo>
                <a:cubicBezTo>
                  <a:pt x="629070" y="84608"/>
                  <a:pt x="657010" y="112548"/>
                  <a:pt x="672250" y="158268"/>
                </a:cubicBezTo>
                <a:cubicBezTo>
                  <a:pt x="687490" y="203988"/>
                  <a:pt x="710350" y="226848"/>
                  <a:pt x="740830" y="226848"/>
                </a:cubicBezTo>
                <a:lnTo>
                  <a:pt x="740830" y="257328"/>
                </a:lnTo>
                <a:lnTo>
                  <a:pt x="771310" y="287808"/>
                </a:lnTo>
                <a:cubicBezTo>
                  <a:pt x="771310" y="323368"/>
                  <a:pt x="781470" y="347498"/>
                  <a:pt x="801790" y="360198"/>
                </a:cubicBezTo>
                <a:cubicBezTo>
                  <a:pt x="822110" y="372898"/>
                  <a:pt x="842430" y="409728"/>
                  <a:pt x="862750" y="470688"/>
                </a:cubicBezTo>
                <a:lnTo>
                  <a:pt x="893230" y="470688"/>
                </a:lnTo>
                <a:lnTo>
                  <a:pt x="893230" y="501168"/>
                </a:lnTo>
                <a:cubicBezTo>
                  <a:pt x="918630" y="506248"/>
                  <a:pt x="935140" y="512598"/>
                  <a:pt x="942760" y="520218"/>
                </a:cubicBezTo>
                <a:cubicBezTo>
                  <a:pt x="950380" y="527838"/>
                  <a:pt x="958000" y="535458"/>
                  <a:pt x="965620" y="543078"/>
                </a:cubicBezTo>
                <a:cubicBezTo>
                  <a:pt x="973240" y="550698"/>
                  <a:pt x="982130" y="558318"/>
                  <a:pt x="992290" y="565938"/>
                </a:cubicBezTo>
                <a:cubicBezTo>
                  <a:pt x="1002450" y="573558"/>
                  <a:pt x="1025310" y="577368"/>
                  <a:pt x="1060870" y="577368"/>
                </a:cubicBezTo>
                <a:cubicBezTo>
                  <a:pt x="1076110" y="551968"/>
                  <a:pt x="1100240" y="535458"/>
                  <a:pt x="1133260" y="527838"/>
                </a:cubicBezTo>
                <a:cubicBezTo>
                  <a:pt x="1166280" y="520218"/>
                  <a:pt x="1198030" y="516408"/>
                  <a:pt x="1228510" y="516408"/>
                </a:cubicBezTo>
                <a:lnTo>
                  <a:pt x="1228510" y="348768"/>
                </a:lnTo>
                <a:cubicBezTo>
                  <a:pt x="1198030" y="348768"/>
                  <a:pt x="1182790" y="318288"/>
                  <a:pt x="1182790" y="257328"/>
                </a:cubicBezTo>
                <a:lnTo>
                  <a:pt x="1167550" y="257328"/>
                </a:lnTo>
                <a:cubicBezTo>
                  <a:pt x="1167550" y="242088"/>
                  <a:pt x="1170090" y="226848"/>
                  <a:pt x="1175170" y="211608"/>
                </a:cubicBezTo>
                <a:cubicBezTo>
                  <a:pt x="1180250" y="196368"/>
                  <a:pt x="1182790" y="181128"/>
                  <a:pt x="1182790" y="165888"/>
                </a:cubicBezTo>
                <a:lnTo>
                  <a:pt x="1198030" y="165888"/>
                </a:lnTo>
                <a:lnTo>
                  <a:pt x="1198030" y="196368"/>
                </a:lnTo>
                <a:cubicBezTo>
                  <a:pt x="1223430" y="206528"/>
                  <a:pt x="1237400" y="221768"/>
                  <a:pt x="1239940" y="242088"/>
                </a:cubicBezTo>
                <a:cubicBezTo>
                  <a:pt x="1242480" y="262408"/>
                  <a:pt x="1248830" y="287808"/>
                  <a:pt x="1258990" y="318288"/>
                </a:cubicBezTo>
                <a:lnTo>
                  <a:pt x="1258990" y="379248"/>
                </a:lnTo>
                <a:lnTo>
                  <a:pt x="1274230" y="379248"/>
                </a:lnTo>
                <a:cubicBezTo>
                  <a:pt x="1284390" y="389408"/>
                  <a:pt x="1292010" y="399568"/>
                  <a:pt x="1297090" y="409728"/>
                </a:cubicBezTo>
                <a:cubicBezTo>
                  <a:pt x="1302170" y="419888"/>
                  <a:pt x="1309790" y="430048"/>
                  <a:pt x="1319950" y="440208"/>
                </a:cubicBezTo>
                <a:lnTo>
                  <a:pt x="1350430" y="440208"/>
                </a:lnTo>
                <a:lnTo>
                  <a:pt x="1350430" y="470688"/>
                </a:lnTo>
                <a:lnTo>
                  <a:pt x="1396150" y="470688"/>
                </a:lnTo>
                <a:lnTo>
                  <a:pt x="1396150" y="455448"/>
                </a:lnTo>
                <a:lnTo>
                  <a:pt x="1441870" y="455448"/>
                </a:lnTo>
                <a:lnTo>
                  <a:pt x="1441870" y="440208"/>
                </a:lnTo>
                <a:cubicBezTo>
                  <a:pt x="1452030" y="440208"/>
                  <a:pt x="1459650" y="437668"/>
                  <a:pt x="1464730" y="432588"/>
                </a:cubicBezTo>
                <a:cubicBezTo>
                  <a:pt x="1469810" y="427508"/>
                  <a:pt x="1477430" y="424968"/>
                  <a:pt x="1487590" y="424968"/>
                </a:cubicBezTo>
                <a:lnTo>
                  <a:pt x="1487590" y="409728"/>
                </a:lnTo>
                <a:lnTo>
                  <a:pt x="1502830" y="409728"/>
                </a:lnTo>
                <a:cubicBezTo>
                  <a:pt x="1512990" y="399568"/>
                  <a:pt x="1520610" y="381788"/>
                  <a:pt x="1525690" y="356388"/>
                </a:cubicBezTo>
                <a:cubicBezTo>
                  <a:pt x="1530770" y="330988"/>
                  <a:pt x="1538390" y="313208"/>
                  <a:pt x="1548550" y="303048"/>
                </a:cubicBezTo>
                <a:cubicBezTo>
                  <a:pt x="1558710" y="303048"/>
                  <a:pt x="1568870" y="303048"/>
                  <a:pt x="1579030" y="303048"/>
                </a:cubicBezTo>
                <a:cubicBezTo>
                  <a:pt x="1589190" y="303048"/>
                  <a:pt x="1599350" y="297968"/>
                  <a:pt x="1609510" y="287808"/>
                </a:cubicBezTo>
                <a:lnTo>
                  <a:pt x="1609510" y="272568"/>
                </a:lnTo>
                <a:lnTo>
                  <a:pt x="1655230" y="272568"/>
                </a:lnTo>
                <a:cubicBezTo>
                  <a:pt x="1655230" y="237008"/>
                  <a:pt x="1666660" y="215418"/>
                  <a:pt x="1689520" y="207798"/>
                </a:cubicBezTo>
                <a:cubicBezTo>
                  <a:pt x="1712380" y="200178"/>
                  <a:pt x="1741590" y="196368"/>
                  <a:pt x="1777150" y="196368"/>
                </a:cubicBezTo>
                <a:lnTo>
                  <a:pt x="1784770" y="203988"/>
                </a:lnTo>
                <a:cubicBezTo>
                  <a:pt x="1784770" y="203988"/>
                  <a:pt x="1787310" y="201448"/>
                  <a:pt x="1792390" y="196368"/>
                </a:cubicBezTo>
                <a:cubicBezTo>
                  <a:pt x="1787310" y="216688"/>
                  <a:pt x="1784770" y="237008"/>
                  <a:pt x="1784770" y="257328"/>
                </a:cubicBezTo>
                <a:cubicBezTo>
                  <a:pt x="1784770" y="272568"/>
                  <a:pt x="1786040" y="285268"/>
                  <a:pt x="1788580" y="295428"/>
                </a:cubicBezTo>
                <a:cubicBezTo>
                  <a:pt x="1791120" y="305588"/>
                  <a:pt x="1797470" y="323368"/>
                  <a:pt x="1807630" y="348768"/>
                </a:cubicBezTo>
                <a:lnTo>
                  <a:pt x="1914310" y="348768"/>
                </a:lnTo>
                <a:cubicBezTo>
                  <a:pt x="1914310" y="338608"/>
                  <a:pt x="1916850" y="333528"/>
                  <a:pt x="1921930" y="333528"/>
                </a:cubicBezTo>
                <a:cubicBezTo>
                  <a:pt x="1927010" y="333528"/>
                  <a:pt x="1929550" y="328448"/>
                  <a:pt x="1929550" y="318288"/>
                </a:cubicBezTo>
                <a:lnTo>
                  <a:pt x="1975270" y="318288"/>
                </a:lnTo>
                <a:lnTo>
                  <a:pt x="1975270" y="310668"/>
                </a:lnTo>
                <a:cubicBezTo>
                  <a:pt x="1975270" y="305588"/>
                  <a:pt x="1980350" y="297968"/>
                  <a:pt x="1990510" y="287808"/>
                </a:cubicBezTo>
                <a:lnTo>
                  <a:pt x="2036230" y="287808"/>
                </a:lnTo>
                <a:lnTo>
                  <a:pt x="2036230" y="272568"/>
                </a:lnTo>
                <a:cubicBezTo>
                  <a:pt x="2051470" y="262408"/>
                  <a:pt x="2061630" y="254788"/>
                  <a:pt x="2066710" y="249708"/>
                </a:cubicBezTo>
                <a:cubicBezTo>
                  <a:pt x="2071790" y="244628"/>
                  <a:pt x="2087030" y="237008"/>
                  <a:pt x="2112430" y="226848"/>
                </a:cubicBezTo>
                <a:cubicBezTo>
                  <a:pt x="2137830" y="257328"/>
                  <a:pt x="2158150" y="283998"/>
                  <a:pt x="2173390" y="306858"/>
                </a:cubicBezTo>
                <a:cubicBezTo>
                  <a:pt x="2188630" y="329718"/>
                  <a:pt x="2203870" y="353848"/>
                  <a:pt x="2219110" y="379248"/>
                </a:cubicBezTo>
                <a:lnTo>
                  <a:pt x="2325790" y="379248"/>
                </a:lnTo>
                <a:cubicBezTo>
                  <a:pt x="2325790" y="389408"/>
                  <a:pt x="2329600" y="399568"/>
                  <a:pt x="2337220" y="409728"/>
                </a:cubicBezTo>
                <a:cubicBezTo>
                  <a:pt x="2344840" y="419888"/>
                  <a:pt x="2366430" y="424968"/>
                  <a:pt x="2401990" y="424968"/>
                </a:cubicBezTo>
                <a:lnTo>
                  <a:pt x="2401990" y="455448"/>
                </a:lnTo>
                <a:lnTo>
                  <a:pt x="2447710" y="455448"/>
                </a:lnTo>
                <a:cubicBezTo>
                  <a:pt x="2462950" y="440208"/>
                  <a:pt x="2483270" y="407188"/>
                  <a:pt x="2508670" y="356388"/>
                </a:cubicBezTo>
                <a:cubicBezTo>
                  <a:pt x="2523910" y="330988"/>
                  <a:pt x="2539150" y="303048"/>
                  <a:pt x="2554390" y="272568"/>
                </a:cubicBezTo>
                <a:lnTo>
                  <a:pt x="2615350" y="272568"/>
                </a:lnTo>
                <a:cubicBezTo>
                  <a:pt x="2625510" y="292888"/>
                  <a:pt x="2630590" y="318288"/>
                  <a:pt x="2630590" y="348768"/>
                </a:cubicBezTo>
                <a:cubicBezTo>
                  <a:pt x="2589950" y="374168"/>
                  <a:pt x="2569630" y="419888"/>
                  <a:pt x="2569630" y="485928"/>
                </a:cubicBezTo>
                <a:cubicBezTo>
                  <a:pt x="2595030" y="496088"/>
                  <a:pt x="2609000" y="506248"/>
                  <a:pt x="2611540" y="516408"/>
                </a:cubicBezTo>
                <a:cubicBezTo>
                  <a:pt x="2614080" y="526568"/>
                  <a:pt x="2630590" y="536728"/>
                  <a:pt x="2661070" y="546888"/>
                </a:cubicBezTo>
                <a:cubicBezTo>
                  <a:pt x="2676310" y="531648"/>
                  <a:pt x="2686470" y="525298"/>
                  <a:pt x="2691550" y="527838"/>
                </a:cubicBezTo>
                <a:cubicBezTo>
                  <a:pt x="2696630" y="530378"/>
                  <a:pt x="2706790" y="526568"/>
                  <a:pt x="2722030" y="516408"/>
                </a:cubicBezTo>
                <a:lnTo>
                  <a:pt x="2722030" y="501168"/>
                </a:lnTo>
                <a:cubicBezTo>
                  <a:pt x="2737270" y="485928"/>
                  <a:pt x="2749970" y="474498"/>
                  <a:pt x="2760130" y="466878"/>
                </a:cubicBezTo>
                <a:cubicBezTo>
                  <a:pt x="2770290" y="459258"/>
                  <a:pt x="2788070" y="455448"/>
                  <a:pt x="2813470" y="455448"/>
                </a:cubicBezTo>
                <a:cubicBezTo>
                  <a:pt x="2823630" y="465608"/>
                  <a:pt x="2828710" y="496088"/>
                  <a:pt x="2828710" y="546888"/>
                </a:cubicBezTo>
                <a:cubicBezTo>
                  <a:pt x="2788070" y="567208"/>
                  <a:pt x="2767750" y="602768"/>
                  <a:pt x="2767750" y="653568"/>
                </a:cubicBezTo>
                <a:cubicBezTo>
                  <a:pt x="2772830" y="658648"/>
                  <a:pt x="2779180" y="666268"/>
                  <a:pt x="2786800" y="676428"/>
                </a:cubicBezTo>
                <a:cubicBezTo>
                  <a:pt x="2794420" y="686588"/>
                  <a:pt x="2803310" y="694208"/>
                  <a:pt x="2813470" y="699288"/>
                </a:cubicBezTo>
                <a:lnTo>
                  <a:pt x="2813470" y="714528"/>
                </a:lnTo>
                <a:lnTo>
                  <a:pt x="2859190" y="714528"/>
                </a:lnTo>
                <a:lnTo>
                  <a:pt x="2859190" y="729768"/>
                </a:lnTo>
                <a:cubicBezTo>
                  <a:pt x="2869350" y="734848"/>
                  <a:pt x="2883320" y="739928"/>
                  <a:pt x="2901100" y="745008"/>
                </a:cubicBezTo>
                <a:cubicBezTo>
                  <a:pt x="2918880" y="750088"/>
                  <a:pt x="2937930" y="757708"/>
                  <a:pt x="2958250" y="767868"/>
                </a:cubicBezTo>
                <a:cubicBezTo>
                  <a:pt x="2978570" y="778028"/>
                  <a:pt x="3001430" y="785648"/>
                  <a:pt x="3026830" y="790728"/>
                </a:cubicBezTo>
                <a:lnTo>
                  <a:pt x="3026830" y="821208"/>
                </a:lnTo>
                <a:lnTo>
                  <a:pt x="3042070" y="821208"/>
                </a:lnTo>
                <a:cubicBezTo>
                  <a:pt x="3057310" y="846608"/>
                  <a:pt x="3066200" y="863118"/>
                  <a:pt x="3068740" y="870738"/>
                </a:cubicBezTo>
                <a:cubicBezTo>
                  <a:pt x="3071280" y="878358"/>
                  <a:pt x="3092870" y="887248"/>
                  <a:pt x="3133510" y="897408"/>
                </a:cubicBezTo>
                <a:lnTo>
                  <a:pt x="3133510" y="882168"/>
                </a:lnTo>
                <a:lnTo>
                  <a:pt x="3224950" y="882168"/>
                </a:lnTo>
                <a:lnTo>
                  <a:pt x="3224950" y="866928"/>
                </a:lnTo>
                <a:lnTo>
                  <a:pt x="3285910" y="866928"/>
                </a:lnTo>
                <a:lnTo>
                  <a:pt x="3285910" y="882168"/>
                </a:lnTo>
                <a:lnTo>
                  <a:pt x="3346870" y="882168"/>
                </a:lnTo>
                <a:cubicBezTo>
                  <a:pt x="3346870" y="872008"/>
                  <a:pt x="3349410" y="864388"/>
                  <a:pt x="3354490" y="859308"/>
                </a:cubicBezTo>
                <a:cubicBezTo>
                  <a:pt x="3354490" y="854228"/>
                  <a:pt x="3357030" y="851688"/>
                  <a:pt x="3362110" y="851688"/>
                </a:cubicBezTo>
                <a:lnTo>
                  <a:pt x="3453550" y="851688"/>
                </a:lnTo>
                <a:lnTo>
                  <a:pt x="3453550" y="866928"/>
                </a:lnTo>
                <a:lnTo>
                  <a:pt x="3423070" y="866928"/>
                </a:lnTo>
                <a:cubicBezTo>
                  <a:pt x="3402750" y="877088"/>
                  <a:pt x="3377350" y="884708"/>
                  <a:pt x="3346870" y="889788"/>
                </a:cubicBezTo>
                <a:cubicBezTo>
                  <a:pt x="3316390" y="894868"/>
                  <a:pt x="3290990" y="917728"/>
                  <a:pt x="3270670" y="958368"/>
                </a:cubicBezTo>
                <a:lnTo>
                  <a:pt x="3240190" y="958368"/>
                </a:lnTo>
                <a:cubicBezTo>
                  <a:pt x="3230030" y="973608"/>
                  <a:pt x="3219870" y="987578"/>
                  <a:pt x="3209710" y="1000278"/>
                </a:cubicBezTo>
                <a:cubicBezTo>
                  <a:pt x="3199550" y="1012978"/>
                  <a:pt x="3189390" y="1024408"/>
                  <a:pt x="3179230" y="1034568"/>
                </a:cubicBezTo>
                <a:lnTo>
                  <a:pt x="3179230" y="1065048"/>
                </a:lnTo>
                <a:cubicBezTo>
                  <a:pt x="3209710" y="1090448"/>
                  <a:pt x="3226220" y="1113308"/>
                  <a:pt x="3228760" y="1133628"/>
                </a:cubicBezTo>
                <a:cubicBezTo>
                  <a:pt x="3231300" y="1153948"/>
                  <a:pt x="3255430" y="1171728"/>
                  <a:pt x="3301150" y="1186968"/>
                </a:cubicBezTo>
                <a:lnTo>
                  <a:pt x="3301150" y="1217448"/>
                </a:lnTo>
                <a:cubicBezTo>
                  <a:pt x="3341790" y="1217448"/>
                  <a:pt x="3383700" y="1218718"/>
                  <a:pt x="3426880" y="1221258"/>
                </a:cubicBezTo>
                <a:cubicBezTo>
                  <a:pt x="3470060" y="1223798"/>
                  <a:pt x="3504350" y="1247928"/>
                  <a:pt x="3529750" y="1293648"/>
                </a:cubicBezTo>
                <a:lnTo>
                  <a:pt x="3514510" y="1293648"/>
                </a:lnTo>
                <a:cubicBezTo>
                  <a:pt x="3499270" y="1313968"/>
                  <a:pt x="3481490" y="1326668"/>
                  <a:pt x="3461170" y="1331748"/>
                </a:cubicBezTo>
                <a:cubicBezTo>
                  <a:pt x="3440850" y="1336828"/>
                  <a:pt x="3423070" y="1341908"/>
                  <a:pt x="3407830" y="1346988"/>
                </a:cubicBezTo>
                <a:cubicBezTo>
                  <a:pt x="3392590" y="1352068"/>
                  <a:pt x="3378620" y="1360958"/>
                  <a:pt x="3365920" y="1373658"/>
                </a:cubicBezTo>
                <a:cubicBezTo>
                  <a:pt x="3353220" y="1386358"/>
                  <a:pt x="3346870" y="1410488"/>
                  <a:pt x="3346870" y="1446048"/>
                </a:cubicBezTo>
                <a:lnTo>
                  <a:pt x="3331630" y="1446048"/>
                </a:lnTo>
                <a:cubicBezTo>
                  <a:pt x="3331630" y="1461288"/>
                  <a:pt x="3344330" y="1496848"/>
                  <a:pt x="3369730" y="1552728"/>
                </a:cubicBezTo>
                <a:cubicBezTo>
                  <a:pt x="3395130" y="1608608"/>
                  <a:pt x="3412910" y="1644168"/>
                  <a:pt x="3423070" y="1659408"/>
                </a:cubicBezTo>
                <a:cubicBezTo>
                  <a:pt x="3453550" y="1649248"/>
                  <a:pt x="3490380" y="1644168"/>
                  <a:pt x="3533560" y="1644168"/>
                </a:cubicBezTo>
                <a:cubicBezTo>
                  <a:pt x="3576740" y="1644168"/>
                  <a:pt x="3621190" y="1644168"/>
                  <a:pt x="3666910" y="1644168"/>
                </a:cubicBezTo>
                <a:cubicBezTo>
                  <a:pt x="3677070" y="1659408"/>
                  <a:pt x="3684690" y="1667028"/>
                  <a:pt x="3689770" y="1667028"/>
                </a:cubicBezTo>
                <a:cubicBezTo>
                  <a:pt x="3694850" y="1667028"/>
                  <a:pt x="3697390" y="1679728"/>
                  <a:pt x="3697390" y="1705128"/>
                </a:cubicBezTo>
                <a:lnTo>
                  <a:pt x="3666910" y="1735608"/>
                </a:lnTo>
                <a:lnTo>
                  <a:pt x="3468790" y="1735608"/>
                </a:lnTo>
                <a:lnTo>
                  <a:pt x="3468790" y="1750848"/>
                </a:lnTo>
                <a:cubicBezTo>
                  <a:pt x="3453550" y="1761008"/>
                  <a:pt x="3440850" y="1766088"/>
                  <a:pt x="3430690" y="1766088"/>
                </a:cubicBezTo>
                <a:lnTo>
                  <a:pt x="3415450" y="1766088"/>
                </a:lnTo>
                <a:cubicBezTo>
                  <a:pt x="3415450" y="1766088"/>
                  <a:pt x="3407830" y="1776248"/>
                  <a:pt x="3392590" y="1796568"/>
                </a:cubicBezTo>
                <a:lnTo>
                  <a:pt x="3377350" y="1796568"/>
                </a:lnTo>
                <a:cubicBezTo>
                  <a:pt x="3377350" y="1821968"/>
                  <a:pt x="3379890" y="1842288"/>
                  <a:pt x="3384970" y="1857528"/>
                </a:cubicBezTo>
                <a:cubicBezTo>
                  <a:pt x="3390050" y="1872768"/>
                  <a:pt x="3392590" y="1893088"/>
                  <a:pt x="3392590" y="1918488"/>
                </a:cubicBezTo>
                <a:lnTo>
                  <a:pt x="3407830" y="1918488"/>
                </a:lnTo>
                <a:lnTo>
                  <a:pt x="3407830" y="1964208"/>
                </a:lnTo>
                <a:cubicBezTo>
                  <a:pt x="3428150" y="1964208"/>
                  <a:pt x="3438310" y="1974368"/>
                  <a:pt x="3438310" y="1994688"/>
                </a:cubicBezTo>
                <a:cubicBezTo>
                  <a:pt x="3438310" y="1999768"/>
                  <a:pt x="3437040" y="2003578"/>
                  <a:pt x="3434500" y="2006118"/>
                </a:cubicBezTo>
                <a:cubicBezTo>
                  <a:pt x="3431960" y="2008658"/>
                  <a:pt x="3430690" y="2012468"/>
                  <a:pt x="3430690" y="2017548"/>
                </a:cubicBezTo>
                <a:lnTo>
                  <a:pt x="3423070" y="2025168"/>
                </a:lnTo>
                <a:cubicBezTo>
                  <a:pt x="3423070" y="2035328"/>
                  <a:pt x="3423070" y="2045488"/>
                  <a:pt x="3423070" y="2055648"/>
                </a:cubicBezTo>
                <a:cubicBezTo>
                  <a:pt x="3423070" y="2065808"/>
                  <a:pt x="3428150" y="2075968"/>
                  <a:pt x="3438310" y="2086128"/>
                </a:cubicBezTo>
                <a:lnTo>
                  <a:pt x="3453550" y="2086128"/>
                </a:lnTo>
                <a:lnTo>
                  <a:pt x="3453550" y="2101368"/>
                </a:lnTo>
                <a:lnTo>
                  <a:pt x="3499270" y="2101368"/>
                </a:lnTo>
                <a:cubicBezTo>
                  <a:pt x="3524670" y="2116608"/>
                  <a:pt x="3547530" y="2126768"/>
                  <a:pt x="3567850" y="2131848"/>
                </a:cubicBezTo>
                <a:cubicBezTo>
                  <a:pt x="3588170" y="2136928"/>
                  <a:pt x="3605950" y="2152168"/>
                  <a:pt x="3621190" y="2177568"/>
                </a:cubicBezTo>
                <a:lnTo>
                  <a:pt x="3636430" y="2177568"/>
                </a:lnTo>
                <a:lnTo>
                  <a:pt x="3636430" y="2238528"/>
                </a:lnTo>
                <a:cubicBezTo>
                  <a:pt x="3626270" y="2248688"/>
                  <a:pt x="3600870" y="2253768"/>
                  <a:pt x="3560230" y="2253768"/>
                </a:cubicBezTo>
                <a:lnTo>
                  <a:pt x="3560230" y="2238528"/>
                </a:lnTo>
                <a:lnTo>
                  <a:pt x="3499270" y="2238528"/>
                </a:lnTo>
                <a:cubicBezTo>
                  <a:pt x="3473870" y="2228368"/>
                  <a:pt x="3457360" y="2220748"/>
                  <a:pt x="3449740" y="2215668"/>
                </a:cubicBezTo>
                <a:cubicBezTo>
                  <a:pt x="3442120" y="2210588"/>
                  <a:pt x="3417990" y="2208048"/>
                  <a:pt x="3377350" y="2208048"/>
                </a:cubicBezTo>
                <a:cubicBezTo>
                  <a:pt x="3377350" y="2218208"/>
                  <a:pt x="3374810" y="2225828"/>
                  <a:pt x="3369730" y="2230908"/>
                </a:cubicBezTo>
                <a:cubicBezTo>
                  <a:pt x="3364650" y="2235988"/>
                  <a:pt x="3362110" y="2243608"/>
                  <a:pt x="3362110" y="2253768"/>
                </a:cubicBezTo>
                <a:lnTo>
                  <a:pt x="3346870" y="2253768"/>
                </a:lnTo>
                <a:cubicBezTo>
                  <a:pt x="3346870" y="2269008"/>
                  <a:pt x="3344330" y="2284248"/>
                  <a:pt x="3339250" y="2299488"/>
                </a:cubicBezTo>
                <a:cubicBezTo>
                  <a:pt x="3334170" y="2314728"/>
                  <a:pt x="3331630" y="2335048"/>
                  <a:pt x="3331630" y="2360448"/>
                </a:cubicBezTo>
                <a:lnTo>
                  <a:pt x="3316390" y="2360448"/>
                </a:lnTo>
                <a:cubicBezTo>
                  <a:pt x="3316390" y="2370608"/>
                  <a:pt x="3313850" y="2378228"/>
                  <a:pt x="3308770" y="2383308"/>
                </a:cubicBezTo>
                <a:cubicBezTo>
                  <a:pt x="3303690" y="2388388"/>
                  <a:pt x="3301150" y="2396008"/>
                  <a:pt x="3301150" y="2406168"/>
                </a:cubicBezTo>
                <a:lnTo>
                  <a:pt x="3285910" y="2406168"/>
                </a:lnTo>
                <a:lnTo>
                  <a:pt x="3285910" y="2467128"/>
                </a:lnTo>
                <a:lnTo>
                  <a:pt x="3270670" y="2467128"/>
                </a:lnTo>
                <a:cubicBezTo>
                  <a:pt x="3265590" y="2482368"/>
                  <a:pt x="3263050" y="2500148"/>
                  <a:pt x="3263050" y="2520468"/>
                </a:cubicBezTo>
                <a:cubicBezTo>
                  <a:pt x="3263050" y="2535708"/>
                  <a:pt x="3264320" y="2549678"/>
                  <a:pt x="3266860" y="2562378"/>
                </a:cubicBezTo>
                <a:cubicBezTo>
                  <a:pt x="3269400" y="2575078"/>
                  <a:pt x="3270670" y="2589048"/>
                  <a:pt x="3270670" y="2604288"/>
                </a:cubicBezTo>
                <a:lnTo>
                  <a:pt x="3301150" y="2604288"/>
                </a:lnTo>
                <a:lnTo>
                  <a:pt x="3301150" y="2634768"/>
                </a:lnTo>
                <a:cubicBezTo>
                  <a:pt x="3331630" y="2644928"/>
                  <a:pt x="3351950" y="2655088"/>
                  <a:pt x="3362110" y="2665248"/>
                </a:cubicBezTo>
                <a:cubicBezTo>
                  <a:pt x="3372270" y="2675408"/>
                  <a:pt x="3392590" y="2685568"/>
                  <a:pt x="3423070" y="2695728"/>
                </a:cubicBezTo>
                <a:cubicBezTo>
                  <a:pt x="3407830" y="2731288"/>
                  <a:pt x="3388780" y="2749068"/>
                  <a:pt x="3365920" y="2749068"/>
                </a:cubicBezTo>
                <a:cubicBezTo>
                  <a:pt x="3343060" y="2749068"/>
                  <a:pt x="3331630" y="2761768"/>
                  <a:pt x="3331630" y="2787168"/>
                </a:cubicBezTo>
                <a:lnTo>
                  <a:pt x="3316390" y="2787168"/>
                </a:lnTo>
                <a:cubicBezTo>
                  <a:pt x="3306230" y="2807488"/>
                  <a:pt x="3296070" y="2822728"/>
                  <a:pt x="3285910" y="2832888"/>
                </a:cubicBezTo>
                <a:cubicBezTo>
                  <a:pt x="3296070" y="2848128"/>
                  <a:pt x="3298610" y="2854478"/>
                  <a:pt x="3293530" y="2851938"/>
                </a:cubicBezTo>
                <a:cubicBezTo>
                  <a:pt x="3288450" y="2849398"/>
                  <a:pt x="3290990" y="2853208"/>
                  <a:pt x="3301150" y="2863368"/>
                </a:cubicBezTo>
                <a:cubicBezTo>
                  <a:pt x="3316390" y="2883688"/>
                  <a:pt x="3326550" y="2893848"/>
                  <a:pt x="3331630" y="2893848"/>
                </a:cubicBezTo>
                <a:cubicBezTo>
                  <a:pt x="3336710" y="2893848"/>
                  <a:pt x="3340520" y="2892578"/>
                  <a:pt x="3343060" y="2890038"/>
                </a:cubicBezTo>
                <a:cubicBezTo>
                  <a:pt x="3345600" y="2887498"/>
                  <a:pt x="3351950" y="2886228"/>
                  <a:pt x="3362110" y="2886228"/>
                </a:cubicBezTo>
                <a:cubicBezTo>
                  <a:pt x="3367190" y="2886228"/>
                  <a:pt x="3376080" y="2890038"/>
                  <a:pt x="3388780" y="2897658"/>
                </a:cubicBezTo>
                <a:cubicBezTo>
                  <a:pt x="3401480" y="2905278"/>
                  <a:pt x="3407830" y="2914168"/>
                  <a:pt x="3407830" y="2924328"/>
                </a:cubicBezTo>
                <a:lnTo>
                  <a:pt x="3438310" y="2924328"/>
                </a:lnTo>
                <a:cubicBezTo>
                  <a:pt x="3448470" y="2934488"/>
                  <a:pt x="3451010" y="2943378"/>
                  <a:pt x="3445930" y="2950998"/>
                </a:cubicBezTo>
                <a:cubicBezTo>
                  <a:pt x="3440850" y="2958618"/>
                  <a:pt x="3443390" y="2970048"/>
                  <a:pt x="3453550" y="2985288"/>
                </a:cubicBezTo>
                <a:cubicBezTo>
                  <a:pt x="3433230" y="2995448"/>
                  <a:pt x="3402750" y="3000528"/>
                  <a:pt x="3362110" y="3000528"/>
                </a:cubicBezTo>
                <a:cubicBezTo>
                  <a:pt x="3351950" y="2985288"/>
                  <a:pt x="3337980" y="2973858"/>
                  <a:pt x="3320200" y="2966238"/>
                </a:cubicBezTo>
                <a:cubicBezTo>
                  <a:pt x="3302420" y="2958618"/>
                  <a:pt x="3285910" y="2949728"/>
                  <a:pt x="3270670" y="2939568"/>
                </a:cubicBezTo>
                <a:lnTo>
                  <a:pt x="3240190" y="2939568"/>
                </a:lnTo>
                <a:cubicBezTo>
                  <a:pt x="3230030" y="2919248"/>
                  <a:pt x="3214790" y="2898928"/>
                  <a:pt x="3194470" y="2878608"/>
                </a:cubicBezTo>
                <a:cubicBezTo>
                  <a:pt x="3179230" y="2863368"/>
                  <a:pt x="3161450" y="2849398"/>
                  <a:pt x="3141130" y="2836698"/>
                </a:cubicBezTo>
                <a:cubicBezTo>
                  <a:pt x="3120810" y="2823998"/>
                  <a:pt x="3097950" y="2817648"/>
                  <a:pt x="3072550" y="2817648"/>
                </a:cubicBezTo>
                <a:lnTo>
                  <a:pt x="3072550" y="2832888"/>
                </a:lnTo>
                <a:lnTo>
                  <a:pt x="3026830" y="2832888"/>
                </a:lnTo>
                <a:lnTo>
                  <a:pt x="3026830" y="2863368"/>
                </a:lnTo>
                <a:cubicBezTo>
                  <a:pt x="3001430" y="2873528"/>
                  <a:pt x="2986190" y="2881148"/>
                  <a:pt x="2981110" y="2886228"/>
                </a:cubicBezTo>
                <a:cubicBezTo>
                  <a:pt x="2976030" y="2891308"/>
                  <a:pt x="2960790" y="2898928"/>
                  <a:pt x="2935390" y="2909088"/>
                </a:cubicBezTo>
                <a:cubicBezTo>
                  <a:pt x="2935390" y="2949728"/>
                  <a:pt x="2946820" y="2992908"/>
                  <a:pt x="2969680" y="3038628"/>
                </a:cubicBezTo>
                <a:cubicBezTo>
                  <a:pt x="2992540" y="3084348"/>
                  <a:pt x="3016670" y="3112288"/>
                  <a:pt x="3042070" y="3122448"/>
                </a:cubicBezTo>
                <a:lnTo>
                  <a:pt x="3072550" y="3122448"/>
                </a:lnTo>
                <a:lnTo>
                  <a:pt x="3072550" y="3137688"/>
                </a:lnTo>
                <a:lnTo>
                  <a:pt x="3103030" y="3137688"/>
                </a:lnTo>
                <a:lnTo>
                  <a:pt x="3103030" y="3152928"/>
                </a:lnTo>
                <a:lnTo>
                  <a:pt x="3133510" y="3168168"/>
                </a:lnTo>
                <a:cubicBezTo>
                  <a:pt x="3133510" y="3198648"/>
                  <a:pt x="3138590" y="3218968"/>
                  <a:pt x="3148750" y="3229128"/>
                </a:cubicBezTo>
                <a:lnTo>
                  <a:pt x="3163990" y="3229128"/>
                </a:lnTo>
                <a:cubicBezTo>
                  <a:pt x="3174150" y="3249449"/>
                  <a:pt x="3179230" y="3269768"/>
                  <a:pt x="3179230" y="3290088"/>
                </a:cubicBezTo>
                <a:cubicBezTo>
                  <a:pt x="3163990" y="3290088"/>
                  <a:pt x="3155100" y="3287549"/>
                  <a:pt x="3152560" y="3282468"/>
                </a:cubicBezTo>
                <a:cubicBezTo>
                  <a:pt x="3150020" y="3277388"/>
                  <a:pt x="3143670" y="3269768"/>
                  <a:pt x="3133510" y="3259608"/>
                </a:cubicBezTo>
                <a:lnTo>
                  <a:pt x="3133510" y="3244368"/>
                </a:lnTo>
                <a:lnTo>
                  <a:pt x="3026830" y="3244368"/>
                </a:lnTo>
                <a:lnTo>
                  <a:pt x="3026830" y="3229128"/>
                </a:lnTo>
                <a:lnTo>
                  <a:pt x="3011590" y="3229128"/>
                </a:lnTo>
                <a:lnTo>
                  <a:pt x="3011590" y="3137688"/>
                </a:lnTo>
                <a:cubicBezTo>
                  <a:pt x="3001430" y="3137688"/>
                  <a:pt x="2991270" y="3132609"/>
                  <a:pt x="2981110" y="3122448"/>
                </a:cubicBezTo>
                <a:lnTo>
                  <a:pt x="2981110" y="3107208"/>
                </a:lnTo>
                <a:cubicBezTo>
                  <a:pt x="2970950" y="3097049"/>
                  <a:pt x="2955710" y="3091968"/>
                  <a:pt x="2935390" y="3091968"/>
                </a:cubicBezTo>
                <a:lnTo>
                  <a:pt x="2935390" y="3076728"/>
                </a:lnTo>
                <a:lnTo>
                  <a:pt x="2904910" y="3076728"/>
                </a:lnTo>
                <a:cubicBezTo>
                  <a:pt x="2904910" y="3056408"/>
                  <a:pt x="2899830" y="3046248"/>
                  <a:pt x="2889670" y="3046248"/>
                </a:cubicBezTo>
                <a:lnTo>
                  <a:pt x="2859190" y="3046248"/>
                </a:lnTo>
                <a:lnTo>
                  <a:pt x="2859190" y="3031008"/>
                </a:lnTo>
                <a:cubicBezTo>
                  <a:pt x="2833790" y="3031008"/>
                  <a:pt x="2810930" y="3033548"/>
                  <a:pt x="2790610" y="3038628"/>
                </a:cubicBezTo>
                <a:cubicBezTo>
                  <a:pt x="2770290" y="3043708"/>
                  <a:pt x="2747430" y="3051328"/>
                  <a:pt x="2722030" y="3061488"/>
                </a:cubicBezTo>
                <a:lnTo>
                  <a:pt x="2706790" y="3122448"/>
                </a:lnTo>
                <a:cubicBezTo>
                  <a:pt x="2737270" y="3152928"/>
                  <a:pt x="2752510" y="3193568"/>
                  <a:pt x="2752510" y="3244368"/>
                </a:cubicBezTo>
                <a:cubicBezTo>
                  <a:pt x="2732190" y="3254528"/>
                  <a:pt x="2701710" y="3259608"/>
                  <a:pt x="2661070" y="3259608"/>
                </a:cubicBezTo>
                <a:cubicBezTo>
                  <a:pt x="2645830" y="3234208"/>
                  <a:pt x="2631860" y="3217698"/>
                  <a:pt x="2619160" y="3210078"/>
                </a:cubicBezTo>
                <a:cubicBezTo>
                  <a:pt x="2606460" y="3202458"/>
                  <a:pt x="2579790" y="3198648"/>
                  <a:pt x="2539150" y="3198648"/>
                </a:cubicBezTo>
                <a:cubicBezTo>
                  <a:pt x="2518830" y="3218968"/>
                  <a:pt x="2498510" y="3234208"/>
                  <a:pt x="2478190" y="3244368"/>
                </a:cubicBezTo>
                <a:cubicBezTo>
                  <a:pt x="2488350" y="3254528"/>
                  <a:pt x="2493430" y="3269768"/>
                  <a:pt x="2493430" y="3290088"/>
                </a:cubicBezTo>
                <a:lnTo>
                  <a:pt x="2508670" y="3290088"/>
                </a:lnTo>
                <a:lnTo>
                  <a:pt x="2508670" y="3320568"/>
                </a:lnTo>
                <a:lnTo>
                  <a:pt x="2523910" y="3320568"/>
                </a:lnTo>
                <a:cubicBezTo>
                  <a:pt x="2523910" y="3325649"/>
                  <a:pt x="2525180" y="3329458"/>
                  <a:pt x="2527720" y="3331998"/>
                </a:cubicBezTo>
                <a:cubicBezTo>
                  <a:pt x="2530260" y="3334538"/>
                  <a:pt x="2531530" y="3338348"/>
                  <a:pt x="2531530" y="3343428"/>
                </a:cubicBezTo>
                <a:cubicBezTo>
                  <a:pt x="2531530" y="3343428"/>
                  <a:pt x="2523910" y="3351048"/>
                  <a:pt x="2508670" y="3366288"/>
                </a:cubicBezTo>
                <a:lnTo>
                  <a:pt x="2508670" y="3381528"/>
                </a:lnTo>
                <a:lnTo>
                  <a:pt x="2523910" y="3381528"/>
                </a:lnTo>
                <a:lnTo>
                  <a:pt x="2523910" y="3427248"/>
                </a:lnTo>
                <a:lnTo>
                  <a:pt x="2539150" y="3427248"/>
                </a:lnTo>
                <a:lnTo>
                  <a:pt x="2539150" y="3472968"/>
                </a:lnTo>
                <a:lnTo>
                  <a:pt x="2554390" y="3472968"/>
                </a:lnTo>
                <a:lnTo>
                  <a:pt x="2564122" y="3495675"/>
                </a:lnTo>
                <a:lnTo>
                  <a:pt x="2500897" y="3495675"/>
                </a:lnTo>
                <a:lnTo>
                  <a:pt x="2462950" y="3457728"/>
                </a:lnTo>
                <a:lnTo>
                  <a:pt x="2447710" y="3457728"/>
                </a:lnTo>
                <a:lnTo>
                  <a:pt x="2447710" y="3442488"/>
                </a:lnTo>
                <a:lnTo>
                  <a:pt x="2417230" y="3442488"/>
                </a:lnTo>
                <a:lnTo>
                  <a:pt x="2417230" y="3427248"/>
                </a:lnTo>
                <a:cubicBezTo>
                  <a:pt x="2396910" y="3427248"/>
                  <a:pt x="2386750" y="3432328"/>
                  <a:pt x="2386750" y="3442488"/>
                </a:cubicBezTo>
                <a:lnTo>
                  <a:pt x="2386750" y="3427248"/>
                </a:lnTo>
                <a:cubicBezTo>
                  <a:pt x="2361350" y="3401849"/>
                  <a:pt x="2346110" y="3387878"/>
                  <a:pt x="2341030" y="3385338"/>
                </a:cubicBezTo>
                <a:cubicBezTo>
                  <a:pt x="2335950" y="3382799"/>
                  <a:pt x="2320710" y="3381528"/>
                  <a:pt x="2295310" y="3381528"/>
                </a:cubicBezTo>
                <a:cubicBezTo>
                  <a:pt x="2280070" y="3396768"/>
                  <a:pt x="2268640" y="3405658"/>
                  <a:pt x="2261020" y="3408198"/>
                </a:cubicBezTo>
                <a:cubicBezTo>
                  <a:pt x="2253400" y="3410738"/>
                  <a:pt x="2244510" y="3427248"/>
                  <a:pt x="2234350" y="3457728"/>
                </a:cubicBezTo>
                <a:lnTo>
                  <a:pt x="2203870" y="3457728"/>
                </a:lnTo>
                <a:lnTo>
                  <a:pt x="2203870" y="3465348"/>
                </a:lnTo>
                <a:cubicBezTo>
                  <a:pt x="2203870" y="3470428"/>
                  <a:pt x="2198790" y="3478048"/>
                  <a:pt x="2188630" y="3488208"/>
                </a:cubicBezTo>
                <a:cubicBezTo>
                  <a:pt x="2173390" y="3488208"/>
                  <a:pt x="2141640" y="3475508"/>
                  <a:pt x="2093380" y="3450108"/>
                </a:cubicBezTo>
                <a:cubicBezTo>
                  <a:pt x="2045120" y="3424708"/>
                  <a:pt x="2015910" y="3406928"/>
                  <a:pt x="2005750" y="3396768"/>
                </a:cubicBezTo>
                <a:lnTo>
                  <a:pt x="2005750" y="3366288"/>
                </a:lnTo>
                <a:cubicBezTo>
                  <a:pt x="1995590" y="3356128"/>
                  <a:pt x="1987970" y="3351048"/>
                  <a:pt x="1982890" y="3351048"/>
                </a:cubicBezTo>
                <a:cubicBezTo>
                  <a:pt x="1977810" y="3351048"/>
                  <a:pt x="1970190" y="3345968"/>
                  <a:pt x="1960030" y="3335808"/>
                </a:cubicBezTo>
                <a:lnTo>
                  <a:pt x="1960030" y="3320568"/>
                </a:lnTo>
                <a:lnTo>
                  <a:pt x="1807630" y="3320568"/>
                </a:lnTo>
                <a:lnTo>
                  <a:pt x="1807630" y="3335808"/>
                </a:lnTo>
                <a:cubicBezTo>
                  <a:pt x="1797470" y="3335808"/>
                  <a:pt x="1778420" y="3342159"/>
                  <a:pt x="1750480" y="3354858"/>
                </a:cubicBezTo>
                <a:cubicBezTo>
                  <a:pt x="1722540" y="3367558"/>
                  <a:pt x="1692060" y="3382799"/>
                  <a:pt x="1659040" y="3400578"/>
                </a:cubicBezTo>
                <a:cubicBezTo>
                  <a:pt x="1626020" y="3418358"/>
                  <a:pt x="1594270" y="3437408"/>
                  <a:pt x="1563790" y="3457728"/>
                </a:cubicBezTo>
                <a:cubicBezTo>
                  <a:pt x="1548550" y="3467888"/>
                  <a:pt x="1535850" y="3476778"/>
                  <a:pt x="1525690" y="3484398"/>
                </a:cubicBezTo>
                <a:lnTo>
                  <a:pt x="1512158" y="3495675"/>
                </a:lnTo>
                <a:lnTo>
                  <a:pt x="1350072" y="3495675"/>
                </a:lnTo>
                <a:lnTo>
                  <a:pt x="1342810" y="3453918"/>
                </a:lnTo>
                <a:cubicBezTo>
                  <a:pt x="1342810" y="3425978"/>
                  <a:pt x="1335190" y="3406928"/>
                  <a:pt x="1319950" y="3396768"/>
                </a:cubicBezTo>
                <a:lnTo>
                  <a:pt x="1319950" y="3381528"/>
                </a:lnTo>
                <a:cubicBezTo>
                  <a:pt x="1299630" y="3381528"/>
                  <a:pt x="1289470" y="3386608"/>
                  <a:pt x="1289470" y="3396768"/>
                </a:cubicBezTo>
                <a:lnTo>
                  <a:pt x="1289470" y="3381528"/>
                </a:lnTo>
                <a:lnTo>
                  <a:pt x="1274230" y="3381528"/>
                </a:lnTo>
                <a:cubicBezTo>
                  <a:pt x="1258990" y="3356128"/>
                  <a:pt x="1253910" y="3331998"/>
                  <a:pt x="1258990" y="3309138"/>
                </a:cubicBezTo>
                <a:cubicBezTo>
                  <a:pt x="1264070" y="3286278"/>
                  <a:pt x="1238670" y="3274848"/>
                  <a:pt x="1182790" y="3274848"/>
                </a:cubicBezTo>
                <a:cubicBezTo>
                  <a:pt x="1142150" y="3274848"/>
                  <a:pt x="1114210" y="3262148"/>
                  <a:pt x="1098970" y="3236748"/>
                </a:cubicBezTo>
                <a:cubicBezTo>
                  <a:pt x="1083730" y="3211349"/>
                  <a:pt x="1068490" y="3182138"/>
                  <a:pt x="1053250" y="3149118"/>
                </a:cubicBezTo>
                <a:cubicBezTo>
                  <a:pt x="1038010" y="3116099"/>
                  <a:pt x="1018960" y="3086888"/>
                  <a:pt x="996100" y="3061488"/>
                </a:cubicBezTo>
                <a:cubicBezTo>
                  <a:pt x="973240" y="3036088"/>
                  <a:pt x="936410" y="3023388"/>
                  <a:pt x="885610" y="3023388"/>
                </a:cubicBezTo>
                <a:cubicBezTo>
                  <a:pt x="860210" y="3023388"/>
                  <a:pt x="847510" y="3036088"/>
                  <a:pt x="847510" y="3061488"/>
                </a:cubicBezTo>
                <a:lnTo>
                  <a:pt x="817030" y="3061488"/>
                </a:lnTo>
                <a:cubicBezTo>
                  <a:pt x="817030" y="3097049"/>
                  <a:pt x="808140" y="3119908"/>
                  <a:pt x="790360" y="3130068"/>
                </a:cubicBezTo>
                <a:cubicBezTo>
                  <a:pt x="772580" y="3140228"/>
                  <a:pt x="756070" y="3152928"/>
                  <a:pt x="740830" y="3168168"/>
                </a:cubicBezTo>
                <a:lnTo>
                  <a:pt x="740830" y="3183408"/>
                </a:lnTo>
                <a:lnTo>
                  <a:pt x="710350" y="3183408"/>
                </a:lnTo>
                <a:lnTo>
                  <a:pt x="710350" y="3198648"/>
                </a:lnTo>
                <a:cubicBezTo>
                  <a:pt x="700190" y="3208809"/>
                  <a:pt x="684950" y="3213888"/>
                  <a:pt x="664630" y="3213888"/>
                </a:cubicBezTo>
                <a:lnTo>
                  <a:pt x="664630" y="3122448"/>
                </a:lnTo>
                <a:cubicBezTo>
                  <a:pt x="679870" y="3112288"/>
                  <a:pt x="686220" y="3105938"/>
                  <a:pt x="683680" y="3103398"/>
                </a:cubicBezTo>
                <a:cubicBezTo>
                  <a:pt x="681140" y="3100858"/>
                  <a:pt x="684950" y="3091968"/>
                  <a:pt x="695110" y="3076728"/>
                </a:cubicBezTo>
                <a:lnTo>
                  <a:pt x="710350" y="3076728"/>
                </a:lnTo>
                <a:lnTo>
                  <a:pt x="710350" y="3046248"/>
                </a:lnTo>
                <a:cubicBezTo>
                  <a:pt x="730670" y="3036088"/>
                  <a:pt x="750990" y="3020848"/>
                  <a:pt x="771310" y="3000528"/>
                </a:cubicBezTo>
                <a:lnTo>
                  <a:pt x="771310" y="2939568"/>
                </a:lnTo>
                <a:cubicBezTo>
                  <a:pt x="761150" y="2929408"/>
                  <a:pt x="753530" y="2924328"/>
                  <a:pt x="748450" y="2924328"/>
                </a:cubicBezTo>
                <a:cubicBezTo>
                  <a:pt x="743370" y="2924328"/>
                  <a:pt x="735750" y="2919248"/>
                  <a:pt x="725590" y="2909088"/>
                </a:cubicBezTo>
                <a:lnTo>
                  <a:pt x="725590" y="2878608"/>
                </a:lnTo>
                <a:lnTo>
                  <a:pt x="717970" y="2878608"/>
                </a:lnTo>
                <a:cubicBezTo>
                  <a:pt x="712890" y="2878608"/>
                  <a:pt x="705270" y="2873528"/>
                  <a:pt x="695110" y="2863368"/>
                </a:cubicBezTo>
                <a:lnTo>
                  <a:pt x="695110" y="2832888"/>
                </a:lnTo>
                <a:lnTo>
                  <a:pt x="687490" y="2832888"/>
                </a:lnTo>
                <a:cubicBezTo>
                  <a:pt x="682410" y="2832888"/>
                  <a:pt x="674790" y="2827808"/>
                  <a:pt x="664630" y="2817648"/>
                </a:cubicBezTo>
                <a:lnTo>
                  <a:pt x="664630" y="2802408"/>
                </a:lnTo>
                <a:lnTo>
                  <a:pt x="618910" y="2802408"/>
                </a:lnTo>
                <a:lnTo>
                  <a:pt x="618910" y="2832888"/>
                </a:lnTo>
                <a:lnTo>
                  <a:pt x="542710" y="2832888"/>
                </a:lnTo>
                <a:lnTo>
                  <a:pt x="542710" y="2848128"/>
                </a:lnTo>
                <a:cubicBezTo>
                  <a:pt x="522390" y="2858288"/>
                  <a:pt x="496990" y="2863368"/>
                  <a:pt x="466510" y="2863368"/>
                </a:cubicBezTo>
                <a:cubicBezTo>
                  <a:pt x="456350" y="2853208"/>
                  <a:pt x="451270" y="2827808"/>
                  <a:pt x="451270" y="2787168"/>
                </a:cubicBezTo>
                <a:cubicBezTo>
                  <a:pt x="471590" y="2787168"/>
                  <a:pt x="484290" y="2765578"/>
                  <a:pt x="489370" y="2722398"/>
                </a:cubicBezTo>
                <a:cubicBezTo>
                  <a:pt x="494450" y="2679218"/>
                  <a:pt x="496990" y="2644928"/>
                  <a:pt x="496990" y="2619528"/>
                </a:cubicBezTo>
                <a:lnTo>
                  <a:pt x="512230" y="2619528"/>
                </a:lnTo>
                <a:lnTo>
                  <a:pt x="512230" y="2573808"/>
                </a:lnTo>
                <a:lnTo>
                  <a:pt x="527470" y="2573808"/>
                </a:lnTo>
                <a:cubicBezTo>
                  <a:pt x="527470" y="2472208"/>
                  <a:pt x="466510" y="2421408"/>
                  <a:pt x="344590" y="2421408"/>
                </a:cubicBezTo>
                <a:lnTo>
                  <a:pt x="344590" y="2436648"/>
                </a:lnTo>
                <a:cubicBezTo>
                  <a:pt x="324270" y="2446808"/>
                  <a:pt x="293790" y="2451888"/>
                  <a:pt x="253150" y="2451888"/>
                </a:cubicBezTo>
                <a:lnTo>
                  <a:pt x="253150" y="2467128"/>
                </a:lnTo>
                <a:lnTo>
                  <a:pt x="192190" y="2467128"/>
                </a:lnTo>
                <a:cubicBezTo>
                  <a:pt x="156630" y="2502688"/>
                  <a:pt x="132500" y="2521738"/>
                  <a:pt x="119800" y="2524278"/>
                </a:cubicBezTo>
                <a:cubicBezTo>
                  <a:pt x="107100" y="2526818"/>
                  <a:pt x="85510" y="2533168"/>
                  <a:pt x="55030" y="2543328"/>
                </a:cubicBezTo>
                <a:lnTo>
                  <a:pt x="55030" y="2528088"/>
                </a:lnTo>
                <a:lnTo>
                  <a:pt x="70270" y="2528088"/>
                </a:lnTo>
                <a:cubicBezTo>
                  <a:pt x="85510" y="2512848"/>
                  <a:pt x="119800" y="2486178"/>
                  <a:pt x="173140" y="2448078"/>
                </a:cubicBezTo>
                <a:cubicBezTo>
                  <a:pt x="226480" y="2409978"/>
                  <a:pt x="258230" y="2390928"/>
                  <a:pt x="268390" y="2390928"/>
                </a:cubicBezTo>
                <a:lnTo>
                  <a:pt x="268390" y="2375688"/>
                </a:lnTo>
                <a:cubicBezTo>
                  <a:pt x="334430" y="2355368"/>
                  <a:pt x="373800" y="2340128"/>
                  <a:pt x="386500" y="2329968"/>
                </a:cubicBezTo>
                <a:cubicBezTo>
                  <a:pt x="399200" y="2319808"/>
                  <a:pt x="405550" y="2284248"/>
                  <a:pt x="405550" y="2223288"/>
                </a:cubicBezTo>
                <a:cubicBezTo>
                  <a:pt x="395390" y="2223288"/>
                  <a:pt x="387770" y="2220748"/>
                  <a:pt x="382690" y="2215668"/>
                </a:cubicBezTo>
                <a:cubicBezTo>
                  <a:pt x="377610" y="2210588"/>
                  <a:pt x="369990" y="2208048"/>
                  <a:pt x="359830" y="2208048"/>
                </a:cubicBezTo>
                <a:lnTo>
                  <a:pt x="344590" y="2177568"/>
                </a:lnTo>
                <a:cubicBezTo>
                  <a:pt x="319190" y="2162328"/>
                  <a:pt x="305220" y="2153438"/>
                  <a:pt x="302680" y="2150898"/>
                </a:cubicBezTo>
                <a:cubicBezTo>
                  <a:pt x="300140" y="2148358"/>
                  <a:pt x="293790" y="2126768"/>
                  <a:pt x="283630" y="2086128"/>
                </a:cubicBezTo>
                <a:cubicBezTo>
                  <a:pt x="298870" y="2075968"/>
                  <a:pt x="305220" y="2068348"/>
                  <a:pt x="302680" y="2063268"/>
                </a:cubicBezTo>
                <a:cubicBezTo>
                  <a:pt x="300140" y="2058188"/>
                  <a:pt x="303950" y="2050568"/>
                  <a:pt x="314110" y="2040408"/>
                </a:cubicBezTo>
                <a:cubicBezTo>
                  <a:pt x="344590" y="2025168"/>
                  <a:pt x="362370" y="2017548"/>
                  <a:pt x="367450" y="2017548"/>
                </a:cubicBezTo>
                <a:cubicBezTo>
                  <a:pt x="372530" y="2017548"/>
                  <a:pt x="375070" y="1994688"/>
                  <a:pt x="375070" y="1948968"/>
                </a:cubicBezTo>
                <a:cubicBezTo>
                  <a:pt x="334430" y="1923568"/>
                  <a:pt x="314110" y="1877848"/>
                  <a:pt x="314110" y="1811808"/>
                </a:cubicBezTo>
                <a:cubicBezTo>
                  <a:pt x="364910" y="1786408"/>
                  <a:pt x="390310" y="1730528"/>
                  <a:pt x="390310" y="1644168"/>
                </a:cubicBezTo>
                <a:cubicBezTo>
                  <a:pt x="375070" y="1628928"/>
                  <a:pt x="353480" y="1618768"/>
                  <a:pt x="325540" y="1613688"/>
                </a:cubicBezTo>
                <a:cubicBezTo>
                  <a:pt x="297600" y="1608608"/>
                  <a:pt x="268390" y="1598448"/>
                  <a:pt x="237910" y="1583208"/>
                </a:cubicBezTo>
                <a:lnTo>
                  <a:pt x="237910" y="1567968"/>
                </a:lnTo>
                <a:cubicBezTo>
                  <a:pt x="227750" y="1562888"/>
                  <a:pt x="212510" y="1560348"/>
                  <a:pt x="192190" y="1560348"/>
                </a:cubicBezTo>
                <a:cubicBezTo>
                  <a:pt x="171870" y="1560348"/>
                  <a:pt x="152820" y="1562888"/>
                  <a:pt x="135040" y="1567968"/>
                </a:cubicBezTo>
                <a:cubicBezTo>
                  <a:pt x="117260" y="1573048"/>
                  <a:pt x="100750" y="1575588"/>
                  <a:pt x="85510" y="1575588"/>
                </a:cubicBezTo>
                <a:cubicBezTo>
                  <a:pt x="70270" y="1575588"/>
                  <a:pt x="61380" y="1571778"/>
                  <a:pt x="58840" y="1564158"/>
                </a:cubicBezTo>
                <a:cubicBezTo>
                  <a:pt x="56300" y="1556538"/>
                  <a:pt x="49950" y="1547648"/>
                  <a:pt x="39790" y="1537488"/>
                </a:cubicBezTo>
                <a:cubicBezTo>
                  <a:pt x="70270" y="1537488"/>
                  <a:pt x="100750" y="1537488"/>
                  <a:pt x="131230" y="1537488"/>
                </a:cubicBezTo>
                <a:cubicBezTo>
                  <a:pt x="161710" y="1537488"/>
                  <a:pt x="197270" y="1542568"/>
                  <a:pt x="237910" y="1552728"/>
                </a:cubicBezTo>
                <a:lnTo>
                  <a:pt x="237910" y="1507008"/>
                </a:lnTo>
                <a:cubicBezTo>
                  <a:pt x="263310" y="1507008"/>
                  <a:pt x="295060" y="1504468"/>
                  <a:pt x="333160" y="1499388"/>
                </a:cubicBezTo>
                <a:cubicBezTo>
                  <a:pt x="371260" y="1494308"/>
                  <a:pt x="390310" y="1476528"/>
                  <a:pt x="390310" y="1446048"/>
                </a:cubicBezTo>
                <a:lnTo>
                  <a:pt x="405550" y="1446048"/>
                </a:lnTo>
                <a:lnTo>
                  <a:pt x="405550" y="1400328"/>
                </a:lnTo>
                <a:cubicBezTo>
                  <a:pt x="415710" y="1390168"/>
                  <a:pt x="428410" y="1381278"/>
                  <a:pt x="443650" y="1373658"/>
                </a:cubicBezTo>
                <a:cubicBezTo>
                  <a:pt x="458890" y="1366038"/>
                  <a:pt x="466510" y="1349528"/>
                  <a:pt x="466510" y="1324128"/>
                </a:cubicBezTo>
                <a:cubicBezTo>
                  <a:pt x="466510" y="1303808"/>
                  <a:pt x="465240" y="1284758"/>
                  <a:pt x="462700" y="1266978"/>
                </a:cubicBezTo>
                <a:cubicBezTo>
                  <a:pt x="460160" y="1249198"/>
                  <a:pt x="458890" y="1235228"/>
                  <a:pt x="458890" y="1225068"/>
                </a:cubicBezTo>
                <a:cubicBezTo>
                  <a:pt x="458890" y="1194588"/>
                  <a:pt x="475400" y="1180618"/>
                  <a:pt x="508420" y="1183158"/>
                </a:cubicBezTo>
                <a:cubicBezTo>
                  <a:pt x="541440" y="1185698"/>
                  <a:pt x="568110" y="1181888"/>
                  <a:pt x="588430" y="1171728"/>
                </a:cubicBezTo>
                <a:lnTo>
                  <a:pt x="588430" y="1156488"/>
                </a:lnTo>
                <a:cubicBezTo>
                  <a:pt x="603670" y="1141248"/>
                  <a:pt x="610020" y="1129818"/>
                  <a:pt x="607480" y="1122198"/>
                </a:cubicBezTo>
                <a:cubicBezTo>
                  <a:pt x="604940" y="1114578"/>
                  <a:pt x="608750" y="1095528"/>
                  <a:pt x="618910" y="1065048"/>
                </a:cubicBezTo>
                <a:cubicBezTo>
                  <a:pt x="578270" y="1054888"/>
                  <a:pt x="547790" y="1042188"/>
                  <a:pt x="527470" y="1026948"/>
                </a:cubicBezTo>
                <a:cubicBezTo>
                  <a:pt x="507150" y="1011708"/>
                  <a:pt x="476670" y="999008"/>
                  <a:pt x="436030" y="988848"/>
                </a:cubicBezTo>
                <a:lnTo>
                  <a:pt x="436030" y="958368"/>
                </a:lnTo>
                <a:lnTo>
                  <a:pt x="557950" y="958368"/>
                </a:lnTo>
                <a:cubicBezTo>
                  <a:pt x="557950" y="983768"/>
                  <a:pt x="569380" y="997738"/>
                  <a:pt x="592240" y="1000278"/>
                </a:cubicBezTo>
                <a:cubicBezTo>
                  <a:pt x="615100" y="1002818"/>
                  <a:pt x="639230" y="1004088"/>
                  <a:pt x="664630" y="1004088"/>
                </a:cubicBezTo>
                <a:cubicBezTo>
                  <a:pt x="679870" y="978688"/>
                  <a:pt x="693840" y="962178"/>
                  <a:pt x="706540" y="954558"/>
                </a:cubicBezTo>
                <a:cubicBezTo>
                  <a:pt x="719240" y="946938"/>
                  <a:pt x="725590" y="922808"/>
                  <a:pt x="725590" y="882168"/>
                </a:cubicBezTo>
                <a:lnTo>
                  <a:pt x="710350" y="882168"/>
                </a:lnTo>
                <a:lnTo>
                  <a:pt x="710350" y="836448"/>
                </a:lnTo>
                <a:lnTo>
                  <a:pt x="756070" y="790728"/>
                </a:lnTo>
                <a:lnTo>
                  <a:pt x="862750" y="790728"/>
                </a:lnTo>
                <a:lnTo>
                  <a:pt x="862750" y="775488"/>
                </a:lnTo>
                <a:cubicBezTo>
                  <a:pt x="883070" y="755168"/>
                  <a:pt x="903390" y="739928"/>
                  <a:pt x="923710" y="729768"/>
                </a:cubicBezTo>
                <a:lnTo>
                  <a:pt x="923710" y="699288"/>
                </a:lnTo>
                <a:lnTo>
                  <a:pt x="938950" y="699288"/>
                </a:lnTo>
                <a:lnTo>
                  <a:pt x="938950" y="638328"/>
                </a:lnTo>
                <a:cubicBezTo>
                  <a:pt x="913550" y="623088"/>
                  <a:pt x="904660" y="615468"/>
                  <a:pt x="912280" y="615468"/>
                </a:cubicBezTo>
                <a:cubicBezTo>
                  <a:pt x="919900" y="615468"/>
                  <a:pt x="918630" y="602768"/>
                  <a:pt x="908470" y="577368"/>
                </a:cubicBezTo>
                <a:lnTo>
                  <a:pt x="893230" y="577368"/>
                </a:lnTo>
                <a:lnTo>
                  <a:pt x="893230" y="562128"/>
                </a:lnTo>
                <a:cubicBezTo>
                  <a:pt x="883070" y="551968"/>
                  <a:pt x="875450" y="546888"/>
                  <a:pt x="870370" y="546888"/>
                </a:cubicBezTo>
                <a:lnTo>
                  <a:pt x="862750" y="546888"/>
                </a:lnTo>
                <a:lnTo>
                  <a:pt x="862750" y="485928"/>
                </a:lnTo>
                <a:cubicBezTo>
                  <a:pt x="852590" y="475768"/>
                  <a:pt x="842430" y="468148"/>
                  <a:pt x="832270" y="463068"/>
                </a:cubicBezTo>
                <a:cubicBezTo>
                  <a:pt x="822110" y="457988"/>
                  <a:pt x="817030" y="445288"/>
                  <a:pt x="817030" y="424968"/>
                </a:cubicBezTo>
                <a:lnTo>
                  <a:pt x="801790" y="424968"/>
                </a:lnTo>
                <a:cubicBezTo>
                  <a:pt x="786550" y="399568"/>
                  <a:pt x="778930" y="381788"/>
                  <a:pt x="778930" y="371628"/>
                </a:cubicBezTo>
                <a:cubicBezTo>
                  <a:pt x="778930" y="361468"/>
                  <a:pt x="761150" y="338608"/>
                  <a:pt x="725590" y="303048"/>
                </a:cubicBezTo>
                <a:lnTo>
                  <a:pt x="725590" y="272568"/>
                </a:lnTo>
                <a:cubicBezTo>
                  <a:pt x="705270" y="252248"/>
                  <a:pt x="684950" y="237008"/>
                  <a:pt x="664630" y="226848"/>
                </a:cubicBezTo>
                <a:lnTo>
                  <a:pt x="664630" y="196368"/>
                </a:lnTo>
                <a:lnTo>
                  <a:pt x="634150" y="196368"/>
                </a:lnTo>
                <a:lnTo>
                  <a:pt x="634150" y="165888"/>
                </a:lnTo>
                <a:cubicBezTo>
                  <a:pt x="634150" y="160808"/>
                  <a:pt x="631610" y="155728"/>
                  <a:pt x="626530" y="150648"/>
                </a:cubicBezTo>
                <a:lnTo>
                  <a:pt x="618910" y="150648"/>
                </a:lnTo>
                <a:lnTo>
                  <a:pt x="618910" y="120168"/>
                </a:lnTo>
                <a:lnTo>
                  <a:pt x="603670" y="120168"/>
                </a:lnTo>
                <a:cubicBezTo>
                  <a:pt x="593510" y="110008"/>
                  <a:pt x="588430" y="94768"/>
                  <a:pt x="588430" y="74448"/>
                </a:cubicBezTo>
                <a:close/>
                <a:moveTo>
                  <a:pt x="1126546" y="0"/>
                </a:moveTo>
                <a:lnTo>
                  <a:pt x="1156876" y="0"/>
                </a:lnTo>
                <a:lnTo>
                  <a:pt x="1163740" y="17298"/>
                </a:lnTo>
                <a:cubicBezTo>
                  <a:pt x="1176440" y="65558"/>
                  <a:pt x="1182790" y="110008"/>
                  <a:pt x="1182790" y="150648"/>
                </a:cubicBezTo>
                <a:lnTo>
                  <a:pt x="1167550" y="150648"/>
                </a:lnTo>
                <a:lnTo>
                  <a:pt x="1167550" y="120168"/>
                </a:lnTo>
                <a:cubicBezTo>
                  <a:pt x="1152310" y="104928"/>
                  <a:pt x="1140880" y="75718"/>
                  <a:pt x="1133260" y="32538"/>
                </a:cubicBezTo>
                <a:close/>
                <a:moveTo>
                  <a:pt x="220918" y="0"/>
                </a:moveTo>
                <a:lnTo>
                  <a:pt x="253150" y="0"/>
                </a:lnTo>
                <a:lnTo>
                  <a:pt x="253150" y="28728"/>
                </a:lnTo>
                <a:cubicBezTo>
                  <a:pt x="248070" y="28728"/>
                  <a:pt x="242990" y="26188"/>
                  <a:pt x="237910" y="21108"/>
                </a:cubicBezTo>
                <a:lnTo>
                  <a:pt x="230290" y="21108"/>
                </a:lnTo>
                <a:cubicBezTo>
                  <a:pt x="230290" y="21108"/>
                  <a:pt x="232830" y="18568"/>
                  <a:pt x="237910" y="13488"/>
                </a:cubicBezTo>
                <a:cubicBezTo>
                  <a:pt x="232830" y="13488"/>
                  <a:pt x="227750" y="10948"/>
                  <a:pt x="222670" y="5868"/>
                </a:cubicBezTo>
                <a:lnTo>
                  <a:pt x="215050" y="586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153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2FCE7A9D-C0B1-2DB7-A112-E50E9A7EA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989163" y="380475"/>
            <a:ext cx="840006" cy="1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文本框 117">
            <a:extLst>
              <a:ext uri="{FF2B5EF4-FFF2-40B4-BE49-F238E27FC236}">
                <a16:creationId xmlns:a16="http://schemas.microsoft.com/office/drawing/2014/main" id="{96DF473A-AF12-75B0-EFEB-3EEDFF4BA3BA}"/>
              </a:ext>
            </a:extLst>
          </p:cNvPr>
          <p:cNvSpPr txBox="1"/>
          <p:nvPr/>
        </p:nvSpPr>
        <p:spPr>
          <a:xfrm>
            <a:off x="5741763" y="2187048"/>
            <a:ext cx="5387851" cy="1077218"/>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indent="12700" algn="just">
              <a:tabLst>
                <a:tab pos="475615" algn="l"/>
              </a:tabLst>
            </a:pP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Hình ảnh con người</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r>
              <a:rPr lang="vi-VN" sz="3200" b="1" i="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tựa gối, buông cần</a:t>
            </a:r>
            <a:endParaRPr lang="en-US" sz="1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2EBE195-D7A7-DBA3-E42F-7B4FDBBAB6BD}"/>
              </a:ext>
            </a:extLst>
          </p:cNvPr>
          <p:cNvPicPr>
            <a:picLocks noChangeAspect="1"/>
          </p:cNvPicPr>
          <p:nvPr/>
        </p:nvPicPr>
        <p:blipFill>
          <a:blip r:embed="rId3"/>
          <a:stretch>
            <a:fillRect/>
          </a:stretch>
        </p:blipFill>
        <p:spPr>
          <a:xfrm>
            <a:off x="2971851" y="1075148"/>
            <a:ext cx="3553816" cy="636959"/>
          </a:xfrm>
          <a:prstGeom prst="rect">
            <a:avLst/>
          </a:prstGeom>
        </p:spPr>
      </p:pic>
      <p:pic>
        <p:nvPicPr>
          <p:cNvPr id="2" name="Picture 1">
            <a:extLst>
              <a:ext uri="{FF2B5EF4-FFF2-40B4-BE49-F238E27FC236}">
                <a16:creationId xmlns:a16="http://schemas.microsoft.com/office/drawing/2014/main" id="{ADB3688B-D518-48B6-E281-AEE55F87ED11}"/>
              </a:ext>
            </a:extLst>
          </p:cNvPr>
          <p:cNvPicPr>
            <a:picLocks noChangeAspect="1"/>
          </p:cNvPicPr>
          <p:nvPr/>
        </p:nvPicPr>
        <p:blipFill>
          <a:blip r:embed="rId4"/>
          <a:stretch>
            <a:fillRect/>
          </a:stretch>
        </p:blipFill>
        <p:spPr>
          <a:xfrm>
            <a:off x="735604" y="1843087"/>
            <a:ext cx="4362450" cy="3171825"/>
          </a:xfrm>
          <a:prstGeom prst="rect">
            <a:avLst/>
          </a:prstGeom>
        </p:spPr>
      </p:pic>
      <p:sp>
        <p:nvSpPr>
          <p:cNvPr id="5" name="TextBox 4">
            <a:extLst>
              <a:ext uri="{FF2B5EF4-FFF2-40B4-BE49-F238E27FC236}">
                <a16:creationId xmlns:a16="http://schemas.microsoft.com/office/drawing/2014/main" id="{2722994A-8C19-FD9A-8B27-DE1F1B038387}"/>
              </a:ext>
            </a:extLst>
          </p:cNvPr>
          <p:cNvSpPr txBox="1"/>
          <p:nvPr/>
        </p:nvSpPr>
        <p:spPr>
          <a:xfrm>
            <a:off x="3630797" y="1065776"/>
            <a:ext cx="2556454" cy="646331"/>
          </a:xfrm>
          <a:prstGeom prst="rect">
            <a:avLst/>
          </a:prstGeom>
          <a:noFill/>
        </p:spPr>
        <p:txBody>
          <a:bodyPr wrap="square">
            <a:spAutoFit/>
          </a:bodyPr>
          <a:lstStyle/>
          <a:p>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Hai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lang="en-US" sz="2400" dirty="0"/>
          </a:p>
        </p:txBody>
      </p:sp>
      <p:sp>
        <p:nvSpPr>
          <p:cNvPr id="6" name="文本框 117">
            <a:extLst>
              <a:ext uri="{FF2B5EF4-FFF2-40B4-BE49-F238E27FC236}">
                <a16:creationId xmlns:a16="http://schemas.microsoft.com/office/drawing/2014/main" id="{CC949D63-C06C-0A2D-170C-F48F9BC20296}"/>
              </a:ext>
            </a:extLst>
          </p:cNvPr>
          <p:cNvSpPr txBox="1"/>
          <p:nvPr/>
        </p:nvSpPr>
        <p:spPr>
          <a:xfrm>
            <a:off x="5958910" y="3662872"/>
            <a:ext cx="5387851"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indent="12700" algn="just">
              <a:tabLst>
                <a:tab pos="475615" algn="l"/>
              </a:tabLst>
            </a:pP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rạng thái trầm lắng, suy tư</a:t>
            </a:r>
            <a:endParaRPr lang="en-US" sz="1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AECB5D8-38EA-73B3-87FD-7CC46EA63643}"/>
              </a:ext>
            </a:extLst>
          </p:cNvPr>
          <p:cNvPicPr>
            <a:picLocks noChangeAspect="1"/>
          </p:cNvPicPr>
          <p:nvPr/>
        </p:nvPicPr>
        <p:blipFill>
          <a:blip r:embed="rId5"/>
          <a:stretch>
            <a:fillRect/>
          </a:stretch>
        </p:blipFill>
        <p:spPr>
          <a:xfrm>
            <a:off x="5098054" y="2407178"/>
            <a:ext cx="624849" cy="636959"/>
          </a:xfrm>
          <a:prstGeom prst="rect">
            <a:avLst/>
          </a:prstGeom>
        </p:spPr>
      </p:pic>
      <p:pic>
        <p:nvPicPr>
          <p:cNvPr id="8" name="Picture 7">
            <a:extLst>
              <a:ext uri="{FF2B5EF4-FFF2-40B4-BE49-F238E27FC236}">
                <a16:creationId xmlns:a16="http://schemas.microsoft.com/office/drawing/2014/main" id="{0934627F-A3BF-DB88-62C3-290C35092C04}"/>
              </a:ext>
            </a:extLst>
          </p:cNvPr>
          <p:cNvPicPr>
            <a:picLocks noChangeAspect="1"/>
          </p:cNvPicPr>
          <p:nvPr/>
        </p:nvPicPr>
        <p:blipFill>
          <a:blip r:embed="rId6"/>
          <a:stretch>
            <a:fillRect/>
          </a:stretch>
        </p:blipFill>
        <p:spPr>
          <a:xfrm>
            <a:off x="5507830" y="3912558"/>
            <a:ext cx="467866" cy="233933"/>
          </a:xfrm>
          <a:prstGeom prst="rect">
            <a:avLst/>
          </a:prstGeom>
        </p:spPr>
      </p:pic>
    </p:spTree>
    <p:extLst>
      <p:ext uri="{BB962C8B-B14F-4D97-AF65-F5344CB8AC3E}">
        <p14:creationId xmlns:p14="http://schemas.microsoft.com/office/powerpoint/2010/main" val="1794411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117">
            <a:extLst>
              <a:ext uri="{FF2B5EF4-FFF2-40B4-BE49-F238E27FC236}">
                <a16:creationId xmlns:a16="http://schemas.microsoft.com/office/drawing/2014/main" id="{96DF473A-AF12-75B0-EFEB-3EEDFF4BA3BA}"/>
              </a:ext>
            </a:extLst>
          </p:cNvPr>
          <p:cNvSpPr txBox="1"/>
          <p:nvPr/>
        </p:nvSpPr>
        <p:spPr>
          <a:xfrm>
            <a:off x="3211614" y="1350953"/>
            <a:ext cx="8136904" cy="440120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lvl="0" algn="just" eaLnBrk="0" fontAlgn="base" hangingPunct="0">
              <a:spcBef>
                <a:spcPct val="0"/>
              </a:spcBef>
              <a:spcAft>
                <a:spcPct val="0"/>
              </a:spcAft>
            </a:pP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nhàn</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nhã</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kêu</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buồn</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phiền</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việc</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dường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suy</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nghĩ</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lung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thờ</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ơ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đâu</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đớp</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chân</a:t>
            </a:r>
            <a:r>
              <a:rPr lang="en-US" alt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bèo</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Rõ</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ràng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chú</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việc</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cũng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phải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khiến</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ôm</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cần</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vậy</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alt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chỉ là cái cớ để thi nhân bộc lộ mối u hoài tĩnh lặng ghê gớm trong lòng mình. Đó là nỗi buồn thời thế thời thế kín đáo mà sâu sắc được Nguyễn Khuyến gửi gắm trong cả chùm thơ thu.</a:t>
            </a:r>
            <a:endParaRPr lang="pt-BR" altLang="en-US" dirty="0">
              <a:solidFill>
                <a:schemeClr val="tx1"/>
              </a:solidFill>
              <a:latin typeface="Times New Roman" panose="02020603050405020304" pitchFamily="18" charset="0"/>
              <a:cs typeface="Times New Roman" panose="02020603050405020304" pitchFamily="18" charset="0"/>
            </a:endParaRPr>
          </a:p>
        </p:txBody>
      </p:sp>
      <p:pic>
        <p:nvPicPr>
          <p:cNvPr id="13" name="Hình ảnh 12" descr="Phân tích bài “Thu điếu” của Nguyễn Khuyến">
            <a:extLst>
              <a:ext uri="{FF2B5EF4-FFF2-40B4-BE49-F238E27FC236}">
                <a16:creationId xmlns:a16="http://schemas.microsoft.com/office/drawing/2014/main" id="{F5DBBF39-364B-A057-82F7-B0D006987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036"/>
          <a:stretch>
            <a:fillRect/>
          </a:stretch>
        </p:blipFill>
        <p:spPr bwMode="auto">
          <a:xfrm>
            <a:off x="539685" y="2276872"/>
            <a:ext cx="2696477" cy="2549368"/>
          </a:xfrm>
          <a:custGeom>
            <a:avLst/>
            <a:gdLst/>
            <a:ahLst/>
            <a:cxnLst/>
            <a:rect l="l" t="t" r="r" b="b"/>
            <a:pathLst>
              <a:path w="3697390" h="3495675">
                <a:moveTo>
                  <a:pt x="2401990" y="3457728"/>
                </a:moveTo>
                <a:cubicBezTo>
                  <a:pt x="2412150" y="3467888"/>
                  <a:pt x="2414690" y="3472968"/>
                  <a:pt x="2409610" y="3472968"/>
                </a:cubicBezTo>
                <a:cubicBezTo>
                  <a:pt x="2404530" y="3472968"/>
                  <a:pt x="2407070" y="3478048"/>
                  <a:pt x="2417230" y="3488208"/>
                </a:cubicBezTo>
                <a:lnTo>
                  <a:pt x="2401990" y="3488208"/>
                </a:lnTo>
                <a:close/>
                <a:moveTo>
                  <a:pt x="527470" y="3427248"/>
                </a:moveTo>
                <a:cubicBezTo>
                  <a:pt x="537630" y="3437408"/>
                  <a:pt x="547790" y="3452648"/>
                  <a:pt x="557950" y="3472968"/>
                </a:cubicBezTo>
                <a:lnTo>
                  <a:pt x="542710" y="3472968"/>
                </a:lnTo>
                <a:lnTo>
                  <a:pt x="542710" y="3488208"/>
                </a:lnTo>
                <a:lnTo>
                  <a:pt x="496990" y="3488208"/>
                </a:lnTo>
                <a:lnTo>
                  <a:pt x="496990" y="3472968"/>
                </a:lnTo>
                <a:cubicBezTo>
                  <a:pt x="507150" y="3462808"/>
                  <a:pt x="512230" y="3455188"/>
                  <a:pt x="512230" y="3450108"/>
                </a:cubicBezTo>
                <a:cubicBezTo>
                  <a:pt x="512230" y="3445028"/>
                  <a:pt x="517310" y="3437408"/>
                  <a:pt x="527470" y="3427248"/>
                </a:cubicBezTo>
                <a:close/>
                <a:moveTo>
                  <a:pt x="1060870" y="3366288"/>
                </a:moveTo>
                <a:lnTo>
                  <a:pt x="1076110" y="3366288"/>
                </a:lnTo>
                <a:lnTo>
                  <a:pt x="1076110" y="3427248"/>
                </a:lnTo>
                <a:lnTo>
                  <a:pt x="1060870" y="3427248"/>
                </a:lnTo>
                <a:close/>
                <a:moveTo>
                  <a:pt x="588430" y="3335808"/>
                </a:moveTo>
                <a:cubicBezTo>
                  <a:pt x="598590" y="3345968"/>
                  <a:pt x="601130" y="3351048"/>
                  <a:pt x="596050" y="3351048"/>
                </a:cubicBezTo>
                <a:cubicBezTo>
                  <a:pt x="590970" y="3351048"/>
                  <a:pt x="593510" y="3356128"/>
                  <a:pt x="603670" y="3366288"/>
                </a:cubicBezTo>
                <a:lnTo>
                  <a:pt x="588430" y="3366288"/>
                </a:lnTo>
                <a:close/>
                <a:moveTo>
                  <a:pt x="1076110" y="3305328"/>
                </a:moveTo>
                <a:cubicBezTo>
                  <a:pt x="1086270" y="3315488"/>
                  <a:pt x="1091350" y="3319298"/>
                  <a:pt x="1091350" y="3316758"/>
                </a:cubicBezTo>
                <a:lnTo>
                  <a:pt x="1091350" y="3319616"/>
                </a:lnTo>
                <a:cubicBezTo>
                  <a:pt x="1091350" y="3322791"/>
                  <a:pt x="1091350" y="3328188"/>
                  <a:pt x="1091350" y="3335808"/>
                </a:cubicBezTo>
                <a:lnTo>
                  <a:pt x="1076110" y="3335808"/>
                </a:lnTo>
                <a:close/>
                <a:moveTo>
                  <a:pt x="634150" y="3244368"/>
                </a:moveTo>
                <a:lnTo>
                  <a:pt x="649390" y="3244368"/>
                </a:lnTo>
                <a:cubicBezTo>
                  <a:pt x="649390" y="3274848"/>
                  <a:pt x="639230" y="3300248"/>
                  <a:pt x="618910" y="3320568"/>
                </a:cubicBezTo>
                <a:cubicBezTo>
                  <a:pt x="618910" y="3295168"/>
                  <a:pt x="618910" y="3279928"/>
                  <a:pt x="618910" y="3274848"/>
                </a:cubicBezTo>
                <a:cubicBezTo>
                  <a:pt x="618910" y="3269768"/>
                  <a:pt x="623990" y="3259608"/>
                  <a:pt x="634150" y="3244368"/>
                </a:cubicBezTo>
                <a:close/>
                <a:moveTo>
                  <a:pt x="649390" y="3213888"/>
                </a:moveTo>
                <a:cubicBezTo>
                  <a:pt x="659550" y="3224048"/>
                  <a:pt x="664630" y="3227858"/>
                  <a:pt x="664630" y="3225318"/>
                </a:cubicBezTo>
                <a:lnTo>
                  <a:pt x="664630" y="3228176"/>
                </a:lnTo>
                <a:cubicBezTo>
                  <a:pt x="664630" y="3231351"/>
                  <a:pt x="664630" y="3236748"/>
                  <a:pt x="664630" y="3244368"/>
                </a:cubicBezTo>
                <a:lnTo>
                  <a:pt x="649390" y="3244368"/>
                </a:lnTo>
                <a:close/>
                <a:moveTo>
                  <a:pt x="55030" y="2543328"/>
                </a:moveTo>
                <a:cubicBezTo>
                  <a:pt x="44870" y="2563649"/>
                  <a:pt x="32170" y="2582699"/>
                  <a:pt x="16930" y="2600478"/>
                </a:cubicBezTo>
                <a:lnTo>
                  <a:pt x="0" y="2610935"/>
                </a:lnTo>
                <a:lnTo>
                  <a:pt x="0" y="2551512"/>
                </a:lnTo>
                <a:lnTo>
                  <a:pt x="15978" y="2546186"/>
                </a:lnTo>
                <a:cubicBezTo>
                  <a:pt x="26773" y="2544281"/>
                  <a:pt x="39790" y="2543328"/>
                  <a:pt x="55030" y="2543328"/>
                </a:cubicBezTo>
                <a:close/>
                <a:moveTo>
                  <a:pt x="375070" y="912648"/>
                </a:moveTo>
                <a:cubicBezTo>
                  <a:pt x="385230" y="912648"/>
                  <a:pt x="397930" y="915188"/>
                  <a:pt x="413170" y="920268"/>
                </a:cubicBezTo>
                <a:cubicBezTo>
                  <a:pt x="428410" y="925348"/>
                  <a:pt x="436030" y="938048"/>
                  <a:pt x="436030" y="958368"/>
                </a:cubicBezTo>
                <a:lnTo>
                  <a:pt x="405550" y="958368"/>
                </a:lnTo>
                <a:cubicBezTo>
                  <a:pt x="395390" y="948208"/>
                  <a:pt x="387770" y="943128"/>
                  <a:pt x="382690" y="943128"/>
                </a:cubicBezTo>
                <a:cubicBezTo>
                  <a:pt x="377610" y="943128"/>
                  <a:pt x="369990" y="938048"/>
                  <a:pt x="359830" y="927888"/>
                </a:cubicBezTo>
                <a:close/>
                <a:moveTo>
                  <a:pt x="2005750" y="257328"/>
                </a:moveTo>
                <a:lnTo>
                  <a:pt x="2005750" y="272568"/>
                </a:lnTo>
                <a:lnTo>
                  <a:pt x="1990510" y="272568"/>
                </a:lnTo>
                <a:close/>
                <a:moveTo>
                  <a:pt x="588430" y="74448"/>
                </a:moveTo>
                <a:cubicBezTo>
                  <a:pt x="629070" y="84608"/>
                  <a:pt x="657010" y="112548"/>
                  <a:pt x="672250" y="158268"/>
                </a:cubicBezTo>
                <a:cubicBezTo>
                  <a:pt x="687490" y="203988"/>
                  <a:pt x="710350" y="226848"/>
                  <a:pt x="740830" y="226848"/>
                </a:cubicBezTo>
                <a:lnTo>
                  <a:pt x="740830" y="257328"/>
                </a:lnTo>
                <a:lnTo>
                  <a:pt x="771310" y="287808"/>
                </a:lnTo>
                <a:cubicBezTo>
                  <a:pt x="771310" y="323368"/>
                  <a:pt x="781470" y="347498"/>
                  <a:pt x="801790" y="360198"/>
                </a:cubicBezTo>
                <a:cubicBezTo>
                  <a:pt x="822110" y="372898"/>
                  <a:pt x="842430" y="409728"/>
                  <a:pt x="862750" y="470688"/>
                </a:cubicBezTo>
                <a:lnTo>
                  <a:pt x="893230" y="470688"/>
                </a:lnTo>
                <a:lnTo>
                  <a:pt x="893230" y="501168"/>
                </a:lnTo>
                <a:cubicBezTo>
                  <a:pt x="918630" y="506248"/>
                  <a:pt x="935140" y="512598"/>
                  <a:pt x="942760" y="520218"/>
                </a:cubicBezTo>
                <a:cubicBezTo>
                  <a:pt x="950380" y="527838"/>
                  <a:pt x="958000" y="535458"/>
                  <a:pt x="965620" y="543078"/>
                </a:cubicBezTo>
                <a:cubicBezTo>
                  <a:pt x="973240" y="550698"/>
                  <a:pt x="982130" y="558318"/>
                  <a:pt x="992290" y="565938"/>
                </a:cubicBezTo>
                <a:cubicBezTo>
                  <a:pt x="1002450" y="573558"/>
                  <a:pt x="1025310" y="577368"/>
                  <a:pt x="1060870" y="577368"/>
                </a:cubicBezTo>
                <a:cubicBezTo>
                  <a:pt x="1076110" y="551968"/>
                  <a:pt x="1100240" y="535458"/>
                  <a:pt x="1133260" y="527838"/>
                </a:cubicBezTo>
                <a:cubicBezTo>
                  <a:pt x="1166280" y="520218"/>
                  <a:pt x="1198030" y="516408"/>
                  <a:pt x="1228510" y="516408"/>
                </a:cubicBezTo>
                <a:lnTo>
                  <a:pt x="1228510" y="348768"/>
                </a:lnTo>
                <a:cubicBezTo>
                  <a:pt x="1198030" y="348768"/>
                  <a:pt x="1182790" y="318288"/>
                  <a:pt x="1182790" y="257328"/>
                </a:cubicBezTo>
                <a:lnTo>
                  <a:pt x="1167550" y="257328"/>
                </a:lnTo>
                <a:cubicBezTo>
                  <a:pt x="1167550" y="242088"/>
                  <a:pt x="1170090" y="226848"/>
                  <a:pt x="1175170" y="211608"/>
                </a:cubicBezTo>
                <a:cubicBezTo>
                  <a:pt x="1180250" y="196368"/>
                  <a:pt x="1182790" y="181128"/>
                  <a:pt x="1182790" y="165888"/>
                </a:cubicBezTo>
                <a:lnTo>
                  <a:pt x="1198030" y="165888"/>
                </a:lnTo>
                <a:lnTo>
                  <a:pt x="1198030" y="196368"/>
                </a:lnTo>
                <a:cubicBezTo>
                  <a:pt x="1223430" y="206528"/>
                  <a:pt x="1237400" y="221768"/>
                  <a:pt x="1239940" y="242088"/>
                </a:cubicBezTo>
                <a:cubicBezTo>
                  <a:pt x="1242480" y="262408"/>
                  <a:pt x="1248830" y="287808"/>
                  <a:pt x="1258990" y="318288"/>
                </a:cubicBezTo>
                <a:lnTo>
                  <a:pt x="1258990" y="379248"/>
                </a:lnTo>
                <a:lnTo>
                  <a:pt x="1274230" y="379248"/>
                </a:lnTo>
                <a:cubicBezTo>
                  <a:pt x="1284390" y="389408"/>
                  <a:pt x="1292010" y="399568"/>
                  <a:pt x="1297090" y="409728"/>
                </a:cubicBezTo>
                <a:cubicBezTo>
                  <a:pt x="1302170" y="419888"/>
                  <a:pt x="1309790" y="430048"/>
                  <a:pt x="1319950" y="440208"/>
                </a:cubicBezTo>
                <a:lnTo>
                  <a:pt x="1350430" y="440208"/>
                </a:lnTo>
                <a:lnTo>
                  <a:pt x="1350430" y="470688"/>
                </a:lnTo>
                <a:lnTo>
                  <a:pt x="1396150" y="470688"/>
                </a:lnTo>
                <a:lnTo>
                  <a:pt x="1396150" y="455448"/>
                </a:lnTo>
                <a:lnTo>
                  <a:pt x="1441870" y="455448"/>
                </a:lnTo>
                <a:lnTo>
                  <a:pt x="1441870" y="440208"/>
                </a:lnTo>
                <a:cubicBezTo>
                  <a:pt x="1452030" y="440208"/>
                  <a:pt x="1459650" y="437668"/>
                  <a:pt x="1464730" y="432588"/>
                </a:cubicBezTo>
                <a:cubicBezTo>
                  <a:pt x="1469810" y="427508"/>
                  <a:pt x="1477430" y="424968"/>
                  <a:pt x="1487590" y="424968"/>
                </a:cubicBezTo>
                <a:lnTo>
                  <a:pt x="1487590" y="409728"/>
                </a:lnTo>
                <a:lnTo>
                  <a:pt x="1502830" y="409728"/>
                </a:lnTo>
                <a:cubicBezTo>
                  <a:pt x="1512990" y="399568"/>
                  <a:pt x="1520610" y="381788"/>
                  <a:pt x="1525690" y="356388"/>
                </a:cubicBezTo>
                <a:cubicBezTo>
                  <a:pt x="1530770" y="330988"/>
                  <a:pt x="1538390" y="313208"/>
                  <a:pt x="1548550" y="303048"/>
                </a:cubicBezTo>
                <a:cubicBezTo>
                  <a:pt x="1558710" y="303048"/>
                  <a:pt x="1568870" y="303048"/>
                  <a:pt x="1579030" y="303048"/>
                </a:cubicBezTo>
                <a:cubicBezTo>
                  <a:pt x="1589190" y="303048"/>
                  <a:pt x="1599350" y="297968"/>
                  <a:pt x="1609510" y="287808"/>
                </a:cubicBezTo>
                <a:lnTo>
                  <a:pt x="1609510" y="272568"/>
                </a:lnTo>
                <a:lnTo>
                  <a:pt x="1655230" y="272568"/>
                </a:lnTo>
                <a:cubicBezTo>
                  <a:pt x="1655230" y="237008"/>
                  <a:pt x="1666660" y="215418"/>
                  <a:pt x="1689520" y="207798"/>
                </a:cubicBezTo>
                <a:cubicBezTo>
                  <a:pt x="1712380" y="200178"/>
                  <a:pt x="1741590" y="196368"/>
                  <a:pt x="1777150" y="196368"/>
                </a:cubicBezTo>
                <a:lnTo>
                  <a:pt x="1784770" y="203988"/>
                </a:lnTo>
                <a:cubicBezTo>
                  <a:pt x="1784770" y="203988"/>
                  <a:pt x="1787310" y="201448"/>
                  <a:pt x="1792390" y="196368"/>
                </a:cubicBezTo>
                <a:cubicBezTo>
                  <a:pt x="1787310" y="216688"/>
                  <a:pt x="1784770" y="237008"/>
                  <a:pt x="1784770" y="257328"/>
                </a:cubicBezTo>
                <a:cubicBezTo>
                  <a:pt x="1784770" y="272568"/>
                  <a:pt x="1786040" y="285268"/>
                  <a:pt x="1788580" y="295428"/>
                </a:cubicBezTo>
                <a:cubicBezTo>
                  <a:pt x="1791120" y="305588"/>
                  <a:pt x="1797470" y="323368"/>
                  <a:pt x="1807630" y="348768"/>
                </a:cubicBezTo>
                <a:lnTo>
                  <a:pt x="1914310" y="348768"/>
                </a:lnTo>
                <a:cubicBezTo>
                  <a:pt x="1914310" y="338608"/>
                  <a:pt x="1916850" y="333528"/>
                  <a:pt x="1921930" y="333528"/>
                </a:cubicBezTo>
                <a:cubicBezTo>
                  <a:pt x="1927010" y="333528"/>
                  <a:pt x="1929550" y="328448"/>
                  <a:pt x="1929550" y="318288"/>
                </a:cubicBezTo>
                <a:lnTo>
                  <a:pt x="1975270" y="318288"/>
                </a:lnTo>
                <a:lnTo>
                  <a:pt x="1975270" y="310668"/>
                </a:lnTo>
                <a:cubicBezTo>
                  <a:pt x="1975270" y="305588"/>
                  <a:pt x="1980350" y="297968"/>
                  <a:pt x="1990510" y="287808"/>
                </a:cubicBezTo>
                <a:lnTo>
                  <a:pt x="2036230" y="287808"/>
                </a:lnTo>
                <a:lnTo>
                  <a:pt x="2036230" y="272568"/>
                </a:lnTo>
                <a:cubicBezTo>
                  <a:pt x="2051470" y="262408"/>
                  <a:pt x="2061630" y="254788"/>
                  <a:pt x="2066710" y="249708"/>
                </a:cubicBezTo>
                <a:cubicBezTo>
                  <a:pt x="2071790" y="244628"/>
                  <a:pt x="2087030" y="237008"/>
                  <a:pt x="2112430" y="226848"/>
                </a:cubicBezTo>
                <a:cubicBezTo>
                  <a:pt x="2137830" y="257328"/>
                  <a:pt x="2158150" y="283998"/>
                  <a:pt x="2173390" y="306858"/>
                </a:cubicBezTo>
                <a:cubicBezTo>
                  <a:pt x="2188630" y="329718"/>
                  <a:pt x="2203870" y="353848"/>
                  <a:pt x="2219110" y="379248"/>
                </a:cubicBezTo>
                <a:lnTo>
                  <a:pt x="2325790" y="379248"/>
                </a:lnTo>
                <a:cubicBezTo>
                  <a:pt x="2325790" y="389408"/>
                  <a:pt x="2329600" y="399568"/>
                  <a:pt x="2337220" y="409728"/>
                </a:cubicBezTo>
                <a:cubicBezTo>
                  <a:pt x="2344840" y="419888"/>
                  <a:pt x="2366430" y="424968"/>
                  <a:pt x="2401990" y="424968"/>
                </a:cubicBezTo>
                <a:lnTo>
                  <a:pt x="2401990" y="455448"/>
                </a:lnTo>
                <a:lnTo>
                  <a:pt x="2447710" y="455448"/>
                </a:lnTo>
                <a:cubicBezTo>
                  <a:pt x="2462950" y="440208"/>
                  <a:pt x="2483270" y="407188"/>
                  <a:pt x="2508670" y="356388"/>
                </a:cubicBezTo>
                <a:cubicBezTo>
                  <a:pt x="2523910" y="330988"/>
                  <a:pt x="2539150" y="303048"/>
                  <a:pt x="2554390" y="272568"/>
                </a:cubicBezTo>
                <a:lnTo>
                  <a:pt x="2615350" y="272568"/>
                </a:lnTo>
                <a:cubicBezTo>
                  <a:pt x="2625510" y="292888"/>
                  <a:pt x="2630590" y="318288"/>
                  <a:pt x="2630590" y="348768"/>
                </a:cubicBezTo>
                <a:cubicBezTo>
                  <a:pt x="2589950" y="374168"/>
                  <a:pt x="2569630" y="419888"/>
                  <a:pt x="2569630" y="485928"/>
                </a:cubicBezTo>
                <a:cubicBezTo>
                  <a:pt x="2595030" y="496088"/>
                  <a:pt x="2609000" y="506248"/>
                  <a:pt x="2611540" y="516408"/>
                </a:cubicBezTo>
                <a:cubicBezTo>
                  <a:pt x="2614080" y="526568"/>
                  <a:pt x="2630590" y="536728"/>
                  <a:pt x="2661070" y="546888"/>
                </a:cubicBezTo>
                <a:cubicBezTo>
                  <a:pt x="2676310" y="531648"/>
                  <a:pt x="2686470" y="525298"/>
                  <a:pt x="2691550" y="527838"/>
                </a:cubicBezTo>
                <a:cubicBezTo>
                  <a:pt x="2696630" y="530378"/>
                  <a:pt x="2706790" y="526568"/>
                  <a:pt x="2722030" y="516408"/>
                </a:cubicBezTo>
                <a:lnTo>
                  <a:pt x="2722030" y="501168"/>
                </a:lnTo>
                <a:cubicBezTo>
                  <a:pt x="2737270" y="485928"/>
                  <a:pt x="2749970" y="474498"/>
                  <a:pt x="2760130" y="466878"/>
                </a:cubicBezTo>
                <a:cubicBezTo>
                  <a:pt x="2770290" y="459258"/>
                  <a:pt x="2788070" y="455448"/>
                  <a:pt x="2813470" y="455448"/>
                </a:cubicBezTo>
                <a:cubicBezTo>
                  <a:pt x="2823630" y="465608"/>
                  <a:pt x="2828710" y="496088"/>
                  <a:pt x="2828710" y="546888"/>
                </a:cubicBezTo>
                <a:cubicBezTo>
                  <a:pt x="2788070" y="567208"/>
                  <a:pt x="2767750" y="602768"/>
                  <a:pt x="2767750" y="653568"/>
                </a:cubicBezTo>
                <a:cubicBezTo>
                  <a:pt x="2772830" y="658648"/>
                  <a:pt x="2779180" y="666268"/>
                  <a:pt x="2786800" y="676428"/>
                </a:cubicBezTo>
                <a:cubicBezTo>
                  <a:pt x="2794420" y="686588"/>
                  <a:pt x="2803310" y="694208"/>
                  <a:pt x="2813470" y="699288"/>
                </a:cubicBezTo>
                <a:lnTo>
                  <a:pt x="2813470" y="714528"/>
                </a:lnTo>
                <a:lnTo>
                  <a:pt x="2859190" y="714528"/>
                </a:lnTo>
                <a:lnTo>
                  <a:pt x="2859190" y="729768"/>
                </a:lnTo>
                <a:cubicBezTo>
                  <a:pt x="2869350" y="734848"/>
                  <a:pt x="2883320" y="739928"/>
                  <a:pt x="2901100" y="745008"/>
                </a:cubicBezTo>
                <a:cubicBezTo>
                  <a:pt x="2918880" y="750088"/>
                  <a:pt x="2937930" y="757708"/>
                  <a:pt x="2958250" y="767868"/>
                </a:cubicBezTo>
                <a:cubicBezTo>
                  <a:pt x="2978570" y="778028"/>
                  <a:pt x="3001430" y="785648"/>
                  <a:pt x="3026830" y="790728"/>
                </a:cubicBezTo>
                <a:lnTo>
                  <a:pt x="3026830" y="821208"/>
                </a:lnTo>
                <a:lnTo>
                  <a:pt x="3042070" y="821208"/>
                </a:lnTo>
                <a:cubicBezTo>
                  <a:pt x="3057310" y="846608"/>
                  <a:pt x="3066200" y="863118"/>
                  <a:pt x="3068740" y="870738"/>
                </a:cubicBezTo>
                <a:cubicBezTo>
                  <a:pt x="3071280" y="878358"/>
                  <a:pt x="3092870" y="887248"/>
                  <a:pt x="3133510" y="897408"/>
                </a:cubicBezTo>
                <a:lnTo>
                  <a:pt x="3133510" y="882168"/>
                </a:lnTo>
                <a:lnTo>
                  <a:pt x="3224950" y="882168"/>
                </a:lnTo>
                <a:lnTo>
                  <a:pt x="3224950" y="866928"/>
                </a:lnTo>
                <a:lnTo>
                  <a:pt x="3285910" y="866928"/>
                </a:lnTo>
                <a:lnTo>
                  <a:pt x="3285910" y="882168"/>
                </a:lnTo>
                <a:lnTo>
                  <a:pt x="3346870" y="882168"/>
                </a:lnTo>
                <a:cubicBezTo>
                  <a:pt x="3346870" y="872008"/>
                  <a:pt x="3349410" y="864388"/>
                  <a:pt x="3354490" y="859308"/>
                </a:cubicBezTo>
                <a:cubicBezTo>
                  <a:pt x="3354490" y="854228"/>
                  <a:pt x="3357030" y="851688"/>
                  <a:pt x="3362110" y="851688"/>
                </a:cubicBezTo>
                <a:lnTo>
                  <a:pt x="3453550" y="851688"/>
                </a:lnTo>
                <a:lnTo>
                  <a:pt x="3453550" y="866928"/>
                </a:lnTo>
                <a:lnTo>
                  <a:pt x="3423070" y="866928"/>
                </a:lnTo>
                <a:cubicBezTo>
                  <a:pt x="3402750" y="877088"/>
                  <a:pt x="3377350" y="884708"/>
                  <a:pt x="3346870" y="889788"/>
                </a:cubicBezTo>
                <a:cubicBezTo>
                  <a:pt x="3316390" y="894868"/>
                  <a:pt x="3290990" y="917728"/>
                  <a:pt x="3270670" y="958368"/>
                </a:cubicBezTo>
                <a:lnTo>
                  <a:pt x="3240190" y="958368"/>
                </a:lnTo>
                <a:cubicBezTo>
                  <a:pt x="3230030" y="973608"/>
                  <a:pt x="3219870" y="987578"/>
                  <a:pt x="3209710" y="1000278"/>
                </a:cubicBezTo>
                <a:cubicBezTo>
                  <a:pt x="3199550" y="1012978"/>
                  <a:pt x="3189390" y="1024408"/>
                  <a:pt x="3179230" y="1034568"/>
                </a:cubicBezTo>
                <a:lnTo>
                  <a:pt x="3179230" y="1065048"/>
                </a:lnTo>
                <a:cubicBezTo>
                  <a:pt x="3209710" y="1090448"/>
                  <a:pt x="3226220" y="1113308"/>
                  <a:pt x="3228760" y="1133628"/>
                </a:cubicBezTo>
                <a:cubicBezTo>
                  <a:pt x="3231300" y="1153948"/>
                  <a:pt x="3255430" y="1171728"/>
                  <a:pt x="3301150" y="1186968"/>
                </a:cubicBezTo>
                <a:lnTo>
                  <a:pt x="3301150" y="1217448"/>
                </a:lnTo>
                <a:cubicBezTo>
                  <a:pt x="3341790" y="1217448"/>
                  <a:pt x="3383700" y="1218718"/>
                  <a:pt x="3426880" y="1221258"/>
                </a:cubicBezTo>
                <a:cubicBezTo>
                  <a:pt x="3470060" y="1223798"/>
                  <a:pt x="3504350" y="1247928"/>
                  <a:pt x="3529750" y="1293648"/>
                </a:cubicBezTo>
                <a:lnTo>
                  <a:pt x="3514510" y="1293648"/>
                </a:lnTo>
                <a:cubicBezTo>
                  <a:pt x="3499270" y="1313968"/>
                  <a:pt x="3481490" y="1326668"/>
                  <a:pt x="3461170" y="1331748"/>
                </a:cubicBezTo>
                <a:cubicBezTo>
                  <a:pt x="3440850" y="1336828"/>
                  <a:pt x="3423070" y="1341908"/>
                  <a:pt x="3407830" y="1346988"/>
                </a:cubicBezTo>
                <a:cubicBezTo>
                  <a:pt x="3392590" y="1352068"/>
                  <a:pt x="3378620" y="1360958"/>
                  <a:pt x="3365920" y="1373658"/>
                </a:cubicBezTo>
                <a:cubicBezTo>
                  <a:pt x="3353220" y="1386358"/>
                  <a:pt x="3346870" y="1410488"/>
                  <a:pt x="3346870" y="1446048"/>
                </a:cubicBezTo>
                <a:lnTo>
                  <a:pt x="3331630" y="1446048"/>
                </a:lnTo>
                <a:cubicBezTo>
                  <a:pt x="3331630" y="1461288"/>
                  <a:pt x="3344330" y="1496848"/>
                  <a:pt x="3369730" y="1552728"/>
                </a:cubicBezTo>
                <a:cubicBezTo>
                  <a:pt x="3395130" y="1608608"/>
                  <a:pt x="3412910" y="1644168"/>
                  <a:pt x="3423070" y="1659408"/>
                </a:cubicBezTo>
                <a:cubicBezTo>
                  <a:pt x="3453550" y="1649248"/>
                  <a:pt x="3490380" y="1644168"/>
                  <a:pt x="3533560" y="1644168"/>
                </a:cubicBezTo>
                <a:cubicBezTo>
                  <a:pt x="3576740" y="1644168"/>
                  <a:pt x="3621190" y="1644168"/>
                  <a:pt x="3666910" y="1644168"/>
                </a:cubicBezTo>
                <a:cubicBezTo>
                  <a:pt x="3677070" y="1659408"/>
                  <a:pt x="3684690" y="1667028"/>
                  <a:pt x="3689770" y="1667028"/>
                </a:cubicBezTo>
                <a:cubicBezTo>
                  <a:pt x="3694850" y="1667028"/>
                  <a:pt x="3697390" y="1679728"/>
                  <a:pt x="3697390" y="1705128"/>
                </a:cubicBezTo>
                <a:lnTo>
                  <a:pt x="3666910" y="1735608"/>
                </a:lnTo>
                <a:lnTo>
                  <a:pt x="3468790" y="1735608"/>
                </a:lnTo>
                <a:lnTo>
                  <a:pt x="3468790" y="1750848"/>
                </a:lnTo>
                <a:cubicBezTo>
                  <a:pt x="3453550" y="1761008"/>
                  <a:pt x="3440850" y="1766088"/>
                  <a:pt x="3430690" y="1766088"/>
                </a:cubicBezTo>
                <a:lnTo>
                  <a:pt x="3415450" y="1766088"/>
                </a:lnTo>
                <a:cubicBezTo>
                  <a:pt x="3415450" y="1766088"/>
                  <a:pt x="3407830" y="1776248"/>
                  <a:pt x="3392590" y="1796568"/>
                </a:cubicBezTo>
                <a:lnTo>
                  <a:pt x="3377350" y="1796568"/>
                </a:lnTo>
                <a:cubicBezTo>
                  <a:pt x="3377350" y="1821968"/>
                  <a:pt x="3379890" y="1842288"/>
                  <a:pt x="3384970" y="1857528"/>
                </a:cubicBezTo>
                <a:cubicBezTo>
                  <a:pt x="3390050" y="1872768"/>
                  <a:pt x="3392590" y="1893088"/>
                  <a:pt x="3392590" y="1918488"/>
                </a:cubicBezTo>
                <a:lnTo>
                  <a:pt x="3407830" y="1918488"/>
                </a:lnTo>
                <a:lnTo>
                  <a:pt x="3407830" y="1964208"/>
                </a:lnTo>
                <a:cubicBezTo>
                  <a:pt x="3428150" y="1964208"/>
                  <a:pt x="3438310" y="1974368"/>
                  <a:pt x="3438310" y="1994688"/>
                </a:cubicBezTo>
                <a:cubicBezTo>
                  <a:pt x="3438310" y="1999768"/>
                  <a:pt x="3437040" y="2003578"/>
                  <a:pt x="3434500" y="2006118"/>
                </a:cubicBezTo>
                <a:cubicBezTo>
                  <a:pt x="3431960" y="2008658"/>
                  <a:pt x="3430690" y="2012468"/>
                  <a:pt x="3430690" y="2017548"/>
                </a:cubicBezTo>
                <a:lnTo>
                  <a:pt x="3423070" y="2025168"/>
                </a:lnTo>
                <a:cubicBezTo>
                  <a:pt x="3423070" y="2035328"/>
                  <a:pt x="3423070" y="2045488"/>
                  <a:pt x="3423070" y="2055648"/>
                </a:cubicBezTo>
                <a:cubicBezTo>
                  <a:pt x="3423070" y="2065808"/>
                  <a:pt x="3428150" y="2075968"/>
                  <a:pt x="3438310" y="2086128"/>
                </a:cubicBezTo>
                <a:lnTo>
                  <a:pt x="3453550" y="2086128"/>
                </a:lnTo>
                <a:lnTo>
                  <a:pt x="3453550" y="2101368"/>
                </a:lnTo>
                <a:lnTo>
                  <a:pt x="3499270" y="2101368"/>
                </a:lnTo>
                <a:cubicBezTo>
                  <a:pt x="3524670" y="2116608"/>
                  <a:pt x="3547530" y="2126768"/>
                  <a:pt x="3567850" y="2131848"/>
                </a:cubicBezTo>
                <a:cubicBezTo>
                  <a:pt x="3588170" y="2136928"/>
                  <a:pt x="3605950" y="2152168"/>
                  <a:pt x="3621190" y="2177568"/>
                </a:cubicBezTo>
                <a:lnTo>
                  <a:pt x="3636430" y="2177568"/>
                </a:lnTo>
                <a:lnTo>
                  <a:pt x="3636430" y="2238528"/>
                </a:lnTo>
                <a:cubicBezTo>
                  <a:pt x="3626270" y="2248688"/>
                  <a:pt x="3600870" y="2253768"/>
                  <a:pt x="3560230" y="2253768"/>
                </a:cubicBezTo>
                <a:lnTo>
                  <a:pt x="3560230" y="2238528"/>
                </a:lnTo>
                <a:lnTo>
                  <a:pt x="3499270" y="2238528"/>
                </a:lnTo>
                <a:cubicBezTo>
                  <a:pt x="3473870" y="2228368"/>
                  <a:pt x="3457360" y="2220748"/>
                  <a:pt x="3449740" y="2215668"/>
                </a:cubicBezTo>
                <a:cubicBezTo>
                  <a:pt x="3442120" y="2210588"/>
                  <a:pt x="3417990" y="2208048"/>
                  <a:pt x="3377350" y="2208048"/>
                </a:cubicBezTo>
                <a:cubicBezTo>
                  <a:pt x="3377350" y="2218208"/>
                  <a:pt x="3374810" y="2225828"/>
                  <a:pt x="3369730" y="2230908"/>
                </a:cubicBezTo>
                <a:cubicBezTo>
                  <a:pt x="3364650" y="2235988"/>
                  <a:pt x="3362110" y="2243608"/>
                  <a:pt x="3362110" y="2253768"/>
                </a:cubicBezTo>
                <a:lnTo>
                  <a:pt x="3346870" y="2253768"/>
                </a:lnTo>
                <a:cubicBezTo>
                  <a:pt x="3346870" y="2269008"/>
                  <a:pt x="3344330" y="2284248"/>
                  <a:pt x="3339250" y="2299488"/>
                </a:cubicBezTo>
                <a:cubicBezTo>
                  <a:pt x="3334170" y="2314728"/>
                  <a:pt x="3331630" y="2335048"/>
                  <a:pt x="3331630" y="2360448"/>
                </a:cubicBezTo>
                <a:lnTo>
                  <a:pt x="3316390" y="2360448"/>
                </a:lnTo>
                <a:cubicBezTo>
                  <a:pt x="3316390" y="2370608"/>
                  <a:pt x="3313850" y="2378228"/>
                  <a:pt x="3308770" y="2383308"/>
                </a:cubicBezTo>
                <a:cubicBezTo>
                  <a:pt x="3303690" y="2388388"/>
                  <a:pt x="3301150" y="2396008"/>
                  <a:pt x="3301150" y="2406168"/>
                </a:cubicBezTo>
                <a:lnTo>
                  <a:pt x="3285910" y="2406168"/>
                </a:lnTo>
                <a:lnTo>
                  <a:pt x="3285910" y="2467128"/>
                </a:lnTo>
                <a:lnTo>
                  <a:pt x="3270670" y="2467128"/>
                </a:lnTo>
                <a:cubicBezTo>
                  <a:pt x="3265590" y="2482368"/>
                  <a:pt x="3263050" y="2500148"/>
                  <a:pt x="3263050" y="2520468"/>
                </a:cubicBezTo>
                <a:cubicBezTo>
                  <a:pt x="3263050" y="2535708"/>
                  <a:pt x="3264320" y="2549678"/>
                  <a:pt x="3266860" y="2562378"/>
                </a:cubicBezTo>
                <a:cubicBezTo>
                  <a:pt x="3269400" y="2575078"/>
                  <a:pt x="3270670" y="2589048"/>
                  <a:pt x="3270670" y="2604288"/>
                </a:cubicBezTo>
                <a:lnTo>
                  <a:pt x="3301150" y="2604288"/>
                </a:lnTo>
                <a:lnTo>
                  <a:pt x="3301150" y="2634768"/>
                </a:lnTo>
                <a:cubicBezTo>
                  <a:pt x="3331630" y="2644928"/>
                  <a:pt x="3351950" y="2655088"/>
                  <a:pt x="3362110" y="2665248"/>
                </a:cubicBezTo>
                <a:cubicBezTo>
                  <a:pt x="3372270" y="2675408"/>
                  <a:pt x="3392590" y="2685568"/>
                  <a:pt x="3423070" y="2695728"/>
                </a:cubicBezTo>
                <a:cubicBezTo>
                  <a:pt x="3407830" y="2731288"/>
                  <a:pt x="3388780" y="2749068"/>
                  <a:pt x="3365920" y="2749068"/>
                </a:cubicBezTo>
                <a:cubicBezTo>
                  <a:pt x="3343060" y="2749068"/>
                  <a:pt x="3331630" y="2761768"/>
                  <a:pt x="3331630" y="2787168"/>
                </a:cubicBezTo>
                <a:lnTo>
                  <a:pt x="3316390" y="2787168"/>
                </a:lnTo>
                <a:cubicBezTo>
                  <a:pt x="3306230" y="2807488"/>
                  <a:pt x="3296070" y="2822728"/>
                  <a:pt x="3285910" y="2832888"/>
                </a:cubicBezTo>
                <a:cubicBezTo>
                  <a:pt x="3296070" y="2848128"/>
                  <a:pt x="3298610" y="2854478"/>
                  <a:pt x="3293530" y="2851938"/>
                </a:cubicBezTo>
                <a:cubicBezTo>
                  <a:pt x="3288450" y="2849398"/>
                  <a:pt x="3290990" y="2853208"/>
                  <a:pt x="3301150" y="2863368"/>
                </a:cubicBezTo>
                <a:cubicBezTo>
                  <a:pt x="3316390" y="2883688"/>
                  <a:pt x="3326550" y="2893848"/>
                  <a:pt x="3331630" y="2893848"/>
                </a:cubicBezTo>
                <a:cubicBezTo>
                  <a:pt x="3336710" y="2893848"/>
                  <a:pt x="3340520" y="2892578"/>
                  <a:pt x="3343060" y="2890038"/>
                </a:cubicBezTo>
                <a:cubicBezTo>
                  <a:pt x="3345600" y="2887498"/>
                  <a:pt x="3351950" y="2886228"/>
                  <a:pt x="3362110" y="2886228"/>
                </a:cubicBezTo>
                <a:cubicBezTo>
                  <a:pt x="3367190" y="2886228"/>
                  <a:pt x="3376080" y="2890038"/>
                  <a:pt x="3388780" y="2897658"/>
                </a:cubicBezTo>
                <a:cubicBezTo>
                  <a:pt x="3401480" y="2905278"/>
                  <a:pt x="3407830" y="2914168"/>
                  <a:pt x="3407830" y="2924328"/>
                </a:cubicBezTo>
                <a:lnTo>
                  <a:pt x="3438310" y="2924328"/>
                </a:lnTo>
                <a:cubicBezTo>
                  <a:pt x="3448470" y="2934488"/>
                  <a:pt x="3451010" y="2943378"/>
                  <a:pt x="3445930" y="2950998"/>
                </a:cubicBezTo>
                <a:cubicBezTo>
                  <a:pt x="3440850" y="2958618"/>
                  <a:pt x="3443390" y="2970048"/>
                  <a:pt x="3453550" y="2985288"/>
                </a:cubicBezTo>
                <a:cubicBezTo>
                  <a:pt x="3433230" y="2995448"/>
                  <a:pt x="3402750" y="3000528"/>
                  <a:pt x="3362110" y="3000528"/>
                </a:cubicBezTo>
                <a:cubicBezTo>
                  <a:pt x="3351950" y="2985288"/>
                  <a:pt x="3337980" y="2973858"/>
                  <a:pt x="3320200" y="2966238"/>
                </a:cubicBezTo>
                <a:cubicBezTo>
                  <a:pt x="3302420" y="2958618"/>
                  <a:pt x="3285910" y="2949728"/>
                  <a:pt x="3270670" y="2939568"/>
                </a:cubicBezTo>
                <a:lnTo>
                  <a:pt x="3240190" y="2939568"/>
                </a:lnTo>
                <a:cubicBezTo>
                  <a:pt x="3230030" y="2919248"/>
                  <a:pt x="3214790" y="2898928"/>
                  <a:pt x="3194470" y="2878608"/>
                </a:cubicBezTo>
                <a:cubicBezTo>
                  <a:pt x="3179230" y="2863368"/>
                  <a:pt x="3161450" y="2849398"/>
                  <a:pt x="3141130" y="2836698"/>
                </a:cubicBezTo>
                <a:cubicBezTo>
                  <a:pt x="3120810" y="2823998"/>
                  <a:pt x="3097950" y="2817648"/>
                  <a:pt x="3072550" y="2817648"/>
                </a:cubicBezTo>
                <a:lnTo>
                  <a:pt x="3072550" y="2832888"/>
                </a:lnTo>
                <a:lnTo>
                  <a:pt x="3026830" y="2832888"/>
                </a:lnTo>
                <a:lnTo>
                  <a:pt x="3026830" y="2863368"/>
                </a:lnTo>
                <a:cubicBezTo>
                  <a:pt x="3001430" y="2873528"/>
                  <a:pt x="2986190" y="2881148"/>
                  <a:pt x="2981110" y="2886228"/>
                </a:cubicBezTo>
                <a:cubicBezTo>
                  <a:pt x="2976030" y="2891308"/>
                  <a:pt x="2960790" y="2898928"/>
                  <a:pt x="2935390" y="2909088"/>
                </a:cubicBezTo>
                <a:cubicBezTo>
                  <a:pt x="2935390" y="2949728"/>
                  <a:pt x="2946820" y="2992908"/>
                  <a:pt x="2969680" y="3038628"/>
                </a:cubicBezTo>
                <a:cubicBezTo>
                  <a:pt x="2992540" y="3084348"/>
                  <a:pt x="3016670" y="3112288"/>
                  <a:pt x="3042070" y="3122448"/>
                </a:cubicBezTo>
                <a:lnTo>
                  <a:pt x="3072550" y="3122448"/>
                </a:lnTo>
                <a:lnTo>
                  <a:pt x="3072550" y="3137688"/>
                </a:lnTo>
                <a:lnTo>
                  <a:pt x="3103030" y="3137688"/>
                </a:lnTo>
                <a:lnTo>
                  <a:pt x="3103030" y="3152928"/>
                </a:lnTo>
                <a:lnTo>
                  <a:pt x="3133510" y="3168168"/>
                </a:lnTo>
                <a:cubicBezTo>
                  <a:pt x="3133510" y="3198648"/>
                  <a:pt x="3138590" y="3218968"/>
                  <a:pt x="3148750" y="3229128"/>
                </a:cubicBezTo>
                <a:lnTo>
                  <a:pt x="3163990" y="3229128"/>
                </a:lnTo>
                <a:cubicBezTo>
                  <a:pt x="3174150" y="3249449"/>
                  <a:pt x="3179230" y="3269768"/>
                  <a:pt x="3179230" y="3290088"/>
                </a:cubicBezTo>
                <a:cubicBezTo>
                  <a:pt x="3163990" y="3290088"/>
                  <a:pt x="3155100" y="3287549"/>
                  <a:pt x="3152560" y="3282468"/>
                </a:cubicBezTo>
                <a:cubicBezTo>
                  <a:pt x="3150020" y="3277388"/>
                  <a:pt x="3143670" y="3269768"/>
                  <a:pt x="3133510" y="3259608"/>
                </a:cubicBezTo>
                <a:lnTo>
                  <a:pt x="3133510" y="3244368"/>
                </a:lnTo>
                <a:lnTo>
                  <a:pt x="3026830" y="3244368"/>
                </a:lnTo>
                <a:lnTo>
                  <a:pt x="3026830" y="3229128"/>
                </a:lnTo>
                <a:lnTo>
                  <a:pt x="3011590" y="3229128"/>
                </a:lnTo>
                <a:lnTo>
                  <a:pt x="3011590" y="3137688"/>
                </a:lnTo>
                <a:cubicBezTo>
                  <a:pt x="3001430" y="3137688"/>
                  <a:pt x="2991270" y="3132609"/>
                  <a:pt x="2981110" y="3122448"/>
                </a:cubicBezTo>
                <a:lnTo>
                  <a:pt x="2981110" y="3107208"/>
                </a:lnTo>
                <a:cubicBezTo>
                  <a:pt x="2970950" y="3097049"/>
                  <a:pt x="2955710" y="3091968"/>
                  <a:pt x="2935390" y="3091968"/>
                </a:cubicBezTo>
                <a:lnTo>
                  <a:pt x="2935390" y="3076728"/>
                </a:lnTo>
                <a:lnTo>
                  <a:pt x="2904910" y="3076728"/>
                </a:lnTo>
                <a:cubicBezTo>
                  <a:pt x="2904910" y="3056408"/>
                  <a:pt x="2899830" y="3046248"/>
                  <a:pt x="2889670" y="3046248"/>
                </a:cubicBezTo>
                <a:lnTo>
                  <a:pt x="2859190" y="3046248"/>
                </a:lnTo>
                <a:lnTo>
                  <a:pt x="2859190" y="3031008"/>
                </a:lnTo>
                <a:cubicBezTo>
                  <a:pt x="2833790" y="3031008"/>
                  <a:pt x="2810930" y="3033548"/>
                  <a:pt x="2790610" y="3038628"/>
                </a:cubicBezTo>
                <a:cubicBezTo>
                  <a:pt x="2770290" y="3043708"/>
                  <a:pt x="2747430" y="3051328"/>
                  <a:pt x="2722030" y="3061488"/>
                </a:cubicBezTo>
                <a:lnTo>
                  <a:pt x="2706790" y="3122448"/>
                </a:lnTo>
                <a:cubicBezTo>
                  <a:pt x="2737270" y="3152928"/>
                  <a:pt x="2752510" y="3193568"/>
                  <a:pt x="2752510" y="3244368"/>
                </a:cubicBezTo>
                <a:cubicBezTo>
                  <a:pt x="2732190" y="3254528"/>
                  <a:pt x="2701710" y="3259608"/>
                  <a:pt x="2661070" y="3259608"/>
                </a:cubicBezTo>
                <a:cubicBezTo>
                  <a:pt x="2645830" y="3234208"/>
                  <a:pt x="2631860" y="3217698"/>
                  <a:pt x="2619160" y="3210078"/>
                </a:cubicBezTo>
                <a:cubicBezTo>
                  <a:pt x="2606460" y="3202458"/>
                  <a:pt x="2579790" y="3198648"/>
                  <a:pt x="2539150" y="3198648"/>
                </a:cubicBezTo>
                <a:cubicBezTo>
                  <a:pt x="2518830" y="3218968"/>
                  <a:pt x="2498510" y="3234208"/>
                  <a:pt x="2478190" y="3244368"/>
                </a:cubicBezTo>
                <a:cubicBezTo>
                  <a:pt x="2488350" y="3254528"/>
                  <a:pt x="2493430" y="3269768"/>
                  <a:pt x="2493430" y="3290088"/>
                </a:cubicBezTo>
                <a:lnTo>
                  <a:pt x="2508670" y="3290088"/>
                </a:lnTo>
                <a:lnTo>
                  <a:pt x="2508670" y="3320568"/>
                </a:lnTo>
                <a:lnTo>
                  <a:pt x="2523910" y="3320568"/>
                </a:lnTo>
                <a:cubicBezTo>
                  <a:pt x="2523910" y="3325649"/>
                  <a:pt x="2525180" y="3329458"/>
                  <a:pt x="2527720" y="3331998"/>
                </a:cubicBezTo>
                <a:cubicBezTo>
                  <a:pt x="2530260" y="3334538"/>
                  <a:pt x="2531530" y="3338348"/>
                  <a:pt x="2531530" y="3343428"/>
                </a:cubicBezTo>
                <a:cubicBezTo>
                  <a:pt x="2531530" y="3343428"/>
                  <a:pt x="2523910" y="3351048"/>
                  <a:pt x="2508670" y="3366288"/>
                </a:cubicBezTo>
                <a:lnTo>
                  <a:pt x="2508670" y="3381528"/>
                </a:lnTo>
                <a:lnTo>
                  <a:pt x="2523910" y="3381528"/>
                </a:lnTo>
                <a:lnTo>
                  <a:pt x="2523910" y="3427248"/>
                </a:lnTo>
                <a:lnTo>
                  <a:pt x="2539150" y="3427248"/>
                </a:lnTo>
                <a:lnTo>
                  <a:pt x="2539150" y="3472968"/>
                </a:lnTo>
                <a:lnTo>
                  <a:pt x="2554390" y="3472968"/>
                </a:lnTo>
                <a:lnTo>
                  <a:pt x="2564122" y="3495675"/>
                </a:lnTo>
                <a:lnTo>
                  <a:pt x="2500897" y="3495675"/>
                </a:lnTo>
                <a:lnTo>
                  <a:pt x="2462950" y="3457728"/>
                </a:lnTo>
                <a:lnTo>
                  <a:pt x="2447710" y="3457728"/>
                </a:lnTo>
                <a:lnTo>
                  <a:pt x="2447710" y="3442488"/>
                </a:lnTo>
                <a:lnTo>
                  <a:pt x="2417230" y="3442488"/>
                </a:lnTo>
                <a:lnTo>
                  <a:pt x="2417230" y="3427248"/>
                </a:lnTo>
                <a:cubicBezTo>
                  <a:pt x="2396910" y="3427248"/>
                  <a:pt x="2386750" y="3432328"/>
                  <a:pt x="2386750" y="3442488"/>
                </a:cubicBezTo>
                <a:lnTo>
                  <a:pt x="2386750" y="3427248"/>
                </a:lnTo>
                <a:cubicBezTo>
                  <a:pt x="2361350" y="3401849"/>
                  <a:pt x="2346110" y="3387878"/>
                  <a:pt x="2341030" y="3385338"/>
                </a:cubicBezTo>
                <a:cubicBezTo>
                  <a:pt x="2335950" y="3382799"/>
                  <a:pt x="2320710" y="3381528"/>
                  <a:pt x="2295310" y="3381528"/>
                </a:cubicBezTo>
                <a:cubicBezTo>
                  <a:pt x="2280070" y="3396768"/>
                  <a:pt x="2268640" y="3405658"/>
                  <a:pt x="2261020" y="3408198"/>
                </a:cubicBezTo>
                <a:cubicBezTo>
                  <a:pt x="2253400" y="3410738"/>
                  <a:pt x="2244510" y="3427248"/>
                  <a:pt x="2234350" y="3457728"/>
                </a:cubicBezTo>
                <a:lnTo>
                  <a:pt x="2203870" y="3457728"/>
                </a:lnTo>
                <a:lnTo>
                  <a:pt x="2203870" y="3465348"/>
                </a:lnTo>
                <a:cubicBezTo>
                  <a:pt x="2203870" y="3470428"/>
                  <a:pt x="2198790" y="3478048"/>
                  <a:pt x="2188630" y="3488208"/>
                </a:cubicBezTo>
                <a:cubicBezTo>
                  <a:pt x="2173390" y="3488208"/>
                  <a:pt x="2141640" y="3475508"/>
                  <a:pt x="2093380" y="3450108"/>
                </a:cubicBezTo>
                <a:cubicBezTo>
                  <a:pt x="2045120" y="3424708"/>
                  <a:pt x="2015910" y="3406928"/>
                  <a:pt x="2005750" y="3396768"/>
                </a:cubicBezTo>
                <a:lnTo>
                  <a:pt x="2005750" y="3366288"/>
                </a:lnTo>
                <a:cubicBezTo>
                  <a:pt x="1995590" y="3356128"/>
                  <a:pt x="1987970" y="3351048"/>
                  <a:pt x="1982890" y="3351048"/>
                </a:cubicBezTo>
                <a:cubicBezTo>
                  <a:pt x="1977810" y="3351048"/>
                  <a:pt x="1970190" y="3345968"/>
                  <a:pt x="1960030" y="3335808"/>
                </a:cubicBezTo>
                <a:lnTo>
                  <a:pt x="1960030" y="3320568"/>
                </a:lnTo>
                <a:lnTo>
                  <a:pt x="1807630" y="3320568"/>
                </a:lnTo>
                <a:lnTo>
                  <a:pt x="1807630" y="3335808"/>
                </a:lnTo>
                <a:cubicBezTo>
                  <a:pt x="1797470" y="3335808"/>
                  <a:pt x="1778420" y="3342159"/>
                  <a:pt x="1750480" y="3354858"/>
                </a:cubicBezTo>
                <a:cubicBezTo>
                  <a:pt x="1722540" y="3367558"/>
                  <a:pt x="1692060" y="3382799"/>
                  <a:pt x="1659040" y="3400578"/>
                </a:cubicBezTo>
                <a:cubicBezTo>
                  <a:pt x="1626020" y="3418358"/>
                  <a:pt x="1594270" y="3437408"/>
                  <a:pt x="1563790" y="3457728"/>
                </a:cubicBezTo>
                <a:cubicBezTo>
                  <a:pt x="1548550" y="3467888"/>
                  <a:pt x="1535850" y="3476778"/>
                  <a:pt x="1525690" y="3484398"/>
                </a:cubicBezTo>
                <a:lnTo>
                  <a:pt x="1512158" y="3495675"/>
                </a:lnTo>
                <a:lnTo>
                  <a:pt x="1350072" y="3495675"/>
                </a:lnTo>
                <a:lnTo>
                  <a:pt x="1342810" y="3453918"/>
                </a:lnTo>
                <a:cubicBezTo>
                  <a:pt x="1342810" y="3425978"/>
                  <a:pt x="1335190" y="3406928"/>
                  <a:pt x="1319950" y="3396768"/>
                </a:cubicBezTo>
                <a:lnTo>
                  <a:pt x="1319950" y="3381528"/>
                </a:lnTo>
                <a:cubicBezTo>
                  <a:pt x="1299630" y="3381528"/>
                  <a:pt x="1289470" y="3386608"/>
                  <a:pt x="1289470" y="3396768"/>
                </a:cubicBezTo>
                <a:lnTo>
                  <a:pt x="1289470" y="3381528"/>
                </a:lnTo>
                <a:lnTo>
                  <a:pt x="1274230" y="3381528"/>
                </a:lnTo>
                <a:cubicBezTo>
                  <a:pt x="1258990" y="3356128"/>
                  <a:pt x="1253910" y="3331998"/>
                  <a:pt x="1258990" y="3309138"/>
                </a:cubicBezTo>
                <a:cubicBezTo>
                  <a:pt x="1264070" y="3286278"/>
                  <a:pt x="1238670" y="3274848"/>
                  <a:pt x="1182790" y="3274848"/>
                </a:cubicBezTo>
                <a:cubicBezTo>
                  <a:pt x="1142150" y="3274848"/>
                  <a:pt x="1114210" y="3262148"/>
                  <a:pt x="1098970" y="3236748"/>
                </a:cubicBezTo>
                <a:cubicBezTo>
                  <a:pt x="1083730" y="3211349"/>
                  <a:pt x="1068490" y="3182138"/>
                  <a:pt x="1053250" y="3149118"/>
                </a:cubicBezTo>
                <a:cubicBezTo>
                  <a:pt x="1038010" y="3116099"/>
                  <a:pt x="1018960" y="3086888"/>
                  <a:pt x="996100" y="3061488"/>
                </a:cubicBezTo>
                <a:cubicBezTo>
                  <a:pt x="973240" y="3036088"/>
                  <a:pt x="936410" y="3023388"/>
                  <a:pt x="885610" y="3023388"/>
                </a:cubicBezTo>
                <a:cubicBezTo>
                  <a:pt x="860210" y="3023388"/>
                  <a:pt x="847510" y="3036088"/>
                  <a:pt x="847510" y="3061488"/>
                </a:cubicBezTo>
                <a:lnTo>
                  <a:pt x="817030" y="3061488"/>
                </a:lnTo>
                <a:cubicBezTo>
                  <a:pt x="817030" y="3097049"/>
                  <a:pt x="808140" y="3119908"/>
                  <a:pt x="790360" y="3130068"/>
                </a:cubicBezTo>
                <a:cubicBezTo>
                  <a:pt x="772580" y="3140228"/>
                  <a:pt x="756070" y="3152928"/>
                  <a:pt x="740830" y="3168168"/>
                </a:cubicBezTo>
                <a:lnTo>
                  <a:pt x="740830" y="3183408"/>
                </a:lnTo>
                <a:lnTo>
                  <a:pt x="710350" y="3183408"/>
                </a:lnTo>
                <a:lnTo>
                  <a:pt x="710350" y="3198648"/>
                </a:lnTo>
                <a:cubicBezTo>
                  <a:pt x="700190" y="3208809"/>
                  <a:pt x="684950" y="3213888"/>
                  <a:pt x="664630" y="3213888"/>
                </a:cubicBezTo>
                <a:lnTo>
                  <a:pt x="664630" y="3122448"/>
                </a:lnTo>
                <a:cubicBezTo>
                  <a:pt x="679870" y="3112288"/>
                  <a:pt x="686220" y="3105938"/>
                  <a:pt x="683680" y="3103398"/>
                </a:cubicBezTo>
                <a:cubicBezTo>
                  <a:pt x="681140" y="3100858"/>
                  <a:pt x="684950" y="3091968"/>
                  <a:pt x="695110" y="3076728"/>
                </a:cubicBezTo>
                <a:lnTo>
                  <a:pt x="710350" y="3076728"/>
                </a:lnTo>
                <a:lnTo>
                  <a:pt x="710350" y="3046248"/>
                </a:lnTo>
                <a:cubicBezTo>
                  <a:pt x="730670" y="3036088"/>
                  <a:pt x="750990" y="3020848"/>
                  <a:pt x="771310" y="3000528"/>
                </a:cubicBezTo>
                <a:lnTo>
                  <a:pt x="771310" y="2939568"/>
                </a:lnTo>
                <a:cubicBezTo>
                  <a:pt x="761150" y="2929408"/>
                  <a:pt x="753530" y="2924328"/>
                  <a:pt x="748450" y="2924328"/>
                </a:cubicBezTo>
                <a:cubicBezTo>
                  <a:pt x="743370" y="2924328"/>
                  <a:pt x="735750" y="2919248"/>
                  <a:pt x="725590" y="2909088"/>
                </a:cubicBezTo>
                <a:lnTo>
                  <a:pt x="725590" y="2878608"/>
                </a:lnTo>
                <a:lnTo>
                  <a:pt x="717970" y="2878608"/>
                </a:lnTo>
                <a:cubicBezTo>
                  <a:pt x="712890" y="2878608"/>
                  <a:pt x="705270" y="2873528"/>
                  <a:pt x="695110" y="2863368"/>
                </a:cubicBezTo>
                <a:lnTo>
                  <a:pt x="695110" y="2832888"/>
                </a:lnTo>
                <a:lnTo>
                  <a:pt x="687490" y="2832888"/>
                </a:lnTo>
                <a:cubicBezTo>
                  <a:pt x="682410" y="2832888"/>
                  <a:pt x="674790" y="2827808"/>
                  <a:pt x="664630" y="2817648"/>
                </a:cubicBezTo>
                <a:lnTo>
                  <a:pt x="664630" y="2802408"/>
                </a:lnTo>
                <a:lnTo>
                  <a:pt x="618910" y="2802408"/>
                </a:lnTo>
                <a:lnTo>
                  <a:pt x="618910" y="2832888"/>
                </a:lnTo>
                <a:lnTo>
                  <a:pt x="542710" y="2832888"/>
                </a:lnTo>
                <a:lnTo>
                  <a:pt x="542710" y="2848128"/>
                </a:lnTo>
                <a:cubicBezTo>
                  <a:pt x="522390" y="2858288"/>
                  <a:pt x="496990" y="2863368"/>
                  <a:pt x="466510" y="2863368"/>
                </a:cubicBezTo>
                <a:cubicBezTo>
                  <a:pt x="456350" y="2853208"/>
                  <a:pt x="451270" y="2827808"/>
                  <a:pt x="451270" y="2787168"/>
                </a:cubicBezTo>
                <a:cubicBezTo>
                  <a:pt x="471590" y="2787168"/>
                  <a:pt x="484290" y="2765578"/>
                  <a:pt x="489370" y="2722398"/>
                </a:cubicBezTo>
                <a:cubicBezTo>
                  <a:pt x="494450" y="2679218"/>
                  <a:pt x="496990" y="2644928"/>
                  <a:pt x="496990" y="2619528"/>
                </a:cubicBezTo>
                <a:lnTo>
                  <a:pt x="512230" y="2619528"/>
                </a:lnTo>
                <a:lnTo>
                  <a:pt x="512230" y="2573808"/>
                </a:lnTo>
                <a:lnTo>
                  <a:pt x="527470" y="2573808"/>
                </a:lnTo>
                <a:cubicBezTo>
                  <a:pt x="527470" y="2472208"/>
                  <a:pt x="466510" y="2421408"/>
                  <a:pt x="344590" y="2421408"/>
                </a:cubicBezTo>
                <a:lnTo>
                  <a:pt x="344590" y="2436648"/>
                </a:lnTo>
                <a:cubicBezTo>
                  <a:pt x="324270" y="2446808"/>
                  <a:pt x="293790" y="2451888"/>
                  <a:pt x="253150" y="2451888"/>
                </a:cubicBezTo>
                <a:lnTo>
                  <a:pt x="253150" y="2467128"/>
                </a:lnTo>
                <a:lnTo>
                  <a:pt x="192190" y="2467128"/>
                </a:lnTo>
                <a:cubicBezTo>
                  <a:pt x="156630" y="2502688"/>
                  <a:pt x="132500" y="2521738"/>
                  <a:pt x="119800" y="2524278"/>
                </a:cubicBezTo>
                <a:cubicBezTo>
                  <a:pt x="107100" y="2526818"/>
                  <a:pt x="85510" y="2533168"/>
                  <a:pt x="55030" y="2543328"/>
                </a:cubicBezTo>
                <a:lnTo>
                  <a:pt x="55030" y="2528088"/>
                </a:lnTo>
                <a:lnTo>
                  <a:pt x="70270" y="2528088"/>
                </a:lnTo>
                <a:cubicBezTo>
                  <a:pt x="85510" y="2512848"/>
                  <a:pt x="119800" y="2486178"/>
                  <a:pt x="173140" y="2448078"/>
                </a:cubicBezTo>
                <a:cubicBezTo>
                  <a:pt x="226480" y="2409978"/>
                  <a:pt x="258230" y="2390928"/>
                  <a:pt x="268390" y="2390928"/>
                </a:cubicBezTo>
                <a:lnTo>
                  <a:pt x="268390" y="2375688"/>
                </a:lnTo>
                <a:cubicBezTo>
                  <a:pt x="334430" y="2355368"/>
                  <a:pt x="373800" y="2340128"/>
                  <a:pt x="386500" y="2329968"/>
                </a:cubicBezTo>
                <a:cubicBezTo>
                  <a:pt x="399200" y="2319808"/>
                  <a:pt x="405550" y="2284248"/>
                  <a:pt x="405550" y="2223288"/>
                </a:cubicBezTo>
                <a:cubicBezTo>
                  <a:pt x="395390" y="2223288"/>
                  <a:pt x="387770" y="2220748"/>
                  <a:pt x="382690" y="2215668"/>
                </a:cubicBezTo>
                <a:cubicBezTo>
                  <a:pt x="377610" y="2210588"/>
                  <a:pt x="369990" y="2208048"/>
                  <a:pt x="359830" y="2208048"/>
                </a:cubicBezTo>
                <a:lnTo>
                  <a:pt x="344590" y="2177568"/>
                </a:lnTo>
                <a:cubicBezTo>
                  <a:pt x="319190" y="2162328"/>
                  <a:pt x="305220" y="2153438"/>
                  <a:pt x="302680" y="2150898"/>
                </a:cubicBezTo>
                <a:cubicBezTo>
                  <a:pt x="300140" y="2148358"/>
                  <a:pt x="293790" y="2126768"/>
                  <a:pt x="283630" y="2086128"/>
                </a:cubicBezTo>
                <a:cubicBezTo>
                  <a:pt x="298870" y="2075968"/>
                  <a:pt x="305220" y="2068348"/>
                  <a:pt x="302680" y="2063268"/>
                </a:cubicBezTo>
                <a:cubicBezTo>
                  <a:pt x="300140" y="2058188"/>
                  <a:pt x="303950" y="2050568"/>
                  <a:pt x="314110" y="2040408"/>
                </a:cubicBezTo>
                <a:cubicBezTo>
                  <a:pt x="344590" y="2025168"/>
                  <a:pt x="362370" y="2017548"/>
                  <a:pt x="367450" y="2017548"/>
                </a:cubicBezTo>
                <a:cubicBezTo>
                  <a:pt x="372530" y="2017548"/>
                  <a:pt x="375070" y="1994688"/>
                  <a:pt x="375070" y="1948968"/>
                </a:cubicBezTo>
                <a:cubicBezTo>
                  <a:pt x="334430" y="1923568"/>
                  <a:pt x="314110" y="1877848"/>
                  <a:pt x="314110" y="1811808"/>
                </a:cubicBezTo>
                <a:cubicBezTo>
                  <a:pt x="364910" y="1786408"/>
                  <a:pt x="390310" y="1730528"/>
                  <a:pt x="390310" y="1644168"/>
                </a:cubicBezTo>
                <a:cubicBezTo>
                  <a:pt x="375070" y="1628928"/>
                  <a:pt x="353480" y="1618768"/>
                  <a:pt x="325540" y="1613688"/>
                </a:cubicBezTo>
                <a:cubicBezTo>
                  <a:pt x="297600" y="1608608"/>
                  <a:pt x="268390" y="1598448"/>
                  <a:pt x="237910" y="1583208"/>
                </a:cubicBezTo>
                <a:lnTo>
                  <a:pt x="237910" y="1567968"/>
                </a:lnTo>
                <a:cubicBezTo>
                  <a:pt x="227750" y="1562888"/>
                  <a:pt x="212510" y="1560348"/>
                  <a:pt x="192190" y="1560348"/>
                </a:cubicBezTo>
                <a:cubicBezTo>
                  <a:pt x="171870" y="1560348"/>
                  <a:pt x="152820" y="1562888"/>
                  <a:pt x="135040" y="1567968"/>
                </a:cubicBezTo>
                <a:cubicBezTo>
                  <a:pt x="117260" y="1573048"/>
                  <a:pt x="100750" y="1575588"/>
                  <a:pt x="85510" y="1575588"/>
                </a:cubicBezTo>
                <a:cubicBezTo>
                  <a:pt x="70270" y="1575588"/>
                  <a:pt x="61380" y="1571778"/>
                  <a:pt x="58840" y="1564158"/>
                </a:cubicBezTo>
                <a:cubicBezTo>
                  <a:pt x="56300" y="1556538"/>
                  <a:pt x="49950" y="1547648"/>
                  <a:pt x="39790" y="1537488"/>
                </a:cubicBezTo>
                <a:cubicBezTo>
                  <a:pt x="70270" y="1537488"/>
                  <a:pt x="100750" y="1537488"/>
                  <a:pt x="131230" y="1537488"/>
                </a:cubicBezTo>
                <a:cubicBezTo>
                  <a:pt x="161710" y="1537488"/>
                  <a:pt x="197270" y="1542568"/>
                  <a:pt x="237910" y="1552728"/>
                </a:cubicBezTo>
                <a:lnTo>
                  <a:pt x="237910" y="1507008"/>
                </a:lnTo>
                <a:cubicBezTo>
                  <a:pt x="263310" y="1507008"/>
                  <a:pt x="295060" y="1504468"/>
                  <a:pt x="333160" y="1499388"/>
                </a:cubicBezTo>
                <a:cubicBezTo>
                  <a:pt x="371260" y="1494308"/>
                  <a:pt x="390310" y="1476528"/>
                  <a:pt x="390310" y="1446048"/>
                </a:cubicBezTo>
                <a:lnTo>
                  <a:pt x="405550" y="1446048"/>
                </a:lnTo>
                <a:lnTo>
                  <a:pt x="405550" y="1400328"/>
                </a:lnTo>
                <a:cubicBezTo>
                  <a:pt x="415710" y="1390168"/>
                  <a:pt x="428410" y="1381278"/>
                  <a:pt x="443650" y="1373658"/>
                </a:cubicBezTo>
                <a:cubicBezTo>
                  <a:pt x="458890" y="1366038"/>
                  <a:pt x="466510" y="1349528"/>
                  <a:pt x="466510" y="1324128"/>
                </a:cubicBezTo>
                <a:cubicBezTo>
                  <a:pt x="466510" y="1303808"/>
                  <a:pt x="465240" y="1284758"/>
                  <a:pt x="462700" y="1266978"/>
                </a:cubicBezTo>
                <a:cubicBezTo>
                  <a:pt x="460160" y="1249198"/>
                  <a:pt x="458890" y="1235228"/>
                  <a:pt x="458890" y="1225068"/>
                </a:cubicBezTo>
                <a:cubicBezTo>
                  <a:pt x="458890" y="1194588"/>
                  <a:pt x="475400" y="1180618"/>
                  <a:pt x="508420" y="1183158"/>
                </a:cubicBezTo>
                <a:cubicBezTo>
                  <a:pt x="541440" y="1185698"/>
                  <a:pt x="568110" y="1181888"/>
                  <a:pt x="588430" y="1171728"/>
                </a:cubicBezTo>
                <a:lnTo>
                  <a:pt x="588430" y="1156488"/>
                </a:lnTo>
                <a:cubicBezTo>
                  <a:pt x="603670" y="1141248"/>
                  <a:pt x="610020" y="1129818"/>
                  <a:pt x="607480" y="1122198"/>
                </a:cubicBezTo>
                <a:cubicBezTo>
                  <a:pt x="604940" y="1114578"/>
                  <a:pt x="608750" y="1095528"/>
                  <a:pt x="618910" y="1065048"/>
                </a:cubicBezTo>
                <a:cubicBezTo>
                  <a:pt x="578270" y="1054888"/>
                  <a:pt x="547790" y="1042188"/>
                  <a:pt x="527470" y="1026948"/>
                </a:cubicBezTo>
                <a:cubicBezTo>
                  <a:pt x="507150" y="1011708"/>
                  <a:pt x="476670" y="999008"/>
                  <a:pt x="436030" y="988848"/>
                </a:cubicBezTo>
                <a:lnTo>
                  <a:pt x="436030" y="958368"/>
                </a:lnTo>
                <a:lnTo>
                  <a:pt x="557950" y="958368"/>
                </a:lnTo>
                <a:cubicBezTo>
                  <a:pt x="557950" y="983768"/>
                  <a:pt x="569380" y="997738"/>
                  <a:pt x="592240" y="1000278"/>
                </a:cubicBezTo>
                <a:cubicBezTo>
                  <a:pt x="615100" y="1002818"/>
                  <a:pt x="639230" y="1004088"/>
                  <a:pt x="664630" y="1004088"/>
                </a:cubicBezTo>
                <a:cubicBezTo>
                  <a:pt x="679870" y="978688"/>
                  <a:pt x="693840" y="962178"/>
                  <a:pt x="706540" y="954558"/>
                </a:cubicBezTo>
                <a:cubicBezTo>
                  <a:pt x="719240" y="946938"/>
                  <a:pt x="725590" y="922808"/>
                  <a:pt x="725590" y="882168"/>
                </a:cubicBezTo>
                <a:lnTo>
                  <a:pt x="710350" y="882168"/>
                </a:lnTo>
                <a:lnTo>
                  <a:pt x="710350" y="836448"/>
                </a:lnTo>
                <a:lnTo>
                  <a:pt x="756070" y="790728"/>
                </a:lnTo>
                <a:lnTo>
                  <a:pt x="862750" y="790728"/>
                </a:lnTo>
                <a:lnTo>
                  <a:pt x="862750" y="775488"/>
                </a:lnTo>
                <a:cubicBezTo>
                  <a:pt x="883070" y="755168"/>
                  <a:pt x="903390" y="739928"/>
                  <a:pt x="923710" y="729768"/>
                </a:cubicBezTo>
                <a:lnTo>
                  <a:pt x="923710" y="699288"/>
                </a:lnTo>
                <a:lnTo>
                  <a:pt x="938950" y="699288"/>
                </a:lnTo>
                <a:lnTo>
                  <a:pt x="938950" y="638328"/>
                </a:lnTo>
                <a:cubicBezTo>
                  <a:pt x="913550" y="623088"/>
                  <a:pt x="904660" y="615468"/>
                  <a:pt x="912280" y="615468"/>
                </a:cubicBezTo>
                <a:cubicBezTo>
                  <a:pt x="919900" y="615468"/>
                  <a:pt x="918630" y="602768"/>
                  <a:pt x="908470" y="577368"/>
                </a:cubicBezTo>
                <a:lnTo>
                  <a:pt x="893230" y="577368"/>
                </a:lnTo>
                <a:lnTo>
                  <a:pt x="893230" y="562128"/>
                </a:lnTo>
                <a:cubicBezTo>
                  <a:pt x="883070" y="551968"/>
                  <a:pt x="875450" y="546888"/>
                  <a:pt x="870370" y="546888"/>
                </a:cubicBezTo>
                <a:lnTo>
                  <a:pt x="862750" y="546888"/>
                </a:lnTo>
                <a:lnTo>
                  <a:pt x="862750" y="485928"/>
                </a:lnTo>
                <a:cubicBezTo>
                  <a:pt x="852590" y="475768"/>
                  <a:pt x="842430" y="468148"/>
                  <a:pt x="832270" y="463068"/>
                </a:cubicBezTo>
                <a:cubicBezTo>
                  <a:pt x="822110" y="457988"/>
                  <a:pt x="817030" y="445288"/>
                  <a:pt x="817030" y="424968"/>
                </a:cubicBezTo>
                <a:lnTo>
                  <a:pt x="801790" y="424968"/>
                </a:lnTo>
                <a:cubicBezTo>
                  <a:pt x="786550" y="399568"/>
                  <a:pt x="778930" y="381788"/>
                  <a:pt x="778930" y="371628"/>
                </a:cubicBezTo>
                <a:cubicBezTo>
                  <a:pt x="778930" y="361468"/>
                  <a:pt x="761150" y="338608"/>
                  <a:pt x="725590" y="303048"/>
                </a:cubicBezTo>
                <a:lnTo>
                  <a:pt x="725590" y="272568"/>
                </a:lnTo>
                <a:cubicBezTo>
                  <a:pt x="705270" y="252248"/>
                  <a:pt x="684950" y="237008"/>
                  <a:pt x="664630" y="226848"/>
                </a:cubicBezTo>
                <a:lnTo>
                  <a:pt x="664630" y="196368"/>
                </a:lnTo>
                <a:lnTo>
                  <a:pt x="634150" y="196368"/>
                </a:lnTo>
                <a:lnTo>
                  <a:pt x="634150" y="165888"/>
                </a:lnTo>
                <a:cubicBezTo>
                  <a:pt x="634150" y="160808"/>
                  <a:pt x="631610" y="155728"/>
                  <a:pt x="626530" y="150648"/>
                </a:cubicBezTo>
                <a:lnTo>
                  <a:pt x="618910" y="150648"/>
                </a:lnTo>
                <a:lnTo>
                  <a:pt x="618910" y="120168"/>
                </a:lnTo>
                <a:lnTo>
                  <a:pt x="603670" y="120168"/>
                </a:lnTo>
                <a:cubicBezTo>
                  <a:pt x="593510" y="110008"/>
                  <a:pt x="588430" y="94768"/>
                  <a:pt x="588430" y="74448"/>
                </a:cubicBezTo>
                <a:close/>
                <a:moveTo>
                  <a:pt x="1126546" y="0"/>
                </a:moveTo>
                <a:lnTo>
                  <a:pt x="1156876" y="0"/>
                </a:lnTo>
                <a:lnTo>
                  <a:pt x="1163740" y="17298"/>
                </a:lnTo>
                <a:cubicBezTo>
                  <a:pt x="1176440" y="65558"/>
                  <a:pt x="1182790" y="110008"/>
                  <a:pt x="1182790" y="150648"/>
                </a:cubicBezTo>
                <a:lnTo>
                  <a:pt x="1167550" y="150648"/>
                </a:lnTo>
                <a:lnTo>
                  <a:pt x="1167550" y="120168"/>
                </a:lnTo>
                <a:cubicBezTo>
                  <a:pt x="1152310" y="104928"/>
                  <a:pt x="1140880" y="75718"/>
                  <a:pt x="1133260" y="32538"/>
                </a:cubicBezTo>
                <a:close/>
                <a:moveTo>
                  <a:pt x="220918" y="0"/>
                </a:moveTo>
                <a:lnTo>
                  <a:pt x="253150" y="0"/>
                </a:lnTo>
                <a:lnTo>
                  <a:pt x="253150" y="28728"/>
                </a:lnTo>
                <a:cubicBezTo>
                  <a:pt x="248070" y="28728"/>
                  <a:pt x="242990" y="26188"/>
                  <a:pt x="237910" y="21108"/>
                </a:cubicBezTo>
                <a:lnTo>
                  <a:pt x="230290" y="21108"/>
                </a:lnTo>
                <a:cubicBezTo>
                  <a:pt x="230290" y="21108"/>
                  <a:pt x="232830" y="18568"/>
                  <a:pt x="237910" y="13488"/>
                </a:cubicBezTo>
                <a:cubicBezTo>
                  <a:pt x="232830" y="13488"/>
                  <a:pt x="227750" y="10948"/>
                  <a:pt x="222670" y="5868"/>
                </a:cubicBezTo>
                <a:lnTo>
                  <a:pt x="215050" y="5868"/>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4390EE-3776-23AC-B3A7-3E0A5F235164}"/>
              </a:ext>
            </a:extLst>
          </p:cNvPr>
          <p:cNvPicPr>
            <a:picLocks noChangeAspect="1"/>
          </p:cNvPicPr>
          <p:nvPr/>
        </p:nvPicPr>
        <p:blipFill>
          <a:blip r:embed="rId3"/>
          <a:stretch>
            <a:fillRect/>
          </a:stretch>
        </p:blipFill>
        <p:spPr>
          <a:xfrm>
            <a:off x="1557115" y="1438237"/>
            <a:ext cx="1243692" cy="829128"/>
          </a:xfrm>
          <a:prstGeom prst="rect">
            <a:avLst/>
          </a:prstGeom>
        </p:spPr>
      </p:pic>
    </p:spTree>
    <p:extLst>
      <p:ext uri="{BB962C8B-B14F-4D97-AF65-F5344CB8AC3E}">
        <p14:creationId xmlns:p14="http://schemas.microsoft.com/office/powerpoint/2010/main" val="1832494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9F8B276-325B-F785-2BF6-7EEA6C0E54C0}"/>
              </a:ext>
            </a:extLst>
          </p:cNvPr>
          <p:cNvSpPr txBox="1"/>
          <p:nvPr/>
        </p:nvSpPr>
        <p:spPr>
          <a:xfrm>
            <a:off x="2061171" y="1167428"/>
            <a:ext cx="6091880" cy="629981"/>
          </a:xfrm>
          <a:prstGeom prst="rect">
            <a:avLst/>
          </a:prstGeom>
          <a:noFill/>
        </p:spPr>
        <p:txBody>
          <a:bodyPr wrap="square">
            <a:spAutoFit/>
          </a:bodyPr>
          <a:lstStyle/>
          <a:p>
            <a:pPr marL="0" marR="0" algn="just">
              <a:lnSpc>
                <a:spcPct val="130000"/>
              </a:lnSpc>
              <a:spcBef>
                <a:spcPts val="0"/>
              </a:spcBef>
              <a:spcAft>
                <a:spcPts val="0"/>
              </a:spcAft>
            </a:pPr>
            <a:r>
              <a:rPr lang="en-US" sz="3000" b="1" dirty="0">
                <a:solidFill>
                  <a:srgbClr val="045486"/>
                </a:solidFill>
                <a:effectLs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000"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Nhóm 1">
            <a:extLst>
              <a:ext uri="{FF2B5EF4-FFF2-40B4-BE49-F238E27FC236}">
                <a16:creationId xmlns:a16="http://schemas.microsoft.com/office/drawing/2014/main" id="{98CF6E73-9CF4-65B8-7F02-408C09791FF3}"/>
              </a:ext>
            </a:extLst>
          </p:cNvPr>
          <p:cNvGrpSpPr/>
          <p:nvPr/>
        </p:nvGrpSpPr>
        <p:grpSpPr>
          <a:xfrm>
            <a:off x="909043" y="1844824"/>
            <a:ext cx="6912768" cy="3888432"/>
            <a:chOff x="4784227" y="1916832"/>
            <a:chExt cx="6912768" cy="3888432"/>
          </a:xfrm>
        </p:grpSpPr>
        <p:sp>
          <p:nvSpPr>
            <p:cNvPr id="10" name="Freeform 9">
              <a:extLst>
                <a:ext uri="{FF2B5EF4-FFF2-40B4-BE49-F238E27FC236}">
                  <a16:creationId xmlns:a16="http://schemas.microsoft.com/office/drawing/2014/main" id="{839B2691-F1AA-9570-633D-7E260560CCB5}"/>
                </a:ext>
              </a:extLst>
            </p:cNvPr>
            <p:cNvSpPr/>
            <p:nvPr/>
          </p:nvSpPr>
          <p:spPr>
            <a:xfrm>
              <a:off x="4784227" y="1916832"/>
              <a:ext cx="6912768" cy="388843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Hộp Văn bản 6">
              <a:extLst>
                <a:ext uri="{FF2B5EF4-FFF2-40B4-BE49-F238E27FC236}">
                  <a16:creationId xmlns:a16="http://schemas.microsoft.com/office/drawing/2014/main" id="{1483F0DF-65F5-07F7-297E-27CD51AEEA91}"/>
                </a:ext>
              </a:extLst>
            </p:cNvPr>
            <p:cNvSpPr txBox="1"/>
            <p:nvPr/>
          </p:nvSpPr>
          <p:spPr>
            <a:xfrm>
              <a:off x="5612319" y="2522220"/>
              <a:ext cx="5256584" cy="2677656"/>
            </a:xfrm>
            <a:prstGeom prst="rect">
              <a:avLst/>
            </a:prstGeom>
            <a:noFill/>
          </p:spPr>
          <p:txBody>
            <a:bodyPr wrap="square">
              <a:spAutoFit/>
            </a:bodyPr>
            <a:lstStyle/>
            <a:p>
              <a:pPr marL="42545" marR="0" algn="just">
                <a:spcBef>
                  <a:spcPts val="0"/>
                </a:spcBef>
                <a:spcAft>
                  <a:spcPts val="0"/>
                </a:spcAft>
              </a:pPr>
              <a:r>
                <a:rPr lang="en-US" sz="2800" b="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Nhiệm</a:t>
              </a:r>
              <a:r>
                <a:rPr lang="en-US" sz="28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vụ</a:t>
              </a:r>
              <a:r>
                <a:rPr lang="en-US" sz="28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t>
              </a:r>
            </a:p>
            <a:p>
              <a:pPr marL="499745" marR="0" indent="-457200" algn="just">
                <a:spcBef>
                  <a:spcPts val="0"/>
                </a:spcBef>
                <a:spcAft>
                  <a:spcPts val="0"/>
                </a:spcAft>
                <a:buFont typeface="Wingdings" panose="05000000000000000000" pitchFamily="2" charset="2"/>
                <a:buChar char="v"/>
              </a:pPr>
              <a:r>
                <a:rPr lang="en-US" sz="28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99745" marR="0" indent="-457200" algn="just">
                <a:spcBef>
                  <a:spcPts val="0"/>
                </a:spcBef>
                <a:spcAft>
                  <a:spcPts val="0"/>
                </a:spcAft>
                <a:buFont typeface="Wingdings" panose="05000000000000000000" pitchFamily="2" charset="2"/>
                <a:buChar char="v"/>
              </a:pPr>
              <a:r>
                <a:rPr lang="en-US" sz="2800"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045486"/>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Freeform 7">
            <a:extLst>
              <a:ext uri="{FF2B5EF4-FFF2-40B4-BE49-F238E27FC236}">
                <a16:creationId xmlns:a16="http://schemas.microsoft.com/office/drawing/2014/main" id="{D9308160-078C-D866-181A-8CB8673537A8}"/>
              </a:ext>
            </a:extLst>
          </p:cNvPr>
          <p:cNvSpPr/>
          <p:nvPr/>
        </p:nvSpPr>
        <p:spPr>
          <a:xfrm>
            <a:off x="7245747" y="1772816"/>
            <a:ext cx="4190201" cy="3569568"/>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587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16" presetClass="entr" presetSubtype="21" fill="hold" nodeType="withEffect">
                                  <p:stCondLst>
                                    <p:cond delay="16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98"/>
          <p:cNvSpPr txBox="1"/>
          <p:nvPr/>
        </p:nvSpPr>
        <p:spPr>
          <a:xfrm>
            <a:off x="1517783" y="887910"/>
            <a:ext cx="5685524"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1.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Chủ</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đề</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Nội</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dung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chính</a:t>
            </a:r>
            <a:endParaRPr lang="zh-CN" altLang="en-US" sz="3200" b="1" dirty="0">
              <a:solidFill>
                <a:srgbClr val="1A7BAD"/>
              </a:solidFill>
              <a:latin typeface="Times New Roman" panose="02020603050405020304" pitchFamily="18" charset="0"/>
              <a:ea typeface="方正准圆简体" pitchFamily="65" charset="-122"/>
              <a:cs typeface="Times New Roman" panose="02020603050405020304" pitchFamily="18" charset="0"/>
            </a:endParaRPr>
          </a:p>
        </p:txBody>
      </p:sp>
      <p:grpSp>
        <p:nvGrpSpPr>
          <p:cNvPr id="51" name="组合 50"/>
          <p:cNvGrpSpPr/>
          <p:nvPr/>
        </p:nvGrpSpPr>
        <p:grpSpPr>
          <a:xfrm flipH="1">
            <a:off x="1341091" y="1505620"/>
            <a:ext cx="8106453" cy="4464470"/>
            <a:chOff x="468150" y="1700808"/>
            <a:chExt cx="5508968" cy="3794720"/>
          </a:xfrm>
        </p:grpSpPr>
        <p:sp>
          <p:nvSpPr>
            <p:cNvPr id="52" name="椭圆 51"/>
            <p:cNvSpPr/>
            <p:nvPr/>
          </p:nvSpPr>
          <p:spPr>
            <a:xfrm>
              <a:off x="468150" y="1700808"/>
              <a:ext cx="4595654" cy="3794720"/>
            </a:xfrm>
            <a:prstGeom prst="roundRect">
              <a:avLst/>
            </a:prstGeom>
            <a:solidFill>
              <a:schemeClr val="bg1"/>
            </a:solidFill>
            <a:ln w="9525">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p:cNvGrpSpPr/>
            <p:nvPr/>
          </p:nvGrpSpPr>
          <p:grpSpPr>
            <a:xfrm>
              <a:off x="4269540" y="1752229"/>
              <a:ext cx="1707578" cy="2915848"/>
              <a:chOff x="9063131" y="1331031"/>
              <a:chExt cx="1507513" cy="2574217"/>
            </a:xfrm>
          </p:grpSpPr>
          <p:pic>
            <p:nvPicPr>
              <p:cNvPr id="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3131" y="1331031"/>
                <a:ext cx="130995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2083" y="2138204"/>
                <a:ext cx="1088561" cy="176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6" name="文本框 117"/>
          <p:cNvSpPr txBox="1"/>
          <p:nvPr/>
        </p:nvSpPr>
        <p:spPr>
          <a:xfrm>
            <a:off x="4882331" y="1674748"/>
            <a:ext cx="2183409" cy="646331"/>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b="1" dirty="0" err="1">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Chủ</a:t>
            </a:r>
            <a:r>
              <a:rPr lang="en-US" altLang="zh-CN"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err="1">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đề</a:t>
            </a:r>
            <a:endParaRPr lang="zh-CN" altLang="en-US"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118"/>
          <p:cNvSpPr txBox="1"/>
          <p:nvPr/>
        </p:nvSpPr>
        <p:spPr>
          <a:xfrm>
            <a:off x="3113961" y="2367631"/>
            <a:ext cx="5904656" cy="3046988"/>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lnSpc>
                <a:spcPct val="100000"/>
              </a:lnSpc>
            </a:pP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Thu </a:t>
            </a:r>
            <a:r>
              <a:rPr lang="en-US" sz="3200" b="1" i="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điếu</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tinh</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thu</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Bắc</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gắn</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bó</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tha</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quê</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giả</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bày</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tỏ</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niềm</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ưu</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A7BAD"/>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460B34D-01CE-1252-46C5-FB5CAD6E8AF5}"/>
              </a:ext>
            </a:extLst>
          </p:cNvPr>
          <p:cNvPicPr>
            <a:picLocks noChangeAspect="1"/>
          </p:cNvPicPr>
          <p:nvPr/>
        </p:nvPicPr>
        <p:blipFill>
          <a:blip r:embed="rId5"/>
          <a:stretch>
            <a:fillRect/>
          </a:stretch>
        </p:blipFill>
        <p:spPr>
          <a:xfrm>
            <a:off x="7890962" y="4293096"/>
            <a:ext cx="3747273" cy="1841005"/>
          </a:xfrm>
          <a:prstGeom prst="rect">
            <a:avLst/>
          </a:prstGeom>
          <a:effectLst>
            <a:softEdge rad="635000"/>
          </a:effectLst>
        </p:spPr>
      </p:pic>
    </p:spTree>
    <p:extLst>
      <p:ext uri="{BB962C8B-B14F-4D97-AF65-F5344CB8AC3E}">
        <p14:creationId xmlns:p14="http://schemas.microsoft.com/office/powerpoint/2010/main" val="66608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heel(1)">
                                      <p:cBhvr>
                                        <p:cTn id="16" dur="2000"/>
                                        <p:tgtEl>
                                          <p:spTgt spid="51"/>
                                        </p:tgtEl>
                                      </p:cBhvr>
                                    </p:animEffect>
                                  </p:childTnLst>
                                </p:cTn>
                              </p:par>
                            </p:childTnLst>
                          </p:cTn>
                        </p:par>
                        <p:par>
                          <p:cTn id="17" fill="hold">
                            <p:stCondLst>
                              <p:cond delay="2000"/>
                            </p:stCondLst>
                            <p:childTnLst>
                              <p:par>
                                <p:cTn id="18" presetID="2" presetClass="entr" presetSubtype="9"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1000" fill="hold"/>
                                        <p:tgtEl>
                                          <p:spTgt spid="56"/>
                                        </p:tgtEl>
                                        <p:attrNameLst>
                                          <p:attrName>ppt_x</p:attrName>
                                        </p:attrNameLst>
                                      </p:cBhvr>
                                      <p:tavLst>
                                        <p:tav tm="0">
                                          <p:val>
                                            <p:strVal val="0-#ppt_w/2"/>
                                          </p:val>
                                        </p:tav>
                                        <p:tav tm="100000">
                                          <p:val>
                                            <p:strVal val="#ppt_x"/>
                                          </p:val>
                                        </p:tav>
                                      </p:tavLst>
                                    </p:anim>
                                    <p:anim calcmode="lin" valueType="num">
                                      <p:cBhvr additive="base">
                                        <p:cTn id="21" dur="1000" fill="hold"/>
                                        <p:tgtEl>
                                          <p:spTgt spid="56"/>
                                        </p:tgtEl>
                                        <p:attrNameLst>
                                          <p:attrName>ppt_y</p:attrName>
                                        </p:attrNameLst>
                                      </p:cBhvr>
                                      <p:tavLst>
                                        <p:tav tm="0">
                                          <p:val>
                                            <p:strVal val="0-#ppt_h/2"/>
                                          </p:val>
                                        </p:tav>
                                        <p:tav tm="100000">
                                          <p:val>
                                            <p:strVal val="#ppt_y"/>
                                          </p:val>
                                        </p:tav>
                                      </p:tavLst>
                                    </p:anim>
                                  </p:childTnLst>
                                </p:cTn>
                              </p:par>
                              <p:par>
                                <p:cTn id="22" presetID="2" presetClass="entr" presetSubtype="9"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0-#ppt_w/2"/>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6"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98"/>
          <p:cNvSpPr txBox="1"/>
          <p:nvPr/>
        </p:nvSpPr>
        <p:spPr>
          <a:xfrm>
            <a:off x="1517783" y="887910"/>
            <a:ext cx="5685524"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1.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Chủ</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đề</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Nội</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dung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chính</a:t>
            </a:r>
            <a:endParaRPr lang="zh-CN" altLang="en-US" sz="3200" b="1" dirty="0">
              <a:solidFill>
                <a:srgbClr val="1A7BAD"/>
              </a:solidFill>
              <a:latin typeface="Times New Roman" panose="02020603050405020304" pitchFamily="18" charset="0"/>
              <a:ea typeface="方正准圆简体" pitchFamily="65" charset="-122"/>
              <a:cs typeface="Times New Roman" panose="02020603050405020304" pitchFamily="18" charset="0"/>
            </a:endParaRPr>
          </a:p>
        </p:txBody>
      </p:sp>
      <p:cxnSp>
        <p:nvCxnSpPr>
          <p:cNvPr id="49" name="直接连接符 48"/>
          <p:cNvCxnSpPr/>
          <p:nvPr/>
        </p:nvCxnSpPr>
        <p:spPr>
          <a:xfrm>
            <a:off x="3717355" y="1556792"/>
            <a:ext cx="32190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25067" y="1472685"/>
            <a:ext cx="10768449" cy="4522559"/>
            <a:chOff x="-3240734" y="1700808"/>
            <a:chExt cx="9238646" cy="3794720"/>
          </a:xfrm>
        </p:grpSpPr>
        <p:sp>
          <p:nvSpPr>
            <p:cNvPr id="11" name="椭圆 10"/>
            <p:cNvSpPr/>
            <p:nvPr/>
          </p:nvSpPr>
          <p:spPr>
            <a:xfrm flipH="1">
              <a:off x="-3240734" y="1700808"/>
              <a:ext cx="8304535" cy="3794720"/>
            </a:xfrm>
            <a:prstGeom prst="round1Rect">
              <a:avLst/>
            </a:prstGeom>
            <a:solidFill>
              <a:schemeClr val="bg1"/>
            </a:solidFill>
            <a:ln w="9525">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p:cNvGrpSpPr/>
            <p:nvPr/>
          </p:nvGrpSpPr>
          <p:grpSpPr>
            <a:xfrm>
              <a:off x="4005387" y="1844824"/>
              <a:ext cx="1992525" cy="2880320"/>
              <a:chOff x="8829923" y="1412777"/>
              <a:chExt cx="1759074" cy="2542852"/>
            </a:xfrm>
          </p:grpSpPr>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923" y="1412777"/>
                <a:ext cx="130995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5947" y="1772816"/>
                <a:ext cx="1543050"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文本框 117"/>
          <p:cNvSpPr txBox="1"/>
          <p:nvPr/>
        </p:nvSpPr>
        <p:spPr>
          <a:xfrm>
            <a:off x="4112764" y="1414377"/>
            <a:ext cx="3135676" cy="669863"/>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pPr>
              <a:lnSpc>
                <a:spcPct val="150000"/>
              </a:lnSpc>
            </a:pPr>
            <a:r>
              <a:rPr lang="en-US" altLang="zh-CN" sz="2800" b="1" dirty="0" err="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2800" b="1" dirty="0" err="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文本框 118"/>
          <p:cNvSpPr txBox="1"/>
          <p:nvPr/>
        </p:nvSpPr>
        <p:spPr>
          <a:xfrm>
            <a:off x="1197075" y="2058376"/>
            <a:ext cx="7928519" cy="138499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indent="-457200" algn="just">
              <a:lnSpc>
                <a:spcPct val="100000"/>
              </a:lnSpc>
              <a:buFont typeface="Wingdings" panose="05000000000000000000" pitchFamily="2" charset="2"/>
              <a:buChar char="v"/>
            </a:pP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 thiên nhiên mang vẻ đẹp điển hình cho mùa thu đồng bằng Bắc Bộ, của quê hương làng cảnh Việt Nam. Cảnh đẹp  nhưng đượm buồn.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文本框 118"/>
          <p:cNvSpPr txBox="1"/>
          <p:nvPr/>
        </p:nvSpPr>
        <p:spPr>
          <a:xfrm>
            <a:off x="1197075" y="3619470"/>
            <a:ext cx="8796604" cy="2246769"/>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indent="-457200" algn="just">
              <a:lnSpc>
                <a:spcPct val="100000"/>
              </a:lnSpc>
              <a:buFont typeface="Wingdings" panose="05000000000000000000" pitchFamily="2" charset="2"/>
              <a:buChar char="v"/>
              <a:tabLst>
                <a:tab pos="990600" algn="l"/>
              </a:tabLst>
            </a:pPr>
            <a:r>
              <a:rPr lang="pt-BR" sz="2800" dirty="0">
                <a:latin typeface="Times New Roman" panose="02020603050405020304" pitchFamily="18" charset="0"/>
                <a:ea typeface="Calibri" panose="020F0502020204030204" pitchFamily="34" charset="0"/>
                <a:cs typeface="Times New Roman" panose="02020603050405020304" pitchFamily="18" charset="0"/>
              </a:rPr>
              <a:t>Bài thơ cho thấy vẻ đẹp tâm hồn Nguyễn Khuyến: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70350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52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52000">
                                          <p:cBhvr additive="base">
                                            <p:cTn id="7" dur="1000" fill="hold"/>
                                            <p:tgtEl>
                                              <p:spTgt spid="49"/>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1000" fill="hold"/>
                                            <p:tgtEl>
                                              <p:spTgt spid="58"/>
                                            </p:tgtEl>
                                            <p:attrNameLst>
                                              <p:attrName>ppt_x</p:attrName>
                                            </p:attrNameLst>
                                          </p:cBhvr>
                                          <p:tavLst>
                                            <p:tav tm="0">
                                              <p:val>
                                                <p:strVal val="1+#ppt_w/2"/>
                                              </p:val>
                                            </p:tav>
                                            <p:tav tm="100000">
                                              <p:val>
                                                <p:strVal val="#ppt_x"/>
                                              </p:val>
                                            </p:tav>
                                          </p:tavLst>
                                        </p:anim>
                                        <p:anim calcmode="lin" valueType="num">
                                          <p:cBhvr additive="base">
                                            <p:cTn id="19"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1000" fill="hold"/>
                                            <p:tgtEl>
                                              <p:spTgt spid="59"/>
                                            </p:tgtEl>
                                            <p:attrNameLst>
                                              <p:attrName>ppt_x</p:attrName>
                                            </p:attrNameLst>
                                          </p:cBhvr>
                                          <p:tavLst>
                                            <p:tav tm="0">
                                              <p:val>
                                                <p:strVal val="1+#ppt_w/2"/>
                                              </p:val>
                                            </p:tav>
                                            <p:tav tm="100000">
                                              <p:val>
                                                <p:strVal val="#ppt_x"/>
                                              </p:val>
                                            </p:tav>
                                          </p:tavLst>
                                        </p:anim>
                                        <p:anim calcmode="lin" valueType="num">
                                          <p:cBhvr additive="base">
                                            <p:cTn id="25" dur="10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000" fill="hold"/>
                                            <p:tgtEl>
                                              <p:spTgt spid="60"/>
                                            </p:tgtEl>
                                            <p:attrNameLst>
                                              <p:attrName>ppt_x</p:attrName>
                                            </p:attrNameLst>
                                          </p:cBhvr>
                                          <p:tavLst>
                                            <p:tav tm="0">
                                              <p:val>
                                                <p:strVal val="1+#ppt_w/2"/>
                                              </p:val>
                                            </p:tav>
                                            <p:tav tm="100000">
                                              <p:val>
                                                <p:strVal val="#ppt_x"/>
                                              </p:val>
                                            </p:tav>
                                          </p:tavLst>
                                        </p:anim>
                                        <p:anim calcmode="lin" valueType="num">
                                          <p:cBhvr additive="base">
                                            <p:cTn id="31"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0-#ppt_w/2"/>
                                              </p:val>
                                            </p:tav>
                                            <p:tav tm="100000">
                                              <p:val>
                                                <p:strVal val="#ppt_x"/>
                                              </p:val>
                                            </p:tav>
                                          </p:tavLst>
                                        </p:anim>
                                        <p:anim calcmode="lin" valueType="num">
                                          <p:cBhvr additive="base">
                                            <p:cTn id="8"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1000" fill="hold"/>
                                            <p:tgtEl>
                                              <p:spTgt spid="58"/>
                                            </p:tgtEl>
                                            <p:attrNameLst>
                                              <p:attrName>ppt_x</p:attrName>
                                            </p:attrNameLst>
                                          </p:cBhvr>
                                          <p:tavLst>
                                            <p:tav tm="0">
                                              <p:val>
                                                <p:strVal val="1+#ppt_w/2"/>
                                              </p:val>
                                            </p:tav>
                                            <p:tav tm="100000">
                                              <p:val>
                                                <p:strVal val="#ppt_x"/>
                                              </p:val>
                                            </p:tav>
                                          </p:tavLst>
                                        </p:anim>
                                        <p:anim calcmode="lin" valueType="num">
                                          <p:cBhvr additive="base">
                                            <p:cTn id="19"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1000" fill="hold"/>
                                            <p:tgtEl>
                                              <p:spTgt spid="59"/>
                                            </p:tgtEl>
                                            <p:attrNameLst>
                                              <p:attrName>ppt_x</p:attrName>
                                            </p:attrNameLst>
                                          </p:cBhvr>
                                          <p:tavLst>
                                            <p:tav tm="0">
                                              <p:val>
                                                <p:strVal val="1+#ppt_w/2"/>
                                              </p:val>
                                            </p:tav>
                                            <p:tav tm="100000">
                                              <p:val>
                                                <p:strVal val="#ppt_x"/>
                                              </p:val>
                                            </p:tav>
                                          </p:tavLst>
                                        </p:anim>
                                        <p:anim calcmode="lin" valueType="num">
                                          <p:cBhvr additive="base">
                                            <p:cTn id="25" dur="10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000" fill="hold"/>
                                            <p:tgtEl>
                                              <p:spTgt spid="60"/>
                                            </p:tgtEl>
                                            <p:attrNameLst>
                                              <p:attrName>ppt_x</p:attrName>
                                            </p:attrNameLst>
                                          </p:cBhvr>
                                          <p:tavLst>
                                            <p:tav tm="0">
                                              <p:val>
                                                <p:strVal val="1+#ppt_w/2"/>
                                              </p:val>
                                            </p:tav>
                                            <p:tav tm="100000">
                                              <p:val>
                                                <p:strVal val="#ppt_x"/>
                                              </p:val>
                                            </p:tav>
                                          </p:tavLst>
                                        </p:anim>
                                        <p:anim calcmode="lin" valueType="num">
                                          <p:cBhvr additive="base">
                                            <p:cTn id="31"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17C6E17-DCAF-A527-6348-6CE4FAC767C5}"/>
              </a:ext>
            </a:extLst>
          </p:cNvPr>
          <p:cNvSpPr txBox="1"/>
          <p:nvPr/>
        </p:nvSpPr>
        <p:spPr>
          <a:xfrm>
            <a:off x="1161865" y="908720"/>
            <a:ext cx="9865096" cy="1191816"/>
          </a:xfrm>
          <a:prstGeom prst="roundRect">
            <a:avLst/>
          </a:prstGeom>
          <a:solidFill>
            <a:schemeClr val="bg1"/>
          </a:solidFill>
          <a:ln w="57150">
            <a:solidFill>
              <a:srgbClr val="00B0F0"/>
            </a:solidFill>
            <a:prstDash val="sysDot"/>
          </a:ln>
        </p:spPr>
        <p:txBody>
          <a:bodyPr wrap="square">
            <a:spAutoFit/>
          </a:bodyPr>
          <a:lstStyle/>
          <a:p>
            <a:pPr marL="0" marR="0" algn="just">
              <a:spcBef>
                <a:spcPts val="0"/>
              </a:spcBef>
              <a:spcAft>
                <a:spcPts val="0"/>
              </a:spcAft>
            </a:pP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1A7BA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1A7BAD"/>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8">
            <a:extLst>
              <a:ext uri="{FF2B5EF4-FFF2-40B4-BE49-F238E27FC236}">
                <a16:creationId xmlns:a16="http://schemas.microsoft.com/office/drawing/2014/main" id="{081CB4EA-9457-8D65-F7C6-33E42A177E72}"/>
              </a:ext>
            </a:extLst>
          </p:cNvPr>
          <p:cNvSpPr/>
          <p:nvPr/>
        </p:nvSpPr>
        <p:spPr>
          <a:xfrm>
            <a:off x="1845147" y="2132856"/>
            <a:ext cx="4775688" cy="388843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24">
            <a:hlinkClick r:id="rId4" action="ppaction://hlinksldjump"/>
            <a:extLst>
              <a:ext uri="{FF2B5EF4-FFF2-40B4-BE49-F238E27FC236}">
                <a16:creationId xmlns:a16="http://schemas.microsoft.com/office/drawing/2014/main" id="{58983F38-7665-2D83-0B41-67D6068D2093}"/>
              </a:ext>
            </a:extLst>
          </p:cNvPr>
          <p:cNvSpPr/>
          <p:nvPr/>
        </p:nvSpPr>
        <p:spPr>
          <a:xfrm flipH="1">
            <a:off x="9288807" y="2492896"/>
            <a:ext cx="1742782" cy="3649806"/>
          </a:xfrm>
          <a:custGeom>
            <a:avLst/>
            <a:gdLst/>
            <a:ahLst/>
            <a:cxnLst/>
            <a:rect l="l" t="t" r="r" b="b"/>
            <a:pathLst>
              <a:path w="1742782" h="3649806">
                <a:moveTo>
                  <a:pt x="0" y="0"/>
                </a:moveTo>
                <a:lnTo>
                  <a:pt x="1742782" y="0"/>
                </a:lnTo>
                <a:lnTo>
                  <a:pt x="1742782" y="3649806"/>
                </a:lnTo>
                <a:lnTo>
                  <a:pt x="0" y="3649806"/>
                </a:lnTo>
                <a:lnTo>
                  <a:pt x="0" y="0"/>
                </a:lnTo>
                <a:close/>
              </a:path>
            </a:pathLst>
          </a:custGeom>
          <a:blipFill>
            <a:blip r:embed="rId5"/>
            <a:stretch>
              <a:fillRect/>
            </a:stretch>
          </a:blipFill>
        </p:spPr>
      </p:sp>
      <p:sp>
        <p:nvSpPr>
          <p:cNvPr id="8" name="Hộp Văn bản 7">
            <a:extLst>
              <a:ext uri="{FF2B5EF4-FFF2-40B4-BE49-F238E27FC236}">
                <a16:creationId xmlns:a16="http://schemas.microsoft.com/office/drawing/2014/main" id="{7B63D09D-AFC1-B9B7-B570-D4A3D224C0AF}"/>
              </a:ext>
            </a:extLst>
          </p:cNvPr>
          <p:cNvSpPr txBox="1"/>
          <p:nvPr/>
        </p:nvSpPr>
        <p:spPr>
          <a:xfrm>
            <a:off x="2758646" y="3304574"/>
            <a:ext cx="2254853" cy="809261"/>
          </a:xfrm>
          <a:prstGeom prst="rect">
            <a:avLst/>
          </a:prstGeom>
          <a:noFill/>
        </p:spPr>
        <p:txBody>
          <a:bodyPr wrap="square">
            <a:spAutoFit/>
          </a:bodyPr>
          <a:lstStyle/>
          <a:p>
            <a:pPr marL="0" marR="0" algn="just">
              <a:lnSpc>
                <a:spcPct val="130000"/>
              </a:lnSpc>
              <a:spcBef>
                <a:spcPts val="0"/>
              </a:spcBef>
              <a:spcAft>
                <a:spcPts val="0"/>
              </a:spcAft>
            </a:pP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endParaRPr lang="en-US" sz="4000" b="1" dirty="0">
              <a:solidFill>
                <a:srgbClr val="00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9616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98"/>
          <p:cNvSpPr txBox="1"/>
          <p:nvPr/>
        </p:nvSpPr>
        <p:spPr>
          <a:xfrm>
            <a:off x="1659674" y="692696"/>
            <a:ext cx="5685524" cy="584775"/>
          </a:xfrm>
          <a:prstGeom prst="rect">
            <a:avLst/>
          </a:prstGeom>
          <a:noFill/>
        </p:spPr>
        <p:txBody>
          <a:bodyPr wrap="square" rtlCol="0">
            <a:spAutoFit/>
          </a:bodyPr>
          <a:lstStyle>
            <a:defPPr>
              <a:defRPr lang="zh-CN"/>
            </a:defPPr>
            <a:lvl1pPr>
              <a:defRPr sz="3600">
                <a:solidFill>
                  <a:schemeClr val="tx1">
                    <a:lumMod val="85000"/>
                    <a:lumOff val="15000"/>
                  </a:schemeClr>
                </a:solidFill>
                <a:latin typeface="+mj-ea"/>
                <a:ea typeface="+mj-ea"/>
              </a:defRPr>
            </a:lvl1pPr>
          </a:lstStyle>
          <a:p>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2.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Nghệ</a:t>
            </a:r>
            <a:r>
              <a:rPr lang="en-US" altLang="zh-CN" sz="3200" b="1" dirty="0">
                <a:solidFill>
                  <a:srgbClr val="1A7BAD"/>
                </a:solidFill>
                <a:latin typeface="Times New Roman" panose="02020603050405020304" pitchFamily="18" charset="0"/>
                <a:ea typeface="方正准圆简体" pitchFamily="65" charset="-122"/>
                <a:cs typeface="Times New Roman" panose="02020603050405020304" pitchFamily="18" charset="0"/>
              </a:rPr>
              <a:t> </a:t>
            </a:r>
            <a:r>
              <a:rPr lang="en-US" altLang="zh-CN" sz="3200" b="1" dirty="0" err="1">
                <a:solidFill>
                  <a:srgbClr val="1A7BAD"/>
                </a:solidFill>
                <a:latin typeface="Times New Roman" panose="02020603050405020304" pitchFamily="18" charset="0"/>
                <a:ea typeface="方正准圆简体" pitchFamily="65" charset="-122"/>
                <a:cs typeface="Times New Roman" panose="02020603050405020304" pitchFamily="18" charset="0"/>
              </a:rPr>
              <a:t>thuật</a:t>
            </a:r>
            <a:endParaRPr lang="zh-CN" altLang="en-US" sz="3200" b="1" dirty="0">
              <a:solidFill>
                <a:srgbClr val="1A7BAD"/>
              </a:solidFill>
              <a:latin typeface="Times New Roman" panose="02020603050405020304" pitchFamily="18" charset="0"/>
              <a:ea typeface="方正准圆简体" pitchFamily="65" charset="-122"/>
              <a:cs typeface="Times New Roman" panose="02020603050405020304" pitchFamily="18" charset="0"/>
            </a:endParaRPr>
          </a:p>
        </p:txBody>
      </p:sp>
      <p:grpSp>
        <p:nvGrpSpPr>
          <p:cNvPr id="51" name="组合 50"/>
          <p:cNvGrpSpPr/>
          <p:nvPr/>
        </p:nvGrpSpPr>
        <p:grpSpPr>
          <a:xfrm flipH="1">
            <a:off x="1037185" y="820937"/>
            <a:ext cx="11004197" cy="5139288"/>
            <a:chOff x="-1058118" y="1026108"/>
            <a:chExt cx="7478210" cy="4368303"/>
          </a:xfrm>
        </p:grpSpPr>
        <p:sp>
          <p:nvSpPr>
            <p:cNvPr id="52" name="椭圆 51"/>
            <p:cNvSpPr/>
            <p:nvPr/>
          </p:nvSpPr>
          <p:spPr>
            <a:xfrm>
              <a:off x="-453470" y="1482874"/>
              <a:ext cx="6873562" cy="3911537"/>
            </a:xfrm>
            <a:prstGeom prst="roundRect">
              <a:avLst/>
            </a:prstGeom>
            <a:solidFill>
              <a:schemeClr val="bg1"/>
            </a:solidFill>
            <a:ln w="9525">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p:cNvGrpSpPr/>
            <p:nvPr/>
          </p:nvGrpSpPr>
          <p:grpSpPr>
            <a:xfrm>
              <a:off x="-1058118" y="1026108"/>
              <a:ext cx="1665413" cy="3217583"/>
              <a:chOff x="4359677" y="689985"/>
              <a:chExt cx="1470288" cy="2840600"/>
            </a:xfrm>
          </p:grpSpPr>
          <p:pic>
            <p:nvPicPr>
              <p:cNvPr id="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20014" y="689985"/>
                <a:ext cx="130995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59677" y="1763541"/>
                <a:ext cx="1088561" cy="176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7" name="文本框 118"/>
          <p:cNvSpPr txBox="1"/>
          <p:nvPr/>
        </p:nvSpPr>
        <p:spPr>
          <a:xfrm>
            <a:off x="1187781" y="1358320"/>
            <a:ext cx="6712347" cy="631711"/>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indent="-457200" algn="just">
              <a:buFont typeface="Wingdings" panose="05000000000000000000" pitchFamily="2" charset="2"/>
              <a:buChar char="v"/>
              <a:tabLst>
                <a:tab pos="990600" algn="l"/>
              </a:tabLst>
            </a:pPr>
            <a:r>
              <a:rPr lang="pt-BR" sz="3200" b="1" dirty="0">
                <a:latin typeface="Times New Roman" panose="02020603050405020304" pitchFamily="18" charset="0"/>
                <a:ea typeface="Calibri" panose="020F0502020204030204" pitchFamily="34" charset="0"/>
                <a:cs typeface="Times New Roman" panose="02020603050405020304" pitchFamily="18" charset="0"/>
              </a:rPr>
              <a:t>Hình ảnh thơ </a:t>
            </a:r>
            <a:r>
              <a:rPr lang="pt-BR" sz="3200" dirty="0">
                <a:latin typeface="Times New Roman" panose="02020603050405020304" pitchFamily="18" charset="0"/>
                <a:ea typeface="Calibri" panose="020F0502020204030204" pitchFamily="34" charset="0"/>
                <a:cs typeface="Times New Roman" panose="02020603050405020304" pitchFamily="18" charset="0"/>
              </a:rPr>
              <a:t>gần gũi, chọn lọc.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文本框 118">
            <a:extLst>
              <a:ext uri="{FF2B5EF4-FFF2-40B4-BE49-F238E27FC236}">
                <a16:creationId xmlns:a16="http://schemas.microsoft.com/office/drawing/2014/main" id="{4A617D2A-7419-8D20-3BE0-9F3E94520E11}"/>
              </a:ext>
            </a:extLst>
          </p:cNvPr>
          <p:cNvSpPr txBox="1"/>
          <p:nvPr/>
        </p:nvSpPr>
        <p:spPr>
          <a:xfrm>
            <a:off x="1187781" y="2241718"/>
            <a:ext cx="9076531" cy="58477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indent="-457200" algn="just">
              <a:lnSpc>
                <a:spcPct val="100000"/>
              </a:lnSpc>
              <a:buFont typeface="Wingdings" panose="05000000000000000000" pitchFamily="2" charset="2"/>
              <a:buChar char="v"/>
            </a:pPr>
            <a:r>
              <a:rPr lang="pt-BR" sz="3200" b="1" dirty="0">
                <a:latin typeface="Times New Roman" panose="02020603050405020304" pitchFamily="18" charset="0"/>
                <a:ea typeface="Calibri" panose="020F0502020204030204" pitchFamily="34" charset="0"/>
                <a:cs typeface="Times New Roman" panose="02020603050405020304" pitchFamily="18" charset="0"/>
              </a:rPr>
              <a:t>Ngôn ngữ: </a:t>
            </a:r>
            <a:r>
              <a:rPr lang="pt-BR" sz="3200" dirty="0">
                <a:latin typeface="Times New Roman" panose="02020603050405020304" pitchFamily="18" charset="0"/>
                <a:ea typeface="Calibri" panose="020F0502020204030204" pitchFamily="34" charset="0"/>
                <a:cs typeface="Times New Roman" panose="02020603050405020304" pitchFamily="18" charset="0"/>
              </a:rPr>
              <a:t>tinh tế, cách sử dụng từ láy, điệp vần....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118">
            <a:extLst>
              <a:ext uri="{FF2B5EF4-FFF2-40B4-BE49-F238E27FC236}">
                <a16:creationId xmlns:a16="http://schemas.microsoft.com/office/drawing/2014/main" id="{D3D10904-9FB1-9106-7A2B-A5B9446D872D}"/>
              </a:ext>
            </a:extLst>
          </p:cNvPr>
          <p:cNvSpPr txBox="1"/>
          <p:nvPr/>
        </p:nvSpPr>
        <p:spPr>
          <a:xfrm>
            <a:off x="1187781" y="3078180"/>
            <a:ext cx="9457281" cy="584775"/>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marR="30480" indent="-457200" algn="just">
              <a:lnSpc>
                <a:spcPct val="100000"/>
              </a:lnSpc>
              <a:buFont typeface="Wingdings" panose="05000000000000000000" pitchFamily="2" charset="2"/>
              <a:buChar char="v"/>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gieo vần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biệt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文本框 118">
            <a:extLst>
              <a:ext uri="{FF2B5EF4-FFF2-40B4-BE49-F238E27FC236}">
                <a16:creationId xmlns:a16="http://schemas.microsoft.com/office/drawing/2014/main" id="{ABC2000A-FB03-F302-4BF4-2A0B1DE65106}"/>
              </a:ext>
            </a:extLst>
          </p:cNvPr>
          <p:cNvSpPr txBox="1"/>
          <p:nvPr/>
        </p:nvSpPr>
        <p:spPr>
          <a:xfrm>
            <a:off x="1187781" y="3914642"/>
            <a:ext cx="8516747" cy="1077218"/>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87680" marR="30480" indent="-457200" algn="just">
              <a:lnSpc>
                <a:spcPct val="100000"/>
              </a:lnSpc>
              <a:spcBef>
                <a:spcPts val="0"/>
              </a:spcBef>
              <a:spcAft>
                <a:spcPts val="0"/>
              </a:spcAft>
              <a:buFont typeface="Wingdings" panose="05000000000000000000" pitchFamily="2" charset="2"/>
              <a:buChar char="v"/>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 pháp lấy động nói tĩnh - nghệ thuật thơ cổ phương Đông.</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文本框 118">
            <a:extLst>
              <a:ext uri="{FF2B5EF4-FFF2-40B4-BE49-F238E27FC236}">
                <a16:creationId xmlns:a16="http://schemas.microsoft.com/office/drawing/2014/main" id="{C178BBB6-C735-E30F-298B-D5560F0BDE9F}"/>
              </a:ext>
            </a:extLst>
          </p:cNvPr>
          <p:cNvSpPr txBox="1"/>
          <p:nvPr/>
        </p:nvSpPr>
        <p:spPr>
          <a:xfrm>
            <a:off x="1187781" y="5243549"/>
            <a:ext cx="7593931" cy="631711"/>
          </a:xfrm>
          <a:prstGeom prst="rect">
            <a:avLst/>
          </a:prstGeom>
          <a:noFill/>
        </p:spPr>
        <p:txBody>
          <a:bodyPr wrap="square" rtlCol="0">
            <a:spAutoFit/>
          </a:bodyPr>
          <a:lstStyle>
            <a:defPPr>
              <a:defRPr lang="zh-CN"/>
            </a:defPPr>
            <a:lvl1pPr>
              <a:lnSpc>
                <a:spcPct val="120000"/>
              </a:lnSpc>
              <a:defRPr sz="1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457200" indent="-457200">
              <a:buFont typeface="Wingdings" panose="05000000000000000000" pitchFamily="2" charset="2"/>
              <a:buChar char="v"/>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4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heel(1)">
                                      <p:cBhvr>
                                        <p:cTn id="16" dur="20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1000" fill="hold"/>
                                        <p:tgtEl>
                                          <p:spTgt spid="57"/>
                                        </p:tgtEl>
                                        <p:attrNameLst>
                                          <p:attrName>ppt_x</p:attrName>
                                        </p:attrNameLst>
                                      </p:cBhvr>
                                      <p:tavLst>
                                        <p:tav tm="0">
                                          <p:val>
                                            <p:strVal val="0-#ppt_w/2"/>
                                          </p:val>
                                        </p:tav>
                                        <p:tav tm="100000">
                                          <p:val>
                                            <p:strVal val="#ppt_x"/>
                                          </p:val>
                                        </p:tav>
                                      </p:tavLst>
                                    </p:anim>
                                    <p:anim calcmode="lin" valueType="num">
                                      <p:cBhvr additive="base">
                                        <p:cTn id="22"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0-#ppt_w/2"/>
                                          </p:val>
                                        </p:tav>
                                        <p:tav tm="100000">
                                          <p:val>
                                            <p:strVal val="#ppt_x"/>
                                          </p:val>
                                        </p:tav>
                                      </p:tavLst>
                                    </p:anim>
                                    <p:anim calcmode="lin" valueType="num">
                                      <p:cBhvr additive="base">
                                        <p:cTn id="4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000" fill="hold"/>
                                        <p:tgtEl>
                                          <p:spTgt spid="8"/>
                                        </p:tgtEl>
                                        <p:attrNameLst>
                                          <p:attrName>ppt_x</p:attrName>
                                        </p:attrNameLst>
                                      </p:cBhvr>
                                      <p:tavLst>
                                        <p:tav tm="0">
                                          <p:val>
                                            <p:strVal val="0-#ppt_w/2"/>
                                          </p:val>
                                        </p:tav>
                                        <p:tav tm="100000">
                                          <p:val>
                                            <p:strVal val="#ppt_x"/>
                                          </p:val>
                                        </p:tav>
                                      </p:tavLst>
                                    </p:anim>
                                    <p:anim calcmode="lin" valueType="num">
                                      <p:cBhvr additive="base">
                                        <p:cTn id="4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7" grpId="0"/>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01331" y="1196752"/>
            <a:ext cx="5760640" cy="3436025"/>
            <a:chOff x="1197075" y="2924944"/>
            <a:chExt cx="2960017" cy="1765549"/>
          </a:xfrm>
        </p:grpSpPr>
        <p:grpSp>
          <p:nvGrpSpPr>
            <p:cNvPr id="14" name="组合 13"/>
            <p:cNvGrpSpPr/>
            <p:nvPr/>
          </p:nvGrpSpPr>
          <p:grpSpPr>
            <a:xfrm>
              <a:off x="1197075" y="2924944"/>
              <a:ext cx="2960017" cy="1765549"/>
              <a:chOff x="1269083" y="2996952"/>
              <a:chExt cx="2960017" cy="1765549"/>
            </a:xfrm>
          </p:grpSpPr>
          <p:grpSp>
            <p:nvGrpSpPr>
              <p:cNvPr id="16" name="组合 15"/>
              <p:cNvGrpSpPr/>
              <p:nvPr/>
            </p:nvGrpSpPr>
            <p:grpSpPr>
              <a:xfrm>
                <a:off x="2061171" y="2996952"/>
                <a:ext cx="1296144" cy="1296144"/>
                <a:chOff x="2853259" y="2852936"/>
                <a:chExt cx="1296144" cy="1296144"/>
              </a:xfrm>
            </p:grpSpPr>
            <p:sp>
              <p:nvSpPr>
                <p:cNvPr id="18" name="椭圆 17"/>
                <p:cNvSpPr/>
                <p:nvPr/>
              </p:nvSpPr>
              <p:spPr>
                <a:xfrm>
                  <a:off x="2925267" y="2924944"/>
                  <a:ext cx="1152128"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853259" y="2852936"/>
                  <a:ext cx="1296144" cy="129614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6409" r="2327" b="10316"/>
              <a:stretch/>
            </p:blipFill>
            <p:spPr bwMode="auto">
              <a:xfrm>
                <a:off x="1269083" y="3200401"/>
                <a:ext cx="2960017"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文本框 103"/>
            <p:cNvSpPr txBox="1"/>
            <p:nvPr/>
          </p:nvSpPr>
          <p:spPr>
            <a:xfrm>
              <a:off x="2202921" y="3035945"/>
              <a:ext cx="745594" cy="680029"/>
            </a:xfrm>
            <a:prstGeom prst="rect">
              <a:avLst/>
            </a:prstGeom>
            <a:noFill/>
          </p:spPr>
          <p:txBody>
            <a:bodyPr vert="horz" wrap="none" rtlCol="0">
              <a:spAutoFit/>
            </a:bodyPr>
            <a:lstStyle/>
            <a:p>
              <a:r>
                <a:rPr lang="en-US" altLang="zh-CN" sz="8000" b="1" dirty="0">
                  <a:solidFill>
                    <a:schemeClr val="accent5"/>
                  </a:solidFill>
                  <a:latin typeface="方正大标宋简体" pitchFamily="65" charset="-122"/>
                  <a:ea typeface="方正大标宋简体" pitchFamily="65" charset="-122"/>
                </a:rPr>
                <a:t>03</a:t>
              </a:r>
              <a:endParaRPr lang="zh-CN" altLang="en-US" sz="8000" b="1" dirty="0">
                <a:solidFill>
                  <a:schemeClr val="accent5"/>
                </a:solidFill>
                <a:latin typeface="方正大标宋简体" pitchFamily="65" charset="-122"/>
                <a:ea typeface="方正大标宋简体" pitchFamily="65" charset="-122"/>
              </a:endParaRPr>
            </a:p>
          </p:txBody>
        </p:sp>
      </p:grpSp>
      <p:sp>
        <p:nvSpPr>
          <p:cNvPr id="20" name="文本框 56"/>
          <p:cNvSpPr txBox="1"/>
          <p:nvPr/>
        </p:nvSpPr>
        <p:spPr>
          <a:xfrm>
            <a:off x="4739214" y="4546268"/>
            <a:ext cx="3418949" cy="769441"/>
          </a:xfrm>
          <a:prstGeom prst="rect">
            <a:avLst/>
          </a:prstGeom>
          <a:noFill/>
        </p:spPr>
        <p:txBody>
          <a:bodyPr vert="horz" wrap="none" rtlCol="0">
            <a:spAutoFit/>
          </a:bodyPr>
          <a:lstStyle/>
          <a:p>
            <a:r>
              <a:rPr lang="en-US" altLang="zh-CN" sz="4400" b="1" dirty="0">
                <a:solidFill>
                  <a:schemeClr val="accent5"/>
                </a:solidFill>
                <a:latin typeface="Times New Roman" panose="02020603050405020304" pitchFamily="18" charset="0"/>
                <a:ea typeface="方正大标宋简体" pitchFamily="65" charset="-122"/>
                <a:cs typeface="Times New Roman" panose="02020603050405020304" pitchFamily="18" charset="0"/>
              </a:rPr>
              <a:t>LUYỆN TẬP</a:t>
            </a:r>
            <a:endParaRPr lang="zh-CN" altLang="en-US" sz="4400" b="1" dirty="0">
              <a:solidFill>
                <a:schemeClr val="accent5"/>
              </a:solidFill>
              <a:latin typeface="Times New Roman" panose="02020603050405020304" pitchFamily="18" charset="0"/>
              <a:ea typeface="方正大标宋简体" pitchFamily="65" charset="-122"/>
              <a:cs typeface="Times New Roman" panose="02020603050405020304" pitchFamily="18" charset="0"/>
            </a:endParaRPr>
          </a:p>
        </p:txBody>
      </p:sp>
      <p:cxnSp>
        <p:nvCxnSpPr>
          <p:cNvPr id="22" name="直接连接符 21"/>
          <p:cNvCxnSpPr/>
          <p:nvPr/>
        </p:nvCxnSpPr>
        <p:spPr>
          <a:xfrm>
            <a:off x="6119294" y="5229200"/>
            <a:ext cx="32190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3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14:presetBounceEnd="5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2000">
                                          <p:cBhvr additive="base">
                                            <p:cTn id="11" dur="1000" fill="hold"/>
                                            <p:tgtEl>
                                              <p:spTgt spid="20"/>
                                            </p:tgtEl>
                                            <p:attrNameLst>
                                              <p:attrName>ppt_x</p:attrName>
                                            </p:attrNameLst>
                                          </p:cBhvr>
                                          <p:tavLst>
                                            <p:tav tm="0">
                                              <p:val>
                                                <p:strVal val="0-#ppt_w/2"/>
                                              </p:val>
                                            </p:tav>
                                            <p:tav tm="100000">
                                              <p:val>
                                                <p:strVal val="#ppt_x"/>
                                              </p:val>
                                            </p:tav>
                                          </p:tavLst>
                                        </p:anim>
                                        <p:anim calcmode="lin" valueType="num" p14:bounceEnd="52000">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5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2000">
                                          <p:cBhvr additive="base">
                                            <p:cTn id="15" dur="1000" fill="hold"/>
                                            <p:tgtEl>
                                              <p:spTgt spid="22"/>
                                            </p:tgtEl>
                                            <p:attrNameLst>
                                              <p:attrName>ppt_x</p:attrName>
                                            </p:attrNameLst>
                                          </p:cBhvr>
                                          <p:tavLst>
                                            <p:tav tm="0">
                                              <p:val>
                                                <p:strVal val="0-#ppt_w/2"/>
                                              </p:val>
                                            </p:tav>
                                            <p:tav tm="100000">
                                              <p:val>
                                                <p:strVal val="#ppt_x"/>
                                              </p:val>
                                            </p:tav>
                                          </p:tavLst>
                                        </p:anim>
                                        <p:anim calcmode="lin" valueType="num" p14:bounceEnd="52000">
                                          <p:cBhvr additive="base">
                                            <p:cTn id="16"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F05951F-9352-D3C0-1255-4BD4B2366D40}"/>
              </a:ext>
            </a:extLst>
          </p:cNvPr>
          <p:cNvSpPr txBox="1"/>
          <p:nvPr/>
        </p:nvSpPr>
        <p:spPr>
          <a:xfrm>
            <a:off x="2237222" y="764704"/>
            <a:ext cx="7704856" cy="1323439"/>
          </a:xfrm>
          <a:prstGeom prst="rect">
            <a:avLst/>
          </a:prstGeom>
          <a:noFill/>
        </p:spPr>
        <p:txBody>
          <a:bodyPr wrap="square">
            <a:spAutoFit/>
          </a:bodyPr>
          <a:lstStyle/>
          <a:p>
            <a:pPr marR="0" algn="ctr">
              <a:spcBef>
                <a:spcPts val="0"/>
              </a:spcBef>
              <a:spcAft>
                <a:spcPts val="0"/>
              </a:spcAft>
            </a:pP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p>
          <a:p>
            <a:pPr marR="0" algn="ctr">
              <a:spcBef>
                <a:spcPts val="0"/>
              </a:spcBef>
              <a:spcAft>
                <a:spcPts val="0"/>
              </a:spcAft>
            </a:pP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quan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4EEF3546-2087-4B1C-B26D-8EB1E4793350}"/>
              </a:ext>
            </a:extLst>
          </p:cNvPr>
          <p:cNvSpPr txBox="1"/>
          <p:nvPr/>
        </p:nvSpPr>
        <p:spPr>
          <a:xfrm>
            <a:off x="404987" y="2564904"/>
            <a:ext cx="12372537" cy="1570763"/>
          </a:xfrm>
          <a:prstGeom prst="rect">
            <a:avLst/>
          </a:prstGeom>
          <a:noFill/>
        </p:spPr>
        <p:txBody>
          <a:bodyPr wrap="square">
            <a:prstTxWarp prst="textArchUp">
              <a:avLst/>
            </a:prstTxWarp>
            <a:spAutoFit/>
          </a:bodyPr>
          <a:lstStyle/>
          <a:p>
            <a:pPr marL="0" marR="0" algn="ctr">
              <a:lnSpc>
                <a:spcPct val="130000"/>
              </a:lnSpc>
              <a:spcBef>
                <a:spcPts val="0"/>
              </a:spcBef>
              <a:spcAft>
                <a:spcPts val="0"/>
              </a:spcAft>
            </a:pP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Trò</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chơi</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Cuộc</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thi</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HÁI NẤM”</a:t>
            </a:r>
          </a:p>
        </p:txBody>
      </p:sp>
      <p:sp>
        <p:nvSpPr>
          <p:cNvPr id="3" name="Freeform 9">
            <a:extLst>
              <a:ext uri="{FF2B5EF4-FFF2-40B4-BE49-F238E27FC236}">
                <a16:creationId xmlns:a16="http://schemas.microsoft.com/office/drawing/2014/main" id="{CCDB0534-6963-E9A0-AAD6-59DF3BDD34B2}"/>
              </a:ext>
            </a:extLst>
          </p:cNvPr>
          <p:cNvSpPr/>
          <p:nvPr/>
        </p:nvSpPr>
        <p:spPr>
          <a:xfrm>
            <a:off x="4581451" y="2698576"/>
            <a:ext cx="3672408" cy="339472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19988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 y="1339"/>
            <a:ext cx="12188294" cy="6855915"/>
          </a:xfrm>
          <a:prstGeom prst="rect">
            <a:avLst/>
          </a:prstGeom>
        </p:spPr>
      </p:pic>
      <p:pic>
        <p:nvPicPr>
          <p:cNvPr id="90" name="INSTRUCTI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677" y="550029"/>
            <a:ext cx="10938840" cy="5928282"/>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5659"/>
            <a:ext cx="12187238" cy="1013776"/>
          </a:xfrm>
          <a:prstGeom prst="rect">
            <a:avLst/>
          </a:prstGeom>
        </p:spPr>
      </p:pic>
      <p:pic>
        <p:nvPicPr>
          <p:cNvPr id="22" name="Hình ảnh 21">
            <a:extLst>
              <a:ext uri="{FF2B5EF4-FFF2-40B4-BE49-F238E27FC236}">
                <a16:creationId xmlns:a16="http://schemas.microsoft.com/office/drawing/2014/main" id="{02C96DDA-0269-276A-B762-A49834E665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85111" flipH="1">
            <a:off x="8051852" y="674058"/>
            <a:ext cx="1153536" cy="922416"/>
          </a:xfrm>
          <a:prstGeom prst="rect">
            <a:avLst/>
          </a:prstGeom>
        </p:spPr>
      </p:pic>
      <p:pic>
        <p:nvPicPr>
          <p:cNvPr id="17" name="Hình ảnh 16">
            <a:extLst>
              <a:ext uri="{FF2B5EF4-FFF2-40B4-BE49-F238E27FC236}">
                <a16:creationId xmlns:a16="http://schemas.microsoft.com/office/drawing/2014/main" id="{8E683339-505C-CB43-1CD2-BF90266B74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01" y="4967290"/>
            <a:ext cx="1776423" cy="1776423"/>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1195747" y="3962348"/>
            <a:ext cx="609362" cy="609362"/>
          </a:xfrm>
          <a:prstGeom prst="rect">
            <a:avLst/>
          </a:prstGeom>
        </p:spPr>
      </p:pic>
      <p:pic>
        <p:nvPicPr>
          <p:cNvPr id="10" name="Hình ảnh 9">
            <a:extLst>
              <a:ext uri="{FF2B5EF4-FFF2-40B4-BE49-F238E27FC236}">
                <a16:creationId xmlns:a16="http://schemas.microsoft.com/office/drawing/2014/main" id="{16120A60-7666-07D3-9A31-974FFC7697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979" y="4184611"/>
            <a:ext cx="3236310" cy="3236310"/>
          </a:xfrm>
          <a:prstGeom prst="rect">
            <a:avLst/>
          </a:prstGeom>
        </p:spPr>
      </p:pic>
      <p:sp>
        <p:nvSpPr>
          <p:cNvPr id="15" name="Hộp Văn bản 14">
            <a:extLst>
              <a:ext uri="{FF2B5EF4-FFF2-40B4-BE49-F238E27FC236}">
                <a16:creationId xmlns:a16="http://schemas.microsoft.com/office/drawing/2014/main" id="{AA4CEF3D-CD35-6B24-D961-B49720B48222}"/>
              </a:ext>
            </a:extLst>
          </p:cNvPr>
          <p:cNvSpPr txBox="1"/>
          <p:nvPr/>
        </p:nvSpPr>
        <p:spPr>
          <a:xfrm>
            <a:off x="-403877" y="1698933"/>
            <a:ext cx="12372537" cy="1570763"/>
          </a:xfrm>
          <a:prstGeom prst="rect">
            <a:avLst/>
          </a:prstGeom>
          <a:noFill/>
        </p:spPr>
        <p:txBody>
          <a:bodyPr wrap="square">
            <a:prstTxWarp prst="textArchUp">
              <a:avLst/>
            </a:prstTxWarp>
            <a:spAutoFit/>
          </a:bodyPr>
          <a:lstStyle/>
          <a:p>
            <a:pPr marL="0" marR="0" algn="ctr">
              <a:lnSpc>
                <a:spcPct val="130000"/>
              </a:lnSpc>
              <a:spcBef>
                <a:spcPts val="0"/>
              </a:spcBef>
              <a:spcAft>
                <a:spcPts val="0"/>
              </a:spcAft>
            </a:pP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Trò</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chơi</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Cuộc</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thi</a:t>
            </a:r>
            <a:r>
              <a:rPr lang="en-US" sz="4400" b="1" dirty="0">
                <a:ln w="22225">
                  <a:solidFill>
                    <a:schemeClr val="accent2"/>
                  </a:solidFill>
                  <a:prstDash val="solid"/>
                </a:ln>
                <a:solidFill>
                  <a:schemeClr val="accent2">
                    <a:lumMod val="40000"/>
                    <a:lumOff val="60000"/>
                  </a:schemeClr>
                </a:solidFill>
                <a:latin typeface="Arial" panose="020B0604020202020204" pitchFamily="34" charset="0"/>
                <a:ea typeface="Calibri" panose="020F0502020204030204" pitchFamily="34" charset="0"/>
                <a:cs typeface="Arial" panose="020B0604020202020204" pitchFamily="34" charset="0"/>
              </a:rPr>
              <a:t> HÁI NẤM”</a:t>
            </a:r>
          </a:p>
        </p:txBody>
      </p:sp>
      <p:sp>
        <p:nvSpPr>
          <p:cNvPr id="27" name="Hộp Văn bản 26">
            <a:extLst>
              <a:ext uri="{FF2B5EF4-FFF2-40B4-BE49-F238E27FC236}">
                <a16:creationId xmlns:a16="http://schemas.microsoft.com/office/drawing/2014/main" id="{56546BFB-00FF-167B-DFC9-AF7C7CA70B74}"/>
              </a:ext>
            </a:extLst>
          </p:cNvPr>
          <p:cNvSpPr txBox="1"/>
          <p:nvPr/>
        </p:nvSpPr>
        <p:spPr>
          <a:xfrm>
            <a:off x="1477688" y="1909413"/>
            <a:ext cx="9200817" cy="3970318"/>
          </a:xfrm>
          <a:prstGeom prst="rect">
            <a:avLst/>
          </a:prstGeom>
          <a:noFill/>
        </p:spPr>
        <p:txBody>
          <a:bodyPr wrap="square">
            <a:spAutoFit/>
          </a:bodyPr>
          <a:lstStyle/>
          <a:p>
            <a:pPr marL="0" marR="0" lvl="0" indent="0" algn="ctr" defTabSz="914400" rtl="0" eaLnBrk="0" fontAlgn="base" latinLnBrk="0" hangingPunct="0">
              <a:spcBef>
                <a:spcPct val="0"/>
              </a:spcBef>
              <a:spcAft>
                <a:spcPct val="0"/>
              </a:spcAft>
              <a:buClrTx/>
              <a:buSzTx/>
              <a:buFontTx/>
              <a:buNone/>
              <a:tabLst/>
            </a:pPr>
            <a:r>
              <a:rPr kumimoji="0" lang="en-US" altLang="en-US" sz="2800" b="1" i="0" u="none" strike="noStrike" cap="none" normalizeH="0" baseline="0" dirty="0" err="1">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kumimoji="0" lang="en-US" altLang="en-US" sz="2800" b="1" i="0" u="none" strike="noStrike" cap="none" normalizeH="0" baseline="0" dirty="0">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chơi</a:t>
            </a:r>
            <a:r>
              <a:rPr kumimoji="0" lang="en-US" altLang="en-US" sz="2800" b="1" i="0" u="none" strike="noStrike" cap="none" normalizeH="0" baseline="0" dirty="0">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spcBef>
                <a:spcPct val="0"/>
              </a:spcBef>
              <a:spcAft>
                <a:spcPct val="0"/>
              </a:spcAft>
              <a:buClrTx/>
              <a:buSzTx/>
              <a:buFont typeface="Wingdings" panose="05000000000000000000" pitchFamily="2" charset="2"/>
              <a:buChar char="ü"/>
              <a:tabLst/>
            </a:pP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Gọi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HS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đua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HS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vẽ</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dải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 – 10.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ban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nấm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spcBef>
                <a:spcPct val="0"/>
              </a:spcBef>
              <a:spcAft>
                <a:spcPct val="0"/>
              </a:spcAft>
              <a:buClrTx/>
              <a:buSzTx/>
              <a:buFont typeface="Wingdings" panose="05000000000000000000" pitchFamily="2" charset="2"/>
              <a:buChar char="ü"/>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HS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01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màu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spcBef>
                <a:spcPct val="0"/>
              </a:spcBef>
              <a:spcAft>
                <a:spcPct val="0"/>
              </a:spcAft>
              <a:buClrTx/>
              <a:buSzTx/>
              <a:buFont typeface="Wingdings" panose="05000000000000000000" pitchFamily="2" charset="2"/>
              <a:buChar char="ü"/>
              <a:tabLst/>
            </a:pP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 HS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nghĩ</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giơ</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ghi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đáp</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Trả</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thì</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dịch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indent="-457200" eaLnBrk="0" fontAlgn="base" hangingPunct="0">
              <a:spcBef>
                <a:spcPct val="0"/>
              </a:spcBef>
              <a:spcAft>
                <a:spcPct val="0"/>
              </a:spcAft>
              <a:buFont typeface="Wingdings" panose="05000000000000000000" pitchFamily="2" charset="2"/>
              <a:buChar char="ü"/>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10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hỏi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trắc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HS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hơn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giành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29" y="685756"/>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1015282" y="1166274"/>
            <a:ext cx="10009112" cy="1601309"/>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Địa danh nào sau đây là quê của Nguyễn Khuyến?</a:t>
            </a:r>
            <a:endParaRPr kumimoji="0" lang="vi-VN"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A"/>
          <p:cNvGrpSpPr/>
          <p:nvPr/>
        </p:nvGrpSpPr>
        <p:grpSpPr>
          <a:xfrm>
            <a:off x="1000093" y="2723200"/>
            <a:ext cx="4820443" cy="12806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Làng Phú Thị, huyện Gia Lâm, Hà Nội.</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000093" y="4225160"/>
            <a:ext cx="4797194" cy="12806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solidFill>
                    <a:srgbClr val="000000"/>
                  </a:solidFill>
                  <a:effectLst/>
                  <a:latin typeface="+mj-lt"/>
                  <a:ea typeface="Times New Roman" panose="02020603050405020304" pitchFamily="18" charset="0"/>
                </a:rPr>
                <a:t>B. </a:t>
              </a:r>
              <a:r>
                <a:rPr kumimoji="0" lang="vi-VN" altLang="en-US" sz="2800" b="0" i="0" strike="noStrike" cap="none" normalizeH="0" baseline="0" dirty="0">
                  <a:ln>
                    <a:noFill/>
                  </a:ln>
                  <a:solidFill>
                    <a:srgbClr val="000000"/>
                  </a:solidFill>
                  <a:effectLst/>
                  <a:latin typeface="+mj-lt"/>
                  <a:ea typeface="Times New Roman" panose="02020603050405020304" pitchFamily="18" charset="0"/>
                </a:rPr>
                <a:t>Làng Yên Đổ, huyện Bình Lục, Hà Nam.</a:t>
              </a:r>
              <a:endParaRPr kumimoji="0" lang="vi-VN" altLang="en-US" sz="2800" b="0" i="0"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5932802" y="2708920"/>
            <a:ext cx="5057361" cy="12806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C.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Làng Vị Xuyên, huyện Mĩ Lộc, Nam Định.</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5951845" y="4153151"/>
            <a:ext cx="5025930" cy="12806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D.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Làng Uy Viễn, huyện Nghi Xuân, Hà Tĩnh.</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770" y="4306669"/>
            <a:ext cx="1255338"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0749" y="4802420"/>
            <a:ext cx="847492"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9838" y="3300478"/>
            <a:ext cx="847492"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8754" y="3266827"/>
            <a:ext cx="813703" cy="66649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174" y="675024"/>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1554" y="5157971"/>
            <a:ext cx="1335684" cy="1231059"/>
          </a:xfrm>
          <a:prstGeom prst="rect">
            <a:avLst/>
          </a:prstGeom>
        </p:spPr>
      </p:pic>
      <p:sp>
        <p:nvSpPr>
          <p:cNvPr id="36" name="10">
            <a:hlinkClick r:id="" action="ppaction://hlinkshowjump?jump=firstslide"/>
          </p:cNvPr>
          <p:cNvSpPr/>
          <p:nvPr/>
        </p:nvSpPr>
        <p:spPr>
          <a:xfrm>
            <a:off x="873201" y="1040382"/>
            <a:ext cx="10260978" cy="2246936"/>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Đóng góp nổi bật của Nguyễn Khuyến cho nền văn học dân tộc là:</a:t>
            </a:r>
            <a:endParaRPr kumimoji="0" lang="vi-VN"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A"/>
          <p:cNvGrpSpPr/>
          <p:nvPr/>
        </p:nvGrpSpPr>
        <p:grpSpPr>
          <a:xfrm>
            <a:off x="765026" y="3140969"/>
            <a:ext cx="4922187" cy="1133184"/>
            <a:chOff x="2252108" y="3867154"/>
            <a:chExt cx="4490803" cy="1305947"/>
          </a:xfrm>
        </p:grpSpPr>
        <p:sp>
          <p:nvSpPr>
            <p:cNvPr id="2" name="Rounded Rectangle 1"/>
            <p:cNvSpPr/>
            <p:nvPr/>
          </p:nvSpPr>
          <p:spPr>
            <a:xfrm>
              <a:off x="2876550" y="3867154"/>
              <a:ext cx="3866361" cy="118195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Thơ chữ Hán, câu đối</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752112" y="4529988"/>
            <a:ext cx="4933096" cy="1312897"/>
            <a:chOff x="2252108" y="3993402"/>
            <a:chExt cx="4508230" cy="1179699"/>
          </a:xfrm>
        </p:grpSpPr>
        <p:sp>
          <p:nvSpPr>
            <p:cNvPr id="44" name="Rounded Rectangle 43"/>
            <p:cNvSpPr/>
            <p:nvPr/>
          </p:nvSpPr>
          <p:spPr>
            <a:xfrm>
              <a:off x="2950342" y="3993402"/>
              <a:ext cx="3809996" cy="104814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B.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Văn xuôi chữ Nôm</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5860794" y="3139679"/>
            <a:ext cx="4988440" cy="1104715"/>
            <a:chOff x="2252108" y="3945729"/>
            <a:chExt cx="4443516" cy="1227372"/>
          </a:xfrm>
        </p:grpSpPr>
        <p:sp>
          <p:nvSpPr>
            <p:cNvPr id="47" name="Rounded Rectangle 46"/>
            <p:cNvSpPr/>
            <p:nvPr/>
          </p:nvSpPr>
          <p:spPr>
            <a:xfrm>
              <a:off x="2876270" y="3945729"/>
              <a:ext cx="3819354" cy="1139468"/>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C.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Thơ trào phúng</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5879837" y="4513191"/>
            <a:ext cx="4969397" cy="1280617"/>
            <a:chOff x="2252108" y="3867153"/>
            <a:chExt cx="4560062" cy="1305948"/>
          </a:xfrm>
        </p:grpSpPr>
        <p:sp>
          <p:nvSpPr>
            <p:cNvPr id="50" name="Rounded Rectangle 49"/>
            <p:cNvSpPr/>
            <p:nvPr/>
          </p:nvSpPr>
          <p:spPr>
            <a:xfrm>
              <a:off x="2876550" y="3867153"/>
              <a:ext cx="393562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solidFill>
                    <a:srgbClr val="000000"/>
                  </a:solidFill>
                  <a:effectLst/>
                  <a:latin typeface="+mj-lt"/>
                  <a:ea typeface="Times New Roman" panose="02020603050405020304" pitchFamily="18" charset="0"/>
                </a:rPr>
                <a:t>D. </a:t>
              </a:r>
              <a:r>
                <a:rPr kumimoji="0" lang="vi-VN" altLang="en-US" sz="2800" b="0" i="0" strike="noStrike" cap="none" normalizeH="0" baseline="0" dirty="0">
                  <a:ln>
                    <a:noFill/>
                  </a:ln>
                  <a:solidFill>
                    <a:srgbClr val="000000"/>
                  </a:solidFill>
                  <a:effectLst/>
                  <a:latin typeface="+mj-lt"/>
                  <a:ea typeface="Times New Roman" panose="02020603050405020304" pitchFamily="18" charset="0"/>
                </a:rPr>
                <a:t>Thơ Nôm, thơ viết về làng quê, thơ trào phúng</a:t>
              </a:r>
              <a:endParaRPr kumimoji="0" lang="vi-VN" altLang="en-US" sz="2800" b="0" i="0"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5824" y="4638019"/>
            <a:ext cx="1158537"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292" y="3669219"/>
            <a:ext cx="666490"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7830" y="3660518"/>
            <a:ext cx="750958"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577" y="4879089"/>
            <a:ext cx="666490" cy="666490"/>
          </a:xfrm>
          <a:prstGeom prst="rect">
            <a:avLst/>
          </a:prstGeom>
        </p:spPr>
      </p:pic>
    </p:spTree>
    <p:extLst>
      <p:ext uri="{BB962C8B-B14F-4D97-AF65-F5344CB8AC3E}">
        <p14:creationId xmlns:p14="http://schemas.microsoft.com/office/powerpoint/2010/main" val="20425172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anim calcmode="lin" valueType="num">
                                      <p:cBhvr>
                                        <p:cTn id="73" dur="500" fill="hold"/>
                                        <p:tgtEl>
                                          <p:spTgt spid="6"/>
                                        </p:tgtEl>
                                        <p:attrNameLst>
                                          <p:attrName>ppt_x</p:attrName>
                                        </p:attrNameLst>
                                      </p:cBhvr>
                                      <p:tavLst>
                                        <p:tav tm="0">
                                          <p:val>
                                            <p:strVal val="#ppt_x"/>
                                          </p:val>
                                        </p:tav>
                                        <p:tav tm="100000">
                                          <p:val>
                                            <p:strVal val="#ppt_x"/>
                                          </p:val>
                                        </p:tav>
                                      </p:tavLst>
                                    </p:anim>
                                    <p:anim calcmode="lin" valueType="num">
                                      <p:cBhvr>
                                        <p:cTn id="7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chimes.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032" y="687709"/>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8030" y="5458421"/>
            <a:ext cx="1335684" cy="1231059"/>
          </a:xfrm>
          <a:prstGeom prst="rect">
            <a:avLst/>
          </a:prstGeom>
        </p:spPr>
      </p:pic>
      <p:sp>
        <p:nvSpPr>
          <p:cNvPr id="36" name="10">
            <a:hlinkClick r:id="" action="ppaction://hlinkshowjump?jump=firstslide"/>
          </p:cNvPr>
          <p:cNvSpPr/>
          <p:nvPr/>
        </p:nvSpPr>
        <p:spPr>
          <a:xfrm>
            <a:off x="811568" y="840434"/>
            <a:ext cx="10751470" cy="2246936"/>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0" lang="en-US"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thơ </a:t>
            </a:r>
            <a:r>
              <a:rPr kumimoji="0" lang="vi-VN"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 điếu </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 Nguyễn Khuyến sáng tác trong thời gian nào?</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3" name="A"/>
          <p:cNvGrpSpPr/>
          <p:nvPr/>
        </p:nvGrpSpPr>
        <p:grpSpPr>
          <a:xfrm>
            <a:off x="981051" y="2928155"/>
            <a:ext cx="5348253" cy="1205398"/>
            <a:chOff x="2252108" y="3943860"/>
            <a:chExt cx="4484282" cy="1229241"/>
          </a:xfrm>
        </p:grpSpPr>
        <p:sp>
          <p:nvSpPr>
            <p:cNvPr id="2" name="Rounded Rectangle 1"/>
            <p:cNvSpPr/>
            <p:nvPr/>
          </p:nvSpPr>
          <p:spPr>
            <a:xfrm>
              <a:off x="2575235" y="3943860"/>
              <a:ext cx="4161155" cy="739988"/>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tác giả đang làm quan.</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988680" y="4514002"/>
            <a:ext cx="4836791" cy="1084517"/>
            <a:chOff x="2252108" y="4067132"/>
            <a:chExt cx="4055443" cy="1105969"/>
          </a:xfrm>
        </p:grpSpPr>
        <p:sp>
          <p:nvSpPr>
            <p:cNvPr id="44" name="Rounded Rectangle 43"/>
            <p:cNvSpPr/>
            <p:nvPr/>
          </p:nvSpPr>
          <p:spPr>
            <a:xfrm>
              <a:off x="2993272" y="4067132"/>
              <a:ext cx="3314279" cy="963101"/>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vi-VN" altLang="en-US" sz="2800" b="0" i="0"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tác giả về ở ẩn tại quê nhà.</a:t>
              </a:r>
              <a:endParaRPr kumimoji="0" lang="vi-VN" altLang="en-US" sz="2800" b="0"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344456" y="2879073"/>
            <a:ext cx="4866701" cy="1321468"/>
            <a:chOff x="2511425" y="3913164"/>
            <a:chExt cx="3836919" cy="1347606"/>
          </a:xfrm>
        </p:grpSpPr>
        <p:sp>
          <p:nvSpPr>
            <p:cNvPr id="47" name="Rounded Rectangle 46"/>
            <p:cNvSpPr/>
            <p:nvPr/>
          </p:nvSpPr>
          <p:spPr>
            <a:xfrm>
              <a:off x="2916872" y="3913164"/>
              <a:ext cx="3431472" cy="79004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tác giả đi câu cá.</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1425" y="4470726"/>
              <a:ext cx="857189" cy="790044"/>
            </a:xfrm>
            <a:prstGeom prst="rect">
              <a:avLst/>
            </a:prstGeom>
          </p:spPr>
        </p:pic>
      </p:grpSp>
      <p:grpSp>
        <p:nvGrpSpPr>
          <p:cNvPr id="49" name="D"/>
          <p:cNvGrpSpPr/>
          <p:nvPr/>
        </p:nvGrpSpPr>
        <p:grpSpPr>
          <a:xfrm>
            <a:off x="6015542" y="4486499"/>
            <a:ext cx="5268189" cy="1284106"/>
            <a:chOff x="2345852" y="4060228"/>
            <a:chExt cx="4153454" cy="1309505"/>
          </a:xfrm>
        </p:grpSpPr>
        <p:sp>
          <p:nvSpPr>
            <p:cNvPr id="50" name="Rounded Rectangle 49"/>
            <p:cNvSpPr/>
            <p:nvPr/>
          </p:nvSpPr>
          <p:spPr>
            <a:xfrm>
              <a:off x="2710601" y="4060228"/>
              <a:ext cx="3788705" cy="954290"/>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tác giả đi thắng cảnh.</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5852" y="4579689"/>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608" y="4548167"/>
            <a:ext cx="1250587"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7303" y="5140255"/>
            <a:ext cx="862090"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6837" y="3479934"/>
            <a:ext cx="862090"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8754" y="3338835"/>
            <a:ext cx="810624" cy="666490"/>
          </a:xfrm>
          <a:prstGeom prst="rect">
            <a:avLst/>
          </a:prstGeom>
        </p:spPr>
      </p:pic>
    </p:spTree>
    <p:extLst>
      <p:ext uri="{BB962C8B-B14F-4D97-AF65-F5344CB8AC3E}">
        <p14:creationId xmlns:p14="http://schemas.microsoft.com/office/powerpoint/2010/main" val="8681653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00" y="631793"/>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1363563" y="1291788"/>
            <a:ext cx="9986640" cy="123997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0000FF"/>
                </a:solidFill>
                <a:effectLst/>
                <a:latin typeface="+mj-lt"/>
                <a:ea typeface="Times New Roman" panose="02020603050405020304" pitchFamily="18" charset="0"/>
                <a:cs typeface="Times New Roman" panose="02020603050405020304" pitchFamily="18" charset="0"/>
              </a:rPr>
              <a:t>4</a:t>
            </a:r>
            <a:r>
              <a:rPr kumimoji="0" lang="vi-VN" altLang="en-US"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altLang="en-US"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 thơ được sáng tác theo thể nào?</a:t>
            </a:r>
            <a:endParaRPr kumimoji="0" lang="vi-VN" altLang="en-US"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A"/>
          <p:cNvGrpSpPr/>
          <p:nvPr/>
        </p:nvGrpSpPr>
        <p:grpSpPr>
          <a:xfrm>
            <a:off x="1341091" y="2889668"/>
            <a:ext cx="3799969" cy="1243887"/>
            <a:chOff x="2252108" y="3904610"/>
            <a:chExt cx="3875136" cy="1268491"/>
          </a:xfrm>
        </p:grpSpPr>
        <p:sp>
          <p:nvSpPr>
            <p:cNvPr id="2" name="Rounded Rectangle 1"/>
            <p:cNvSpPr/>
            <p:nvPr/>
          </p:nvSpPr>
          <p:spPr>
            <a:xfrm>
              <a:off x="2725244" y="3904610"/>
              <a:ext cx="3402000" cy="79004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pt-B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a:t>
              </a:r>
              <a:endPar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360132" y="4349143"/>
            <a:ext cx="4178368" cy="1228641"/>
            <a:chOff x="2252108" y="3920157"/>
            <a:chExt cx="4261020" cy="1252944"/>
          </a:xfrm>
        </p:grpSpPr>
        <p:sp>
          <p:nvSpPr>
            <p:cNvPr id="44" name="Rounded Rectangle 43"/>
            <p:cNvSpPr/>
            <p:nvPr/>
          </p:nvSpPr>
          <p:spPr>
            <a:xfrm>
              <a:off x="2604180" y="3920157"/>
              <a:ext cx="3908948" cy="69128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kumimoji="0" lang="pt-B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Đường luật</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5445547" y="2818734"/>
            <a:ext cx="5605017" cy="1314815"/>
            <a:chOff x="2252108" y="3832278"/>
            <a:chExt cx="4585664" cy="1340823"/>
          </a:xfrm>
        </p:grpSpPr>
        <p:sp>
          <p:nvSpPr>
            <p:cNvPr id="47" name="Rounded Rectangle 46"/>
            <p:cNvSpPr/>
            <p:nvPr/>
          </p:nvSpPr>
          <p:spPr>
            <a:xfrm>
              <a:off x="2867054" y="3832278"/>
              <a:ext cx="3970718" cy="83121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pt-BR" altLang="en-US" sz="2800"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Đường luật</a:t>
              </a:r>
              <a:endParaRPr kumimoji="0" lang="vi-VN" altLang="en-US" sz="2400"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5691720" y="4318176"/>
            <a:ext cx="3303656" cy="1152373"/>
            <a:chOff x="2424643" y="4135002"/>
            <a:chExt cx="2702839" cy="1175167"/>
          </a:xfrm>
        </p:grpSpPr>
        <p:sp>
          <p:nvSpPr>
            <p:cNvPr id="50" name="Rounded Rectangle 49"/>
            <p:cNvSpPr/>
            <p:nvPr/>
          </p:nvSpPr>
          <p:spPr>
            <a:xfrm>
              <a:off x="2905935" y="4135002"/>
              <a:ext cx="2221547" cy="598675"/>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kumimoji="0" lang="pt-B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 cả đều sai</a:t>
              </a:r>
              <a:endPar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4643" y="4520125"/>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6365" y="2872287"/>
            <a:ext cx="1281651"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5701" y="4883806"/>
            <a:ext cx="830759"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8936" y="3500939"/>
            <a:ext cx="666490"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49265" y="4911295"/>
            <a:ext cx="666490" cy="666490"/>
          </a:xfrm>
          <a:prstGeom prst="rect">
            <a:avLst/>
          </a:prstGeom>
        </p:spPr>
      </p:pic>
    </p:spTree>
    <p:extLst>
      <p:ext uri="{BB962C8B-B14F-4D97-AF65-F5344CB8AC3E}">
        <p14:creationId xmlns:p14="http://schemas.microsoft.com/office/powerpoint/2010/main" val="27024385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anim calcmode="lin" valueType="num">
                                      <p:cBhvr>
                                        <p:cTn id="62" dur="500" fill="hold"/>
                                        <p:tgtEl>
                                          <p:spTgt spid="54"/>
                                        </p:tgtEl>
                                        <p:attrNameLst>
                                          <p:attrName>ppt_x</p:attrName>
                                        </p:attrNameLst>
                                      </p:cBhvr>
                                      <p:tavLst>
                                        <p:tav tm="0">
                                          <p:val>
                                            <p:strVal val="#ppt_x"/>
                                          </p:val>
                                        </p:tav>
                                        <p:tav tm="100000">
                                          <p:val>
                                            <p:strVal val="#ppt_x"/>
                                          </p:val>
                                        </p:tav>
                                      </p:tavLst>
                                    </p:anim>
                                    <p:anim calcmode="lin" valueType="num">
                                      <p:cBhvr>
                                        <p:cTn id="63"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anim calcmode="lin" valueType="num">
                                      <p:cBhvr>
                                        <p:cTn id="84" dur="500" fill="hold"/>
                                        <p:tgtEl>
                                          <p:spTgt spid="6"/>
                                        </p:tgtEl>
                                        <p:attrNameLst>
                                          <p:attrName>ppt_x</p:attrName>
                                        </p:attrNameLst>
                                      </p:cBhvr>
                                      <p:tavLst>
                                        <p:tav tm="0">
                                          <p:val>
                                            <p:strVal val="#ppt_x"/>
                                          </p:val>
                                        </p:tav>
                                        <p:tav tm="100000">
                                          <p:val>
                                            <p:strVal val="#ppt_x"/>
                                          </p:val>
                                        </p:tav>
                                      </p:tavLst>
                                    </p:anim>
                                    <p:anim calcmode="lin" valueType="num">
                                      <p:cBhvr>
                                        <p:cTn id="8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370" y="671538"/>
            <a:ext cx="11226981"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09303" y="5612599"/>
            <a:ext cx="1335684" cy="1231059"/>
          </a:xfrm>
          <a:prstGeom prst="rect">
            <a:avLst/>
          </a:prstGeom>
        </p:spPr>
      </p:pic>
      <p:sp>
        <p:nvSpPr>
          <p:cNvPr id="36" name="10">
            <a:hlinkClick r:id="" action="ppaction://hlinkshowjump?jump=firstslide"/>
          </p:cNvPr>
          <p:cNvSpPr/>
          <p:nvPr/>
        </p:nvSpPr>
        <p:spPr>
          <a:xfrm>
            <a:off x="281886" y="981143"/>
            <a:ext cx="11193650" cy="2246936"/>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 Cả</a:t>
            </a:r>
            <a:r>
              <a:rPr kumimoji="0" lang="vi-VN" altLang="en-US" sz="3200" b="1" i="0"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mùa thu được Nguyễn Khuyến miêu tả trong bài </a:t>
            </a:r>
            <a:r>
              <a:rPr kumimoji="0" lang="vi-VN"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 điếu</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là vùng nào?</a:t>
            </a:r>
            <a:endParaRPr kumimoji="0" lang="vi-VN"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A"/>
          <p:cNvGrpSpPr/>
          <p:nvPr/>
        </p:nvGrpSpPr>
        <p:grpSpPr>
          <a:xfrm>
            <a:off x="1053058" y="3161663"/>
            <a:ext cx="4704999" cy="1271378"/>
            <a:chOff x="2252108" y="3876575"/>
            <a:chExt cx="3876138" cy="1296526"/>
          </a:xfrm>
        </p:grpSpPr>
        <p:sp>
          <p:nvSpPr>
            <p:cNvPr id="2" name="Rounded Rectangle 1"/>
            <p:cNvSpPr/>
            <p:nvPr/>
          </p:nvSpPr>
          <p:spPr>
            <a:xfrm>
              <a:off x="2726246" y="3876575"/>
              <a:ext cx="3402000" cy="729461"/>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Đồng bằng Trung Bộ</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072100" y="4696724"/>
            <a:ext cx="4594582" cy="1180544"/>
            <a:chOff x="2252108" y="3984788"/>
            <a:chExt cx="3785172" cy="1188313"/>
          </a:xfrm>
        </p:grpSpPr>
        <p:sp>
          <p:nvSpPr>
            <p:cNvPr id="44" name="Rounded Rectangle 43"/>
            <p:cNvSpPr/>
            <p:nvPr/>
          </p:nvSpPr>
          <p:spPr>
            <a:xfrm>
              <a:off x="2654700" y="3984788"/>
              <a:ext cx="3382580" cy="67543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solidFill>
                    <a:srgbClr val="000000"/>
                  </a:solidFill>
                  <a:effectLst/>
                  <a:latin typeface="+mj-lt"/>
                  <a:ea typeface="Times New Roman" panose="02020603050405020304" pitchFamily="18" charset="0"/>
                </a:rPr>
                <a:t>B. </a:t>
              </a:r>
              <a:r>
                <a:rPr kumimoji="0" lang="vi-VN" altLang="en-US" sz="2800" b="0" i="0" strike="noStrike" cap="none" normalizeH="0" baseline="0" dirty="0">
                  <a:ln>
                    <a:noFill/>
                  </a:ln>
                  <a:solidFill>
                    <a:srgbClr val="000000"/>
                  </a:solidFill>
                  <a:effectLst/>
                  <a:latin typeface="+mj-lt"/>
                  <a:ea typeface="Times New Roman" panose="02020603050405020304" pitchFamily="18" charset="0"/>
                </a:rPr>
                <a:t>Đồng bằng Bắc Bộ</a:t>
              </a:r>
              <a:endParaRPr kumimoji="0" lang="vi-VN" altLang="en-US" sz="2800" b="0" i="0"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5932802" y="3177648"/>
            <a:ext cx="4640232" cy="1171927"/>
            <a:chOff x="2252108" y="3977993"/>
            <a:chExt cx="3766059" cy="1195108"/>
          </a:xfrm>
        </p:grpSpPr>
        <p:sp>
          <p:nvSpPr>
            <p:cNvPr id="47" name="Rounded Rectangle 46"/>
            <p:cNvSpPr/>
            <p:nvPr/>
          </p:nvSpPr>
          <p:spPr>
            <a:xfrm>
              <a:off x="2586695" y="3977993"/>
              <a:ext cx="3431472" cy="663921"/>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C.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Đồng bằng Nam Bộ</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5951846" y="4545738"/>
            <a:ext cx="5499605" cy="1248070"/>
            <a:chOff x="2252108" y="3900344"/>
            <a:chExt cx="4463535" cy="1272757"/>
          </a:xfrm>
        </p:grpSpPr>
        <p:sp>
          <p:nvSpPr>
            <p:cNvPr id="50" name="Rounded Rectangle 49"/>
            <p:cNvSpPr/>
            <p:nvPr/>
          </p:nvSpPr>
          <p:spPr>
            <a:xfrm>
              <a:off x="2571239" y="3900344"/>
              <a:ext cx="4144404" cy="663921"/>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D.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Đồng bằng sông Cửu Long</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6876" y="4629985"/>
            <a:ext cx="1272786"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0748" y="5162460"/>
            <a:ext cx="837439"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9837" y="3660518"/>
            <a:ext cx="837439"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0762" y="3638322"/>
            <a:ext cx="825014" cy="666490"/>
          </a:xfrm>
          <a:prstGeom prst="rect">
            <a:avLst/>
          </a:prstGeom>
        </p:spPr>
      </p:pic>
    </p:spTree>
    <p:extLst>
      <p:ext uri="{BB962C8B-B14F-4D97-AF65-F5344CB8AC3E}">
        <p14:creationId xmlns:p14="http://schemas.microsoft.com/office/powerpoint/2010/main" val="36635741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87" y="44624"/>
            <a:ext cx="10938840" cy="6316916"/>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86" y="584686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89904" y="5304385"/>
            <a:ext cx="1335684" cy="1231059"/>
          </a:xfrm>
          <a:prstGeom prst="rect">
            <a:avLst/>
          </a:prstGeom>
        </p:spPr>
      </p:pic>
      <p:sp>
        <p:nvSpPr>
          <p:cNvPr id="36" name="10">
            <a:hlinkClick r:id="" action="ppaction://hlinkshowjump?jump=firstslide"/>
          </p:cNvPr>
          <p:cNvSpPr/>
          <p:nvPr/>
        </p:nvSpPr>
        <p:spPr>
          <a:xfrm>
            <a:off x="1322269" y="244312"/>
            <a:ext cx="9182000" cy="1791839"/>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0070C0"/>
                </a:solidFill>
                <a:effectLst/>
                <a:latin typeface="+mj-lt"/>
                <a:ea typeface="Times New Roman" panose="02020603050405020304" pitchFamily="18" charset="0"/>
              </a:rPr>
              <a:t>6. Nhà thơ đã bao quát cảnh thu như thế nào?</a:t>
            </a:r>
            <a:endParaRPr kumimoji="0" lang="vi-VN" altLang="en-US" sz="3200" b="1" i="0" u="none" strike="noStrike" cap="none" normalizeH="0" baseline="0" dirty="0">
              <a:ln>
                <a:noFill/>
              </a:ln>
              <a:solidFill>
                <a:schemeClr val="tx1"/>
              </a:solidFill>
              <a:effectLst/>
              <a:latin typeface="+mj-lt"/>
              <a:ea typeface="Times New Roman" panose="02020603050405020304" pitchFamily="18" charset="0"/>
            </a:endParaRPr>
          </a:p>
        </p:txBody>
      </p:sp>
      <p:grpSp>
        <p:nvGrpSpPr>
          <p:cNvPr id="3" name="A"/>
          <p:cNvGrpSpPr/>
          <p:nvPr/>
        </p:nvGrpSpPr>
        <p:grpSpPr>
          <a:xfrm>
            <a:off x="863836" y="1820608"/>
            <a:ext cx="5219354" cy="1726082"/>
            <a:chOff x="2252108" y="3412876"/>
            <a:chExt cx="4195244" cy="1760225"/>
          </a:xfrm>
        </p:grpSpPr>
        <p:sp>
          <p:nvSpPr>
            <p:cNvPr id="2" name="Rounded Rectangle 1"/>
            <p:cNvSpPr/>
            <p:nvPr/>
          </p:nvSpPr>
          <p:spPr>
            <a:xfrm>
              <a:off x="2861785" y="3412876"/>
              <a:ext cx="3585567" cy="127014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Cảnh thu được đón nhận từ cao, xa đến gần, rồi lại từ gần đến cao, xa.</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882878" y="3710307"/>
            <a:ext cx="5334870" cy="1315758"/>
            <a:chOff x="2252108" y="3867153"/>
            <a:chExt cx="4288094" cy="1341784"/>
          </a:xfrm>
        </p:grpSpPr>
        <p:sp>
          <p:nvSpPr>
            <p:cNvPr id="44" name="Rounded Rectangle 43"/>
            <p:cNvSpPr/>
            <p:nvPr/>
          </p:nvSpPr>
          <p:spPr>
            <a:xfrm>
              <a:off x="2876550" y="3867153"/>
              <a:ext cx="3663652" cy="134178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solidFill>
                    <a:srgbClr val="000000"/>
                  </a:solidFill>
                  <a:effectLst/>
                  <a:latin typeface="+mj-lt"/>
                  <a:ea typeface="Times New Roman" panose="02020603050405020304" pitchFamily="18" charset="0"/>
                </a:rPr>
                <a:t>B. </a:t>
              </a:r>
              <a:r>
                <a:rPr kumimoji="0" lang="vi-VN" altLang="en-US" sz="2800" b="0" i="0" strike="noStrike" cap="none" normalizeH="0" baseline="0" dirty="0">
                  <a:ln>
                    <a:noFill/>
                  </a:ln>
                  <a:solidFill>
                    <a:srgbClr val="000000"/>
                  </a:solidFill>
                  <a:effectLst/>
                  <a:latin typeface="+mj-lt"/>
                  <a:ea typeface="Times New Roman" panose="02020603050405020304" pitchFamily="18" charset="0"/>
                </a:rPr>
                <a:t>Cảnh thu được đón nhận từ gần đến cao, xa rồi lại từ cao, xa trở lại gần</a:t>
              </a:r>
              <a:endParaRPr kumimoji="0" lang="vi-VN" altLang="en-US" sz="2800" b="0" i="0"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5996154" y="1986806"/>
            <a:ext cx="5322071" cy="1559883"/>
            <a:chOff x="2252108" y="3582363"/>
            <a:chExt cx="4498625" cy="1590738"/>
          </a:xfrm>
        </p:grpSpPr>
        <p:sp>
          <p:nvSpPr>
            <p:cNvPr id="47" name="Rounded Rectangle 46"/>
            <p:cNvSpPr/>
            <p:nvPr/>
          </p:nvSpPr>
          <p:spPr>
            <a:xfrm>
              <a:off x="2755206" y="3582363"/>
              <a:ext cx="3995527" cy="948561"/>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C.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Cảnh thu được đón nhận theo trình tự thời gian</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6951" y="3710305"/>
            <a:ext cx="4878218" cy="1574331"/>
            <a:chOff x="2422646" y="3867153"/>
            <a:chExt cx="4123447" cy="1605472"/>
          </a:xfrm>
        </p:grpSpPr>
        <p:sp>
          <p:nvSpPr>
            <p:cNvPr id="50" name="Rounded Rectangle 49"/>
            <p:cNvSpPr/>
            <p:nvPr/>
          </p:nvSpPr>
          <p:spPr>
            <a:xfrm>
              <a:off x="2876550" y="3867153"/>
              <a:ext cx="3669543"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D. </a:t>
              </a: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Cảnh thu được đón nhận từ không gian rộng đến không gian hẹp.</a:t>
              </a:r>
              <a:endParaRPr kumimoji="0" lang="vi-VN" altLang="en-US" sz="28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2646" y="4682581"/>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2555" y="3791816"/>
            <a:ext cx="1304531"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6841" y="4682736"/>
            <a:ext cx="804084"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3190" y="2857633"/>
            <a:ext cx="804084"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1540" y="2751974"/>
            <a:ext cx="845590" cy="666490"/>
          </a:xfrm>
          <a:prstGeom prst="rect">
            <a:avLst/>
          </a:prstGeom>
        </p:spPr>
      </p:pic>
    </p:spTree>
    <p:extLst>
      <p:ext uri="{BB962C8B-B14F-4D97-AF65-F5344CB8AC3E}">
        <p14:creationId xmlns:p14="http://schemas.microsoft.com/office/powerpoint/2010/main" val="4031815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17C6E17-DCAF-A527-6348-6CE4FAC767C5}"/>
              </a:ext>
            </a:extLst>
          </p:cNvPr>
          <p:cNvSpPr txBox="1"/>
          <p:nvPr/>
        </p:nvSpPr>
        <p:spPr>
          <a:xfrm>
            <a:off x="1161865" y="908720"/>
            <a:ext cx="9865096" cy="2485787"/>
          </a:xfrm>
          <a:prstGeom prst="roundRect">
            <a:avLst/>
          </a:prstGeom>
          <a:solidFill>
            <a:schemeClr val="bg1"/>
          </a:solidFill>
          <a:ln w="57150">
            <a:solidFill>
              <a:srgbClr val="00B0F0"/>
            </a:solidFill>
            <a:prstDash val="sysDot"/>
          </a:ln>
        </p:spPr>
        <p:txBody>
          <a:bodyPr wrap="square">
            <a:spAutoFit/>
          </a:bodyPr>
          <a:lstStyle/>
          <a:p>
            <a:pPr algn="just"/>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Bỗng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ổi</a:t>
            </a:r>
            <a:endParaRPr lang="en-US" sz="28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Phả</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se</a:t>
            </a:r>
            <a:endParaRPr lang="en-US" sz="28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ngõ</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Thỉnh</a:t>
            </a:r>
            <a:r>
              <a:rPr lang="en-US" sz="28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8">
            <a:extLst>
              <a:ext uri="{FF2B5EF4-FFF2-40B4-BE49-F238E27FC236}">
                <a16:creationId xmlns:a16="http://schemas.microsoft.com/office/drawing/2014/main" id="{081CB4EA-9457-8D65-F7C6-33E42A177E72}"/>
              </a:ext>
            </a:extLst>
          </p:cNvPr>
          <p:cNvSpPr/>
          <p:nvPr/>
        </p:nvSpPr>
        <p:spPr>
          <a:xfrm>
            <a:off x="1866561" y="3661778"/>
            <a:ext cx="3867018" cy="2485787"/>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24">
            <a:hlinkClick r:id="rId4" action="ppaction://hlinksldjump"/>
            <a:extLst>
              <a:ext uri="{FF2B5EF4-FFF2-40B4-BE49-F238E27FC236}">
                <a16:creationId xmlns:a16="http://schemas.microsoft.com/office/drawing/2014/main" id="{58983F38-7665-2D83-0B41-67D6068D2093}"/>
              </a:ext>
            </a:extLst>
          </p:cNvPr>
          <p:cNvSpPr/>
          <p:nvPr/>
        </p:nvSpPr>
        <p:spPr>
          <a:xfrm flipH="1">
            <a:off x="9288807" y="2492896"/>
            <a:ext cx="1742782" cy="3649806"/>
          </a:xfrm>
          <a:custGeom>
            <a:avLst/>
            <a:gdLst/>
            <a:ahLst/>
            <a:cxnLst/>
            <a:rect l="l" t="t" r="r" b="b"/>
            <a:pathLst>
              <a:path w="1742782" h="3649806">
                <a:moveTo>
                  <a:pt x="0" y="0"/>
                </a:moveTo>
                <a:lnTo>
                  <a:pt x="1742782" y="0"/>
                </a:lnTo>
                <a:lnTo>
                  <a:pt x="1742782" y="3649806"/>
                </a:lnTo>
                <a:lnTo>
                  <a:pt x="0" y="3649806"/>
                </a:lnTo>
                <a:lnTo>
                  <a:pt x="0" y="0"/>
                </a:lnTo>
                <a:close/>
              </a:path>
            </a:pathLst>
          </a:custGeom>
          <a:blipFill>
            <a:blip r:embed="rId5"/>
            <a:stretch>
              <a:fillRect/>
            </a:stretch>
          </a:blipFill>
        </p:spPr>
      </p:sp>
      <p:sp>
        <p:nvSpPr>
          <p:cNvPr id="8" name="Hộp Văn bản 7">
            <a:extLst>
              <a:ext uri="{FF2B5EF4-FFF2-40B4-BE49-F238E27FC236}">
                <a16:creationId xmlns:a16="http://schemas.microsoft.com/office/drawing/2014/main" id="{7B63D09D-AFC1-B9B7-B570-D4A3D224C0AF}"/>
              </a:ext>
            </a:extLst>
          </p:cNvPr>
          <p:cNvSpPr txBox="1"/>
          <p:nvPr/>
        </p:nvSpPr>
        <p:spPr>
          <a:xfrm>
            <a:off x="2421211" y="4317799"/>
            <a:ext cx="2254853" cy="809261"/>
          </a:xfrm>
          <a:prstGeom prst="rect">
            <a:avLst/>
          </a:prstGeom>
          <a:noFill/>
        </p:spPr>
        <p:txBody>
          <a:bodyPr wrap="square">
            <a:spAutoFit/>
          </a:bodyPr>
          <a:lstStyle/>
          <a:p>
            <a:pPr marL="0" marR="0" algn="just">
              <a:lnSpc>
                <a:spcPct val="130000"/>
              </a:lnSpc>
              <a:spcBef>
                <a:spcPts val="0"/>
              </a:spcBef>
              <a:spcAft>
                <a:spcPts val="0"/>
              </a:spcAft>
            </a:pP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4000" b="1" dirty="0">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4000" b="1" dirty="0">
              <a:solidFill>
                <a:srgbClr val="00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25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00" y="671538"/>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1761589" y="1051508"/>
            <a:ext cx="7775995" cy="1415142"/>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7. </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Đáp án không phải giá trị nội dung của bài </a:t>
            </a:r>
            <a:r>
              <a:rPr kumimoji="0" lang="vi-VN"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 điếu</a:t>
            </a:r>
            <a:r>
              <a:rPr kumimoji="0" lang="vi-VN"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A"/>
          <p:cNvGrpSpPr/>
          <p:nvPr/>
        </p:nvGrpSpPr>
        <p:grpSpPr>
          <a:xfrm>
            <a:off x="693019" y="2489005"/>
            <a:ext cx="5288346" cy="1572541"/>
            <a:chOff x="2252108" y="3569455"/>
            <a:chExt cx="3996031" cy="1603646"/>
          </a:xfrm>
        </p:grpSpPr>
        <p:sp>
          <p:nvSpPr>
            <p:cNvPr id="2" name="Rounded Rectangle 1"/>
            <p:cNvSpPr/>
            <p:nvPr/>
          </p:nvSpPr>
          <p:spPr>
            <a:xfrm>
              <a:off x="2846139" y="3569455"/>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Thu điếu bộc lộ tình yêu thiên nhiên, yêu đất nước của Nguyễn Khuyến</a:t>
              </a:r>
              <a:endParaRPr lang="en-US" sz="2600" b="1" dirty="0">
                <a:solidFill>
                  <a:srgbClr val="002060"/>
                </a:solidFill>
                <a:latin typeface="+mj-lt"/>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712059" y="4188966"/>
            <a:ext cx="5577160" cy="1316811"/>
            <a:chOff x="2252108" y="3805869"/>
            <a:chExt cx="3941696" cy="1367232"/>
          </a:xfrm>
        </p:grpSpPr>
        <p:sp>
          <p:nvSpPr>
            <p:cNvPr id="44" name="Rounded Rectangle 43"/>
            <p:cNvSpPr/>
            <p:nvPr/>
          </p:nvSpPr>
          <p:spPr>
            <a:xfrm>
              <a:off x="2811224" y="3805869"/>
              <a:ext cx="3382580" cy="97566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B.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Thu điếu viết về cảnh sắc mùa thu ở Đồng bằng Bắc Bộ.</a:t>
              </a:r>
              <a:endParaRPr kumimoji="0" lang="vi-VN" altLang="en-US" sz="26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004810" y="2463999"/>
            <a:ext cx="5096681" cy="1525535"/>
            <a:chOff x="2252108" y="3617390"/>
            <a:chExt cx="4087448" cy="1555711"/>
          </a:xfrm>
        </p:grpSpPr>
        <p:sp>
          <p:nvSpPr>
            <p:cNvPr id="47" name="Rounded Rectangle 46"/>
            <p:cNvSpPr/>
            <p:nvPr/>
          </p:nvSpPr>
          <p:spPr>
            <a:xfrm>
              <a:off x="2908084" y="3617390"/>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C.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Bài thơ bộc lộ tâm trạng thế thời và tài thơ Nôm của tác giả.</a:t>
              </a:r>
              <a:endParaRPr kumimoji="0" lang="vi-VN" altLang="en-US" sz="26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023853" y="4144751"/>
            <a:ext cx="5321496" cy="1289018"/>
            <a:chOff x="2252108" y="3858586"/>
            <a:chExt cx="4267747" cy="1314515"/>
          </a:xfrm>
        </p:grpSpPr>
        <p:sp>
          <p:nvSpPr>
            <p:cNvPr id="50" name="Rounded Rectangle 49"/>
            <p:cNvSpPr/>
            <p:nvPr/>
          </p:nvSpPr>
          <p:spPr>
            <a:xfrm>
              <a:off x="2883404" y="3858586"/>
              <a:ext cx="3636451" cy="861145"/>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600" b="1" i="0" strike="noStrike" cap="none" normalizeH="0" baseline="0" dirty="0">
                  <a:ln>
                    <a:noFill/>
                  </a:ln>
                  <a:solidFill>
                    <a:srgbClr val="000000"/>
                  </a:solidFill>
                  <a:effectLst/>
                  <a:latin typeface="+mj-lt"/>
                  <a:ea typeface="Times New Roman" panose="02020603050405020304" pitchFamily="18" charset="0"/>
                </a:rPr>
                <a:t>D. </a:t>
              </a:r>
              <a:r>
                <a:rPr kumimoji="0" lang="vi-VN" altLang="en-US" sz="2600" b="0" i="0" strike="noStrike" cap="none" normalizeH="0" baseline="0" dirty="0">
                  <a:ln>
                    <a:noFill/>
                  </a:ln>
                  <a:solidFill>
                    <a:srgbClr val="000000"/>
                  </a:solidFill>
                  <a:effectLst/>
                  <a:latin typeface="+mj-lt"/>
                  <a:ea typeface="Times New Roman" panose="02020603050405020304" pitchFamily="18" charset="0"/>
                </a:rPr>
                <a:t>Bài thơ châm biếm, đả kích bọn thực dân xâm lược.</a:t>
              </a:r>
              <a:endParaRPr kumimoji="0" lang="vi-VN" altLang="en-US" sz="2600" b="0" i="0"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9020" y="4280827"/>
            <a:ext cx="1307465"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284" y="3309179"/>
            <a:ext cx="899480"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1846" y="3300478"/>
            <a:ext cx="847492"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193" y="4839287"/>
            <a:ext cx="899480" cy="666490"/>
          </a:xfrm>
          <a:prstGeom prst="rect">
            <a:avLst/>
          </a:prstGeom>
        </p:spPr>
      </p:pic>
      <p:sp>
        <p:nvSpPr>
          <p:cNvPr id="5" name="Hộp Văn bản 4">
            <a:extLst>
              <a:ext uri="{FF2B5EF4-FFF2-40B4-BE49-F238E27FC236}">
                <a16:creationId xmlns:a16="http://schemas.microsoft.com/office/drawing/2014/main" id="{10B940BB-60DA-ED7A-4A5C-E6FF4A61995F}"/>
              </a:ext>
            </a:extLst>
          </p:cNvPr>
          <p:cNvSpPr txBox="1"/>
          <p:nvPr/>
        </p:nvSpPr>
        <p:spPr>
          <a:xfrm>
            <a:off x="-1431942" y="5934512"/>
            <a:ext cx="612201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vi-VN"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78579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anim calcmode="lin" valueType="num">
                                      <p:cBhvr>
                                        <p:cTn id="73" dur="500" fill="hold"/>
                                        <p:tgtEl>
                                          <p:spTgt spid="6"/>
                                        </p:tgtEl>
                                        <p:attrNameLst>
                                          <p:attrName>ppt_x</p:attrName>
                                        </p:attrNameLst>
                                      </p:cBhvr>
                                      <p:tavLst>
                                        <p:tav tm="0">
                                          <p:val>
                                            <p:strVal val="#ppt_x"/>
                                          </p:val>
                                        </p:tav>
                                        <p:tav tm="100000">
                                          <p:val>
                                            <p:strVal val="#ppt_x"/>
                                          </p:val>
                                        </p:tav>
                                      </p:tavLst>
                                    </p:anim>
                                    <p:anim calcmode="lin" valueType="num">
                                      <p:cBhvr>
                                        <p:cTn id="7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chimes.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00" y="671538"/>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742205" y="1003149"/>
            <a:ext cx="10425118" cy="1205193"/>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70C0"/>
                </a:solidFill>
                <a:effectLst/>
                <a:latin typeface="+mj-lt"/>
                <a:ea typeface="Times New Roman" panose="02020603050405020304" pitchFamily="18" charset="0"/>
              </a:rPr>
              <a:t>8. </a:t>
            </a:r>
            <a:r>
              <a:rPr kumimoji="0" lang="vi-VN" altLang="en-US" sz="3200" b="1" i="0" u="none" strike="noStrike" cap="none" normalizeH="0" baseline="0" dirty="0">
                <a:ln>
                  <a:noFill/>
                </a:ln>
                <a:solidFill>
                  <a:srgbClr val="0070C0"/>
                </a:solidFill>
                <a:effectLst/>
                <a:latin typeface="+mj-lt"/>
                <a:ea typeface="Times New Roman" panose="02020603050405020304" pitchFamily="18" charset="0"/>
              </a:rPr>
              <a:t>Tác dụng của cách gieo vần “eo”:</a:t>
            </a:r>
            <a:endParaRPr kumimoji="0" lang="vi-VN" altLang="en-US" sz="3200" b="1" i="0" u="none" strike="noStrike" cap="none" normalizeH="0" baseline="0" dirty="0">
              <a:ln>
                <a:noFill/>
              </a:ln>
              <a:solidFill>
                <a:schemeClr val="tx1"/>
              </a:solidFill>
              <a:effectLst/>
              <a:latin typeface="+mj-lt"/>
              <a:ea typeface="Times New Roman" panose="02020603050405020304" pitchFamily="18" charset="0"/>
            </a:endParaRPr>
          </a:p>
        </p:txBody>
      </p:sp>
      <p:grpSp>
        <p:nvGrpSpPr>
          <p:cNvPr id="3" name="A"/>
          <p:cNvGrpSpPr/>
          <p:nvPr/>
        </p:nvGrpSpPr>
        <p:grpSpPr>
          <a:xfrm>
            <a:off x="1043591" y="2903179"/>
            <a:ext cx="4973355" cy="1192430"/>
            <a:chOff x="2252108" y="3957084"/>
            <a:chExt cx="4175388" cy="1216017"/>
          </a:xfrm>
        </p:grpSpPr>
        <p:sp>
          <p:nvSpPr>
            <p:cNvPr id="2" name="Rounded Rectangle 1"/>
            <p:cNvSpPr/>
            <p:nvPr/>
          </p:nvSpPr>
          <p:spPr>
            <a:xfrm>
              <a:off x="2832184" y="3957084"/>
              <a:ext cx="3595312" cy="92336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A.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Góp phần diễn tả không gian bao la, rộng lớn</a:t>
              </a:r>
              <a:endParaRPr kumimoji="0" lang="vi-VN" altLang="en-US" sz="26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072100" y="4503476"/>
            <a:ext cx="4606758" cy="1013758"/>
            <a:chOff x="2252108" y="4139291"/>
            <a:chExt cx="3867610" cy="1033810"/>
          </a:xfrm>
        </p:grpSpPr>
        <p:sp>
          <p:nvSpPr>
            <p:cNvPr id="44" name="Rounded Rectangle 43"/>
            <p:cNvSpPr/>
            <p:nvPr/>
          </p:nvSpPr>
          <p:spPr>
            <a:xfrm>
              <a:off x="2737139" y="4139291"/>
              <a:ext cx="3382579" cy="96094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B.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Góp phần diễn tả không gian gần gũi</a:t>
              </a:r>
              <a:endParaRPr kumimoji="0" lang="vi-VN" altLang="en-US" sz="26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05279" y="2476729"/>
            <a:ext cx="5187071" cy="1618880"/>
            <a:chOff x="2614354" y="3658811"/>
            <a:chExt cx="3643470" cy="1229032"/>
          </a:xfrm>
        </p:grpSpPr>
        <p:sp>
          <p:nvSpPr>
            <p:cNvPr id="47" name="Rounded Rectangle 46"/>
            <p:cNvSpPr/>
            <p:nvPr/>
          </p:nvSpPr>
          <p:spPr>
            <a:xfrm>
              <a:off x="3045034" y="3658811"/>
              <a:ext cx="321279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600" b="1" i="0" strike="noStrike" cap="none" normalizeH="0" baseline="0" dirty="0">
                  <a:ln>
                    <a:noFill/>
                  </a:ln>
                  <a:solidFill>
                    <a:srgbClr val="000000"/>
                  </a:solidFill>
                  <a:effectLst/>
                  <a:latin typeface="+mj-lt"/>
                  <a:ea typeface="Times New Roman" panose="02020603050405020304" pitchFamily="18" charset="0"/>
                </a:rPr>
                <a:t>C. </a:t>
              </a:r>
              <a:r>
                <a:rPr kumimoji="0" lang="vi-VN" altLang="en-US" sz="2600" b="0" i="0" strike="noStrike" cap="none" normalizeH="0" baseline="0" dirty="0">
                  <a:ln>
                    <a:noFill/>
                  </a:ln>
                  <a:solidFill>
                    <a:srgbClr val="000000"/>
                  </a:solidFill>
                  <a:effectLst/>
                  <a:latin typeface="+mj-lt"/>
                  <a:ea typeface="Times New Roman" panose="02020603050405020304" pitchFamily="18" charset="0"/>
                </a:rPr>
                <a:t>Góp phần diễn tả không gian vắng lặng, thu nhỏ dần, khép kín, phù hợp với tâm trạng uẩn khúc của thi nhân</a:t>
              </a:r>
              <a:endParaRPr kumimoji="0" lang="vi-VN" altLang="en-US" sz="2600" b="0" i="0" strike="noStrike" cap="none" normalizeH="0" baseline="0" dirty="0">
                <a:ln>
                  <a:noFill/>
                </a:ln>
                <a:solidFill>
                  <a:schemeClr val="tx1"/>
                </a:solidFill>
                <a:effectLst/>
                <a:latin typeface="+mj-lt"/>
                <a:ea typeface="Times New Roman" panose="02020603050405020304" pitchFamily="18" charset="0"/>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14354" y="4211156"/>
              <a:ext cx="678855" cy="625678"/>
            </a:xfrm>
            <a:prstGeom prst="rect">
              <a:avLst/>
            </a:prstGeom>
          </p:spPr>
        </p:pic>
      </p:grpSp>
      <p:grpSp>
        <p:nvGrpSpPr>
          <p:cNvPr id="49" name="D"/>
          <p:cNvGrpSpPr/>
          <p:nvPr/>
        </p:nvGrpSpPr>
        <p:grpSpPr>
          <a:xfrm>
            <a:off x="5936093" y="4434241"/>
            <a:ext cx="4946548" cy="1026709"/>
            <a:chOff x="2328981" y="3664938"/>
            <a:chExt cx="3474525" cy="1266314"/>
          </a:xfrm>
        </p:grpSpPr>
        <p:sp>
          <p:nvSpPr>
            <p:cNvPr id="50" name="Rounded Rectangle 49"/>
            <p:cNvSpPr/>
            <p:nvPr/>
          </p:nvSpPr>
          <p:spPr>
            <a:xfrm>
              <a:off x="2857311" y="3664938"/>
              <a:ext cx="2946195" cy="122903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600" b="1" i="0" u="none" strike="noStrike" cap="none" normalizeH="0" baseline="0" dirty="0">
                  <a:ln>
                    <a:noFill/>
                  </a:ln>
                  <a:solidFill>
                    <a:srgbClr val="000000"/>
                  </a:solidFill>
                  <a:effectLst/>
                  <a:latin typeface="+mj-lt"/>
                  <a:ea typeface="Times New Roman" panose="02020603050405020304" pitchFamily="18" charset="0"/>
                </a:rPr>
                <a:t>D. </a:t>
              </a:r>
              <a:r>
                <a:rPr kumimoji="0" lang="vi-VN" altLang="en-US" sz="2600" b="0" i="0" u="none" strike="noStrike" cap="none" normalizeH="0" baseline="0" dirty="0">
                  <a:ln>
                    <a:noFill/>
                  </a:ln>
                  <a:solidFill>
                    <a:srgbClr val="000000"/>
                  </a:solidFill>
                  <a:effectLst/>
                  <a:latin typeface="+mj-lt"/>
                  <a:ea typeface="Times New Roman" panose="02020603050405020304" pitchFamily="18" charset="0"/>
                </a:rPr>
                <a:t>Tất cả các đáp án trên đều sai</a:t>
              </a:r>
              <a:endParaRPr kumimoji="0" lang="vi-VN" altLang="en-US" sz="2600" b="0" i="0" u="none" strike="noStrike" cap="none" normalizeH="0" baseline="0" dirty="0">
                <a:ln>
                  <a:noFill/>
                </a:ln>
                <a:solidFill>
                  <a:schemeClr val="tx1"/>
                </a:solidFill>
                <a:effectLst/>
                <a:latin typeface="+mj-l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8981" y="3914777"/>
              <a:ext cx="717170" cy="1016475"/>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4760" y="3051446"/>
            <a:ext cx="956979" cy="747793"/>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7857" y="4814207"/>
            <a:ext cx="770778" cy="597056"/>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904" y="3440386"/>
            <a:ext cx="809568"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1233" y="4850742"/>
            <a:ext cx="809568" cy="666490"/>
          </a:xfrm>
          <a:prstGeom prst="rect">
            <a:avLst/>
          </a:prstGeom>
        </p:spPr>
      </p:pic>
    </p:spTree>
    <p:extLst>
      <p:ext uri="{BB962C8B-B14F-4D97-AF65-F5344CB8AC3E}">
        <p14:creationId xmlns:p14="http://schemas.microsoft.com/office/powerpoint/2010/main" val="1657383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anim calcmode="lin" valueType="num">
                                      <p:cBhvr>
                                        <p:cTn id="62" dur="500" fill="hold"/>
                                        <p:tgtEl>
                                          <p:spTgt spid="54"/>
                                        </p:tgtEl>
                                        <p:attrNameLst>
                                          <p:attrName>ppt_x</p:attrName>
                                        </p:attrNameLst>
                                      </p:cBhvr>
                                      <p:tavLst>
                                        <p:tav tm="0">
                                          <p:val>
                                            <p:strVal val="#ppt_x"/>
                                          </p:val>
                                        </p:tav>
                                        <p:tav tm="100000">
                                          <p:val>
                                            <p:strVal val="#ppt_x"/>
                                          </p:val>
                                        </p:tav>
                                      </p:tavLst>
                                    </p:anim>
                                    <p:anim calcmode="lin" valueType="num">
                                      <p:cBhvr>
                                        <p:cTn id="63"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anim calcmode="lin" valueType="num">
                                      <p:cBhvr>
                                        <p:cTn id="84" dur="500" fill="hold"/>
                                        <p:tgtEl>
                                          <p:spTgt spid="6"/>
                                        </p:tgtEl>
                                        <p:attrNameLst>
                                          <p:attrName>ppt_x</p:attrName>
                                        </p:attrNameLst>
                                      </p:cBhvr>
                                      <p:tavLst>
                                        <p:tav tm="0">
                                          <p:val>
                                            <p:strVal val="#ppt_x"/>
                                          </p:val>
                                        </p:tav>
                                        <p:tav tm="100000">
                                          <p:val>
                                            <p:strVal val="#ppt_x"/>
                                          </p:val>
                                        </p:tav>
                                      </p:tavLst>
                                    </p:anim>
                                    <p:anim calcmode="lin" valueType="num">
                                      <p:cBhvr>
                                        <p:cTn id="8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3376" y="-25260"/>
            <a:ext cx="12188294" cy="6855915"/>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00" y="671538"/>
            <a:ext cx="10938840" cy="5762010"/>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2885"/>
            <a:ext cx="12187238" cy="1013776"/>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2688822" y="849539"/>
            <a:ext cx="6632394" cy="1525209"/>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9. Tâm trạng chủ yếu của thi nhân là gì?</a:t>
            </a:r>
            <a:endParaRPr kumimoji="0" lang="vi-VN" altLang="en-US" sz="3200" b="1" i="0" u="none" strike="noStrike" cap="none" normalizeH="0" baseline="0" dirty="0">
              <a:ln>
                <a:noFill/>
              </a:ln>
              <a:solidFill>
                <a:schemeClr val="tx1"/>
              </a:solidFill>
              <a:effectLst/>
              <a:ea typeface="Times New Roman" panose="02020603050405020304" pitchFamily="18" charset="0"/>
            </a:endParaRPr>
          </a:p>
        </p:txBody>
      </p:sp>
      <p:grpSp>
        <p:nvGrpSpPr>
          <p:cNvPr id="3" name="A"/>
          <p:cNvGrpSpPr/>
          <p:nvPr/>
        </p:nvGrpSpPr>
        <p:grpSpPr>
          <a:xfrm>
            <a:off x="1542847" y="2921499"/>
            <a:ext cx="3119758" cy="814633"/>
            <a:chOff x="2252108" y="4342354"/>
            <a:chExt cx="2732974" cy="830747"/>
          </a:xfrm>
        </p:grpSpPr>
        <p:sp>
          <p:nvSpPr>
            <p:cNvPr id="2" name="Rounded Rectangle 1"/>
            <p:cNvSpPr/>
            <p:nvPr/>
          </p:nvSpPr>
          <p:spPr>
            <a:xfrm>
              <a:off x="3086303" y="4342354"/>
              <a:ext cx="1898779" cy="73964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pt-B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Buồn khổ</a:t>
              </a:r>
              <a:endParaRPr kumimoji="0" lang="vi-VN" altLang="en-US" sz="2800" b="0" i="0" u="none" strike="noStrike" cap="none" normalizeH="0" baseline="0" dirty="0">
                <a:ln>
                  <a:noFill/>
                </a:ln>
                <a:solidFill>
                  <a:schemeClr val="tx1"/>
                </a:solidFill>
                <a:effectLst/>
                <a:ea typeface="Times New Roman" panose="02020603050405020304" pitchFamily="18" charset="0"/>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561888" y="4261273"/>
            <a:ext cx="4763664" cy="919091"/>
            <a:chOff x="2252108" y="4235830"/>
            <a:chExt cx="4173070" cy="937271"/>
          </a:xfrm>
        </p:grpSpPr>
        <p:sp>
          <p:nvSpPr>
            <p:cNvPr id="44" name="Rounded Rectangle 43"/>
            <p:cNvSpPr/>
            <p:nvPr/>
          </p:nvSpPr>
          <p:spPr>
            <a:xfrm>
              <a:off x="2971369" y="4235830"/>
              <a:ext cx="3453809" cy="713128"/>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pt-B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Vui mừng, hạnh phúc</a:t>
              </a:r>
              <a:endParaRPr kumimoji="0" lang="vi-VN" altLang="en-US" sz="2800" b="0" i="0" u="none" strike="noStrike" cap="none" normalizeH="0" baseline="0" dirty="0">
                <a:ln>
                  <a:noFill/>
                </a:ln>
                <a:solidFill>
                  <a:schemeClr val="tx1"/>
                </a:solidFill>
                <a:effectLst/>
                <a:ea typeface="Times New Roman" panose="02020603050405020304" pitchFamily="18" charset="0"/>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470996" y="2852936"/>
            <a:ext cx="3774475" cy="774720"/>
            <a:chOff x="2252108" y="4383057"/>
            <a:chExt cx="3849138" cy="790044"/>
          </a:xfrm>
        </p:grpSpPr>
        <p:sp>
          <p:nvSpPr>
            <p:cNvPr id="47" name="Rounded Rectangle 46"/>
            <p:cNvSpPr/>
            <p:nvPr/>
          </p:nvSpPr>
          <p:spPr>
            <a:xfrm>
              <a:off x="3109297" y="4499349"/>
              <a:ext cx="2991949" cy="53824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pt-BR" altLang="en-US" sz="2800" b="0" i="0"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Trăn trở, ưu tư</a:t>
              </a: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395738" y="4230637"/>
            <a:ext cx="4234385" cy="898313"/>
            <a:chOff x="2252108" y="4257019"/>
            <a:chExt cx="4318146" cy="916082"/>
          </a:xfrm>
        </p:grpSpPr>
        <p:sp>
          <p:nvSpPr>
            <p:cNvPr id="50" name="Rounded Rectangle 49"/>
            <p:cNvSpPr/>
            <p:nvPr/>
          </p:nvSpPr>
          <p:spPr>
            <a:xfrm>
              <a:off x="3109297" y="4257019"/>
              <a:ext cx="3460957" cy="679673"/>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pt-BR"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pt-BR" alt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Bồi hồi, xúc động</a:t>
              </a:r>
              <a:endParaRPr kumimoji="0" lang="vi-VN" altLang="en-US" sz="2800" b="0" i="0" strike="noStrike" cap="none" normalizeH="0" baseline="0" dirty="0">
                <a:ln>
                  <a:noFill/>
                </a:ln>
                <a:solidFill>
                  <a:schemeClr val="tx1"/>
                </a:solidFill>
                <a:effectLst/>
                <a:ea typeface="Times New Roman" panose="02020603050405020304" pitchFamily="18" charset="0"/>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3601" y="2627658"/>
            <a:ext cx="1028225" cy="116649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14642" y="4497603"/>
            <a:ext cx="666490" cy="66649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70691" y="3103519"/>
            <a:ext cx="775865" cy="66649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1020" y="4513875"/>
            <a:ext cx="775865" cy="666490"/>
          </a:xfrm>
          <a:prstGeom prst="rect">
            <a:avLst/>
          </a:prstGeom>
        </p:spPr>
      </p:pic>
    </p:spTree>
    <p:extLst>
      <p:ext uri="{BB962C8B-B14F-4D97-AF65-F5344CB8AC3E}">
        <p14:creationId xmlns:p14="http://schemas.microsoft.com/office/powerpoint/2010/main" val="3222455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anim calcmode="lin" valueType="num">
                                      <p:cBhvr>
                                        <p:cTn id="62" dur="500" fill="hold"/>
                                        <p:tgtEl>
                                          <p:spTgt spid="54"/>
                                        </p:tgtEl>
                                        <p:attrNameLst>
                                          <p:attrName>ppt_x</p:attrName>
                                        </p:attrNameLst>
                                      </p:cBhvr>
                                      <p:tavLst>
                                        <p:tav tm="0">
                                          <p:val>
                                            <p:strVal val="#ppt_x"/>
                                          </p:val>
                                        </p:tav>
                                        <p:tav tm="100000">
                                          <p:val>
                                            <p:strVal val="#ppt_x"/>
                                          </p:val>
                                        </p:tav>
                                      </p:tavLst>
                                    </p:anim>
                                    <p:anim calcmode="lin" valueType="num">
                                      <p:cBhvr>
                                        <p:cTn id="63"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anim calcmode="lin" valueType="num">
                                      <p:cBhvr>
                                        <p:cTn id="84" dur="500" fill="hold"/>
                                        <p:tgtEl>
                                          <p:spTgt spid="6"/>
                                        </p:tgtEl>
                                        <p:attrNameLst>
                                          <p:attrName>ppt_x</p:attrName>
                                        </p:attrNameLst>
                                      </p:cBhvr>
                                      <p:tavLst>
                                        <p:tav tm="0">
                                          <p:val>
                                            <p:strVal val="#ppt_x"/>
                                          </p:val>
                                        </p:tav>
                                        <p:tav tm="100000">
                                          <p:val>
                                            <p:strVal val="#ppt_x"/>
                                          </p:val>
                                        </p:tav>
                                      </p:tavLst>
                                    </p:anim>
                                    <p:anim calcmode="lin" valueType="num">
                                      <p:cBhvr>
                                        <p:cTn id="8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3"/>
          <a:stretch>
            <a:fillRect/>
          </a:stretch>
        </p:blipFill>
        <p:spPr>
          <a:xfrm>
            <a:off x="-3376" y="-25260"/>
            <a:ext cx="12188294" cy="6855915"/>
          </a:xfrm>
          <a:prstGeom prst="rect">
            <a:avLst/>
          </a:prstGeom>
        </p:spPr>
      </p:pic>
      <p:pic>
        <p:nvPicPr>
          <p:cNvPr id="3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00" y="671538"/>
            <a:ext cx="10938840" cy="5762010"/>
          </a:xfrm>
          <a:prstGeom prst="rect">
            <a:avLst/>
          </a:prstGeom>
        </p:spPr>
      </p:pic>
      <p:pic>
        <p:nvPicPr>
          <p:cNvPr id="34"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1116" y="-3081"/>
            <a:ext cx="2066514" cy="2333777"/>
          </a:xfrm>
          <a:prstGeom prst="rect">
            <a:avLst/>
          </a:prstGeom>
        </p:spPr>
      </p:pic>
      <p:sp>
        <p:nvSpPr>
          <p:cNvPr id="27" name="1"/>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3023" y="1040382"/>
            <a:ext cx="1570017" cy="942506"/>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7"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1073" y="671538"/>
            <a:ext cx="2933914" cy="1874702"/>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599"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5" y="5895431"/>
            <a:ext cx="12187238" cy="1013776"/>
          </a:xfrm>
          <a:prstGeom prst="rect">
            <a:avLst/>
          </a:prstGeom>
        </p:spPr>
      </p:pic>
      <p:pic>
        <p:nvPicPr>
          <p:cNvPr id="31" name="N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4685" y="4997593"/>
            <a:ext cx="1335684" cy="1231059"/>
          </a:xfrm>
          <a:prstGeom prst="rect">
            <a:avLst/>
          </a:prstGeom>
        </p:spPr>
      </p:pic>
      <p:sp>
        <p:nvSpPr>
          <p:cNvPr id="36" name="10">
            <a:hlinkClick r:id="" action="ppaction://hlinkshowjump?jump=firstslide"/>
          </p:cNvPr>
          <p:cNvSpPr/>
          <p:nvPr/>
        </p:nvSpPr>
        <p:spPr>
          <a:xfrm>
            <a:off x="1995624" y="884072"/>
            <a:ext cx="7700070" cy="1183661"/>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algn="just">
              <a:spcBef>
                <a:spcPts val="0"/>
              </a:spcBef>
              <a:spcAft>
                <a:spcPts val="0"/>
              </a:spcAft>
            </a:pPr>
            <a:r>
              <a:rPr lang="pt-BR"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10. Nối cột A với cột B:</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orizontal Scroll 1"/>
          <p:cNvSpPr/>
          <p:nvPr/>
        </p:nvSpPr>
        <p:spPr>
          <a:xfrm>
            <a:off x="3451952" y="5017153"/>
            <a:ext cx="5666003" cy="1614949"/>
          </a:xfrm>
          <a:prstGeom prst="horizontalScroll">
            <a:avLst/>
          </a:prstGeom>
          <a:solidFill>
            <a:schemeClr val="bg1"/>
          </a:solidFill>
          <a:ln w="69850" cmpd="thickThin">
            <a:solidFill>
              <a:srgbClr val="9E6C3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1.d -  2.g – 3.b – 4.e – 5.a – 6.c</a:t>
            </a:r>
            <a:endParaRPr lang="en-US" sz="24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0" name="Group 39"/>
          <p:cNvGrpSpPr/>
          <p:nvPr/>
        </p:nvGrpSpPr>
        <p:grpSpPr>
          <a:xfrm rot="19663496">
            <a:off x="437749" y="721486"/>
            <a:ext cx="1882417" cy="1543432"/>
            <a:chOff x="2956425" y="3210664"/>
            <a:chExt cx="1320274" cy="1082518"/>
          </a:xfrm>
        </p:grpSpPr>
        <p:sp>
          <p:nvSpPr>
            <p:cNvPr id="41" name="Rounded Rectangle 40"/>
            <p:cNvSpPr/>
            <p:nvPr/>
          </p:nvSpPr>
          <p:spPr>
            <a:xfrm>
              <a:off x="2956425" y="3835810"/>
              <a:ext cx="1320274" cy="45737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9" b="1" dirty="0">
                  <a:solidFill>
                    <a:srgbClr val="002060"/>
                  </a:solidFill>
                </a:rPr>
                <a:t>Question</a:t>
              </a:r>
            </a:p>
          </p:txBody>
        </p:sp>
        <p:pic>
          <p:nvPicPr>
            <p:cNvPr id="42" name="N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1523" y="3210664"/>
              <a:ext cx="687256" cy="633422"/>
            </a:xfrm>
            <a:prstGeom prst="rect">
              <a:avLst/>
            </a:prstGeom>
          </p:spPr>
        </p:pic>
      </p:grpSp>
      <p:pic>
        <p:nvPicPr>
          <p:cNvPr id="4" name="AShuyen"/>
          <p:cNvPicPr>
            <a:picLocks noChangeAspect="1"/>
          </p:cNvPicPr>
          <p:nvPr/>
        </p:nvPicPr>
        <p:blipFill>
          <a:blip r:embed="rId9"/>
          <a:stretch>
            <a:fillRect/>
          </a:stretch>
        </p:blipFill>
        <p:spPr>
          <a:xfrm>
            <a:off x="612978" y="4754343"/>
            <a:ext cx="1785585" cy="1614949"/>
          </a:xfrm>
          <a:prstGeom prst="rect">
            <a:avLst/>
          </a:prstGeom>
        </p:spPr>
      </p:pic>
      <p:graphicFrame>
        <p:nvGraphicFramePr>
          <p:cNvPr id="8" name="Bảng 7">
            <a:extLst>
              <a:ext uri="{FF2B5EF4-FFF2-40B4-BE49-F238E27FC236}">
                <a16:creationId xmlns:a16="http://schemas.microsoft.com/office/drawing/2014/main" id="{E200DA1D-F33C-0E0C-6334-F44234279600}"/>
              </a:ext>
            </a:extLst>
          </p:cNvPr>
          <p:cNvGraphicFramePr>
            <a:graphicFrameLocks noGrp="1"/>
          </p:cNvGraphicFramePr>
          <p:nvPr>
            <p:extLst>
              <p:ext uri="{D42A27DB-BD31-4B8C-83A1-F6EECF244321}">
                <p14:modId xmlns:p14="http://schemas.microsoft.com/office/powerpoint/2010/main" val="3811501368"/>
              </p:ext>
            </p:extLst>
          </p:nvPr>
        </p:nvGraphicFramePr>
        <p:xfrm>
          <a:off x="1901842" y="1992264"/>
          <a:ext cx="8350216" cy="2987040"/>
        </p:xfrm>
        <a:graphic>
          <a:graphicData uri="http://schemas.openxmlformats.org/drawingml/2006/table">
            <a:tbl>
              <a:tblPr firstRow="1" firstCol="1" bandRow="1">
                <a:tableStyleId>{5C22544A-7EE6-4342-B048-85BDC9FD1C3A}</a:tableStyleId>
              </a:tblPr>
              <a:tblGrid>
                <a:gridCol w="2678982">
                  <a:extLst>
                    <a:ext uri="{9D8B030D-6E8A-4147-A177-3AD203B41FA5}">
                      <a16:colId xmlns:a16="http://schemas.microsoft.com/office/drawing/2014/main" val="3717923115"/>
                    </a:ext>
                  </a:extLst>
                </a:gridCol>
                <a:gridCol w="5671234">
                  <a:extLst>
                    <a:ext uri="{9D8B030D-6E8A-4147-A177-3AD203B41FA5}">
                      <a16:colId xmlns:a16="http://schemas.microsoft.com/office/drawing/2014/main" val="4182663643"/>
                    </a:ext>
                  </a:extLst>
                </a:gridCol>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833112970"/>
                  </a:ext>
                </a:extLst>
              </a:tr>
              <a:tr h="166537">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 Ao </a:t>
                      </a:r>
                      <a:r>
                        <a:rPr lang="en-US" sz="2800" dirty="0" err="1">
                          <a:effectLst/>
                          <a:latin typeface="Times New Roman" panose="02020603050405020304" pitchFamily="18" charset="0"/>
                          <a:cs typeface="Times New Roman" panose="02020603050405020304" pitchFamily="18" charset="0"/>
                        </a:rPr>
                        <a:t>thu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Đớp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bèo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9735782"/>
                  </a:ext>
                </a:extLst>
              </a:tr>
              <a:tr h="88385">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Sóng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Khẽ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vèo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246976"/>
                  </a:ext>
                </a:extLst>
              </a:tr>
              <a:tr h="88385">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Lá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 bé tẻo teo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6897994"/>
                  </a:ext>
                </a:extLst>
              </a:tr>
              <a:tr h="16023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Ngõ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Lạnh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veo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1374608"/>
                  </a:ext>
                </a:extLst>
              </a:tr>
              <a:tr h="88385">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 </a:t>
                      </a:r>
                      <a:r>
                        <a:rPr lang="en-US" sz="2800" dirty="0" err="1">
                          <a:effectLst/>
                          <a:latin typeface="Times New Roman" panose="02020603050405020304" pitchFamily="18" charset="0"/>
                          <a:cs typeface="Times New Roman" panose="02020603050405020304" pitchFamily="18" charset="0"/>
                        </a:rPr>
                        <a:t>Cá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e, </a:t>
                      </a:r>
                      <a:r>
                        <a:rPr lang="en-US" sz="2800" dirty="0" err="1">
                          <a:effectLst/>
                          <a:latin typeface="Times New Roman" panose="02020603050405020304" pitchFamily="18" charset="0"/>
                          <a:cs typeface="Times New Roman" panose="02020603050405020304" pitchFamily="18" charset="0"/>
                        </a:rPr>
                        <a:t>Khách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teo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1410257"/>
                  </a:ext>
                </a:extLst>
              </a:tr>
              <a:tr h="16023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6. </a:t>
                      </a:r>
                      <a:r>
                        <a:rPr lang="en-US" sz="2800" dirty="0" err="1">
                          <a:effectLst/>
                          <a:latin typeface="Times New Roman" panose="02020603050405020304" pitchFamily="18" charset="0"/>
                          <a:cs typeface="Times New Roman" panose="02020603050405020304" pitchFamily="18" charset="0"/>
                        </a:rPr>
                        <a:t>Thuyền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g, Theo </a:t>
                      </a:r>
                      <a:r>
                        <a:rPr lang="en-US" sz="2800" dirty="0" err="1">
                          <a:effectLst/>
                          <a:latin typeface="Times New Roman" panose="02020603050405020304" pitchFamily="18" charset="0"/>
                          <a:cs typeface="Times New Roman" panose="02020603050405020304" pitchFamily="18" charset="0"/>
                        </a:rPr>
                        <a:t>làn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633586"/>
                  </a:ext>
                </a:extLst>
              </a:tr>
            </a:tbl>
          </a:graphicData>
        </a:graphic>
      </p:graphicFrame>
    </p:spTree>
    <p:extLst>
      <p:ext uri="{BB962C8B-B14F-4D97-AF65-F5344CB8AC3E}">
        <p14:creationId xmlns:p14="http://schemas.microsoft.com/office/powerpoint/2010/main" val="18973683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par>
                          <p:cTn id="56" fill="hold">
                            <p:stCondLst>
                              <p:cond delay="1075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childTnLst>
                    </p:cTn>
                  </p:par>
                </p:childTnLst>
              </p:cTn>
              <p:nextCondLst>
                <p:cond evt="onClick" delay="0">
                  <p:tgtEl>
                    <p:spTgt spid="4"/>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F05951F-9352-D3C0-1255-4BD4B2366D40}"/>
              </a:ext>
            </a:extLst>
          </p:cNvPr>
          <p:cNvSpPr txBox="1"/>
          <p:nvPr/>
        </p:nvSpPr>
        <p:spPr>
          <a:xfrm>
            <a:off x="2565227" y="764704"/>
            <a:ext cx="7200800" cy="846386"/>
          </a:xfrm>
          <a:prstGeom prst="rect">
            <a:avLst/>
          </a:prstGeom>
          <a:noFill/>
        </p:spPr>
        <p:txBody>
          <a:bodyPr wrap="square">
            <a:spAutoFit/>
          </a:bodyPr>
          <a:lstStyle/>
          <a:p>
            <a:pPr marL="0" marR="0">
              <a:lnSpc>
                <a:spcPct val="130000"/>
              </a:lnSpc>
              <a:spcBef>
                <a:spcPts val="0"/>
              </a:spcBef>
              <a:spcAft>
                <a:spcPts val="0"/>
              </a:spcAft>
            </a:pPr>
            <a:r>
              <a:rPr lang="en-US" sz="4000" b="1" dirty="0">
                <a:solidFill>
                  <a:srgbClr val="0070C0"/>
                </a:solidFill>
                <a:effectLst/>
                <a:latin typeface="Monotype Corsiva" panose="03010101010201010101" pitchFamily="66" charset="0"/>
                <a:ea typeface="Times New Roman" panose="02020603050405020304" pitchFamily="18" charset="0"/>
              </a:rPr>
              <a:t>* </a:t>
            </a:r>
            <a:r>
              <a:rPr lang="en-US" sz="4000" b="1" dirty="0" err="1">
                <a:solidFill>
                  <a:srgbClr val="0070C0"/>
                </a:solidFill>
                <a:effectLst/>
                <a:latin typeface="Monotype Corsiva" panose="03010101010201010101" pitchFamily="66" charset="0"/>
                <a:ea typeface="Times New Roman" panose="02020603050405020304" pitchFamily="18" charset="0"/>
              </a:rPr>
              <a:t>Nhiệm</a:t>
            </a:r>
            <a:r>
              <a:rPr lang="en-US" sz="4000" b="1" dirty="0">
                <a:solidFill>
                  <a:srgbClr val="0070C0"/>
                </a:solidFill>
                <a:effectLst/>
                <a:latin typeface="Monotype Corsiva" panose="03010101010201010101" pitchFamily="66" charset="0"/>
                <a:ea typeface="Times New Roman" panose="02020603050405020304" pitchFamily="18" charset="0"/>
              </a:rPr>
              <a:t> </a:t>
            </a:r>
            <a:r>
              <a:rPr lang="en-US" sz="4000" b="1" dirty="0" err="1">
                <a:solidFill>
                  <a:srgbClr val="0070C0"/>
                </a:solidFill>
                <a:effectLst/>
                <a:latin typeface="Monotype Corsiva" panose="03010101010201010101" pitchFamily="66" charset="0"/>
                <a:ea typeface="Times New Roman" panose="02020603050405020304" pitchFamily="18" charset="0"/>
              </a:rPr>
              <a:t>vụ</a:t>
            </a:r>
            <a:r>
              <a:rPr lang="en-US" sz="4000" b="1" dirty="0">
                <a:solidFill>
                  <a:srgbClr val="0070C0"/>
                </a:solidFill>
                <a:effectLst/>
                <a:latin typeface="Monotype Corsiva" panose="03010101010201010101" pitchFamily="66" charset="0"/>
                <a:ea typeface="Times New Roman" panose="02020603050405020304" pitchFamily="18" charset="0"/>
              </a:rPr>
              <a:t> 2: </a:t>
            </a:r>
            <a:r>
              <a:rPr lang="en-US" sz="4000" b="1" dirty="0" err="1">
                <a:solidFill>
                  <a:srgbClr val="FF0000"/>
                </a:solidFill>
                <a:effectLst/>
                <a:latin typeface="Monotype Corsiva" panose="03010101010201010101" pitchFamily="66" charset="0"/>
                <a:ea typeface="Times New Roman" panose="02020603050405020304" pitchFamily="18" charset="0"/>
              </a:rPr>
              <a:t>Viết</a:t>
            </a:r>
            <a:r>
              <a:rPr lang="en-US" sz="4000" b="1" dirty="0">
                <a:solidFill>
                  <a:srgbClr val="FF0000"/>
                </a:solidFill>
                <a:effectLst/>
                <a:latin typeface="Monotype Corsiva" panose="03010101010201010101" pitchFamily="66" charset="0"/>
                <a:ea typeface="Times New Roman" panose="02020603050405020304" pitchFamily="18" charset="0"/>
              </a:rPr>
              <a:t> </a:t>
            </a:r>
            <a:r>
              <a:rPr lang="en-US" sz="4000" b="1" dirty="0" err="1">
                <a:solidFill>
                  <a:srgbClr val="FF0000"/>
                </a:solidFill>
                <a:effectLst/>
                <a:latin typeface="Monotype Corsiva" panose="03010101010201010101" pitchFamily="66" charset="0"/>
                <a:ea typeface="Times New Roman" panose="02020603050405020304" pitchFamily="18" charset="0"/>
              </a:rPr>
              <a:t>kết</a:t>
            </a:r>
            <a:r>
              <a:rPr lang="en-US" sz="4000" b="1" dirty="0">
                <a:solidFill>
                  <a:srgbClr val="FF0000"/>
                </a:solidFill>
                <a:effectLst/>
                <a:latin typeface="Monotype Corsiva" panose="03010101010201010101" pitchFamily="66" charset="0"/>
                <a:ea typeface="Times New Roman" panose="02020603050405020304" pitchFamily="18" charset="0"/>
              </a:rPr>
              <a:t> </a:t>
            </a:r>
            <a:r>
              <a:rPr lang="en-US" sz="4000" b="1" dirty="0" err="1">
                <a:solidFill>
                  <a:srgbClr val="FF0000"/>
                </a:solidFill>
                <a:effectLst/>
                <a:latin typeface="Monotype Corsiva" panose="03010101010201010101" pitchFamily="66" charset="0"/>
                <a:ea typeface="Times New Roman" panose="02020603050405020304" pitchFamily="18" charset="0"/>
              </a:rPr>
              <a:t>nối</a:t>
            </a:r>
            <a:r>
              <a:rPr lang="en-US" sz="4000" b="1" dirty="0">
                <a:solidFill>
                  <a:srgbClr val="FF0000"/>
                </a:solidFill>
                <a:effectLst/>
                <a:latin typeface="Monotype Corsiva" panose="03010101010201010101" pitchFamily="66" charset="0"/>
                <a:ea typeface="Times New Roman" panose="02020603050405020304" pitchFamily="18" charset="0"/>
              </a:rPr>
              <a:t> </a:t>
            </a:r>
            <a:r>
              <a:rPr lang="en-US" sz="4000" b="1" dirty="0" err="1">
                <a:solidFill>
                  <a:srgbClr val="FF0000"/>
                </a:solidFill>
                <a:effectLst/>
                <a:latin typeface="Monotype Corsiva" panose="03010101010201010101" pitchFamily="66" charset="0"/>
                <a:ea typeface="Times New Roman" panose="02020603050405020304" pitchFamily="18" charset="0"/>
              </a:rPr>
              <a:t>với</a:t>
            </a:r>
            <a:r>
              <a:rPr lang="en-US" sz="4000" b="1" dirty="0">
                <a:solidFill>
                  <a:srgbClr val="FF0000"/>
                </a:solidFill>
                <a:effectLst/>
                <a:latin typeface="Monotype Corsiva" panose="03010101010201010101" pitchFamily="66" charset="0"/>
                <a:ea typeface="Times New Roman" panose="02020603050405020304" pitchFamily="18" charset="0"/>
              </a:rPr>
              <a:t> </a:t>
            </a:r>
            <a:r>
              <a:rPr lang="en-US" sz="4000" b="1" dirty="0" err="1">
                <a:solidFill>
                  <a:srgbClr val="FF0000"/>
                </a:solidFill>
                <a:effectLst/>
                <a:latin typeface="Monotype Corsiva" panose="03010101010201010101" pitchFamily="66" charset="0"/>
                <a:ea typeface="Times New Roman" panose="02020603050405020304" pitchFamily="18" charset="0"/>
              </a:rPr>
              <a:t>đọc</a:t>
            </a:r>
            <a:endParaRPr lang="en-US" sz="3600" dirty="0">
              <a:effectLst/>
              <a:latin typeface="Monotype Corsiva" panose="03010101010201010101" pitchFamily="66" charset="0"/>
              <a:ea typeface="Times New Roman" panose="02020603050405020304" pitchFamily="18" charset="0"/>
            </a:endParaRPr>
          </a:p>
        </p:txBody>
      </p:sp>
      <p:sp>
        <p:nvSpPr>
          <p:cNvPr id="6" name="Freeform 14">
            <a:extLst>
              <a:ext uri="{FF2B5EF4-FFF2-40B4-BE49-F238E27FC236}">
                <a16:creationId xmlns:a16="http://schemas.microsoft.com/office/drawing/2014/main" id="{66355B38-EEEA-82E8-1FED-48D4BC5F1DEB}"/>
              </a:ext>
            </a:extLst>
          </p:cNvPr>
          <p:cNvSpPr/>
          <p:nvPr/>
        </p:nvSpPr>
        <p:spPr>
          <a:xfrm flipH="1">
            <a:off x="8901931" y="3059902"/>
            <a:ext cx="3207333" cy="3034680"/>
          </a:xfrm>
          <a:custGeom>
            <a:avLst/>
            <a:gdLst/>
            <a:ahLst/>
            <a:cxnLst/>
            <a:rect l="l" t="t" r="r" b="b"/>
            <a:pathLst>
              <a:path w="5151549" h="4114800">
                <a:moveTo>
                  <a:pt x="0" y="0"/>
                </a:moveTo>
                <a:lnTo>
                  <a:pt x="5151549" y="0"/>
                </a:lnTo>
                <a:lnTo>
                  <a:pt x="515154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8">
            <a:extLst>
              <a:ext uri="{FF2B5EF4-FFF2-40B4-BE49-F238E27FC236}">
                <a16:creationId xmlns:a16="http://schemas.microsoft.com/office/drawing/2014/main" id="{38F8E90D-0BE9-961E-9311-12BC4B32EB00}"/>
              </a:ext>
            </a:extLst>
          </p:cNvPr>
          <p:cNvGrpSpPr/>
          <p:nvPr/>
        </p:nvGrpSpPr>
        <p:grpSpPr>
          <a:xfrm>
            <a:off x="942581" y="1427769"/>
            <a:ext cx="7959350" cy="3669614"/>
            <a:chOff x="942581" y="1427769"/>
            <a:chExt cx="7959350" cy="3669614"/>
          </a:xfrm>
        </p:grpSpPr>
        <p:grpSp>
          <p:nvGrpSpPr>
            <p:cNvPr id="2" name="Group 15">
              <a:extLst>
                <a:ext uri="{FF2B5EF4-FFF2-40B4-BE49-F238E27FC236}">
                  <a16:creationId xmlns:a16="http://schemas.microsoft.com/office/drawing/2014/main" id="{2A4A2738-2661-46C1-877E-552731BB0C7B}"/>
                </a:ext>
              </a:extLst>
            </p:cNvPr>
            <p:cNvGrpSpPr/>
            <p:nvPr/>
          </p:nvGrpSpPr>
          <p:grpSpPr>
            <a:xfrm>
              <a:off x="1269083" y="1988840"/>
              <a:ext cx="7632848" cy="3108543"/>
              <a:chOff x="0" y="0"/>
              <a:chExt cx="1837694" cy="2234281"/>
            </a:xfrm>
          </p:grpSpPr>
          <p:sp>
            <p:nvSpPr>
              <p:cNvPr id="3" name="Freeform 16">
                <a:extLst>
                  <a:ext uri="{FF2B5EF4-FFF2-40B4-BE49-F238E27FC236}">
                    <a16:creationId xmlns:a16="http://schemas.microsoft.com/office/drawing/2014/main" id="{68003297-9261-AC9A-CFB5-9C25E33E585C}"/>
                  </a:ext>
                </a:extLst>
              </p:cNvPr>
              <p:cNvSpPr/>
              <p:nvPr/>
            </p:nvSpPr>
            <p:spPr>
              <a:xfrm>
                <a:off x="10160" y="16510"/>
                <a:ext cx="1814834" cy="2206342"/>
              </a:xfrm>
              <a:custGeom>
                <a:avLst/>
                <a:gdLst/>
                <a:ahLst/>
                <a:cxnLst/>
                <a:rect l="l" t="t" r="r" b="b"/>
                <a:pathLst>
                  <a:path w="1814834" h="2206342">
                    <a:moveTo>
                      <a:pt x="1814834" y="2206342"/>
                    </a:moveTo>
                    <a:lnTo>
                      <a:pt x="0" y="2198721"/>
                    </a:lnTo>
                    <a:lnTo>
                      <a:pt x="0" y="778444"/>
                    </a:lnTo>
                    <a:lnTo>
                      <a:pt x="17780" y="19050"/>
                    </a:lnTo>
                    <a:lnTo>
                      <a:pt x="902806" y="0"/>
                    </a:lnTo>
                    <a:lnTo>
                      <a:pt x="1795784" y="5080"/>
                    </a:lnTo>
                    <a:close/>
                  </a:path>
                </a:pathLst>
              </a:custGeom>
              <a:solidFill>
                <a:srgbClr val="FFFDFA"/>
              </a:solidFill>
            </p:spPr>
          </p:sp>
          <p:sp>
            <p:nvSpPr>
              <p:cNvPr id="7" name="Freeform 17">
                <a:extLst>
                  <a:ext uri="{FF2B5EF4-FFF2-40B4-BE49-F238E27FC236}">
                    <a16:creationId xmlns:a16="http://schemas.microsoft.com/office/drawing/2014/main" id="{824CD9C0-8012-D3E5-B671-346C870F6E21}"/>
                  </a:ext>
                </a:extLst>
              </p:cNvPr>
              <p:cNvSpPr/>
              <p:nvPr/>
            </p:nvSpPr>
            <p:spPr>
              <a:xfrm>
                <a:off x="-3810" y="0"/>
                <a:ext cx="1844044" cy="2233011"/>
              </a:xfrm>
              <a:custGeom>
                <a:avLst/>
                <a:gdLst/>
                <a:ahLst/>
                <a:cxnLst/>
                <a:rect l="l" t="t" r="r" b="b"/>
                <a:pathLst>
                  <a:path w="1844044" h="2233011">
                    <a:moveTo>
                      <a:pt x="1809754" y="21590"/>
                    </a:moveTo>
                    <a:cubicBezTo>
                      <a:pt x="1811024" y="34290"/>
                      <a:pt x="1811024" y="44450"/>
                      <a:pt x="1812294" y="54610"/>
                    </a:cubicBezTo>
                    <a:cubicBezTo>
                      <a:pt x="1814834" y="96943"/>
                      <a:pt x="1816104" y="144151"/>
                      <a:pt x="1818644" y="189673"/>
                    </a:cubicBezTo>
                    <a:cubicBezTo>
                      <a:pt x="1818644" y="255428"/>
                      <a:pt x="1831344" y="1551976"/>
                      <a:pt x="1837694" y="1617730"/>
                    </a:cubicBezTo>
                    <a:cubicBezTo>
                      <a:pt x="1844044" y="1717205"/>
                      <a:pt x="1840234" y="1818366"/>
                      <a:pt x="1840234" y="1917841"/>
                    </a:cubicBezTo>
                    <a:cubicBezTo>
                      <a:pt x="1840234" y="2005514"/>
                      <a:pt x="1841504" y="2086443"/>
                      <a:pt x="1842774" y="2172051"/>
                    </a:cubicBezTo>
                    <a:cubicBezTo>
                      <a:pt x="1842774" y="2193641"/>
                      <a:pt x="1842774" y="2207611"/>
                      <a:pt x="1842774" y="2231741"/>
                    </a:cubicBezTo>
                    <a:cubicBezTo>
                      <a:pt x="1819914" y="2231741"/>
                      <a:pt x="1799594" y="2233011"/>
                      <a:pt x="1778854" y="2231741"/>
                    </a:cubicBezTo>
                    <a:cubicBezTo>
                      <a:pt x="1689626" y="2226661"/>
                      <a:pt x="1599026" y="2233011"/>
                      <a:pt x="1509798" y="2227931"/>
                    </a:cubicBezTo>
                    <a:cubicBezTo>
                      <a:pt x="1456261" y="2224121"/>
                      <a:pt x="1404097" y="2226661"/>
                      <a:pt x="1350560" y="2224121"/>
                    </a:cubicBezTo>
                    <a:cubicBezTo>
                      <a:pt x="1325851" y="2222851"/>
                      <a:pt x="1301142" y="2221581"/>
                      <a:pt x="1276433" y="2220311"/>
                    </a:cubicBezTo>
                    <a:cubicBezTo>
                      <a:pt x="1261332" y="2220311"/>
                      <a:pt x="1247605" y="2221581"/>
                      <a:pt x="1232505" y="2221581"/>
                    </a:cubicBezTo>
                    <a:cubicBezTo>
                      <a:pt x="1194068" y="2220311"/>
                      <a:pt x="1088368" y="2221581"/>
                      <a:pt x="1049931" y="2220311"/>
                    </a:cubicBezTo>
                    <a:cubicBezTo>
                      <a:pt x="1022476" y="2219041"/>
                      <a:pt x="473382" y="2227931"/>
                      <a:pt x="445927" y="2226661"/>
                    </a:cubicBezTo>
                    <a:cubicBezTo>
                      <a:pt x="439063" y="2226661"/>
                      <a:pt x="430827" y="2227931"/>
                      <a:pt x="423963" y="2227931"/>
                    </a:cubicBezTo>
                    <a:cubicBezTo>
                      <a:pt x="407490" y="2227931"/>
                      <a:pt x="392390" y="2229201"/>
                      <a:pt x="375917" y="2229201"/>
                    </a:cubicBezTo>
                    <a:cubicBezTo>
                      <a:pt x="334735" y="2229201"/>
                      <a:pt x="294926" y="2227931"/>
                      <a:pt x="253744" y="2226661"/>
                    </a:cubicBezTo>
                    <a:cubicBezTo>
                      <a:pt x="229035" y="2225391"/>
                      <a:pt x="204325" y="2224121"/>
                      <a:pt x="180989" y="2222851"/>
                    </a:cubicBezTo>
                    <a:cubicBezTo>
                      <a:pt x="137061" y="2221581"/>
                      <a:pt x="93134" y="2220311"/>
                      <a:pt x="48260" y="2220311"/>
                    </a:cubicBezTo>
                    <a:cubicBezTo>
                      <a:pt x="38100" y="2220311"/>
                      <a:pt x="29210" y="2220311"/>
                      <a:pt x="19050" y="2219041"/>
                    </a:cubicBezTo>
                    <a:cubicBezTo>
                      <a:pt x="10160" y="2217771"/>
                      <a:pt x="5080" y="2211421"/>
                      <a:pt x="7620" y="2202531"/>
                    </a:cubicBezTo>
                    <a:cubicBezTo>
                      <a:pt x="16510" y="2170744"/>
                      <a:pt x="12700" y="2128594"/>
                      <a:pt x="11430" y="2084757"/>
                    </a:cubicBezTo>
                    <a:cubicBezTo>
                      <a:pt x="10160" y="1995398"/>
                      <a:pt x="6350" y="1907725"/>
                      <a:pt x="7620" y="1818366"/>
                    </a:cubicBezTo>
                    <a:cubicBezTo>
                      <a:pt x="5080" y="1707089"/>
                      <a:pt x="0" y="329613"/>
                      <a:pt x="7620" y="216650"/>
                    </a:cubicBezTo>
                    <a:cubicBezTo>
                      <a:pt x="8890" y="194731"/>
                      <a:pt x="7620" y="171127"/>
                      <a:pt x="8890" y="149209"/>
                    </a:cubicBezTo>
                    <a:cubicBezTo>
                      <a:pt x="10160" y="113803"/>
                      <a:pt x="12700" y="75024"/>
                      <a:pt x="13970" y="44450"/>
                    </a:cubicBezTo>
                    <a:cubicBezTo>
                      <a:pt x="13970" y="41910"/>
                      <a:pt x="15240" y="39370"/>
                      <a:pt x="16510" y="38100"/>
                    </a:cubicBezTo>
                    <a:cubicBezTo>
                      <a:pt x="38100" y="35560"/>
                      <a:pt x="58815" y="30480"/>
                      <a:pt x="80779" y="29210"/>
                    </a:cubicBezTo>
                    <a:cubicBezTo>
                      <a:pt x="117843" y="25400"/>
                      <a:pt x="154907" y="22860"/>
                      <a:pt x="193343" y="20320"/>
                    </a:cubicBezTo>
                    <a:cubicBezTo>
                      <a:pt x="219425" y="17780"/>
                      <a:pt x="245507" y="16510"/>
                      <a:pt x="270217" y="13970"/>
                    </a:cubicBezTo>
                    <a:cubicBezTo>
                      <a:pt x="294926" y="11430"/>
                      <a:pt x="321008" y="8890"/>
                      <a:pt x="345717" y="8890"/>
                    </a:cubicBezTo>
                    <a:cubicBezTo>
                      <a:pt x="373172" y="7620"/>
                      <a:pt x="400627" y="10160"/>
                      <a:pt x="428081" y="8890"/>
                    </a:cubicBezTo>
                    <a:cubicBezTo>
                      <a:pt x="462400" y="8890"/>
                      <a:pt x="1084249" y="6350"/>
                      <a:pt x="1118568" y="5080"/>
                    </a:cubicBezTo>
                    <a:cubicBezTo>
                      <a:pt x="1151513" y="3810"/>
                      <a:pt x="1184459" y="2540"/>
                      <a:pt x="1218778" y="2540"/>
                    </a:cubicBezTo>
                    <a:cubicBezTo>
                      <a:pt x="1275060" y="1270"/>
                      <a:pt x="1329969" y="0"/>
                      <a:pt x="1386251" y="0"/>
                    </a:cubicBezTo>
                    <a:cubicBezTo>
                      <a:pt x="1409588" y="0"/>
                      <a:pt x="1434297" y="2540"/>
                      <a:pt x="1457634" y="2540"/>
                    </a:cubicBezTo>
                    <a:cubicBezTo>
                      <a:pt x="1522152" y="3810"/>
                      <a:pt x="1588044" y="5080"/>
                      <a:pt x="1652562" y="7620"/>
                    </a:cubicBezTo>
                    <a:cubicBezTo>
                      <a:pt x="1686881" y="8890"/>
                      <a:pt x="1721199" y="12700"/>
                      <a:pt x="1755518" y="16510"/>
                    </a:cubicBezTo>
                    <a:cubicBezTo>
                      <a:pt x="1763754" y="16510"/>
                      <a:pt x="1771990" y="16510"/>
                      <a:pt x="1778854" y="16510"/>
                    </a:cubicBezTo>
                    <a:cubicBezTo>
                      <a:pt x="1790704" y="17780"/>
                      <a:pt x="1799594" y="20320"/>
                      <a:pt x="1809754" y="21590"/>
                    </a:cubicBezTo>
                    <a:close/>
                    <a:moveTo>
                      <a:pt x="1819914" y="2215231"/>
                    </a:moveTo>
                    <a:cubicBezTo>
                      <a:pt x="1821184" y="2198721"/>
                      <a:pt x="1822454" y="2186021"/>
                      <a:pt x="1822454" y="2173321"/>
                    </a:cubicBezTo>
                    <a:cubicBezTo>
                      <a:pt x="1821184" y="2078013"/>
                      <a:pt x="1819914" y="1988654"/>
                      <a:pt x="1819914" y="1892551"/>
                    </a:cubicBezTo>
                    <a:cubicBezTo>
                      <a:pt x="1819914" y="1848715"/>
                      <a:pt x="1822454" y="1804878"/>
                      <a:pt x="1821184" y="1761042"/>
                    </a:cubicBezTo>
                    <a:cubicBezTo>
                      <a:pt x="1821184" y="1720577"/>
                      <a:pt x="1819914" y="1678427"/>
                      <a:pt x="1818644" y="1637962"/>
                    </a:cubicBezTo>
                    <a:cubicBezTo>
                      <a:pt x="1813564" y="1575580"/>
                      <a:pt x="1802134" y="284090"/>
                      <a:pt x="1802134" y="221708"/>
                    </a:cubicBezTo>
                    <a:cubicBezTo>
                      <a:pt x="1799594" y="169441"/>
                      <a:pt x="1797054" y="115489"/>
                      <a:pt x="1794514" y="63500"/>
                    </a:cubicBezTo>
                    <a:cubicBezTo>
                      <a:pt x="1793244" y="44450"/>
                      <a:pt x="1791974" y="43180"/>
                      <a:pt x="1774736" y="41910"/>
                    </a:cubicBezTo>
                    <a:cubicBezTo>
                      <a:pt x="1770618" y="41910"/>
                      <a:pt x="1767872" y="41910"/>
                      <a:pt x="1763754" y="40640"/>
                    </a:cubicBezTo>
                    <a:cubicBezTo>
                      <a:pt x="1729435" y="36830"/>
                      <a:pt x="1693744" y="31750"/>
                      <a:pt x="1659426" y="30480"/>
                    </a:cubicBezTo>
                    <a:cubicBezTo>
                      <a:pt x="1575689" y="26670"/>
                      <a:pt x="1490579" y="25400"/>
                      <a:pt x="1406842" y="22860"/>
                    </a:cubicBezTo>
                    <a:cubicBezTo>
                      <a:pt x="1394488" y="22860"/>
                      <a:pt x="1380761" y="22860"/>
                      <a:pt x="1368406" y="22860"/>
                    </a:cubicBezTo>
                    <a:cubicBezTo>
                      <a:pt x="1347815" y="22860"/>
                      <a:pt x="1327224" y="22860"/>
                      <a:pt x="1308005" y="22860"/>
                    </a:cubicBezTo>
                    <a:cubicBezTo>
                      <a:pt x="1264078" y="22860"/>
                      <a:pt x="1220150" y="22860"/>
                      <a:pt x="1177596" y="24130"/>
                    </a:cubicBezTo>
                    <a:cubicBezTo>
                      <a:pt x="1140532" y="25400"/>
                      <a:pt x="515936" y="29210"/>
                      <a:pt x="478873" y="29210"/>
                    </a:cubicBezTo>
                    <a:cubicBezTo>
                      <a:pt x="418472" y="29210"/>
                      <a:pt x="358072" y="26670"/>
                      <a:pt x="297671" y="33020"/>
                    </a:cubicBezTo>
                    <a:cubicBezTo>
                      <a:pt x="266098" y="36830"/>
                      <a:pt x="235898" y="36830"/>
                      <a:pt x="205698" y="38100"/>
                    </a:cubicBezTo>
                    <a:cubicBezTo>
                      <a:pt x="153534" y="41910"/>
                      <a:pt x="101370" y="45720"/>
                      <a:pt x="49530" y="50800"/>
                    </a:cubicBezTo>
                    <a:cubicBezTo>
                      <a:pt x="36830" y="50800"/>
                      <a:pt x="34290" y="53340"/>
                      <a:pt x="33020" y="69966"/>
                    </a:cubicBezTo>
                    <a:cubicBezTo>
                      <a:pt x="31750" y="100315"/>
                      <a:pt x="31750" y="130663"/>
                      <a:pt x="30480" y="161011"/>
                    </a:cubicBezTo>
                    <a:cubicBezTo>
                      <a:pt x="29210" y="211592"/>
                      <a:pt x="26670" y="260486"/>
                      <a:pt x="25400" y="311067"/>
                    </a:cubicBezTo>
                    <a:cubicBezTo>
                      <a:pt x="20320" y="365019"/>
                      <a:pt x="26670" y="1683485"/>
                      <a:pt x="29210" y="1737438"/>
                    </a:cubicBezTo>
                    <a:cubicBezTo>
                      <a:pt x="29210" y="1794762"/>
                      <a:pt x="29210" y="1853773"/>
                      <a:pt x="30480" y="1911097"/>
                    </a:cubicBezTo>
                    <a:cubicBezTo>
                      <a:pt x="30480" y="1953248"/>
                      <a:pt x="33020" y="1995398"/>
                      <a:pt x="33020" y="2037549"/>
                    </a:cubicBezTo>
                    <a:cubicBezTo>
                      <a:pt x="33020" y="2083071"/>
                      <a:pt x="33020" y="2128594"/>
                      <a:pt x="31750" y="2173321"/>
                    </a:cubicBezTo>
                    <a:cubicBezTo>
                      <a:pt x="31750" y="2177131"/>
                      <a:pt x="31750" y="2179671"/>
                      <a:pt x="31750" y="2183481"/>
                    </a:cubicBezTo>
                    <a:cubicBezTo>
                      <a:pt x="31750" y="2193641"/>
                      <a:pt x="35560" y="2197451"/>
                      <a:pt x="44450" y="2197451"/>
                    </a:cubicBezTo>
                    <a:cubicBezTo>
                      <a:pt x="61561" y="2197451"/>
                      <a:pt x="80779" y="2198721"/>
                      <a:pt x="98625" y="2198721"/>
                    </a:cubicBezTo>
                    <a:cubicBezTo>
                      <a:pt x="124707" y="2198721"/>
                      <a:pt x="152161" y="2196181"/>
                      <a:pt x="178243" y="2198721"/>
                    </a:cubicBezTo>
                    <a:cubicBezTo>
                      <a:pt x="220798" y="2202531"/>
                      <a:pt x="263353" y="2205071"/>
                      <a:pt x="305908" y="2203801"/>
                    </a:cubicBezTo>
                    <a:cubicBezTo>
                      <a:pt x="333363" y="2202531"/>
                      <a:pt x="359445" y="2205071"/>
                      <a:pt x="386899" y="2205071"/>
                    </a:cubicBezTo>
                    <a:cubicBezTo>
                      <a:pt x="426709" y="2205071"/>
                      <a:pt x="466518" y="2203801"/>
                      <a:pt x="506327" y="2205071"/>
                    </a:cubicBezTo>
                    <a:cubicBezTo>
                      <a:pt x="565355" y="2206341"/>
                      <a:pt x="1213287" y="2196181"/>
                      <a:pt x="1273687" y="2198721"/>
                    </a:cubicBezTo>
                    <a:cubicBezTo>
                      <a:pt x="1299769" y="2199991"/>
                      <a:pt x="1325851" y="2201261"/>
                      <a:pt x="1350560" y="2201261"/>
                    </a:cubicBezTo>
                    <a:cubicBezTo>
                      <a:pt x="1395861" y="2203801"/>
                      <a:pt x="1439788" y="2199991"/>
                      <a:pt x="1485088" y="2203801"/>
                    </a:cubicBezTo>
                    <a:cubicBezTo>
                      <a:pt x="1522152" y="2206341"/>
                      <a:pt x="1559216" y="2206341"/>
                      <a:pt x="1596280" y="2208881"/>
                    </a:cubicBezTo>
                    <a:cubicBezTo>
                      <a:pt x="1651190" y="2212691"/>
                      <a:pt x="1706099" y="2215231"/>
                      <a:pt x="1761009" y="2216501"/>
                    </a:cubicBezTo>
                    <a:cubicBezTo>
                      <a:pt x="1781600" y="2216502"/>
                      <a:pt x="1799594" y="2215231"/>
                      <a:pt x="1819914" y="2215231"/>
                    </a:cubicBezTo>
                    <a:close/>
                  </a:path>
                </a:pathLst>
              </a:custGeom>
              <a:solidFill>
                <a:srgbClr val="393839"/>
              </a:solidFill>
            </p:spPr>
          </p:sp>
        </p:grpSp>
        <p:sp>
          <p:nvSpPr>
            <p:cNvPr id="5" name="Hộp Văn bản 4">
              <a:extLst>
                <a:ext uri="{FF2B5EF4-FFF2-40B4-BE49-F238E27FC236}">
                  <a16:creationId xmlns:a16="http://schemas.microsoft.com/office/drawing/2014/main" id="{AEA5ACA3-B8AF-EE62-C970-BEA080E548C6}"/>
                </a:ext>
              </a:extLst>
            </p:cNvPr>
            <p:cNvSpPr txBox="1"/>
            <p:nvPr/>
          </p:nvSpPr>
          <p:spPr>
            <a:xfrm>
              <a:off x="1701131" y="1988840"/>
              <a:ext cx="7200800" cy="3108543"/>
            </a:xfrm>
            <a:prstGeom prst="rect">
              <a:avLst/>
            </a:prstGeom>
            <a:noFill/>
          </p:spPr>
          <p:txBody>
            <a:bodyPr wrap="square">
              <a:spAutoFit/>
            </a:bodyPr>
            <a:lstStyle/>
            <a:p>
              <a:pPr marL="0" marR="0">
                <a:spcBef>
                  <a:spcPts val="0"/>
                </a:spcBef>
                <a:spcAft>
                  <a:spcPts val="0"/>
                </a:spcAft>
              </a:pPr>
              <a:r>
                <a:rPr lang="en-US" sz="2800" b="1" u="sng"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u="sng"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u="sng"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điếu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 9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 9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điếu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18">
              <a:extLst>
                <a:ext uri="{FF2B5EF4-FFF2-40B4-BE49-F238E27FC236}">
                  <a16:creationId xmlns:a16="http://schemas.microsoft.com/office/drawing/2014/main" id="{7522119D-61DD-2482-33EF-930FD0FCAA14}"/>
                </a:ext>
              </a:extLst>
            </p:cNvPr>
            <p:cNvSpPr/>
            <p:nvPr/>
          </p:nvSpPr>
          <p:spPr>
            <a:xfrm rot="5283610">
              <a:off x="245910" y="2124440"/>
              <a:ext cx="1991676" cy="598333"/>
            </a:xfrm>
            <a:custGeom>
              <a:avLst/>
              <a:gdLst/>
              <a:ahLst/>
              <a:cxnLst/>
              <a:rect l="l" t="t" r="r" b="b"/>
              <a:pathLst>
                <a:path w="1991676" h="598333">
                  <a:moveTo>
                    <a:pt x="0" y="0"/>
                  </a:moveTo>
                  <a:lnTo>
                    <a:pt x="1991676" y="0"/>
                  </a:lnTo>
                  <a:lnTo>
                    <a:pt x="1991676" y="598332"/>
                  </a:lnTo>
                  <a:lnTo>
                    <a:pt x="0" y="5983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418945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4E30211-1F60-B53B-0A99-B4048AD37469}"/>
              </a:ext>
            </a:extLst>
          </p:cNvPr>
          <p:cNvSpPr txBox="1"/>
          <p:nvPr/>
        </p:nvSpPr>
        <p:spPr>
          <a:xfrm>
            <a:off x="3717355" y="-47894"/>
            <a:ext cx="6094140" cy="596574"/>
          </a:xfrm>
          <a:prstGeom prst="rect">
            <a:avLst/>
          </a:prstGeom>
          <a:noFill/>
        </p:spPr>
        <p:txBody>
          <a:bodyPr wrap="square">
            <a:spAutoFit/>
          </a:bodyPr>
          <a:lstStyle/>
          <a:p>
            <a:pPr marL="0" marR="0" algn="just">
              <a:lnSpc>
                <a:spcPct val="130000"/>
              </a:lnSpc>
              <a:spcBef>
                <a:spcPts val="0"/>
              </a:spcBef>
              <a:spcAft>
                <a:spcPts val="0"/>
              </a:spcAft>
            </a:pPr>
            <a:r>
              <a:rPr lang="en-US" sz="2800" b="1" i="1" dirty="0" err="1">
                <a:solidFill>
                  <a:srgbClr val="0070C0"/>
                </a:solidFill>
                <a:effectLst/>
                <a:latin typeface="Times New Roman" panose="02020603050405020304" pitchFamily="18" charset="0"/>
                <a:ea typeface="Times New Roman" panose="02020603050405020304" pitchFamily="18" charset="0"/>
              </a:rPr>
              <a:t>Bảng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kiểm</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kĩ</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năng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viết</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đoạn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văn</a:t>
            </a:r>
            <a:r>
              <a:rPr lang="en-US" sz="2800" b="1" i="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Bảng 5">
            <a:extLst>
              <a:ext uri="{FF2B5EF4-FFF2-40B4-BE49-F238E27FC236}">
                <a16:creationId xmlns:a16="http://schemas.microsoft.com/office/drawing/2014/main" id="{BF500EA6-65DA-AA24-7D28-87A1D7C9DA9E}"/>
              </a:ext>
            </a:extLst>
          </p:cNvPr>
          <p:cNvGraphicFramePr>
            <a:graphicFrameLocks noGrp="1"/>
          </p:cNvGraphicFramePr>
          <p:nvPr>
            <p:extLst>
              <p:ext uri="{D42A27DB-BD31-4B8C-83A1-F6EECF244321}">
                <p14:modId xmlns:p14="http://schemas.microsoft.com/office/powerpoint/2010/main" val="2961536128"/>
              </p:ext>
            </p:extLst>
          </p:nvPr>
        </p:nvGraphicFramePr>
        <p:xfrm>
          <a:off x="220998" y="548680"/>
          <a:ext cx="11737304" cy="5899464"/>
        </p:xfrm>
        <a:graphic>
          <a:graphicData uri="http://schemas.openxmlformats.org/drawingml/2006/table">
            <a:tbl>
              <a:tblPr firstRow="1" firstCol="1" bandRow="1">
                <a:tableStyleId>{5C22544A-7EE6-4342-B048-85BDC9FD1C3A}</a:tableStyleId>
              </a:tblPr>
              <a:tblGrid>
                <a:gridCol w="806940">
                  <a:extLst>
                    <a:ext uri="{9D8B030D-6E8A-4147-A177-3AD203B41FA5}">
                      <a16:colId xmlns:a16="http://schemas.microsoft.com/office/drawing/2014/main" val="329731999"/>
                    </a:ext>
                  </a:extLst>
                </a:gridCol>
                <a:gridCol w="9274180">
                  <a:extLst>
                    <a:ext uri="{9D8B030D-6E8A-4147-A177-3AD203B41FA5}">
                      <a16:colId xmlns:a16="http://schemas.microsoft.com/office/drawing/2014/main" val="972060340"/>
                    </a:ext>
                  </a:extLst>
                </a:gridCol>
                <a:gridCol w="1656184">
                  <a:extLst>
                    <a:ext uri="{9D8B030D-6E8A-4147-A177-3AD203B41FA5}">
                      <a16:colId xmlns:a16="http://schemas.microsoft.com/office/drawing/2014/main" val="1019035561"/>
                    </a:ext>
                  </a:extLst>
                </a:gridCol>
              </a:tblGrid>
              <a:tr h="381528">
                <a:tc>
                  <a:txBody>
                    <a:bodyPr/>
                    <a:lstStyle/>
                    <a:p>
                      <a:pPr marL="0" marR="0"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ctr">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ctr">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extLst>
                  <a:ext uri="{0D108BD9-81ED-4DB2-BD59-A6C34878D82A}">
                    <a16:rowId xmlns:a16="http://schemas.microsoft.com/office/drawing/2014/main" val="251558292"/>
                  </a:ext>
                </a:extLst>
              </a:tr>
              <a:tr h="381528">
                <a:tc>
                  <a:txBody>
                    <a:bodyPr/>
                    <a:lstStyle/>
                    <a:p>
                      <a:pPr marL="0" marR="0" algn="ctr">
                        <a:lnSpc>
                          <a:spcPct val="100000"/>
                        </a:lnSpc>
                        <a:spcBef>
                          <a:spcPts val="0"/>
                        </a:spcBef>
                        <a:spcAft>
                          <a:spcPts val="0"/>
                        </a:spcAft>
                      </a:pPr>
                      <a:r>
                        <a:rPr lang="en-US" sz="2400">
                          <a:solidFill>
                            <a:srgbClr val="0070C0"/>
                          </a:solidFill>
                          <a:effectLst/>
                          <a:latin typeface="Times New Roman" panose="02020603050405020304" pitchFamily="18" charset="0"/>
                          <a:cs typeface="Times New Roman" panose="02020603050405020304" pitchFamily="18" charset="0"/>
                        </a:rPr>
                        <a:t>1</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just">
                        <a:lnSpc>
                          <a:spcPct val="100000"/>
                        </a:lnSpc>
                        <a:spcBef>
                          <a:spcPts val="0"/>
                        </a:spcBef>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Đảm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bảo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thức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với</a:t>
                      </a:r>
                      <a:r>
                        <a:rPr lang="en-US" sz="2400" dirty="0">
                          <a:solidFill>
                            <a:srgbClr val="0070C0"/>
                          </a:solidFill>
                          <a:effectLst/>
                          <a:latin typeface="Times New Roman" panose="02020603050405020304" pitchFamily="18" charset="0"/>
                          <a:cs typeface="Times New Roman" panose="02020603050405020304" pitchFamily="18" charset="0"/>
                        </a:rPr>
                        <a:t> dung </a:t>
                      </a:r>
                      <a:r>
                        <a:rPr lang="en-US" sz="2400" dirty="0" err="1">
                          <a:solidFill>
                            <a:srgbClr val="0070C0"/>
                          </a:solidFill>
                          <a:effectLst/>
                          <a:latin typeface="Times New Roman" panose="02020603050405020304" pitchFamily="18" charset="0"/>
                          <a:cs typeface="Times New Roman" panose="02020603050405020304" pitchFamily="18" charset="0"/>
                        </a:rPr>
                        <a:t>lượng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khoảng</a:t>
                      </a:r>
                      <a:r>
                        <a:rPr lang="en-US" sz="2400" dirty="0">
                          <a:solidFill>
                            <a:srgbClr val="0070C0"/>
                          </a:solidFill>
                          <a:effectLst/>
                          <a:latin typeface="Times New Roman" panose="02020603050405020304" pitchFamily="18" charset="0"/>
                          <a:cs typeface="Times New Roman" panose="02020603050405020304" pitchFamily="18" charset="0"/>
                        </a:rPr>
                        <a:t> 7 – 9 </a:t>
                      </a:r>
                      <a:r>
                        <a:rPr lang="en-US" sz="2400" dirty="0" err="1">
                          <a:solidFill>
                            <a:srgbClr val="0070C0"/>
                          </a:solidFill>
                          <a:effectLst/>
                          <a:latin typeface="Times New Roman" panose="02020603050405020304" pitchFamily="18" charset="0"/>
                          <a:cs typeface="Times New Roman" panose="02020603050405020304" pitchFamily="18" charset="0"/>
                        </a:rPr>
                        <a:t>câu</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7763727"/>
                  </a:ext>
                </a:extLst>
              </a:tr>
              <a:tr h="2098403">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just">
                        <a:lnSpc>
                          <a:spcPct val="100000"/>
                        </a:lnSpc>
                        <a:spcBef>
                          <a:spcPts val="0"/>
                        </a:spcBef>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đúng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chủ</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đề</a:t>
                      </a:r>
                      <a:r>
                        <a:rPr lang="en-US" sz="2400" dirty="0">
                          <a:solidFill>
                            <a:srgbClr val="0070C0"/>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400" b="1" dirty="0" err="1">
                          <a:solidFill>
                            <a:srgbClr val="0070C0"/>
                          </a:solidFill>
                          <a:effectLst/>
                          <a:latin typeface="Times New Roman" panose="02020603050405020304" pitchFamily="18" charset="0"/>
                          <a:cs typeface="Times New Roman" panose="02020603050405020304" pitchFamily="18" charset="0"/>
                        </a:rPr>
                        <a:t>Đề</a:t>
                      </a:r>
                      <a:r>
                        <a:rPr lang="en-US" sz="2400" b="1" dirty="0">
                          <a:solidFill>
                            <a:srgbClr val="0070C0"/>
                          </a:solidFill>
                          <a:effectLst/>
                          <a:latin typeface="Times New Roman" panose="02020603050405020304" pitchFamily="18" charset="0"/>
                          <a:cs typeface="Times New Roman" panose="02020603050405020304" pitchFamily="18" charset="0"/>
                        </a:rPr>
                        <a:t> 01: </a:t>
                      </a:r>
                      <a:r>
                        <a:rPr lang="en-US" sz="2400" b="1" dirty="0" err="1">
                          <a:solidFill>
                            <a:srgbClr val="0070C0"/>
                          </a:solidFill>
                          <a:effectLst/>
                          <a:latin typeface="Times New Roman" panose="02020603050405020304" pitchFamily="18" charset="0"/>
                          <a:cs typeface="Times New Roman" panose="02020603050405020304" pitchFamily="18" charset="0"/>
                        </a:rPr>
                        <a:t>Miêu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tả</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cảnh</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mùa</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thu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trong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bài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thơ</a:t>
                      </a:r>
                      <a:r>
                        <a:rPr lang="en-US" sz="2400" b="1" dirty="0">
                          <a:solidFill>
                            <a:srgbClr val="0070C0"/>
                          </a:solidFill>
                          <a:effectLst/>
                          <a:latin typeface="Times New Roman" panose="02020603050405020304" pitchFamily="18" charset="0"/>
                          <a:cs typeface="Times New Roman" panose="02020603050405020304" pitchFamily="18" charset="0"/>
                        </a:rPr>
                        <a:t> Thu </a:t>
                      </a:r>
                      <a:r>
                        <a:rPr lang="en-US" sz="2400" b="1" dirty="0" err="1">
                          <a:solidFill>
                            <a:srgbClr val="0070C0"/>
                          </a:solidFill>
                          <a:effectLst/>
                          <a:latin typeface="Times New Roman" panose="02020603050405020304" pitchFamily="18" charset="0"/>
                          <a:cs typeface="Times New Roman" panose="02020603050405020304" pitchFamily="18" charset="0"/>
                        </a:rPr>
                        <a:t>điếu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Nguyễn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Khuyến</a:t>
                      </a:r>
                      <a:r>
                        <a:rPr lang="en-US" sz="2400" b="1" dirty="0">
                          <a:solidFill>
                            <a:srgbClr val="0070C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Miêu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tả</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đầy</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đủ</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các</a:t>
                      </a:r>
                      <a:r>
                        <a:rPr lang="en-US" sz="2400" dirty="0">
                          <a:solidFill>
                            <a:srgbClr val="33CC33"/>
                          </a:solidFill>
                          <a:effectLst/>
                          <a:latin typeface="Times New Roman" panose="02020603050405020304" pitchFamily="18" charset="0"/>
                          <a:cs typeface="Times New Roman" panose="02020603050405020304" pitchFamily="18" charset="0"/>
                        </a:rPr>
                        <a:t> chi </a:t>
                      </a:r>
                      <a:r>
                        <a:rPr lang="en-US" sz="2400" dirty="0" err="1">
                          <a:solidFill>
                            <a:srgbClr val="33CC33"/>
                          </a:solidFill>
                          <a:effectLst/>
                          <a:latin typeface="Times New Roman" panose="02020603050405020304" pitchFamily="18" charset="0"/>
                          <a:cs typeface="Times New Roman" panose="02020603050405020304" pitchFamily="18" charset="0"/>
                        </a:rPr>
                        <a:t>tiết</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hình</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ảnh</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theo</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văn</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bản</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gốc</a:t>
                      </a:r>
                      <a:r>
                        <a:rPr lang="en-US" sz="2400" dirty="0">
                          <a:solidFill>
                            <a:srgbClr val="33CC33"/>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Khái</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quát</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lại</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bức</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tranh</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trong</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thơ</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Nguyễn</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Khuyến</a:t>
                      </a:r>
                      <a:r>
                        <a:rPr lang="en-US" sz="2400" dirty="0">
                          <a:solidFill>
                            <a:srgbClr val="33CC33"/>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400" b="1" dirty="0" err="1">
                          <a:solidFill>
                            <a:srgbClr val="0070C0"/>
                          </a:solidFill>
                          <a:effectLst/>
                          <a:latin typeface="Times New Roman" panose="02020603050405020304" pitchFamily="18" charset="0"/>
                          <a:cs typeface="Times New Roman" panose="02020603050405020304" pitchFamily="18" charset="0"/>
                        </a:rPr>
                        <a:t>Đề</a:t>
                      </a:r>
                      <a:r>
                        <a:rPr lang="en-US" sz="2400" b="1" dirty="0">
                          <a:solidFill>
                            <a:srgbClr val="0070C0"/>
                          </a:solidFill>
                          <a:effectLst/>
                          <a:latin typeface="Times New Roman" panose="02020603050405020304" pitchFamily="18" charset="0"/>
                          <a:cs typeface="Times New Roman" panose="02020603050405020304" pitchFamily="18" charset="0"/>
                        </a:rPr>
                        <a:t> 02: </a:t>
                      </a:r>
                      <a:r>
                        <a:rPr lang="en-US" sz="2400" b="1" dirty="0" err="1">
                          <a:solidFill>
                            <a:srgbClr val="0070C0"/>
                          </a:solidFill>
                          <a:effectLst/>
                          <a:latin typeface="Times New Roman" panose="02020603050405020304" pitchFamily="18" charset="0"/>
                          <a:cs typeface="Times New Roman" panose="02020603050405020304" pitchFamily="18" charset="0"/>
                        </a:rPr>
                        <a:t>Phân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tích</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hai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thơ</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khiến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em</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có</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ấn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tượng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nhất</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trong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bài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thơ</a:t>
                      </a:r>
                      <a:r>
                        <a:rPr lang="en-US" sz="2400" b="1" dirty="0">
                          <a:solidFill>
                            <a:srgbClr val="0070C0"/>
                          </a:solidFill>
                          <a:effectLst/>
                          <a:latin typeface="Times New Roman" panose="02020603050405020304" pitchFamily="18" charset="0"/>
                          <a:cs typeface="Times New Roman" panose="02020603050405020304" pitchFamily="18" charset="0"/>
                        </a:rPr>
                        <a:t> Thu </a:t>
                      </a:r>
                      <a:r>
                        <a:rPr lang="en-US" sz="2400" b="1" dirty="0" err="1">
                          <a:solidFill>
                            <a:srgbClr val="0070C0"/>
                          </a:solidFill>
                          <a:effectLst/>
                          <a:latin typeface="Times New Roman" panose="02020603050405020304" pitchFamily="18" charset="0"/>
                          <a:cs typeface="Times New Roman" panose="02020603050405020304" pitchFamily="18" charset="0"/>
                        </a:rPr>
                        <a:t>điếu</a:t>
                      </a:r>
                      <a:r>
                        <a:rPr lang="en-US" sz="2400" b="1" dirty="0">
                          <a:solidFill>
                            <a:srgbClr val="0070C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Phân</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tích</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nội</a:t>
                      </a:r>
                      <a:r>
                        <a:rPr lang="en-US" sz="2400" dirty="0">
                          <a:solidFill>
                            <a:srgbClr val="33CC33"/>
                          </a:solidFill>
                          <a:effectLst/>
                          <a:latin typeface="Times New Roman" panose="02020603050405020304" pitchFamily="18" charset="0"/>
                          <a:cs typeface="Times New Roman" panose="02020603050405020304" pitchFamily="18" charset="0"/>
                        </a:rPr>
                        <a:t> dung </a:t>
                      </a:r>
                      <a:r>
                        <a:rPr lang="en-US" sz="2400" dirty="0" err="1">
                          <a:solidFill>
                            <a:srgbClr val="33CC33"/>
                          </a:solidFill>
                          <a:effectLst/>
                          <a:latin typeface="Times New Roman" panose="02020603050405020304" pitchFamily="18" charset="0"/>
                          <a:cs typeface="Times New Roman" panose="02020603050405020304" pitchFamily="18" charset="0"/>
                        </a:rPr>
                        <a:t>và</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nghệ</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thuật</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của</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cặp</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câu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thơ</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chỉ</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ra</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những</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tín</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hiệu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nghệ</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thuật</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nổi</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bật</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những</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sáng</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tạo</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độc</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đáo</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của</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hai</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câu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thơ</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về</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cả</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nội</a:t>
                      </a:r>
                      <a:r>
                        <a:rPr lang="en-US" sz="2400" dirty="0">
                          <a:solidFill>
                            <a:srgbClr val="33CC33"/>
                          </a:solidFill>
                          <a:effectLst/>
                          <a:latin typeface="Times New Roman" panose="02020603050405020304" pitchFamily="18" charset="0"/>
                          <a:cs typeface="Times New Roman" panose="02020603050405020304" pitchFamily="18" charset="0"/>
                        </a:rPr>
                        <a:t> dung </a:t>
                      </a:r>
                      <a:r>
                        <a:rPr lang="en-US" sz="2400" dirty="0" err="1">
                          <a:solidFill>
                            <a:srgbClr val="33CC33"/>
                          </a:solidFill>
                          <a:effectLst/>
                          <a:latin typeface="Times New Roman" panose="02020603050405020304" pitchFamily="18" charset="0"/>
                          <a:cs typeface="Times New Roman" panose="02020603050405020304" pitchFamily="18" charset="0"/>
                        </a:rPr>
                        <a:t>và</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nghệ</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thuật</a:t>
                      </a:r>
                      <a:r>
                        <a:rPr lang="en-US" sz="2400" dirty="0">
                          <a:solidFill>
                            <a:srgbClr val="33CC33"/>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400" dirty="0">
                          <a:solidFill>
                            <a:srgbClr val="33CC33"/>
                          </a:solidFill>
                          <a:effectLst/>
                          <a:latin typeface="Times New Roman" panose="02020603050405020304" pitchFamily="18" charset="0"/>
                          <a:cs typeface="Times New Roman" panose="02020603050405020304" pitchFamily="18" charset="0"/>
                        </a:rPr>
                        <a:t>+ Hai </a:t>
                      </a:r>
                      <a:r>
                        <a:rPr lang="en-US" sz="2400" dirty="0" err="1">
                          <a:solidFill>
                            <a:srgbClr val="33CC33"/>
                          </a:solidFill>
                          <a:effectLst/>
                          <a:latin typeface="Times New Roman" panose="02020603050405020304" pitchFamily="18" charset="0"/>
                          <a:cs typeface="Times New Roman" panose="02020603050405020304" pitchFamily="18" charset="0"/>
                        </a:rPr>
                        <a:t>câu</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thơ</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cho</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thấy</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tâm</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trạng</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tình</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cảm</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gì</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của</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tác</a:t>
                      </a:r>
                      <a:r>
                        <a:rPr lang="en-US" sz="2400" dirty="0">
                          <a:solidFill>
                            <a:srgbClr val="33CC33"/>
                          </a:solidFill>
                          <a:effectLst/>
                          <a:latin typeface="Times New Roman" panose="02020603050405020304" pitchFamily="18" charset="0"/>
                          <a:cs typeface="Times New Roman" panose="02020603050405020304" pitchFamily="18" charset="0"/>
                        </a:rPr>
                        <a:t> </a:t>
                      </a:r>
                      <a:r>
                        <a:rPr lang="en-US" sz="2400" dirty="0" err="1">
                          <a:solidFill>
                            <a:srgbClr val="33CC33"/>
                          </a:solidFill>
                          <a:effectLst/>
                          <a:latin typeface="Times New Roman" panose="02020603050405020304" pitchFamily="18" charset="0"/>
                          <a:cs typeface="Times New Roman" panose="02020603050405020304" pitchFamily="18" charset="0"/>
                        </a:rPr>
                        <a:t>giả</a:t>
                      </a:r>
                      <a:r>
                        <a:rPr lang="en-US" sz="2400" dirty="0">
                          <a:solidFill>
                            <a:srgbClr val="33CC33"/>
                          </a:solidFill>
                          <a:effectLst/>
                          <a:latin typeface="Times New Roman" panose="02020603050405020304" pitchFamily="18" charset="0"/>
                          <a:cs typeface="Times New Roman" panose="02020603050405020304" pitchFamily="18" charset="0"/>
                        </a:rPr>
                        <a:t>?</a:t>
                      </a: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709018"/>
                  </a:ext>
                </a:extLst>
              </a:tr>
              <a:tr h="381528">
                <a:tc>
                  <a:txBody>
                    <a:bodyPr/>
                    <a:lstStyle/>
                    <a:p>
                      <a:pPr marL="0" marR="0" algn="ctr">
                        <a:lnSpc>
                          <a:spcPct val="100000"/>
                        </a:lnSpc>
                        <a:spcBef>
                          <a:spcPts val="0"/>
                        </a:spcBef>
                        <a:spcAft>
                          <a:spcPts val="0"/>
                        </a:spcAft>
                      </a:pPr>
                      <a:r>
                        <a:rPr lang="en-US" sz="2400">
                          <a:solidFill>
                            <a:srgbClr val="0070C0"/>
                          </a:solidFill>
                          <a:effectLst/>
                          <a:latin typeface="Times New Roman" panose="02020603050405020304" pitchFamily="18" charset="0"/>
                          <a:cs typeface="Times New Roman" panose="02020603050405020304" pitchFamily="18" charset="0"/>
                        </a:rPr>
                        <a:t>3</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just">
                        <a:lnSpc>
                          <a:spcPct val="100000"/>
                        </a:lnSpc>
                        <a:spcBef>
                          <a:spcPts val="0"/>
                        </a:spcBef>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đảm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bảo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tính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liên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kết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giữa</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câu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580329"/>
                  </a:ext>
                </a:extLst>
              </a:tr>
              <a:tr h="381528">
                <a:tc>
                  <a:txBody>
                    <a:bodyPr/>
                    <a:lstStyle/>
                    <a:p>
                      <a:pPr marL="0" marR="0" algn="ctr">
                        <a:lnSpc>
                          <a:spcPct val="100000"/>
                        </a:lnSpc>
                        <a:spcBef>
                          <a:spcPts val="0"/>
                        </a:spcBef>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4</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BAD"/>
                    </a:solidFill>
                  </a:tcPr>
                </a:tc>
                <a:tc>
                  <a:txBody>
                    <a:bodyPr/>
                    <a:lstStyle/>
                    <a:p>
                      <a:pPr marL="0" marR="0" algn="just">
                        <a:lnSpc>
                          <a:spcPct val="100000"/>
                        </a:lnSpc>
                        <a:spcBef>
                          <a:spcPts val="0"/>
                        </a:spcBef>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đảm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bảo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cầu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chính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tả</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cách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sử</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dụng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từ</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ngữ</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ngữ</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pháp</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48" marR="658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313459"/>
                  </a:ext>
                </a:extLst>
              </a:tr>
            </a:tbl>
          </a:graphicData>
        </a:graphic>
      </p:graphicFrame>
    </p:spTree>
    <p:extLst>
      <p:ext uri="{BB962C8B-B14F-4D97-AF65-F5344CB8AC3E}">
        <p14:creationId xmlns:p14="http://schemas.microsoft.com/office/powerpoint/2010/main" val="320737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09D8301-1F33-B221-4BC6-5CAC15778D42}"/>
              </a:ext>
            </a:extLst>
          </p:cNvPr>
          <p:cNvSpPr txBox="1"/>
          <p:nvPr/>
        </p:nvSpPr>
        <p:spPr>
          <a:xfrm>
            <a:off x="1341091" y="920621"/>
            <a:ext cx="9937104" cy="5016758"/>
          </a:xfrm>
          <a:prstGeom prst="rect">
            <a:avLst/>
          </a:prstGeom>
          <a:noFill/>
        </p:spPr>
        <p:txBody>
          <a:bodyPr wrap="square">
            <a:spAutoFit/>
          </a:bodyPr>
          <a:lstStyle/>
          <a:p>
            <a:pPr marL="0" marR="0" algn="just">
              <a:spcBef>
                <a:spcPts val="0"/>
              </a:spcBef>
              <a:spcAft>
                <a:spcPts val="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01: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điếu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góc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tẻo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teo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lẽo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veo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tận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sóng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biếc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khẽ</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gợn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B1AFC5B9-3121-1D7C-1AF7-B69EAC508960}"/>
              </a:ext>
            </a:extLst>
          </p:cNvPr>
          <p:cNvSpPr txBox="1"/>
          <p:nvPr/>
        </p:nvSpPr>
        <p:spPr>
          <a:xfrm>
            <a:off x="4293419" y="116632"/>
            <a:ext cx="3816424" cy="603114"/>
          </a:xfrm>
          <a:prstGeom prst="rect">
            <a:avLst/>
          </a:prstGeom>
          <a:noFill/>
        </p:spPr>
        <p:txBody>
          <a:bodyPr wrap="square">
            <a:spAutoFit/>
          </a:bodyPr>
          <a:lstStyle/>
          <a:p>
            <a:pPr marL="0" marR="0">
              <a:lnSpc>
                <a:spcPct val="130000"/>
              </a:lnSpc>
              <a:spcBef>
                <a:spcPts val="0"/>
              </a:spcBef>
              <a:spcAft>
                <a:spcPts val="0"/>
              </a:spcAft>
            </a:pP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khảo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332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09D8301-1F33-B221-4BC6-5CAC15778D42}"/>
              </a:ext>
            </a:extLst>
          </p:cNvPr>
          <p:cNvSpPr txBox="1"/>
          <p:nvPr/>
        </p:nvSpPr>
        <p:spPr>
          <a:xfrm>
            <a:off x="1413099" y="1130300"/>
            <a:ext cx="9937104" cy="444538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tầm</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khoảng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xanh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ngắt</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bao la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nền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lơ</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lửng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trôi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hạ</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xuống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thấp</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xa</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ngõ</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trúc</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co,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bóng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ngư</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ông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quay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chiếc</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thuyền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giật</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đớp</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bèo</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B1AFC5B9-3121-1D7C-1AF7-B69EAC508960}"/>
              </a:ext>
            </a:extLst>
          </p:cNvPr>
          <p:cNvSpPr txBox="1"/>
          <p:nvPr/>
        </p:nvSpPr>
        <p:spPr>
          <a:xfrm>
            <a:off x="4293419" y="116632"/>
            <a:ext cx="3816424" cy="603114"/>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613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2369180-E86D-F0BE-24AC-980ED062E18D}"/>
              </a:ext>
            </a:extLst>
          </p:cNvPr>
          <p:cNvSpPr txBox="1"/>
          <p:nvPr/>
        </p:nvSpPr>
        <p:spPr>
          <a:xfrm>
            <a:off x="1413099" y="836712"/>
            <a:ext cx="9937104" cy="51744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02: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Tựa gối ôm cần lâu chẳng được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Cá đâu đớp động dưới chân bèo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Hai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cuối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bài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Thu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điếu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Nguyễn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Khuyến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rõ</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người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ưởng rằng nói chuyện câu cá mùa thu, nhưng thực ra tác giả đang tự mình đón nhận cảnh thu, trời thu vào cõi lòng.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6850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2369180-E86D-F0BE-24AC-980ED062E18D}"/>
              </a:ext>
            </a:extLst>
          </p:cNvPr>
          <p:cNvSpPr txBox="1"/>
          <p:nvPr/>
        </p:nvSpPr>
        <p:spPr>
          <a:xfrm>
            <a:off x="1413099" y="836712"/>
            <a:ext cx="9937104" cy="5174493"/>
          </a:xfrm>
          <a:prstGeom prst="rect">
            <a:avLst/>
          </a:prstGeom>
          <a:noFill/>
        </p:spPr>
        <p:txBody>
          <a:bodyPr wrap="square">
            <a:spAutoFit/>
          </a:bodyPr>
          <a:lstStyle/>
          <a:p>
            <a:pPr marL="0" marR="0">
              <a:lnSpc>
                <a:spcPct val="150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Hình ảnh </a:t>
            </a:r>
            <a:r>
              <a:rPr lang="vi-VN" sz="3200" i="1" dirty="0">
                <a:solidFill>
                  <a:srgbClr val="000000"/>
                </a:solidFill>
                <a:effectLst/>
                <a:latin typeface="Times New Roman" panose="02020603050405020304" pitchFamily="18" charset="0"/>
                <a:ea typeface="Times New Roman" panose="02020603050405020304" pitchFamily="18" charset="0"/>
              </a:rPr>
              <a:t>“tựa gối ôm cần”</a:t>
            </a:r>
            <a:r>
              <a:rPr lang="vi-VN" sz="3200" dirty="0">
                <a:solidFill>
                  <a:srgbClr val="000000"/>
                </a:solidFill>
                <a:effectLst/>
                <a:latin typeface="Times New Roman" panose="02020603050405020304" pitchFamily="18" charset="0"/>
                <a:ea typeface="Times New Roman" panose="02020603050405020304" pitchFamily="18" charset="0"/>
              </a:rPr>
              <a:t> cho ta thấy tâm thế nhàn nhã của nhà thơ trước cảnh vật. Dường như chính vì đã thoát khỏi vòng danh lợi, không quan tâm thế thái nhân tình nên tác giả ngắm nhìn cảnh thu bằng một con mắt thật thoải mái. Tưởng đâu tác giả ngồi trầm ngâm câu cá, hóa ra tâm hồn của nhà thơ lại đang đắm chìm trong giấc mộng trời thu.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8876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17C6E17-DCAF-A527-6348-6CE4FAC767C5}"/>
              </a:ext>
            </a:extLst>
          </p:cNvPr>
          <p:cNvSpPr txBox="1"/>
          <p:nvPr/>
        </p:nvSpPr>
        <p:spPr>
          <a:xfrm>
            <a:off x="1609863" y="979938"/>
            <a:ext cx="8959574" cy="646986"/>
          </a:xfrm>
          <a:prstGeom prst="roundRect">
            <a:avLst/>
          </a:prstGeom>
          <a:solidFill>
            <a:schemeClr val="bg1"/>
          </a:solidFill>
          <a:ln w="57150">
            <a:solidFill>
              <a:srgbClr val="00B0F0"/>
            </a:solidFill>
            <a:prstDash val="sysDot"/>
          </a:ln>
        </p:spPr>
        <p:txBody>
          <a:bodyPr wrap="square">
            <a:spAutoFit/>
          </a:bodyPr>
          <a:lstStyle/>
          <a:p>
            <a:pPr lvl="0" algn="just" eaLnBrk="0" fontAlgn="base" hangingPunct="0">
              <a:spcBef>
                <a:spcPct val="0"/>
              </a:spcBef>
              <a:spcAft>
                <a:spcPct val="0"/>
              </a:spcAft>
            </a:pPr>
            <a:r>
              <a:rPr lang="en-US" alt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Freeform 8">
            <a:extLst>
              <a:ext uri="{FF2B5EF4-FFF2-40B4-BE49-F238E27FC236}">
                <a16:creationId xmlns:a16="http://schemas.microsoft.com/office/drawing/2014/main" id="{081CB4EA-9457-8D65-F7C6-33E42A177E72}"/>
              </a:ext>
            </a:extLst>
          </p:cNvPr>
          <p:cNvSpPr/>
          <p:nvPr/>
        </p:nvSpPr>
        <p:spPr>
          <a:xfrm>
            <a:off x="5661571" y="1957617"/>
            <a:ext cx="4775688" cy="388843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24">
            <a:hlinkClick r:id="rId4" action="ppaction://hlinksldjump"/>
            <a:extLst>
              <a:ext uri="{FF2B5EF4-FFF2-40B4-BE49-F238E27FC236}">
                <a16:creationId xmlns:a16="http://schemas.microsoft.com/office/drawing/2014/main" id="{58983F38-7665-2D83-0B41-67D6068D2093}"/>
              </a:ext>
            </a:extLst>
          </p:cNvPr>
          <p:cNvSpPr/>
          <p:nvPr/>
        </p:nvSpPr>
        <p:spPr>
          <a:xfrm flipH="1">
            <a:off x="10126067" y="2780928"/>
            <a:ext cx="1742782" cy="3649806"/>
          </a:xfrm>
          <a:custGeom>
            <a:avLst/>
            <a:gdLst/>
            <a:ahLst/>
            <a:cxnLst/>
            <a:rect l="l" t="t" r="r" b="b"/>
            <a:pathLst>
              <a:path w="1742782" h="3649806">
                <a:moveTo>
                  <a:pt x="0" y="0"/>
                </a:moveTo>
                <a:lnTo>
                  <a:pt x="1742782" y="0"/>
                </a:lnTo>
                <a:lnTo>
                  <a:pt x="1742782" y="3649806"/>
                </a:lnTo>
                <a:lnTo>
                  <a:pt x="0" y="3649806"/>
                </a:lnTo>
                <a:lnTo>
                  <a:pt x="0" y="0"/>
                </a:lnTo>
                <a:close/>
              </a:path>
            </a:pathLst>
          </a:custGeom>
          <a:blipFill>
            <a:blip r:embed="rId5"/>
            <a:stretch>
              <a:fillRect/>
            </a:stretch>
          </a:blipFill>
        </p:spPr>
      </p:sp>
      <p:sp>
        <p:nvSpPr>
          <p:cNvPr id="8" name="Hộp Văn bản 7">
            <a:extLst>
              <a:ext uri="{FF2B5EF4-FFF2-40B4-BE49-F238E27FC236}">
                <a16:creationId xmlns:a16="http://schemas.microsoft.com/office/drawing/2014/main" id="{7B63D09D-AFC1-B9B7-B570-D4A3D224C0AF}"/>
              </a:ext>
            </a:extLst>
          </p:cNvPr>
          <p:cNvSpPr txBox="1"/>
          <p:nvPr/>
        </p:nvSpPr>
        <p:spPr>
          <a:xfrm>
            <a:off x="6439624" y="3212976"/>
            <a:ext cx="2254853" cy="809261"/>
          </a:xfrm>
          <a:prstGeom prst="rect">
            <a:avLst/>
          </a:prstGeom>
          <a:noFill/>
        </p:spPr>
        <p:txBody>
          <a:bodyPr wrap="square">
            <a:spAutoFit/>
          </a:bodyPr>
          <a:lstStyle/>
          <a:p>
            <a:pPr marL="0" marR="0" algn="ctr">
              <a:lnSpc>
                <a:spcPct val="130000"/>
              </a:lnSpc>
              <a:spcBef>
                <a:spcPts val="0"/>
              </a:spcBef>
              <a:spcAft>
                <a:spcPts val="0"/>
              </a:spcAft>
            </a:pP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Bèo</a:t>
            </a:r>
            <a:endParaRPr lang="en-US" sz="4000" b="1" dirty="0">
              <a:solidFill>
                <a:srgbClr val="00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Bèo Nhật Bản - Hình Ảnh Và 10 Công Dụng Với Sức Khỏe">
            <a:extLst>
              <a:ext uri="{FF2B5EF4-FFF2-40B4-BE49-F238E27FC236}">
                <a16:creationId xmlns:a16="http://schemas.microsoft.com/office/drawing/2014/main" id="{461080BC-9CA3-4E6B-A26D-0670F249FB60}"/>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3059" y="2370673"/>
            <a:ext cx="4345093" cy="30623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57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2369180-E86D-F0BE-24AC-980ED062E18D}"/>
              </a:ext>
            </a:extLst>
          </p:cNvPr>
          <p:cNvSpPr txBox="1"/>
          <p:nvPr/>
        </p:nvSpPr>
        <p:spPr>
          <a:xfrm>
            <a:off x="1341091" y="654330"/>
            <a:ext cx="9937104" cy="5549340"/>
          </a:xfrm>
          <a:prstGeom prst="rect">
            <a:avLst/>
          </a:prstGeom>
          <a:noFill/>
        </p:spPr>
        <p:txBody>
          <a:bodyPr wrap="square">
            <a:spAutoFit/>
          </a:bodyPr>
          <a:lstStyle/>
          <a:p>
            <a:pPr algn="just">
              <a:lnSpc>
                <a:spcPct val="150000"/>
              </a:lnSpc>
            </a:pPr>
            <a:r>
              <a:rPr lang="vi-VN" sz="3000" dirty="0">
                <a:solidFill>
                  <a:srgbClr val="000000"/>
                </a:solidFill>
                <a:latin typeface="Times New Roman" panose="02020603050405020304" pitchFamily="18" charset="0"/>
                <a:ea typeface="Times New Roman" panose="02020603050405020304" pitchFamily="18" charset="0"/>
              </a:rPr>
              <a:t>Chính âm thanh “</a:t>
            </a:r>
            <a:r>
              <a:rPr lang="vi-VN" sz="3000" i="1" dirty="0">
                <a:solidFill>
                  <a:srgbClr val="000000"/>
                </a:solidFill>
                <a:latin typeface="Times New Roman" panose="02020603050405020304" pitchFamily="18" charset="0"/>
                <a:ea typeface="Times New Roman" panose="02020603050405020304" pitchFamily="18" charset="0"/>
              </a:rPr>
              <a:t>cá đâu đớp</a:t>
            </a:r>
            <a:r>
              <a:rPr lang="en-US" sz="3000" i="1" dirty="0">
                <a:solidFill>
                  <a:srgbClr val="000000"/>
                </a:solidFill>
                <a:latin typeface="Times New Roman" panose="02020603050405020304" pitchFamily="18" charset="0"/>
                <a:ea typeface="Times New Roman" panose="02020603050405020304" pitchFamily="18" charset="0"/>
              </a:rPr>
              <a:t> </a:t>
            </a:r>
            <a:r>
              <a:rPr lang="vi-VN" sz="3000" i="1" dirty="0">
                <a:solidFill>
                  <a:srgbClr val="000000"/>
                </a:solidFill>
                <a:latin typeface="Times New Roman" panose="02020603050405020304" pitchFamily="18" charset="0"/>
                <a:ea typeface="Times New Roman" panose="02020603050405020304" pitchFamily="18" charset="0"/>
              </a:rPr>
              <a:t>động” </a:t>
            </a:r>
            <a:r>
              <a:rPr lang="vi-VN" sz="3000" dirty="0">
                <a:solidFill>
                  <a:srgbClr val="000000"/>
                </a:solidFill>
                <a:effectLst/>
                <a:latin typeface="Times New Roman" panose="02020603050405020304" pitchFamily="18" charset="0"/>
                <a:ea typeface="Times New Roman" panose="02020603050405020304" pitchFamily="18" charset="0"/>
              </a:rPr>
              <a:t>đã khiến tác giả chợt tỉnh và trở về thực tại. Sự êm đềm, vắng lặng của cảnh vật ao thu, trời thu như chính nỗi lòng của nhà thơ vậy. Đó là nỗi cô đơn, trống vắng giữa cuộc đời. Tiếng cá đớp động không chỉ thức tỉnh nhà thơ mà còn phá tan khung cảnh tĩnh mịch của ao thu. </a:t>
            </a:r>
            <a:r>
              <a:rPr lang="en-US" sz="3000" dirty="0" err="1">
                <a:solidFill>
                  <a:srgbClr val="000000"/>
                </a:solidFill>
                <a:effectLst/>
                <a:latin typeface="Times New Roman" panose="02020603050405020304" pitchFamily="18" charset="0"/>
                <a:ea typeface="Times New Roman" panose="02020603050405020304" pitchFamily="18" charset="0"/>
              </a:rPr>
              <a:t>Đặt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hoàn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cảnh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ra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thơ</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câu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thơ</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cuối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đọc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thấy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pt-BR" sz="3000" dirty="0">
                <a:solidFill>
                  <a:srgbClr val="000000"/>
                </a:solidFill>
                <a:effectLst/>
                <a:latin typeface="Times New Roman" panose="02020603050405020304" pitchFamily="18" charset="0"/>
                <a:ea typeface="Times New Roman" panose="02020603050405020304" pitchFamily="18" charset="0"/>
              </a:rPr>
              <a:t>tấm lòng yêu nước thầm kín mà sâu sắc của tác giả.</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116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01331" y="1196752"/>
            <a:ext cx="5760640" cy="3436025"/>
            <a:chOff x="1197075" y="2924944"/>
            <a:chExt cx="2960017" cy="1765549"/>
          </a:xfrm>
        </p:grpSpPr>
        <p:grpSp>
          <p:nvGrpSpPr>
            <p:cNvPr id="14" name="组合 13"/>
            <p:cNvGrpSpPr/>
            <p:nvPr/>
          </p:nvGrpSpPr>
          <p:grpSpPr>
            <a:xfrm>
              <a:off x="1197075" y="2924944"/>
              <a:ext cx="2960017" cy="1765549"/>
              <a:chOff x="1269083" y="2996952"/>
              <a:chExt cx="2960017" cy="1765549"/>
            </a:xfrm>
          </p:grpSpPr>
          <p:grpSp>
            <p:nvGrpSpPr>
              <p:cNvPr id="16" name="组合 15"/>
              <p:cNvGrpSpPr/>
              <p:nvPr/>
            </p:nvGrpSpPr>
            <p:grpSpPr>
              <a:xfrm>
                <a:off x="2061171" y="2996952"/>
                <a:ext cx="1296144" cy="1296144"/>
                <a:chOff x="2853259" y="2852936"/>
                <a:chExt cx="1296144" cy="1296144"/>
              </a:xfrm>
            </p:grpSpPr>
            <p:sp>
              <p:nvSpPr>
                <p:cNvPr id="18" name="椭圆 17"/>
                <p:cNvSpPr/>
                <p:nvPr/>
              </p:nvSpPr>
              <p:spPr>
                <a:xfrm>
                  <a:off x="2925267" y="2924944"/>
                  <a:ext cx="1152128"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853259" y="2852936"/>
                  <a:ext cx="1296144" cy="129614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6409" r="2327" b="10316"/>
              <a:stretch/>
            </p:blipFill>
            <p:spPr bwMode="auto">
              <a:xfrm>
                <a:off x="1269083" y="3200401"/>
                <a:ext cx="2960017"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文本框 103"/>
            <p:cNvSpPr txBox="1"/>
            <p:nvPr/>
          </p:nvSpPr>
          <p:spPr>
            <a:xfrm>
              <a:off x="2264438" y="3080808"/>
              <a:ext cx="745594" cy="680029"/>
            </a:xfrm>
            <a:prstGeom prst="rect">
              <a:avLst/>
            </a:prstGeom>
            <a:noFill/>
          </p:spPr>
          <p:txBody>
            <a:bodyPr vert="horz" wrap="none" rtlCol="0">
              <a:spAutoFit/>
            </a:bodyPr>
            <a:lstStyle/>
            <a:p>
              <a:r>
                <a:rPr lang="en-US" altLang="zh-CN" sz="8000" b="1" dirty="0">
                  <a:solidFill>
                    <a:srgbClr val="FF0000"/>
                  </a:solidFill>
                  <a:latin typeface="方正大标宋简体" pitchFamily="65" charset="-122"/>
                  <a:ea typeface="方正大标宋简体" pitchFamily="65" charset="-122"/>
                </a:rPr>
                <a:t>04</a:t>
              </a:r>
              <a:endParaRPr lang="zh-CN" altLang="en-US" sz="8000" b="1" dirty="0">
                <a:solidFill>
                  <a:srgbClr val="FF0000"/>
                </a:solidFill>
                <a:latin typeface="方正大标宋简体" pitchFamily="65" charset="-122"/>
                <a:ea typeface="方正大标宋简体" pitchFamily="65" charset="-122"/>
              </a:endParaRPr>
            </a:p>
          </p:txBody>
        </p:sp>
      </p:grpSp>
      <p:sp>
        <p:nvSpPr>
          <p:cNvPr id="20" name="文本框 56"/>
          <p:cNvSpPr txBox="1"/>
          <p:nvPr/>
        </p:nvSpPr>
        <p:spPr>
          <a:xfrm>
            <a:off x="4739214" y="4546268"/>
            <a:ext cx="3304110" cy="769441"/>
          </a:xfrm>
          <a:prstGeom prst="rect">
            <a:avLst/>
          </a:prstGeom>
          <a:noFill/>
        </p:spPr>
        <p:txBody>
          <a:bodyPr vert="horz" wrap="none" rtlCol="0">
            <a:spAutoFit/>
          </a:bodyPr>
          <a:lstStyle/>
          <a:p>
            <a:r>
              <a:rPr lang="en-US" altLang="zh-CN" sz="4400" b="1" dirty="0">
                <a:solidFill>
                  <a:schemeClr val="accent5"/>
                </a:solidFill>
                <a:latin typeface="Times New Roman" panose="02020603050405020304" pitchFamily="18" charset="0"/>
                <a:ea typeface="方正大标宋简体" pitchFamily="65" charset="-122"/>
                <a:cs typeface="Times New Roman" panose="02020603050405020304" pitchFamily="18" charset="0"/>
              </a:rPr>
              <a:t>VẬN DỤNG</a:t>
            </a:r>
            <a:endParaRPr lang="zh-CN" altLang="en-US" sz="4400" b="1" dirty="0">
              <a:solidFill>
                <a:schemeClr val="accent5"/>
              </a:solidFill>
              <a:latin typeface="Times New Roman" panose="02020603050405020304" pitchFamily="18" charset="0"/>
              <a:ea typeface="方正大标宋简体" pitchFamily="65" charset="-122"/>
              <a:cs typeface="Times New Roman" panose="02020603050405020304" pitchFamily="18" charset="0"/>
            </a:endParaRPr>
          </a:p>
        </p:txBody>
      </p:sp>
    </p:spTree>
    <p:extLst>
      <p:ext uri="{BB962C8B-B14F-4D97-AF65-F5344CB8AC3E}">
        <p14:creationId xmlns:p14="http://schemas.microsoft.com/office/powerpoint/2010/main" val="415556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14:presetBounceEnd="5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2000">
                                          <p:cBhvr additive="base">
                                            <p:cTn id="11" dur="1000" fill="hold"/>
                                            <p:tgtEl>
                                              <p:spTgt spid="20"/>
                                            </p:tgtEl>
                                            <p:attrNameLst>
                                              <p:attrName>ppt_x</p:attrName>
                                            </p:attrNameLst>
                                          </p:cBhvr>
                                          <p:tavLst>
                                            <p:tav tm="0">
                                              <p:val>
                                                <p:strVal val="0-#ppt_w/2"/>
                                              </p:val>
                                            </p:tav>
                                            <p:tav tm="100000">
                                              <p:val>
                                                <p:strVal val="#ppt_x"/>
                                              </p:val>
                                            </p:tav>
                                          </p:tavLst>
                                        </p:anim>
                                        <p:anim calcmode="lin" valueType="num" p14:bounceEnd="52000">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9D86BA1-AFFC-032A-28F7-733A2F1A6BAD}"/>
              </a:ext>
            </a:extLst>
          </p:cNvPr>
          <p:cNvSpPr txBox="1"/>
          <p:nvPr/>
        </p:nvSpPr>
        <p:spPr>
          <a:xfrm>
            <a:off x="1845147" y="980728"/>
            <a:ext cx="9033727" cy="2281476"/>
          </a:xfrm>
          <a:prstGeom prst="roundRect">
            <a:avLst/>
          </a:prstGeom>
          <a:noFill/>
          <a:ln w="38100">
            <a:solidFill>
              <a:srgbClr val="0000FF"/>
            </a:solidFill>
            <a:prstDash val="dashDot"/>
          </a:ln>
        </p:spPr>
        <p:txBody>
          <a:bodyPr wrap="square">
            <a:spAutoFit/>
          </a:bodyPr>
          <a:lstStyle/>
          <a:p>
            <a:pPr marL="0" marR="30480" algn="just">
              <a:spcBef>
                <a:spcPts val="0"/>
              </a:spcBef>
              <a:spcAft>
                <a:spcPts val="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0"/>
              </a:spcAft>
            </a:pP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chùm</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Freeform 13">
            <a:extLst>
              <a:ext uri="{FF2B5EF4-FFF2-40B4-BE49-F238E27FC236}">
                <a16:creationId xmlns:a16="http://schemas.microsoft.com/office/drawing/2014/main" id="{99E2A9B4-A8DC-0C9A-E064-695095B9A919}"/>
              </a:ext>
            </a:extLst>
          </p:cNvPr>
          <p:cNvSpPr/>
          <p:nvPr/>
        </p:nvSpPr>
        <p:spPr>
          <a:xfrm>
            <a:off x="4941491" y="3440359"/>
            <a:ext cx="3256903" cy="2340899"/>
          </a:xfrm>
          <a:custGeom>
            <a:avLst/>
            <a:gdLst/>
            <a:ahLst/>
            <a:cxnLst/>
            <a:rect l="l" t="t" r="r" b="b"/>
            <a:pathLst>
              <a:path w="3256903" h="2340899">
                <a:moveTo>
                  <a:pt x="0" y="0"/>
                </a:moveTo>
                <a:lnTo>
                  <a:pt x="3256903" y="0"/>
                </a:lnTo>
                <a:lnTo>
                  <a:pt x="3256903" y="2340900"/>
                </a:lnTo>
                <a:lnTo>
                  <a:pt x="0" y="234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32056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6E62F5-D23D-EF80-542D-C225562B3F19}"/>
              </a:ext>
            </a:extLst>
          </p:cNvPr>
          <p:cNvPicPr>
            <a:picLocks noChangeAspect="1"/>
          </p:cNvPicPr>
          <p:nvPr/>
        </p:nvPicPr>
        <p:blipFill rotWithShape="1">
          <a:blip r:embed="rId2"/>
          <a:srcRect t="36801" b="-1"/>
          <a:stretch/>
        </p:blipFill>
        <p:spPr>
          <a:xfrm>
            <a:off x="693019" y="620712"/>
            <a:ext cx="10820907" cy="5545138"/>
          </a:xfrm>
          <a:prstGeom prst="rect">
            <a:avLst/>
          </a:prstGeom>
          <a:effectLst>
            <a:softEdge rad="127000"/>
          </a:effectLst>
        </p:spPr>
      </p:pic>
      <p:sp>
        <p:nvSpPr>
          <p:cNvPr id="3" name="Rectangle: Rounded Corners 2">
            <a:extLst>
              <a:ext uri="{FF2B5EF4-FFF2-40B4-BE49-F238E27FC236}">
                <a16:creationId xmlns:a16="http://schemas.microsoft.com/office/drawing/2014/main" id="{E714404C-05D1-7961-8656-60991225F492}"/>
              </a:ext>
            </a:extLst>
          </p:cNvPr>
          <p:cNvSpPr/>
          <p:nvPr/>
        </p:nvSpPr>
        <p:spPr>
          <a:xfrm>
            <a:off x="1773139" y="1184734"/>
            <a:ext cx="8280920" cy="4488532"/>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802CF44-DB9A-C989-39A5-12E5FE0164FD}"/>
              </a:ext>
            </a:extLst>
          </p:cNvPr>
          <p:cNvSpPr txBox="1"/>
          <p:nvPr/>
        </p:nvSpPr>
        <p:spPr>
          <a:xfrm>
            <a:off x="2530531" y="1225502"/>
            <a:ext cx="7200800" cy="4524315"/>
          </a:xfrm>
          <a:prstGeom prst="rect">
            <a:avLst/>
          </a:prstGeom>
          <a:noFill/>
        </p:spPr>
        <p:txBody>
          <a:bodyPr wrap="square">
            <a:spAutoFit/>
          </a:bodyPr>
          <a:lstStyle/>
          <a:p>
            <a:pPr marL="0" marR="0" algn="ctr">
              <a:spcBef>
                <a:spcPts val="0"/>
              </a:spcBef>
              <a:spcAft>
                <a:spcPts val="0"/>
              </a:spcAft>
              <a:tabLst>
                <a:tab pos="990600" algn="l"/>
              </a:tabLst>
            </a:pPr>
            <a:r>
              <a:rPr lang="it-IT" sz="32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Vịnh mùa thu (Thu vịnh)</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Trời thu xanh ngắt mấy tầng cao,</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Cần trúc lơ phơ gió hắt hiu.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 biếc trông như tầng khói phủ,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Song thưa để mặc bóng trăng vào.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Mấy chùm trước giậu hoa năm ngoái,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 tiếng trên không ngỗng nước nào?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 hứng cũng vừa toan cất bút,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 ra lại thẹn với ông Đào.</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68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F8E583-87BA-3FDE-9B05-16A77C42C752}"/>
              </a:ext>
            </a:extLst>
          </p:cNvPr>
          <p:cNvPicPr>
            <a:picLocks noChangeAspect="1"/>
          </p:cNvPicPr>
          <p:nvPr/>
        </p:nvPicPr>
        <p:blipFill>
          <a:blip r:embed="rId2"/>
          <a:stretch>
            <a:fillRect/>
          </a:stretch>
        </p:blipFill>
        <p:spPr>
          <a:xfrm>
            <a:off x="660400" y="620688"/>
            <a:ext cx="10858499" cy="5605786"/>
          </a:xfrm>
          <a:prstGeom prst="rect">
            <a:avLst/>
          </a:prstGeom>
          <a:effectLst>
            <a:softEdge rad="127000"/>
          </a:effectLst>
        </p:spPr>
      </p:pic>
      <p:sp>
        <p:nvSpPr>
          <p:cNvPr id="4" name="Rectangle: Rounded Corners 3">
            <a:extLst>
              <a:ext uri="{FF2B5EF4-FFF2-40B4-BE49-F238E27FC236}">
                <a16:creationId xmlns:a16="http://schemas.microsoft.com/office/drawing/2014/main" id="{6ED4BC67-69DC-2F60-47B2-D3E7F749D9B6}"/>
              </a:ext>
            </a:extLst>
          </p:cNvPr>
          <p:cNvSpPr/>
          <p:nvPr/>
        </p:nvSpPr>
        <p:spPr>
          <a:xfrm>
            <a:off x="2565227" y="1028700"/>
            <a:ext cx="7776864" cy="4272508"/>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3F08A010-529C-2AF1-95C4-524634CF2D37}"/>
              </a:ext>
            </a:extLst>
          </p:cNvPr>
          <p:cNvSpPr txBox="1"/>
          <p:nvPr/>
        </p:nvSpPr>
        <p:spPr>
          <a:xfrm>
            <a:off x="3712186" y="1077089"/>
            <a:ext cx="6192688" cy="4031873"/>
          </a:xfrm>
          <a:prstGeom prst="rect">
            <a:avLst/>
          </a:prstGeom>
          <a:noFill/>
        </p:spPr>
        <p:txBody>
          <a:bodyPr wrap="square">
            <a:spAutoFit/>
          </a:bodyPr>
          <a:lstStyle/>
          <a:p>
            <a:pPr marL="0" marR="0" algn="ctr">
              <a:spcBef>
                <a:spcPts val="0"/>
              </a:spcBef>
              <a:spcAft>
                <a:spcPts val="0"/>
              </a:spcAft>
              <a:tabLst>
                <a:tab pos="990600" algn="l"/>
              </a:tabLst>
            </a:pP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(Thu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cỏ</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le te,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đóm</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loè</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giậu</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phất</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phơ</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khói</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nhạt</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ao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lóng</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lánh</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err="1">
                <a:effectLst/>
                <a:latin typeface="Times New Roman" panose="02020603050405020304" pitchFamily="18" charset="0"/>
                <a:ea typeface="Calibri" panose="020F0502020204030204" pitchFamily="34" charset="0"/>
                <a:cs typeface="Times New Roman" panose="02020603050405020304" pitchFamily="18" charset="0"/>
              </a:rPr>
              <a:t>loe</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2800" i="1" dirty="0">
                <a:effectLst/>
                <a:latin typeface="Times New Roman" panose="02020603050405020304" pitchFamily="18" charset="0"/>
                <a:ea typeface="Calibri" panose="020F0502020204030204" pitchFamily="34" charset="0"/>
                <a:cs typeface="Times New Roman" panose="02020603050405020304" pitchFamily="18" charset="0"/>
              </a:rPr>
              <a:t>Da trời ai nhuộm mà xanh ngắt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2800" i="1" dirty="0">
                <a:effectLst/>
                <a:latin typeface="Times New Roman" panose="02020603050405020304" pitchFamily="18" charset="0"/>
                <a:ea typeface="Calibri" panose="020F0502020204030204" pitchFamily="34" charset="0"/>
                <a:cs typeface="Times New Roman" panose="02020603050405020304" pitchFamily="18" charset="0"/>
              </a:rPr>
              <a:t>Mắt lão không vầy cũng đỏ hoe.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2800" i="1" dirty="0">
                <a:effectLst/>
                <a:latin typeface="Times New Roman" panose="02020603050405020304" pitchFamily="18" charset="0"/>
                <a:ea typeface="Calibri" panose="020F0502020204030204" pitchFamily="34" charset="0"/>
                <a:cs typeface="Times New Roman" panose="02020603050405020304" pitchFamily="18" charset="0"/>
              </a:rPr>
              <a:t> Rượu tiếng rằng hay, hay chả mấy.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990600" algn="l"/>
              </a:tabLst>
            </a:pPr>
            <a:r>
              <a:rPr lang="it-IT" sz="2800" i="1" dirty="0">
                <a:effectLst/>
                <a:latin typeface="Times New Roman" panose="02020603050405020304" pitchFamily="18" charset="0"/>
                <a:ea typeface="Calibri" panose="020F0502020204030204" pitchFamily="34" charset="0"/>
                <a:cs typeface="Times New Roman" panose="02020603050405020304" pitchFamily="18" charset="0"/>
              </a:rPr>
              <a:t> Độ năm ba chén đã say nhè.</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78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4F896BF-0492-BD7F-5D60-EB8530520794}"/>
              </a:ext>
            </a:extLst>
          </p:cNvPr>
          <p:cNvSpPr txBox="1"/>
          <p:nvPr/>
        </p:nvSpPr>
        <p:spPr>
          <a:xfrm>
            <a:off x="1026616" y="1916832"/>
            <a:ext cx="10126067" cy="523220"/>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28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71EF2795-27BC-6BD2-11B8-17EBDDA8CD42}"/>
              </a:ext>
            </a:extLst>
          </p:cNvPr>
          <p:cNvSpPr txBox="1"/>
          <p:nvPr/>
        </p:nvSpPr>
        <p:spPr>
          <a:xfrm>
            <a:off x="1697161" y="764704"/>
            <a:ext cx="8784976" cy="1316258"/>
          </a:xfrm>
          <a:prstGeom prst="rect">
            <a:avLst/>
          </a:prstGeom>
          <a:noFill/>
        </p:spPr>
        <p:txBody>
          <a:bodyPr wrap="square">
            <a:spAutoFit/>
          </a:bodyPr>
          <a:lstStyle/>
          <a:p>
            <a:pPr marL="0" marR="0" algn="ctr">
              <a:lnSpc>
                <a:spcPct val="130000"/>
              </a:lnSpc>
              <a:spcBef>
                <a:spcPts val="0"/>
              </a:spcBef>
              <a:spcAft>
                <a:spcPts val="0"/>
              </a:spcAft>
            </a:pP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Khuyến</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F3A88402-547E-8963-F42A-2DC203FCCB66}"/>
              </a:ext>
            </a:extLst>
          </p:cNvPr>
          <p:cNvSpPr/>
          <p:nvPr/>
        </p:nvSpPr>
        <p:spPr>
          <a:xfrm>
            <a:off x="5804352" y="2507873"/>
            <a:ext cx="3283035" cy="3282988"/>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5A267EF4-6B64-CFCA-873A-60872F75FCF8}"/>
              </a:ext>
            </a:extLst>
          </p:cNvPr>
          <p:cNvSpPr/>
          <p:nvPr/>
        </p:nvSpPr>
        <p:spPr>
          <a:xfrm>
            <a:off x="5913737" y="2617325"/>
            <a:ext cx="3063534" cy="3064084"/>
          </a:xfrm>
          <a:custGeom>
            <a:avLst/>
            <a:gdLst>
              <a:gd name="connsiteX0" fmla="*/ 0 w 3063534"/>
              <a:gd name="connsiteY0" fmla="*/ 1532042 h 3064084"/>
              <a:gd name="connsiteX1" fmla="*/ 1531767 w 3063534"/>
              <a:gd name="connsiteY1" fmla="*/ 0 h 3064084"/>
              <a:gd name="connsiteX2" fmla="*/ 3063534 w 3063534"/>
              <a:gd name="connsiteY2" fmla="*/ 1532042 h 3064084"/>
              <a:gd name="connsiteX3" fmla="*/ 1531767 w 3063534"/>
              <a:gd name="connsiteY3" fmla="*/ 3064084 h 3064084"/>
              <a:gd name="connsiteX4" fmla="*/ 0 w 3063534"/>
              <a:gd name="connsiteY4" fmla="*/ 1532042 h 306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534" h="3064084">
                <a:moveTo>
                  <a:pt x="0" y="1532042"/>
                </a:moveTo>
                <a:cubicBezTo>
                  <a:pt x="0" y="685919"/>
                  <a:pt x="685795" y="0"/>
                  <a:pt x="1531767" y="0"/>
                </a:cubicBezTo>
                <a:cubicBezTo>
                  <a:pt x="2377739" y="0"/>
                  <a:pt x="3063534" y="685919"/>
                  <a:pt x="3063534" y="1532042"/>
                </a:cubicBezTo>
                <a:cubicBezTo>
                  <a:pt x="3063534" y="2378165"/>
                  <a:pt x="2377739" y="3064084"/>
                  <a:pt x="1531767" y="3064084"/>
                </a:cubicBezTo>
                <a:cubicBezTo>
                  <a:pt x="685795" y="3064084"/>
                  <a:pt x="0" y="2378165"/>
                  <a:pt x="0" y="1532042"/>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6213" tIns="465749" rIns="464754" bIns="465748" numCol="1" spcCol="1270" anchor="ctr" anchorCtr="0">
            <a:noAutofit/>
          </a:bodyPr>
          <a:lstStyle/>
          <a:p>
            <a:pPr marL="0" lvl="0" indent="0" algn="ctr" defTabSz="977900">
              <a:lnSpc>
                <a:spcPct val="90000"/>
              </a:lnSpc>
              <a:spcBef>
                <a:spcPct val="0"/>
              </a:spcBef>
              <a:spcAft>
                <a:spcPct val="35000"/>
              </a:spcAft>
              <a:buNone/>
            </a:pPr>
            <a:r>
              <a:rPr lang="vi-VN" sz="2400" b="1" kern="1200" dirty="0">
                <a:solidFill>
                  <a:srgbClr val="002060"/>
                </a:solidFill>
                <a:latin typeface="+mj-lt"/>
              </a:rPr>
              <a:t>Cảnh trí đơn giản gần gũi, quen thuộc với làng quê Việt,</a:t>
            </a:r>
            <a:r>
              <a:rPr lang="en-US" sz="2400" b="1" kern="1200" dirty="0">
                <a:solidFill>
                  <a:srgbClr val="002060"/>
                </a:solidFill>
                <a:latin typeface="+mj-lt"/>
              </a:rPr>
              <a:t> </a:t>
            </a:r>
            <a:r>
              <a:rPr lang="en-US" sz="2400" b="1" kern="1200" dirty="0" err="1">
                <a:solidFill>
                  <a:srgbClr val="002060"/>
                </a:solidFill>
                <a:latin typeface="+mj-lt"/>
              </a:rPr>
              <a:t>không</a:t>
            </a:r>
            <a:r>
              <a:rPr lang="en-US" sz="2400" b="1" kern="1200" dirty="0">
                <a:solidFill>
                  <a:srgbClr val="002060"/>
                </a:solidFill>
                <a:latin typeface="+mj-lt"/>
              </a:rPr>
              <a:t> </a:t>
            </a:r>
            <a:r>
              <a:rPr lang="en-US" sz="2400" b="1" kern="1200" dirty="0" err="1">
                <a:solidFill>
                  <a:srgbClr val="002060"/>
                </a:solidFill>
                <a:latin typeface="+mj-lt"/>
              </a:rPr>
              <a:t>ước</a:t>
            </a:r>
            <a:r>
              <a:rPr lang="en-US" sz="2400" b="1" kern="1200" dirty="0">
                <a:solidFill>
                  <a:srgbClr val="002060"/>
                </a:solidFill>
                <a:latin typeface="+mj-lt"/>
              </a:rPr>
              <a:t> </a:t>
            </a:r>
            <a:r>
              <a:rPr lang="en-US" sz="2400" b="1" kern="1200" dirty="0" err="1">
                <a:solidFill>
                  <a:srgbClr val="002060"/>
                </a:solidFill>
                <a:latin typeface="+mj-lt"/>
              </a:rPr>
              <a:t>lệ</a:t>
            </a:r>
            <a:r>
              <a:rPr lang="en-US" sz="2400" b="1" kern="1200" dirty="0">
                <a:solidFill>
                  <a:srgbClr val="002060"/>
                </a:solidFill>
                <a:latin typeface="+mj-lt"/>
              </a:rPr>
              <a:t> </a:t>
            </a:r>
            <a:r>
              <a:rPr lang="vi-VN" sz="2400" b="1" kern="1200" dirty="0">
                <a:solidFill>
                  <a:srgbClr val="002060"/>
                </a:solidFill>
                <a:latin typeface="+mj-lt"/>
              </a:rPr>
              <a:t>mà cũng không gò bó khuôn sáo.</a:t>
            </a:r>
            <a:endParaRPr lang="en-US" sz="2400" b="1" kern="1200" dirty="0">
              <a:solidFill>
                <a:srgbClr val="002060"/>
              </a:solidFill>
              <a:latin typeface="+mj-lt"/>
            </a:endParaRPr>
          </a:p>
        </p:txBody>
      </p:sp>
      <p:sp>
        <p:nvSpPr>
          <p:cNvPr id="9" name="Teardrop 8">
            <a:extLst>
              <a:ext uri="{FF2B5EF4-FFF2-40B4-BE49-F238E27FC236}">
                <a16:creationId xmlns:a16="http://schemas.microsoft.com/office/drawing/2014/main" id="{F407C923-3F47-AF78-044F-5746E87C4659}"/>
              </a:ext>
            </a:extLst>
          </p:cNvPr>
          <p:cNvSpPr/>
          <p:nvPr/>
        </p:nvSpPr>
        <p:spPr>
          <a:xfrm rot="2700000">
            <a:off x="2412240" y="2507507"/>
            <a:ext cx="3283144" cy="3283144"/>
          </a:xfrm>
          <a:prstGeom prst="teardrop">
            <a:avLst>
              <a:gd name="adj" fmla="val 100000"/>
            </a:avLst>
          </a:prstGeom>
        </p:spPr>
        <p:style>
          <a:lnRef idx="2">
            <a:schemeClr val="lt1">
              <a:hueOff val="0"/>
              <a:satOff val="0"/>
              <a:lumOff val="0"/>
              <a:alphaOff val="0"/>
            </a:schemeClr>
          </a:lnRef>
          <a:fillRef idx="1">
            <a:schemeClr val="accent2">
              <a:hueOff val="11865709"/>
              <a:satOff val="-12895"/>
              <a:lumOff val="-27254"/>
              <a:alphaOff val="0"/>
            </a:schemeClr>
          </a:fillRef>
          <a:effectRef idx="0">
            <a:schemeClr val="accent2">
              <a:hueOff val="11865709"/>
              <a:satOff val="-12895"/>
              <a:lumOff val="-27254"/>
              <a:alphaOff val="0"/>
            </a:schemeClr>
          </a:effectRef>
          <a:fontRef idx="minor">
            <a:schemeClr val="lt1"/>
          </a:fontRef>
        </p:style>
      </p:sp>
      <p:sp>
        <p:nvSpPr>
          <p:cNvPr id="10" name="Freeform: Shape 9">
            <a:extLst>
              <a:ext uri="{FF2B5EF4-FFF2-40B4-BE49-F238E27FC236}">
                <a16:creationId xmlns:a16="http://schemas.microsoft.com/office/drawing/2014/main" id="{6AF353AA-15B7-82B8-4631-7572DFFB11A9}"/>
              </a:ext>
            </a:extLst>
          </p:cNvPr>
          <p:cNvSpPr/>
          <p:nvPr/>
        </p:nvSpPr>
        <p:spPr>
          <a:xfrm>
            <a:off x="2522045" y="2617325"/>
            <a:ext cx="3063534" cy="3064084"/>
          </a:xfrm>
          <a:custGeom>
            <a:avLst/>
            <a:gdLst>
              <a:gd name="connsiteX0" fmla="*/ 0 w 3063534"/>
              <a:gd name="connsiteY0" fmla="*/ 1532042 h 3064084"/>
              <a:gd name="connsiteX1" fmla="*/ 1531767 w 3063534"/>
              <a:gd name="connsiteY1" fmla="*/ 0 h 3064084"/>
              <a:gd name="connsiteX2" fmla="*/ 3063534 w 3063534"/>
              <a:gd name="connsiteY2" fmla="*/ 1532042 h 3064084"/>
              <a:gd name="connsiteX3" fmla="*/ 1531767 w 3063534"/>
              <a:gd name="connsiteY3" fmla="*/ 3064084 h 3064084"/>
              <a:gd name="connsiteX4" fmla="*/ 0 w 3063534"/>
              <a:gd name="connsiteY4" fmla="*/ 1532042 h 306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534" h="3064084">
                <a:moveTo>
                  <a:pt x="0" y="1532042"/>
                </a:moveTo>
                <a:cubicBezTo>
                  <a:pt x="0" y="685919"/>
                  <a:pt x="685795" y="0"/>
                  <a:pt x="1531767" y="0"/>
                </a:cubicBezTo>
                <a:cubicBezTo>
                  <a:pt x="2377739" y="0"/>
                  <a:pt x="3063534" y="685919"/>
                  <a:pt x="3063534" y="1532042"/>
                </a:cubicBezTo>
                <a:cubicBezTo>
                  <a:pt x="3063534" y="2378165"/>
                  <a:pt x="2377739" y="3064084"/>
                  <a:pt x="1531767" y="3064084"/>
                </a:cubicBezTo>
                <a:cubicBezTo>
                  <a:pt x="685795" y="3064084"/>
                  <a:pt x="0" y="2378165"/>
                  <a:pt x="0" y="1532042"/>
                </a:cubicBezTo>
                <a:close/>
              </a:path>
            </a:pathLst>
          </a:custGeom>
        </p:spPr>
        <p:style>
          <a:lnRef idx="2">
            <a:schemeClr val="accent2">
              <a:hueOff val="11865709"/>
              <a:satOff val="-12895"/>
              <a:lumOff val="-272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5484" tIns="465749" rIns="465483" bIns="465748" numCol="1" spcCol="1270" anchor="ctr" anchorCtr="0">
            <a:noAutofit/>
          </a:bodyPr>
          <a:lstStyle/>
          <a:p>
            <a:pPr marL="0" lvl="0" indent="0" algn="ctr" defTabSz="977900">
              <a:lnSpc>
                <a:spcPct val="90000"/>
              </a:lnSpc>
              <a:spcBef>
                <a:spcPct val="0"/>
              </a:spcBef>
              <a:spcAft>
                <a:spcPct val="35000"/>
              </a:spcAft>
              <a:buNone/>
            </a:pPr>
            <a:r>
              <a:rPr lang="vi-VN" sz="2800" b="1" kern="1200" dirty="0">
                <a:solidFill>
                  <a:srgbClr val="002060"/>
                </a:solidFill>
                <a:latin typeface="+mj-lt"/>
              </a:rPr>
              <a:t>Viết theo thể thất ngôn bát cú Đường luật</a:t>
            </a:r>
            <a:r>
              <a:rPr lang="en-US" sz="2800" b="1" kern="1200" dirty="0">
                <a:solidFill>
                  <a:srgbClr val="002060"/>
                </a:solidFill>
                <a:latin typeface="+mj-lt"/>
              </a:rPr>
              <a:t>.</a:t>
            </a:r>
          </a:p>
        </p:txBody>
      </p:sp>
    </p:spTree>
    <p:extLst>
      <p:ext uri="{BB962C8B-B14F-4D97-AF65-F5344CB8AC3E}">
        <p14:creationId xmlns:p14="http://schemas.microsoft.com/office/powerpoint/2010/main" val="218360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AC589F-6D54-D171-35D6-A1BF52AE0D56}"/>
              </a:ext>
            </a:extLst>
          </p:cNvPr>
          <p:cNvPicPr>
            <a:picLocks noChangeAspect="1"/>
          </p:cNvPicPr>
          <p:nvPr/>
        </p:nvPicPr>
        <p:blipFill>
          <a:blip r:embed="rId2"/>
          <a:stretch>
            <a:fillRect/>
          </a:stretch>
        </p:blipFill>
        <p:spPr>
          <a:xfrm>
            <a:off x="530621" y="4390817"/>
            <a:ext cx="2514600" cy="1819275"/>
          </a:xfrm>
          <a:prstGeom prst="rect">
            <a:avLst/>
          </a:prstGeom>
          <a:effectLst>
            <a:softEdge rad="317500"/>
          </a:effectLst>
        </p:spPr>
      </p:pic>
      <p:sp>
        <p:nvSpPr>
          <p:cNvPr id="4" name="Hộp Văn bản 3">
            <a:extLst>
              <a:ext uri="{FF2B5EF4-FFF2-40B4-BE49-F238E27FC236}">
                <a16:creationId xmlns:a16="http://schemas.microsoft.com/office/drawing/2014/main" id="{94F896BF-0492-BD7F-5D60-EB8530520794}"/>
              </a:ext>
            </a:extLst>
          </p:cNvPr>
          <p:cNvSpPr txBox="1"/>
          <p:nvPr/>
        </p:nvSpPr>
        <p:spPr>
          <a:xfrm>
            <a:off x="2709243" y="1383441"/>
            <a:ext cx="784887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bài thơ là 3 cảnh trí khác nhau, màu sắc khác nhau, âm hưởng khác nhau nhưng đều thể hiện:</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BA40811-8B50-E5BD-87DC-0562AEE8E68E}"/>
              </a:ext>
            </a:extLst>
          </p:cNvPr>
          <p:cNvGrpSpPr/>
          <p:nvPr/>
        </p:nvGrpSpPr>
        <p:grpSpPr>
          <a:xfrm>
            <a:off x="1272801" y="3001010"/>
            <a:ext cx="4656427" cy="2228190"/>
            <a:chOff x="1272801" y="3001010"/>
            <a:chExt cx="4656427" cy="2228190"/>
          </a:xfrm>
        </p:grpSpPr>
        <p:sp>
          <p:nvSpPr>
            <p:cNvPr id="7" name="Arrow: Chevron 6">
              <a:extLst>
                <a:ext uri="{FF2B5EF4-FFF2-40B4-BE49-F238E27FC236}">
                  <a16:creationId xmlns:a16="http://schemas.microsoft.com/office/drawing/2014/main" id="{F01F447E-37B5-602F-A46D-E44054861076}"/>
                </a:ext>
              </a:extLst>
            </p:cNvPr>
            <p:cNvSpPr/>
            <p:nvPr/>
          </p:nvSpPr>
          <p:spPr>
            <a:xfrm>
              <a:off x="1272801" y="3001010"/>
              <a:ext cx="3863401" cy="1491272"/>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E57297B5-BF6F-775B-6834-E370ABF0DC11}"/>
                </a:ext>
              </a:extLst>
            </p:cNvPr>
            <p:cNvSpPr/>
            <p:nvPr/>
          </p:nvSpPr>
          <p:spPr>
            <a:xfrm>
              <a:off x="2303041" y="3373828"/>
              <a:ext cx="3626187" cy="1855372"/>
            </a:xfrm>
            <a:custGeom>
              <a:avLst/>
              <a:gdLst>
                <a:gd name="connsiteX0" fmla="*/ 0 w 3262427"/>
                <a:gd name="connsiteY0" fmla="*/ 149127 h 1491272"/>
                <a:gd name="connsiteX1" fmla="*/ 149127 w 3262427"/>
                <a:gd name="connsiteY1" fmla="*/ 0 h 1491272"/>
                <a:gd name="connsiteX2" fmla="*/ 3113300 w 3262427"/>
                <a:gd name="connsiteY2" fmla="*/ 0 h 1491272"/>
                <a:gd name="connsiteX3" fmla="*/ 3262427 w 3262427"/>
                <a:gd name="connsiteY3" fmla="*/ 149127 h 1491272"/>
                <a:gd name="connsiteX4" fmla="*/ 3262427 w 3262427"/>
                <a:gd name="connsiteY4" fmla="*/ 1342145 h 1491272"/>
                <a:gd name="connsiteX5" fmla="*/ 3113300 w 3262427"/>
                <a:gd name="connsiteY5" fmla="*/ 1491272 h 1491272"/>
                <a:gd name="connsiteX6" fmla="*/ 149127 w 3262427"/>
                <a:gd name="connsiteY6" fmla="*/ 1491272 h 1491272"/>
                <a:gd name="connsiteX7" fmla="*/ 0 w 3262427"/>
                <a:gd name="connsiteY7" fmla="*/ 1342145 h 1491272"/>
                <a:gd name="connsiteX8" fmla="*/ 0 w 3262427"/>
                <a:gd name="connsiteY8" fmla="*/ 149127 h 149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427" h="1491272">
                  <a:moveTo>
                    <a:pt x="0" y="149127"/>
                  </a:moveTo>
                  <a:cubicBezTo>
                    <a:pt x="0" y="66766"/>
                    <a:pt x="66766" y="0"/>
                    <a:pt x="149127" y="0"/>
                  </a:cubicBezTo>
                  <a:lnTo>
                    <a:pt x="3113300" y="0"/>
                  </a:lnTo>
                  <a:cubicBezTo>
                    <a:pt x="3195661" y="0"/>
                    <a:pt x="3262427" y="66766"/>
                    <a:pt x="3262427" y="149127"/>
                  </a:cubicBezTo>
                  <a:lnTo>
                    <a:pt x="3262427" y="1342145"/>
                  </a:lnTo>
                  <a:cubicBezTo>
                    <a:pt x="3262427" y="1424506"/>
                    <a:pt x="3195661" y="1491272"/>
                    <a:pt x="3113300" y="1491272"/>
                  </a:cubicBezTo>
                  <a:lnTo>
                    <a:pt x="149127" y="1491272"/>
                  </a:lnTo>
                  <a:cubicBezTo>
                    <a:pt x="66766" y="1491272"/>
                    <a:pt x="0" y="1424506"/>
                    <a:pt x="0" y="1342145"/>
                  </a:cubicBezTo>
                  <a:lnTo>
                    <a:pt x="0" y="14912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918" tIns="185918" rIns="185918" bIns="185918" numCol="1" spcCol="1270" anchor="ctr" anchorCtr="0">
              <a:noAutofit/>
            </a:bodyPr>
            <a:lstStyle/>
            <a:p>
              <a:pPr marL="0" lvl="0" indent="0" algn="ctr" defTabSz="889000">
                <a:lnSpc>
                  <a:spcPct val="90000"/>
                </a:lnSpc>
                <a:spcBef>
                  <a:spcPct val="0"/>
                </a:spcBef>
                <a:spcAft>
                  <a:spcPct val="35000"/>
                </a:spcAft>
                <a:buNone/>
              </a:pPr>
              <a:r>
                <a:rPr lang="vi-VN" sz="2800" b="1" i="0" kern="1200" baseline="0" dirty="0">
                  <a:solidFill>
                    <a:srgbClr val="045486"/>
                  </a:solidFill>
                  <a:latin typeface="+mj-lt"/>
                </a:rPr>
                <a:t>Tâm sự thời thế, tấm lòng yêu nước thầm kín của nhà thơ.</a:t>
              </a:r>
              <a:endParaRPr lang="en-US" sz="2800" b="1" kern="1200" dirty="0">
                <a:solidFill>
                  <a:srgbClr val="045486"/>
                </a:solidFill>
                <a:latin typeface="+mj-lt"/>
              </a:endParaRPr>
            </a:p>
          </p:txBody>
        </p:sp>
      </p:grpSp>
      <p:grpSp>
        <p:nvGrpSpPr>
          <p:cNvPr id="12" name="Group 11">
            <a:extLst>
              <a:ext uri="{FF2B5EF4-FFF2-40B4-BE49-F238E27FC236}">
                <a16:creationId xmlns:a16="http://schemas.microsoft.com/office/drawing/2014/main" id="{1B0EFB20-BA90-663C-1FBF-7EE53F5583CF}"/>
              </a:ext>
            </a:extLst>
          </p:cNvPr>
          <p:cNvGrpSpPr/>
          <p:nvPr/>
        </p:nvGrpSpPr>
        <p:grpSpPr>
          <a:xfrm>
            <a:off x="6087346" y="3005815"/>
            <a:ext cx="4656427" cy="2228190"/>
            <a:chOff x="5685664" y="3001010"/>
            <a:chExt cx="4656427" cy="2228190"/>
          </a:xfrm>
        </p:grpSpPr>
        <p:sp>
          <p:nvSpPr>
            <p:cNvPr id="9" name="Arrow: Chevron 8">
              <a:extLst>
                <a:ext uri="{FF2B5EF4-FFF2-40B4-BE49-F238E27FC236}">
                  <a16:creationId xmlns:a16="http://schemas.microsoft.com/office/drawing/2014/main" id="{7083E4AB-8442-08D9-F97B-17112A844613}"/>
                </a:ext>
              </a:extLst>
            </p:cNvPr>
            <p:cNvSpPr/>
            <p:nvPr/>
          </p:nvSpPr>
          <p:spPr>
            <a:xfrm>
              <a:off x="5685664" y="3001010"/>
              <a:ext cx="3863401" cy="1491272"/>
            </a:xfrm>
            <a:prstGeom prst="chevron">
              <a:avLst>
                <a:gd name="adj" fmla="val 40000"/>
              </a:avLst>
            </a:prstGeom>
          </p:spPr>
          <p:style>
            <a:lnRef idx="2">
              <a:schemeClr val="lt1">
                <a:hueOff val="0"/>
                <a:satOff val="0"/>
                <a:lumOff val="0"/>
                <a:alphaOff val="0"/>
              </a:schemeClr>
            </a:lnRef>
            <a:fillRef idx="1">
              <a:schemeClr val="accent2">
                <a:hueOff val="11865709"/>
                <a:satOff val="-12895"/>
                <a:lumOff val="-27254"/>
                <a:alphaOff val="0"/>
              </a:schemeClr>
            </a:fillRef>
            <a:effectRef idx="0">
              <a:schemeClr val="accent2">
                <a:hueOff val="11865709"/>
                <a:satOff val="-12895"/>
                <a:lumOff val="-27254"/>
                <a:alphaOff val="0"/>
              </a:schemeClr>
            </a:effectRef>
            <a:fontRef idx="minor">
              <a:schemeClr val="lt1"/>
            </a:fontRef>
          </p:style>
        </p:sp>
        <p:sp>
          <p:nvSpPr>
            <p:cNvPr id="10" name="Freeform: Shape 9">
              <a:extLst>
                <a:ext uri="{FF2B5EF4-FFF2-40B4-BE49-F238E27FC236}">
                  <a16:creationId xmlns:a16="http://schemas.microsoft.com/office/drawing/2014/main" id="{5850CB97-940C-2331-9BEF-583421D56E54}"/>
                </a:ext>
              </a:extLst>
            </p:cNvPr>
            <p:cNvSpPr/>
            <p:nvPr/>
          </p:nvSpPr>
          <p:spPr>
            <a:xfrm>
              <a:off x="6715904" y="3373828"/>
              <a:ext cx="3626187" cy="1855372"/>
            </a:xfrm>
            <a:custGeom>
              <a:avLst/>
              <a:gdLst>
                <a:gd name="connsiteX0" fmla="*/ 0 w 3262427"/>
                <a:gd name="connsiteY0" fmla="*/ 149127 h 1491272"/>
                <a:gd name="connsiteX1" fmla="*/ 149127 w 3262427"/>
                <a:gd name="connsiteY1" fmla="*/ 0 h 1491272"/>
                <a:gd name="connsiteX2" fmla="*/ 3113300 w 3262427"/>
                <a:gd name="connsiteY2" fmla="*/ 0 h 1491272"/>
                <a:gd name="connsiteX3" fmla="*/ 3262427 w 3262427"/>
                <a:gd name="connsiteY3" fmla="*/ 149127 h 1491272"/>
                <a:gd name="connsiteX4" fmla="*/ 3262427 w 3262427"/>
                <a:gd name="connsiteY4" fmla="*/ 1342145 h 1491272"/>
                <a:gd name="connsiteX5" fmla="*/ 3113300 w 3262427"/>
                <a:gd name="connsiteY5" fmla="*/ 1491272 h 1491272"/>
                <a:gd name="connsiteX6" fmla="*/ 149127 w 3262427"/>
                <a:gd name="connsiteY6" fmla="*/ 1491272 h 1491272"/>
                <a:gd name="connsiteX7" fmla="*/ 0 w 3262427"/>
                <a:gd name="connsiteY7" fmla="*/ 1342145 h 1491272"/>
                <a:gd name="connsiteX8" fmla="*/ 0 w 3262427"/>
                <a:gd name="connsiteY8" fmla="*/ 149127 h 149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427" h="1491272">
                  <a:moveTo>
                    <a:pt x="0" y="149127"/>
                  </a:moveTo>
                  <a:cubicBezTo>
                    <a:pt x="0" y="66766"/>
                    <a:pt x="66766" y="0"/>
                    <a:pt x="149127" y="0"/>
                  </a:cubicBezTo>
                  <a:lnTo>
                    <a:pt x="3113300" y="0"/>
                  </a:lnTo>
                  <a:cubicBezTo>
                    <a:pt x="3195661" y="0"/>
                    <a:pt x="3262427" y="66766"/>
                    <a:pt x="3262427" y="149127"/>
                  </a:cubicBezTo>
                  <a:lnTo>
                    <a:pt x="3262427" y="1342145"/>
                  </a:lnTo>
                  <a:cubicBezTo>
                    <a:pt x="3262427" y="1424506"/>
                    <a:pt x="3195661" y="1491272"/>
                    <a:pt x="3113300" y="1491272"/>
                  </a:cubicBezTo>
                  <a:lnTo>
                    <a:pt x="149127" y="1491272"/>
                  </a:lnTo>
                  <a:cubicBezTo>
                    <a:pt x="66766" y="1491272"/>
                    <a:pt x="0" y="1424506"/>
                    <a:pt x="0" y="1342145"/>
                  </a:cubicBezTo>
                  <a:lnTo>
                    <a:pt x="0" y="149127"/>
                  </a:lnTo>
                  <a:close/>
                </a:path>
              </a:pathLst>
            </a:custGeom>
          </p:spPr>
          <p:style>
            <a:lnRef idx="2">
              <a:schemeClr val="accent2">
                <a:hueOff val="11865709"/>
                <a:satOff val="-12895"/>
                <a:lumOff val="-272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918" tIns="185918" rIns="185918" bIns="185918" numCol="1" spcCol="1270" anchor="ctr" anchorCtr="0">
              <a:noAutofit/>
            </a:bodyPr>
            <a:lstStyle/>
            <a:p>
              <a:pPr marL="0" lvl="0" indent="0" algn="ctr" defTabSz="889000">
                <a:lnSpc>
                  <a:spcPct val="90000"/>
                </a:lnSpc>
                <a:spcBef>
                  <a:spcPct val="0"/>
                </a:spcBef>
                <a:spcAft>
                  <a:spcPct val="35000"/>
                </a:spcAft>
                <a:buNone/>
              </a:pPr>
              <a:r>
                <a:rPr lang="vi-VN" sz="2800" b="1" i="0" kern="1200" baseline="0" dirty="0">
                  <a:solidFill>
                    <a:srgbClr val="045486"/>
                  </a:solidFill>
                  <a:latin typeface="Times New Roman" panose="02020603050405020304" pitchFamily="18" charset="0"/>
                  <a:cs typeface="Times New Roman" panose="02020603050405020304" pitchFamily="18" charset="0"/>
                </a:rPr>
                <a:t>Tài năng nghệ thuật bậc thầy của Nguyễn Khuyến</a:t>
              </a:r>
              <a:r>
                <a:rPr lang="en-US" sz="2800" b="1" i="0" kern="1200" baseline="0" dirty="0">
                  <a:solidFill>
                    <a:srgbClr val="045486"/>
                  </a:solidFill>
                  <a:latin typeface="Times New Roman" panose="02020603050405020304" pitchFamily="18" charset="0"/>
                  <a:cs typeface="Times New Roman" panose="02020603050405020304" pitchFamily="18" charset="0"/>
                </a:rPr>
                <a:t> </a:t>
              </a:r>
              <a:r>
                <a:rPr lang="en-US" sz="2800" b="1" i="0" kern="1200" baseline="0" dirty="0" err="1">
                  <a:solidFill>
                    <a:srgbClr val="045486"/>
                  </a:solidFill>
                  <a:latin typeface="Times New Roman" panose="02020603050405020304" pitchFamily="18" charset="0"/>
                  <a:cs typeface="Times New Roman" panose="02020603050405020304" pitchFamily="18" charset="0"/>
                </a:rPr>
                <a:t>về</a:t>
              </a:r>
              <a:r>
                <a:rPr lang="en-US" sz="2800" b="1" i="0" kern="1200" baseline="0" dirty="0">
                  <a:solidFill>
                    <a:srgbClr val="045486"/>
                  </a:solidFill>
                  <a:latin typeface="Times New Roman" panose="02020603050405020304" pitchFamily="18" charset="0"/>
                  <a:cs typeface="Times New Roman" panose="02020603050405020304" pitchFamily="18" charset="0"/>
                </a:rPr>
                <a:t> </a:t>
              </a:r>
              <a:r>
                <a:rPr lang="en-US" sz="2800" b="1" i="0" kern="1200" baseline="0" dirty="0" err="1">
                  <a:solidFill>
                    <a:srgbClr val="045486"/>
                  </a:solidFill>
                  <a:latin typeface="Times New Roman" panose="02020603050405020304" pitchFamily="18" charset="0"/>
                  <a:cs typeface="Times New Roman" panose="02020603050405020304" pitchFamily="18" charset="0"/>
                </a:rPr>
                <a:t>thơ</a:t>
              </a:r>
              <a:r>
                <a:rPr lang="en-US" sz="2800" b="1" i="0" kern="1200" baseline="0" dirty="0">
                  <a:solidFill>
                    <a:srgbClr val="045486"/>
                  </a:solidFill>
                  <a:latin typeface="Times New Roman" panose="02020603050405020304" pitchFamily="18" charset="0"/>
                  <a:cs typeface="Times New Roman" panose="02020603050405020304" pitchFamily="18" charset="0"/>
                </a:rPr>
                <a:t> </a:t>
              </a:r>
              <a:r>
                <a:rPr lang="en-US" sz="2800" b="1" i="0" kern="1200" baseline="0" dirty="0" err="1">
                  <a:solidFill>
                    <a:srgbClr val="045486"/>
                  </a:solidFill>
                  <a:latin typeface="Times New Roman" panose="02020603050405020304" pitchFamily="18" charset="0"/>
                  <a:cs typeface="Times New Roman" panose="02020603050405020304" pitchFamily="18" charset="0"/>
                </a:rPr>
                <a:t>Nôm</a:t>
              </a:r>
              <a:r>
                <a:rPr lang="en-US" sz="2800" b="1" i="0" kern="1200" baseline="0" dirty="0">
                  <a:solidFill>
                    <a:srgbClr val="045486"/>
                  </a:solidFill>
                  <a:latin typeface="Times New Roman" panose="02020603050405020304" pitchFamily="18" charset="0"/>
                  <a:cs typeface="Times New Roman" panose="02020603050405020304" pitchFamily="18" charset="0"/>
                </a:rPr>
                <a:t> </a:t>
              </a:r>
              <a:r>
                <a:rPr lang="en-US" sz="2800" b="1" i="0" kern="1200" baseline="0" dirty="0" err="1">
                  <a:solidFill>
                    <a:srgbClr val="045486"/>
                  </a:solidFill>
                  <a:latin typeface="Times New Roman" panose="02020603050405020304" pitchFamily="18" charset="0"/>
                  <a:cs typeface="Times New Roman" panose="02020603050405020304" pitchFamily="18" charset="0"/>
                </a:rPr>
                <a:t>Đường</a:t>
              </a:r>
              <a:r>
                <a:rPr lang="en-US" sz="2800" b="1" i="0" kern="1200" baseline="0" dirty="0">
                  <a:solidFill>
                    <a:srgbClr val="045486"/>
                  </a:solidFill>
                  <a:latin typeface="Times New Roman" panose="02020603050405020304" pitchFamily="18" charset="0"/>
                  <a:cs typeface="Times New Roman" panose="02020603050405020304" pitchFamily="18" charset="0"/>
                </a:rPr>
                <a:t> </a:t>
              </a:r>
              <a:r>
                <a:rPr lang="en-US" sz="2800" b="1" i="0" kern="1200" baseline="0" dirty="0" err="1">
                  <a:solidFill>
                    <a:srgbClr val="045486"/>
                  </a:solidFill>
                  <a:latin typeface="Times New Roman" panose="02020603050405020304" pitchFamily="18" charset="0"/>
                  <a:cs typeface="Times New Roman" panose="02020603050405020304" pitchFamily="18" charset="0"/>
                </a:rPr>
                <a:t>luật</a:t>
              </a:r>
              <a:r>
                <a:rPr lang="vi-VN" sz="2800" b="1" i="0" kern="1200" baseline="0" dirty="0">
                  <a:solidFill>
                    <a:srgbClr val="045486"/>
                  </a:solidFill>
                  <a:latin typeface="Times New Roman" panose="02020603050405020304" pitchFamily="18" charset="0"/>
                  <a:cs typeface="Times New Roman" panose="02020603050405020304" pitchFamily="18" charset="0"/>
                </a:rPr>
                <a:t>.</a:t>
              </a:r>
              <a:endParaRPr lang="en-US" sz="2800" b="1" kern="1200" dirty="0">
                <a:solidFill>
                  <a:srgbClr val="045486"/>
                </a:solidFill>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20D2BC0B-62BB-844D-1B15-D42E44766BED}"/>
              </a:ext>
            </a:extLst>
          </p:cNvPr>
          <p:cNvPicPr>
            <a:picLocks noChangeAspect="1"/>
          </p:cNvPicPr>
          <p:nvPr/>
        </p:nvPicPr>
        <p:blipFill>
          <a:blip r:embed="rId3"/>
          <a:stretch>
            <a:fillRect/>
          </a:stretch>
        </p:blipFill>
        <p:spPr>
          <a:xfrm>
            <a:off x="2268350" y="1496355"/>
            <a:ext cx="645173" cy="657677"/>
          </a:xfrm>
          <a:prstGeom prst="rect">
            <a:avLst/>
          </a:prstGeom>
        </p:spPr>
      </p:pic>
    </p:spTree>
    <p:extLst>
      <p:ext uri="{BB962C8B-B14F-4D97-AF65-F5344CB8AC3E}">
        <p14:creationId xmlns:p14="http://schemas.microsoft.com/office/powerpoint/2010/main" val="91690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E2B9C2-6A23-D737-1DE8-CB0567919B87}"/>
              </a:ext>
            </a:extLst>
          </p:cNvPr>
          <p:cNvPicPr>
            <a:picLocks noChangeAspect="1"/>
          </p:cNvPicPr>
          <p:nvPr/>
        </p:nvPicPr>
        <p:blipFill>
          <a:blip r:embed="rId2"/>
          <a:stretch>
            <a:fillRect/>
          </a:stretch>
        </p:blipFill>
        <p:spPr>
          <a:xfrm>
            <a:off x="3228143" y="1978945"/>
            <a:ext cx="5448861" cy="3061971"/>
          </a:xfrm>
          <a:prstGeom prst="rect">
            <a:avLst/>
          </a:prstGeom>
          <a:effectLst>
            <a:softEdge rad="635000"/>
          </a:effectLst>
        </p:spPr>
      </p:pic>
      <p:grpSp>
        <p:nvGrpSpPr>
          <p:cNvPr id="21" name="Group 20">
            <a:extLst>
              <a:ext uri="{FF2B5EF4-FFF2-40B4-BE49-F238E27FC236}">
                <a16:creationId xmlns:a16="http://schemas.microsoft.com/office/drawing/2014/main" id="{76896B96-142C-8A58-57AF-6A5FE9EE7428}"/>
              </a:ext>
            </a:extLst>
          </p:cNvPr>
          <p:cNvGrpSpPr/>
          <p:nvPr/>
        </p:nvGrpSpPr>
        <p:grpSpPr>
          <a:xfrm>
            <a:off x="5428926" y="3836855"/>
            <a:ext cx="6089974" cy="2297245"/>
            <a:chOff x="5428926" y="3836855"/>
            <a:chExt cx="6089974" cy="2297245"/>
          </a:xfrm>
        </p:grpSpPr>
        <p:grpSp>
          <p:nvGrpSpPr>
            <p:cNvPr id="8" name="Group 20">
              <a:extLst>
                <a:ext uri="{FF2B5EF4-FFF2-40B4-BE49-F238E27FC236}">
                  <a16:creationId xmlns:a16="http://schemas.microsoft.com/office/drawing/2014/main" id="{BC616870-60B2-6866-C64D-7098FAB85F7E}"/>
                </a:ext>
              </a:extLst>
            </p:cNvPr>
            <p:cNvGrpSpPr/>
            <p:nvPr/>
          </p:nvGrpSpPr>
          <p:grpSpPr>
            <a:xfrm>
              <a:off x="5745441" y="3909290"/>
              <a:ext cx="5773459" cy="2224810"/>
              <a:chOff x="0" y="0"/>
              <a:chExt cx="1773246" cy="1110205"/>
            </a:xfrm>
          </p:grpSpPr>
          <p:sp>
            <p:nvSpPr>
              <p:cNvPr id="9" name="Freeform 21">
                <a:extLst>
                  <a:ext uri="{FF2B5EF4-FFF2-40B4-BE49-F238E27FC236}">
                    <a16:creationId xmlns:a16="http://schemas.microsoft.com/office/drawing/2014/main" id="{7FCCA621-4696-B977-E245-D9CEF6A2D357}"/>
                  </a:ext>
                </a:extLst>
              </p:cNvPr>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10" name="Freeform 22">
                <a:extLst>
                  <a:ext uri="{FF2B5EF4-FFF2-40B4-BE49-F238E27FC236}">
                    <a16:creationId xmlns:a16="http://schemas.microsoft.com/office/drawing/2014/main" id="{5DE27975-2AE7-08DA-3EE0-3446FB2B5091}"/>
                  </a:ext>
                </a:extLst>
              </p:cNvPr>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sp>
          <p:nvSpPr>
            <p:cNvPr id="12" name="Freeform 29">
              <a:extLst>
                <a:ext uri="{FF2B5EF4-FFF2-40B4-BE49-F238E27FC236}">
                  <a16:creationId xmlns:a16="http://schemas.microsoft.com/office/drawing/2014/main" id="{132EF65A-8429-BD04-F3B1-494860F15F44}"/>
                </a:ext>
              </a:extLst>
            </p:cNvPr>
            <p:cNvSpPr/>
            <p:nvPr/>
          </p:nvSpPr>
          <p:spPr>
            <a:xfrm rot="20441518">
              <a:off x="5428926" y="3836855"/>
              <a:ext cx="805060" cy="471967"/>
            </a:xfrm>
            <a:custGeom>
              <a:avLst/>
              <a:gdLst/>
              <a:ahLst/>
              <a:cxnLst/>
              <a:rect l="l" t="t" r="r" b="b"/>
              <a:pathLst>
                <a:path w="805060" h="471967">
                  <a:moveTo>
                    <a:pt x="0" y="0"/>
                  </a:moveTo>
                  <a:lnTo>
                    <a:pt x="805061" y="0"/>
                  </a:lnTo>
                  <a:lnTo>
                    <a:pt x="805061" y="471967"/>
                  </a:lnTo>
                  <a:lnTo>
                    <a:pt x="0" y="4719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Hộp Văn bản 3">
              <a:extLst>
                <a:ext uri="{FF2B5EF4-FFF2-40B4-BE49-F238E27FC236}">
                  <a16:creationId xmlns:a16="http://schemas.microsoft.com/office/drawing/2014/main" id="{9E6E84D5-53A8-C093-1C33-076D7D61BD83}"/>
                </a:ext>
              </a:extLst>
            </p:cNvPr>
            <p:cNvSpPr txBox="1"/>
            <p:nvPr/>
          </p:nvSpPr>
          <p:spPr>
            <a:xfrm>
              <a:off x="6234665" y="4219303"/>
              <a:ext cx="4786741" cy="1384995"/>
            </a:xfrm>
            <a:prstGeom prst="rect">
              <a:avLst/>
            </a:prstGeom>
            <a:noFill/>
          </p:spPr>
          <p:txBody>
            <a:bodyPr wrap="square">
              <a:spAutoFit/>
            </a:bodyPr>
            <a:lstStyle/>
            <a:p>
              <a:pPr marL="0" marR="0" algn="just">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 vịnh</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phác họa khái quát những đặc điểm nổi bật về mùa thu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1E2D5F52-D52D-96B6-53C7-188C766F49E5}"/>
              </a:ext>
            </a:extLst>
          </p:cNvPr>
          <p:cNvGrpSpPr/>
          <p:nvPr/>
        </p:nvGrpSpPr>
        <p:grpSpPr>
          <a:xfrm>
            <a:off x="981597" y="324542"/>
            <a:ext cx="3887886" cy="5552730"/>
            <a:chOff x="981597" y="324542"/>
            <a:chExt cx="3887886" cy="5552730"/>
          </a:xfrm>
        </p:grpSpPr>
        <p:grpSp>
          <p:nvGrpSpPr>
            <p:cNvPr id="2" name="Group 2">
              <a:extLst>
                <a:ext uri="{FF2B5EF4-FFF2-40B4-BE49-F238E27FC236}">
                  <a16:creationId xmlns:a16="http://schemas.microsoft.com/office/drawing/2014/main" id="{86B41FC4-EB1F-3810-C151-3A62B52D22E3}"/>
                </a:ext>
              </a:extLst>
            </p:cNvPr>
            <p:cNvGrpSpPr/>
            <p:nvPr/>
          </p:nvGrpSpPr>
          <p:grpSpPr>
            <a:xfrm>
              <a:off x="1274128" y="924564"/>
              <a:ext cx="3595355" cy="4952708"/>
              <a:chOff x="0" y="0"/>
              <a:chExt cx="1760723" cy="1110205"/>
            </a:xfrm>
          </p:grpSpPr>
          <p:sp>
            <p:nvSpPr>
              <p:cNvPr id="3" name="Freeform 3">
                <a:extLst>
                  <a:ext uri="{FF2B5EF4-FFF2-40B4-BE49-F238E27FC236}">
                    <a16:creationId xmlns:a16="http://schemas.microsoft.com/office/drawing/2014/main" id="{E6BEB316-7D92-124E-CCE2-A4EC3618D2C3}"/>
                  </a:ext>
                </a:extLst>
              </p:cNvPr>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 name="Freeform 4">
                <a:extLst>
                  <a:ext uri="{FF2B5EF4-FFF2-40B4-BE49-F238E27FC236}">
                    <a16:creationId xmlns:a16="http://schemas.microsoft.com/office/drawing/2014/main" id="{DD686B87-5E93-549C-2A61-D86672509A31}"/>
                  </a:ext>
                </a:extLst>
              </p:cNvPr>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sp>
          <p:nvSpPr>
            <p:cNvPr id="11" name="Freeform 26">
              <a:extLst>
                <a:ext uri="{FF2B5EF4-FFF2-40B4-BE49-F238E27FC236}">
                  <a16:creationId xmlns:a16="http://schemas.microsoft.com/office/drawing/2014/main" id="{89BAF7DA-71D4-D895-8484-26D36047BD60}"/>
                </a:ext>
              </a:extLst>
            </p:cNvPr>
            <p:cNvSpPr/>
            <p:nvPr/>
          </p:nvSpPr>
          <p:spPr>
            <a:xfrm rot="15852521">
              <a:off x="633022" y="673117"/>
              <a:ext cx="1323704" cy="626553"/>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Hộp Văn bản 3">
              <a:extLst>
                <a:ext uri="{FF2B5EF4-FFF2-40B4-BE49-F238E27FC236}">
                  <a16:creationId xmlns:a16="http://schemas.microsoft.com/office/drawing/2014/main" id="{C59D91BB-44F8-6376-4BEA-9EC88C4E9E28}"/>
                </a:ext>
              </a:extLst>
            </p:cNvPr>
            <p:cNvSpPr txBox="1"/>
            <p:nvPr/>
          </p:nvSpPr>
          <p:spPr>
            <a:xfrm>
              <a:off x="1393439" y="1211646"/>
              <a:ext cx="3351544" cy="4401205"/>
            </a:xfrm>
            <a:prstGeom prst="rect">
              <a:avLst/>
            </a:prstGeom>
            <a:noFill/>
          </p:spPr>
          <p:txBody>
            <a:bodyPr wrap="square">
              <a:spAutoFit/>
            </a:bodyPr>
            <a:lstStyle/>
            <a:p>
              <a:pPr marL="0" marR="0" algn="just">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 điếu</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dừng lại ở một không gian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cụ thể: Trên một ao thu với một ông già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ngồi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trên chiếc thuyền bé tẻo teo.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vần”eo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nhỏ dần, khép kín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9307E161-03D7-7355-E950-B6113AED9981}"/>
              </a:ext>
            </a:extLst>
          </p:cNvPr>
          <p:cNvGrpSpPr/>
          <p:nvPr/>
        </p:nvGrpSpPr>
        <p:grpSpPr>
          <a:xfrm>
            <a:off x="5066417" y="896748"/>
            <a:ext cx="6346496" cy="2532251"/>
            <a:chOff x="5066417" y="896748"/>
            <a:chExt cx="6346496" cy="2532251"/>
          </a:xfrm>
        </p:grpSpPr>
        <p:grpSp>
          <p:nvGrpSpPr>
            <p:cNvPr id="5" name="Group 5">
              <a:extLst>
                <a:ext uri="{FF2B5EF4-FFF2-40B4-BE49-F238E27FC236}">
                  <a16:creationId xmlns:a16="http://schemas.microsoft.com/office/drawing/2014/main" id="{55222F8A-5F81-E883-0DBF-486438FCECE3}"/>
                </a:ext>
              </a:extLst>
            </p:cNvPr>
            <p:cNvGrpSpPr/>
            <p:nvPr/>
          </p:nvGrpSpPr>
          <p:grpSpPr>
            <a:xfrm>
              <a:off x="5066417" y="924564"/>
              <a:ext cx="6263835" cy="2504435"/>
              <a:chOff x="0" y="0"/>
              <a:chExt cx="1760723" cy="1110205"/>
            </a:xfrm>
          </p:grpSpPr>
          <p:sp>
            <p:nvSpPr>
              <p:cNvPr id="6" name="Freeform 6">
                <a:extLst>
                  <a:ext uri="{FF2B5EF4-FFF2-40B4-BE49-F238E27FC236}">
                    <a16:creationId xmlns:a16="http://schemas.microsoft.com/office/drawing/2014/main" id="{A0373E68-6F0A-EDDF-BE81-CF42ED9C6EED}"/>
                  </a:ext>
                </a:extLst>
              </p:cNvPr>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7" name="Freeform 7">
                <a:extLst>
                  <a:ext uri="{FF2B5EF4-FFF2-40B4-BE49-F238E27FC236}">
                    <a16:creationId xmlns:a16="http://schemas.microsoft.com/office/drawing/2014/main" id="{9E8A0078-84B3-F2CF-6B78-33848A5F84E7}"/>
                  </a:ext>
                </a:extLst>
              </p:cNvPr>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sp>
          <p:nvSpPr>
            <p:cNvPr id="13" name="Freeform 32">
              <a:extLst>
                <a:ext uri="{FF2B5EF4-FFF2-40B4-BE49-F238E27FC236}">
                  <a16:creationId xmlns:a16="http://schemas.microsoft.com/office/drawing/2014/main" id="{9CE33C7F-F4FD-84EF-3052-71C0B19EFB18}"/>
                </a:ext>
              </a:extLst>
            </p:cNvPr>
            <p:cNvSpPr/>
            <p:nvPr/>
          </p:nvSpPr>
          <p:spPr>
            <a:xfrm rot="822805">
              <a:off x="10248303" y="896748"/>
              <a:ext cx="1164610" cy="529898"/>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Hộp Văn bản 3">
              <a:extLst>
                <a:ext uri="{FF2B5EF4-FFF2-40B4-BE49-F238E27FC236}">
                  <a16:creationId xmlns:a16="http://schemas.microsoft.com/office/drawing/2014/main" id="{146FC5FF-5214-B5DD-41CE-7F0AEC40D25E}"/>
                </a:ext>
              </a:extLst>
            </p:cNvPr>
            <p:cNvSpPr txBox="1"/>
            <p:nvPr/>
          </p:nvSpPr>
          <p:spPr>
            <a:xfrm>
              <a:off x="5169071" y="1253702"/>
              <a:ext cx="5825163" cy="1815882"/>
            </a:xfrm>
            <a:prstGeom prst="rect">
              <a:avLst/>
            </a:prstGeom>
            <a:noFill/>
          </p:spPr>
          <p:txBody>
            <a:bodyPr wrap="square">
              <a:spAutoFit/>
            </a:bodyPr>
            <a:lstStyle/>
            <a:p>
              <a:pPr marL="0" marR="0" algn="just">
                <a:spcBef>
                  <a:spcPts val="0"/>
                </a:spcBef>
                <a:spcAft>
                  <a:spcPts val="0"/>
                </a:spcAft>
              </a:pPr>
              <a:r>
                <a:rPr lang="vi-VN"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Thu ẩm</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quan sát cảnh thu trong nhiều thời điểm khác nhau </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về chiều, vào đêm tối hay buổi trăng thu viên mãn) </a:t>
              </a:r>
              <a:r>
                <a:rPr lang="vi-VN"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 thâu tóm những nét nên thơ nhất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3CA40A0F-7BC4-648C-876C-A5EC2C98AB6C}"/>
              </a:ext>
            </a:extLst>
          </p:cNvPr>
          <p:cNvSpPr txBox="1"/>
          <p:nvPr/>
        </p:nvSpPr>
        <p:spPr>
          <a:xfrm>
            <a:off x="4253777" y="255397"/>
            <a:ext cx="2553021" cy="5232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800" b="1" i="0" u="none" strike="noStrike" kern="1200" cap="none" spc="0" normalizeH="0" baseline="0" noProof="0" dirty="0">
                <a:ln>
                  <a:noFill/>
                </a:ln>
                <a:solidFill>
                  <a:srgbClr val="FF0000"/>
                </a:solidFill>
                <a:effectLst/>
                <a:uLnTx/>
                <a:uFillTx/>
                <a:latin typeface="+mj-lt"/>
                <a:ea typeface="Times New Roman" panose="02020603050405020304" pitchFamily="18" charset="0"/>
                <a:cs typeface="+mn-cs"/>
              </a:rPr>
              <a:t>Khác nhau </a:t>
            </a:r>
            <a:endParaRPr kumimoji="0" lang="en-US" sz="2800" b="0" i="0" u="none" strike="noStrike" kern="1200" cap="none" spc="0" normalizeH="0" baseline="0" noProof="0" dirty="0">
              <a:ln>
                <a:noFill/>
              </a:ln>
              <a:solidFill>
                <a:srgbClr val="FF0000"/>
              </a:solidFill>
              <a:effectLst/>
              <a:uLnTx/>
              <a:uFillTx/>
              <a:latin typeface="+mj-lt"/>
              <a:ea typeface="Times New Roman" panose="02020603050405020304" pitchFamily="18" charset="0"/>
              <a:cs typeface="+mn-cs"/>
            </a:endParaRPr>
          </a:p>
        </p:txBody>
      </p:sp>
    </p:spTree>
    <p:extLst>
      <p:ext uri="{BB962C8B-B14F-4D97-AF65-F5344CB8AC3E}">
        <p14:creationId xmlns:p14="http://schemas.microsoft.com/office/powerpoint/2010/main" val="14767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17C6E17-DCAF-A527-6348-6CE4FAC767C5}"/>
              </a:ext>
            </a:extLst>
          </p:cNvPr>
          <p:cNvSpPr txBox="1"/>
          <p:nvPr/>
        </p:nvSpPr>
        <p:spPr>
          <a:xfrm>
            <a:off x="1576308" y="853303"/>
            <a:ext cx="9036210" cy="1191816"/>
          </a:xfrm>
          <a:prstGeom prst="roundRect">
            <a:avLst/>
          </a:prstGeom>
          <a:solidFill>
            <a:schemeClr val="bg1"/>
          </a:solidFill>
          <a:ln w="57150">
            <a:solidFill>
              <a:srgbClr val="00B0F0"/>
            </a:solidFill>
            <a:prstDash val="sysDot"/>
          </a:ln>
        </p:spPr>
        <p:txBody>
          <a:bodyPr wrap="square">
            <a:spAutoFit/>
          </a:bodyPr>
          <a:lstStyle/>
          <a:p>
            <a:pPr algn="just"/>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chán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ngán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chốn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Nho</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chốn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b="1" dirty="0">
                <a:solidFill>
                  <a:srgbClr val="1A7BA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1A7BAD"/>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8">
            <a:extLst>
              <a:ext uri="{FF2B5EF4-FFF2-40B4-BE49-F238E27FC236}">
                <a16:creationId xmlns:a16="http://schemas.microsoft.com/office/drawing/2014/main" id="{081CB4EA-9457-8D65-F7C6-33E42A177E72}"/>
              </a:ext>
            </a:extLst>
          </p:cNvPr>
          <p:cNvSpPr/>
          <p:nvPr/>
        </p:nvSpPr>
        <p:spPr>
          <a:xfrm>
            <a:off x="1845147" y="2371482"/>
            <a:ext cx="6120680" cy="3649806"/>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24">
            <a:hlinkClick r:id="rId4" action="ppaction://hlinksldjump"/>
            <a:extLst>
              <a:ext uri="{FF2B5EF4-FFF2-40B4-BE49-F238E27FC236}">
                <a16:creationId xmlns:a16="http://schemas.microsoft.com/office/drawing/2014/main" id="{58983F38-7665-2D83-0B41-67D6068D2093}"/>
              </a:ext>
            </a:extLst>
          </p:cNvPr>
          <p:cNvSpPr/>
          <p:nvPr/>
        </p:nvSpPr>
        <p:spPr>
          <a:xfrm flipH="1">
            <a:off x="9288807" y="2492896"/>
            <a:ext cx="1742782" cy="3649806"/>
          </a:xfrm>
          <a:custGeom>
            <a:avLst/>
            <a:gdLst/>
            <a:ahLst/>
            <a:cxnLst/>
            <a:rect l="l" t="t" r="r" b="b"/>
            <a:pathLst>
              <a:path w="1742782" h="3649806">
                <a:moveTo>
                  <a:pt x="0" y="0"/>
                </a:moveTo>
                <a:lnTo>
                  <a:pt x="1742782" y="0"/>
                </a:lnTo>
                <a:lnTo>
                  <a:pt x="1742782" y="3649806"/>
                </a:lnTo>
                <a:lnTo>
                  <a:pt x="0" y="3649806"/>
                </a:lnTo>
                <a:lnTo>
                  <a:pt x="0" y="0"/>
                </a:lnTo>
                <a:close/>
              </a:path>
            </a:pathLst>
          </a:custGeom>
          <a:blipFill>
            <a:blip r:embed="rId5"/>
            <a:stretch>
              <a:fillRect/>
            </a:stretch>
          </a:blipFill>
        </p:spPr>
      </p:sp>
      <p:sp>
        <p:nvSpPr>
          <p:cNvPr id="8" name="Hộp Văn bản 7">
            <a:extLst>
              <a:ext uri="{FF2B5EF4-FFF2-40B4-BE49-F238E27FC236}">
                <a16:creationId xmlns:a16="http://schemas.microsoft.com/office/drawing/2014/main" id="{7B63D09D-AFC1-B9B7-B570-D4A3D224C0AF}"/>
              </a:ext>
            </a:extLst>
          </p:cNvPr>
          <p:cNvSpPr txBox="1"/>
          <p:nvPr/>
        </p:nvSpPr>
        <p:spPr>
          <a:xfrm>
            <a:off x="2637235" y="3717032"/>
            <a:ext cx="3862189" cy="707886"/>
          </a:xfrm>
          <a:prstGeom prst="rect">
            <a:avLst/>
          </a:prstGeom>
          <a:noFill/>
        </p:spPr>
        <p:txBody>
          <a:bodyPr wrap="square">
            <a:spAutoFit/>
          </a:bodyPr>
          <a:lstStyle/>
          <a:p>
            <a:pPr marL="0" marR="0" algn="just">
              <a:spcBef>
                <a:spcPts val="0"/>
              </a:spcBef>
              <a:spcAft>
                <a:spcPts val="0"/>
              </a:spcAft>
            </a:pP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Chốn</a:t>
            </a:r>
            <a:r>
              <a:rPr lang="en-US" sz="4000" b="1" dirty="0">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000" b="1" dirty="0">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FF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endParaRPr lang="en-US" sz="4000" b="1" dirty="0">
              <a:solidFill>
                <a:srgbClr val="00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01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9F8B276-325B-F785-2BF6-7EEA6C0E54C0}"/>
              </a:ext>
            </a:extLst>
          </p:cNvPr>
          <p:cNvSpPr txBox="1"/>
          <p:nvPr/>
        </p:nvSpPr>
        <p:spPr>
          <a:xfrm>
            <a:off x="3429323" y="1028700"/>
            <a:ext cx="6091880" cy="629981"/>
          </a:xfrm>
          <a:prstGeom prst="rect">
            <a:avLst/>
          </a:prstGeom>
          <a:noFill/>
        </p:spPr>
        <p:txBody>
          <a:bodyPr wrap="square">
            <a:spAutoFit/>
          </a:bodyPr>
          <a:lstStyle/>
          <a:p>
            <a:pPr marL="0" marR="0" algn="just">
              <a:lnSpc>
                <a:spcPct val="130000"/>
              </a:lnSpc>
              <a:spcBef>
                <a:spcPts val="0"/>
              </a:spcBef>
              <a:spcAft>
                <a:spcPts val="0"/>
              </a:spcAft>
            </a:pPr>
            <a:r>
              <a:rPr lang="en-US" sz="3000" b="1" dirty="0">
                <a:solidFill>
                  <a:srgbClr val="045486"/>
                </a:solidFill>
                <a:effectLst/>
                <a:latin typeface="Times New Roman" panose="02020603050405020304" pitchFamily="18" charset="0"/>
                <a:ea typeface="Times New Roman" panose="02020603050405020304" pitchFamily="18" charset="0"/>
                <a:cs typeface="Times New Roman" panose="02020603050405020304" pitchFamily="18" charset="0"/>
              </a:rPr>
              <a:t>I. ĐỌC - KHÁM PHÁ CHUNG</a:t>
            </a:r>
            <a:endParaRPr lang="en-US" sz="3000" dirty="0">
              <a:solidFill>
                <a:srgbClr val="04548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1483F0DF-65F5-07F7-297E-27CD51AEEA91}"/>
              </a:ext>
            </a:extLst>
          </p:cNvPr>
          <p:cNvSpPr txBox="1"/>
          <p:nvPr/>
        </p:nvSpPr>
        <p:spPr>
          <a:xfrm>
            <a:off x="5229523" y="2852936"/>
            <a:ext cx="5563199" cy="1569660"/>
          </a:xfrm>
          <a:prstGeom prst="rect">
            <a:avLst/>
          </a:prstGeom>
          <a:noFill/>
        </p:spPr>
        <p:txBody>
          <a:bodyPr wrap="square">
            <a:spAutoFit/>
          </a:bodyPr>
          <a:lstStyle/>
          <a:p>
            <a:pPr marL="0" marR="0" algn="ctr">
              <a:spcBef>
                <a:spcPts val="0"/>
              </a:spcBef>
              <a:spcAft>
                <a:spcPts val="0"/>
              </a:spcAft>
            </a:pPr>
            <a:r>
              <a:rPr lang="en-US" sz="3200" b="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Nhiệm</a:t>
            </a:r>
            <a:r>
              <a:rPr lang="en-US"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vụ</a:t>
            </a:r>
            <a:r>
              <a:rPr lang="en-US"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hảo</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luận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theo</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cặp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trao</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đổi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32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32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32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01</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spcBef>
                <a:spcPts val="0"/>
              </a:spcBef>
              <a:spcAft>
                <a:spcPts val="0"/>
              </a:spcAft>
            </a:pP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Freeform 9">
            <a:extLst>
              <a:ext uri="{FF2B5EF4-FFF2-40B4-BE49-F238E27FC236}">
                <a16:creationId xmlns:a16="http://schemas.microsoft.com/office/drawing/2014/main" id="{839B2691-F1AA-9570-633D-7E260560CCB5}"/>
              </a:ext>
            </a:extLst>
          </p:cNvPr>
          <p:cNvSpPr/>
          <p:nvPr/>
        </p:nvSpPr>
        <p:spPr>
          <a:xfrm>
            <a:off x="4365429" y="1909574"/>
            <a:ext cx="6984776" cy="3456384"/>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dirty="0"/>
          </a:p>
        </p:txBody>
      </p:sp>
    </p:spTree>
    <p:extLst>
      <p:ext uri="{BB962C8B-B14F-4D97-AF65-F5344CB8AC3E}">
        <p14:creationId xmlns:p14="http://schemas.microsoft.com/office/powerpoint/2010/main" val="25741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C52C45C-51F7-0F31-AB41-09A57E20508A}"/>
              </a:ext>
            </a:extLst>
          </p:cNvPr>
          <p:cNvSpPr txBox="1"/>
          <p:nvPr/>
        </p:nvSpPr>
        <p:spPr>
          <a:xfrm>
            <a:off x="3681351" y="831126"/>
            <a:ext cx="5400600" cy="954107"/>
          </a:xfrm>
          <a:prstGeom prst="rect">
            <a:avLst/>
          </a:prstGeom>
          <a:noFill/>
        </p:spPr>
        <p:txBody>
          <a:bodyPr wrap="square">
            <a:spAutoFit/>
          </a:bodyPr>
          <a:lstStyle/>
          <a:p>
            <a:pPr marL="57150" marR="57150" lvl="0" indent="0" algn="ctr" defTabSz="914400" rtl="0" eaLnBrk="1" fontAlgn="auto" latinLnBrk="0" hangingPunct="1">
              <a:lnSpc>
                <a:spcPct val="100000"/>
              </a:lnSpc>
              <a:spcBef>
                <a:spcPts val="0"/>
              </a:spcBef>
              <a:spcAft>
                <a:spcPts val="0"/>
              </a:spcAft>
              <a:buClrTx/>
              <a:buSzTx/>
              <a:buFontTx/>
              <a:buNone/>
              <a:tabLst>
                <a:tab pos="0" algn="l"/>
                <a:tab pos="57150" algn="l"/>
                <a:tab pos="152400" algn="l"/>
              </a:tabLst>
              <a:defRPr/>
            </a:pPr>
            <a:r>
              <a:rPr kumimoji="0" lang="en-US" sz="2800" b="1" i="0" u="none" strike="noStrike" kern="1200" cap="none" spc="0" normalizeH="0" baseline="0" noProof="0" dirty="0">
                <a:ln>
                  <a:noFill/>
                </a:ln>
                <a:solidFill>
                  <a:srgbClr val="1A7BAD"/>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01: </a:t>
            </a:r>
          </a:p>
          <a:p>
            <a:pPr marL="57150" marR="57150" lvl="0" indent="0" algn="ctr" defTabSz="914400" rtl="0" eaLnBrk="1" fontAlgn="auto" latinLnBrk="0" hangingPunct="1">
              <a:lnSpc>
                <a:spcPct val="100000"/>
              </a:lnSpc>
              <a:spcBef>
                <a:spcPts val="0"/>
              </a:spcBef>
              <a:spcAft>
                <a:spcPts val="0"/>
              </a:spcAft>
              <a:buClrTx/>
              <a:buSzTx/>
              <a:buFontTx/>
              <a:buNone/>
              <a:tabLst>
                <a:tab pos="0" algn="l"/>
                <a:tab pos="57150" algn="l"/>
                <a:tab pos="152400" algn="l"/>
              </a:tabLst>
              <a:defRPr/>
            </a:pP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Đồng hồ đếm ngược 3 phút gây sốc 3 Minutes">
            <a:hlinkClick r:id="" action="ppaction://media"/>
            <a:extLst>
              <a:ext uri="{FF2B5EF4-FFF2-40B4-BE49-F238E27FC236}">
                <a16:creationId xmlns:a16="http://schemas.microsoft.com/office/drawing/2014/main" id="{C7FB5164-844E-4F14-2CB0-E58AD0EC1D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77995" y="882211"/>
            <a:ext cx="1390043" cy="781899"/>
          </a:xfrm>
          <a:prstGeom prst="rect">
            <a:avLst/>
          </a:prstGeom>
        </p:spPr>
      </p:pic>
      <p:pic>
        <p:nvPicPr>
          <p:cNvPr id="9" name="Picture 8">
            <a:extLst>
              <a:ext uri="{FF2B5EF4-FFF2-40B4-BE49-F238E27FC236}">
                <a16:creationId xmlns:a16="http://schemas.microsoft.com/office/drawing/2014/main" id="{ACE7593D-8F23-587D-9F49-4296219F012F}"/>
              </a:ext>
            </a:extLst>
          </p:cNvPr>
          <p:cNvPicPr>
            <a:picLocks noChangeAspect="1"/>
          </p:cNvPicPr>
          <p:nvPr/>
        </p:nvPicPr>
        <p:blipFill>
          <a:blip r:embed="rId5"/>
          <a:stretch>
            <a:fillRect/>
          </a:stretch>
        </p:blipFill>
        <p:spPr>
          <a:xfrm>
            <a:off x="6885707" y="1924021"/>
            <a:ext cx="4392488" cy="4601323"/>
          </a:xfrm>
          <a:prstGeom prst="rect">
            <a:avLst/>
          </a:prstGeom>
        </p:spPr>
      </p:pic>
      <p:grpSp>
        <p:nvGrpSpPr>
          <p:cNvPr id="12" name="Group 11">
            <a:extLst>
              <a:ext uri="{FF2B5EF4-FFF2-40B4-BE49-F238E27FC236}">
                <a16:creationId xmlns:a16="http://schemas.microsoft.com/office/drawing/2014/main" id="{0586D66C-83DC-2453-48D7-922868D7EE18}"/>
              </a:ext>
            </a:extLst>
          </p:cNvPr>
          <p:cNvGrpSpPr/>
          <p:nvPr/>
        </p:nvGrpSpPr>
        <p:grpSpPr>
          <a:xfrm>
            <a:off x="1439455" y="2216517"/>
            <a:ext cx="5062452" cy="3756533"/>
            <a:chOff x="1035467" y="1904715"/>
            <a:chExt cx="5062452" cy="3756533"/>
          </a:xfrm>
        </p:grpSpPr>
        <p:pic>
          <p:nvPicPr>
            <p:cNvPr id="7" name="Picture 6">
              <a:extLst>
                <a:ext uri="{FF2B5EF4-FFF2-40B4-BE49-F238E27FC236}">
                  <a16:creationId xmlns:a16="http://schemas.microsoft.com/office/drawing/2014/main" id="{A217F85B-628F-A651-5331-BEE980B78197}"/>
                </a:ext>
              </a:extLst>
            </p:cNvPr>
            <p:cNvPicPr>
              <a:picLocks noChangeAspect="1"/>
            </p:cNvPicPr>
            <p:nvPr/>
          </p:nvPicPr>
          <p:blipFill>
            <a:blip r:embed="rId6"/>
            <a:stretch>
              <a:fillRect/>
            </a:stretch>
          </p:blipFill>
          <p:spPr>
            <a:xfrm>
              <a:off x="1035467" y="1904715"/>
              <a:ext cx="5062452" cy="3756533"/>
            </a:xfrm>
            <a:prstGeom prst="rect">
              <a:avLst/>
            </a:prstGeom>
          </p:spPr>
        </p:pic>
        <p:sp>
          <p:nvSpPr>
            <p:cNvPr id="11" name="Hộp Văn bản 2">
              <a:extLst>
                <a:ext uri="{FF2B5EF4-FFF2-40B4-BE49-F238E27FC236}">
                  <a16:creationId xmlns:a16="http://schemas.microsoft.com/office/drawing/2014/main" id="{17CA1A5B-C762-ACF4-C387-38CAAFD1F4D0}"/>
                </a:ext>
              </a:extLst>
            </p:cNvPr>
            <p:cNvSpPr txBox="1"/>
            <p:nvPr/>
          </p:nvSpPr>
          <p:spPr>
            <a:xfrm>
              <a:off x="1139852" y="2721775"/>
              <a:ext cx="4853681" cy="2554545"/>
            </a:xfrm>
            <a:prstGeom prst="rect">
              <a:avLst/>
            </a:prstGeom>
            <a:noFill/>
          </p:spPr>
          <p:txBody>
            <a:bodyPr wrap="square">
              <a:spAutoFit/>
            </a:bodyPr>
            <a:lstStyle/>
            <a:p>
              <a:pPr marL="0" marR="57150" algn="ctr">
                <a:lnSpc>
                  <a:spcPct val="100000"/>
                </a:lnSpc>
                <a:spcBef>
                  <a:spcPts val="0"/>
                </a:spcBef>
                <a:spcAft>
                  <a:spcPts val="0"/>
                </a:spcAft>
                <a:tabLst>
                  <a:tab pos="0" algn="l"/>
                  <a:tab pos="57150" algn="l"/>
                  <a:tab pos="152400" algn="l"/>
                </a:tabLst>
              </a:pPr>
              <a:r>
                <a:rPr lang="en-US" sz="3200" b="1" dirty="0">
                  <a:solidFill>
                    <a:srgbClr val="33CC33"/>
                  </a:solidFill>
                  <a:effectLst/>
                  <a:latin typeface="Times New Roman" panose="02020603050405020304" pitchFamily="18" charset="0"/>
                  <a:cs typeface="Times New Roman" panose="02020603050405020304" pitchFamily="18" charset="0"/>
                </a:rPr>
                <a:t>1. </a:t>
              </a:r>
              <a:r>
                <a:rPr lang="en-US" sz="3200" b="1" dirty="0" err="1">
                  <a:solidFill>
                    <a:srgbClr val="33CC33"/>
                  </a:solidFill>
                  <a:effectLst/>
                  <a:latin typeface="Times New Roman" panose="02020603050405020304" pitchFamily="18" charset="0"/>
                  <a:cs typeface="Times New Roman" panose="02020603050405020304" pitchFamily="18" charset="0"/>
                </a:rPr>
                <a:t>Tác</a:t>
              </a:r>
              <a:r>
                <a:rPr lang="en-US" sz="3200" b="1" dirty="0">
                  <a:solidFill>
                    <a:srgbClr val="33CC33"/>
                  </a:solidFill>
                  <a:effectLst/>
                  <a:latin typeface="Times New Roman" panose="02020603050405020304" pitchFamily="18" charset="0"/>
                  <a:cs typeface="Times New Roman" panose="02020603050405020304" pitchFamily="18" charset="0"/>
                </a:rPr>
                <a:t> </a:t>
              </a:r>
              <a:r>
                <a:rPr lang="en-US" sz="3200" b="1" dirty="0" err="1">
                  <a:solidFill>
                    <a:srgbClr val="33CC33"/>
                  </a:solidFill>
                  <a:effectLst/>
                  <a:latin typeface="Times New Roman" panose="02020603050405020304" pitchFamily="18" charset="0"/>
                  <a:cs typeface="Times New Roman" panose="02020603050405020304" pitchFamily="18" charset="0"/>
                </a:rPr>
                <a:t>giả</a:t>
              </a:r>
              <a:r>
                <a:rPr lang="en-US" sz="3200" b="1" dirty="0">
                  <a:solidFill>
                    <a:srgbClr val="33CC33"/>
                  </a:solidFill>
                  <a:effectLst/>
                  <a:latin typeface="Times New Roman" panose="02020603050405020304" pitchFamily="18" charset="0"/>
                  <a:cs typeface="Times New Roman" panose="02020603050405020304" pitchFamily="18" charset="0"/>
                </a:rPr>
                <a:t> </a:t>
              </a:r>
              <a:r>
                <a:rPr lang="en-US" sz="3200" b="1" dirty="0" err="1">
                  <a:solidFill>
                    <a:srgbClr val="33CC33"/>
                  </a:solidFill>
                  <a:effectLst/>
                  <a:latin typeface="Times New Roman" panose="02020603050405020304" pitchFamily="18" charset="0"/>
                  <a:cs typeface="Times New Roman" panose="02020603050405020304" pitchFamily="18" charset="0"/>
                </a:rPr>
                <a:t>Nguyễn</a:t>
              </a:r>
              <a:r>
                <a:rPr lang="en-US" sz="3200" b="1" dirty="0">
                  <a:solidFill>
                    <a:srgbClr val="33CC33"/>
                  </a:solidFill>
                  <a:effectLst/>
                  <a:latin typeface="Times New Roman" panose="02020603050405020304" pitchFamily="18" charset="0"/>
                  <a:cs typeface="Times New Roman" panose="02020603050405020304" pitchFamily="18" charset="0"/>
                </a:rPr>
                <a:t> </a:t>
              </a:r>
              <a:r>
                <a:rPr lang="en-US" sz="3200" b="1" dirty="0" err="1">
                  <a:solidFill>
                    <a:srgbClr val="33CC33"/>
                  </a:solidFill>
                  <a:effectLst/>
                  <a:latin typeface="Times New Roman" panose="02020603050405020304" pitchFamily="18" charset="0"/>
                  <a:cs typeface="Times New Roman" panose="02020603050405020304" pitchFamily="18" charset="0"/>
                </a:rPr>
                <a:t>Khuyến</a:t>
              </a:r>
              <a:endParaRPr lang="en-US" sz="3200" b="1" dirty="0">
                <a:solidFill>
                  <a:srgbClr val="33CC33"/>
                </a:solidFill>
                <a:effectLst/>
                <a:latin typeface="Times New Roman" panose="02020603050405020304" pitchFamily="18" charset="0"/>
                <a:cs typeface="Times New Roman" panose="02020603050405020304" pitchFamily="18" charset="0"/>
              </a:endParaRPr>
            </a:p>
            <a:p>
              <a:pPr marL="457200" marR="57150" lvl="0" indent="-457200" algn="just">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Cuộc</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đời</a:t>
              </a:r>
              <a:endParaRPr lang="en-US" sz="3200" b="0" dirty="0">
                <a:solidFill>
                  <a:schemeClr val="tx1"/>
                </a:solidFill>
                <a:effectLst/>
                <a:latin typeface="Times New Roman" panose="02020603050405020304" pitchFamily="18" charset="0"/>
                <a:cs typeface="Times New Roman" panose="02020603050405020304" pitchFamily="18" charset="0"/>
              </a:endParaRPr>
            </a:p>
            <a:p>
              <a:pPr marL="457200" marR="57150" lvl="0" indent="-457200" algn="just">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Sự</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nghiệp</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sáng</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tác</a:t>
              </a:r>
              <a:r>
                <a:rPr lang="en-US" sz="3200" b="0" dirty="0">
                  <a:solidFill>
                    <a:schemeClr val="tx1"/>
                  </a:solidFill>
                  <a:effectLst/>
                  <a:latin typeface="Times New Roman" panose="02020603050405020304" pitchFamily="18" charset="0"/>
                  <a:cs typeface="Times New Roman" panose="02020603050405020304" pitchFamily="18" charset="0"/>
                </a:rPr>
                <a:t>: </a:t>
              </a:r>
            </a:p>
            <a:p>
              <a:pPr marR="57150" lvl="0" algn="just">
                <a:lnSpc>
                  <a:spcPct val="100000"/>
                </a:lnSpc>
                <a:spcBef>
                  <a:spcPts val="0"/>
                </a:spcBef>
                <a:spcAft>
                  <a:spcPts val="0"/>
                </a:spcAft>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số</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lượng</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tác</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phẩm</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phong</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cách</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nghệ</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thuật</a:t>
              </a:r>
              <a:endParaRPr lang="en-US" sz="3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0DFF05FC-F1D6-4763-7EAC-440595AF97BA}"/>
              </a:ext>
            </a:extLst>
          </p:cNvPr>
          <p:cNvPicPr>
            <a:picLocks noChangeAspect="1"/>
          </p:cNvPicPr>
          <p:nvPr/>
        </p:nvPicPr>
        <p:blipFill>
          <a:blip r:embed="rId7"/>
          <a:stretch>
            <a:fillRect/>
          </a:stretch>
        </p:blipFill>
        <p:spPr>
          <a:xfrm>
            <a:off x="1324052" y="1349258"/>
            <a:ext cx="2494652" cy="1734517"/>
          </a:xfrm>
          <a:prstGeom prst="ellipse">
            <a:avLst/>
          </a:prstGeom>
          <a:ln>
            <a:noFill/>
          </a:ln>
          <a:effectLst>
            <a:softEdge rad="112500"/>
          </a:effectLst>
        </p:spPr>
      </p:pic>
      <p:sp>
        <p:nvSpPr>
          <p:cNvPr id="15" name="Hộp Văn bản 5">
            <a:extLst>
              <a:ext uri="{FF2B5EF4-FFF2-40B4-BE49-F238E27FC236}">
                <a16:creationId xmlns:a16="http://schemas.microsoft.com/office/drawing/2014/main" id="{8138DBE6-9EB1-FCC8-8FD4-C6986FF38EBE}"/>
              </a:ext>
            </a:extLst>
          </p:cNvPr>
          <p:cNvSpPr txBox="1"/>
          <p:nvPr/>
        </p:nvSpPr>
        <p:spPr>
          <a:xfrm>
            <a:off x="7029723" y="2798455"/>
            <a:ext cx="4176464" cy="3539430"/>
          </a:xfrm>
          <a:prstGeom prst="rect">
            <a:avLst/>
          </a:prstGeom>
          <a:noFill/>
        </p:spPr>
        <p:txBody>
          <a:bodyPr wrap="square">
            <a:spAutoFit/>
          </a:bodyPr>
          <a:lstStyle/>
          <a:p>
            <a:pPr marL="457200" marR="57150" lvl="0" indent="-457200">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Xuất</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xứ</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hoàn</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cảnh</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sáng</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tác</a:t>
            </a:r>
            <a:endParaRPr lang="en-US" sz="3200" b="0" dirty="0">
              <a:solidFill>
                <a:schemeClr val="tx1"/>
              </a:solidFill>
              <a:effectLst/>
              <a:latin typeface="Times New Roman" panose="02020603050405020304" pitchFamily="18" charset="0"/>
              <a:cs typeface="Times New Roman" panose="02020603050405020304" pitchFamily="18" charset="0"/>
            </a:endParaRPr>
          </a:p>
          <a:p>
            <a:pPr marL="457200" marR="57150" lvl="0" indent="-457200">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Đề</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tài</a:t>
            </a:r>
            <a:endParaRPr lang="en-US" sz="3200" b="0" dirty="0">
              <a:solidFill>
                <a:schemeClr val="tx1"/>
              </a:solidFill>
              <a:effectLst/>
              <a:latin typeface="Times New Roman" panose="02020603050405020304" pitchFamily="18" charset="0"/>
              <a:cs typeface="Times New Roman" panose="02020603050405020304" pitchFamily="18" charset="0"/>
            </a:endParaRPr>
          </a:p>
          <a:p>
            <a:pPr marL="457200" marR="57150" lvl="0" indent="-457200">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Thể</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loại</a:t>
            </a:r>
            <a:endParaRPr lang="en-US" sz="3200" b="0" dirty="0">
              <a:solidFill>
                <a:schemeClr val="tx1"/>
              </a:solidFill>
              <a:effectLst/>
              <a:latin typeface="Times New Roman" panose="02020603050405020304" pitchFamily="18" charset="0"/>
              <a:cs typeface="Times New Roman" panose="02020603050405020304" pitchFamily="18" charset="0"/>
            </a:endParaRPr>
          </a:p>
          <a:p>
            <a:pPr marL="457200" marR="57150" lvl="0" indent="-457200">
              <a:lnSpc>
                <a:spcPct val="100000"/>
              </a:lnSpc>
              <a:spcBef>
                <a:spcPts val="0"/>
              </a:spcBef>
              <a:spcAft>
                <a:spcPts val="0"/>
              </a:spcAft>
              <a:buFont typeface="Wingdings" panose="05000000000000000000" pitchFamily="2" charset="2"/>
              <a:buChar char="ü"/>
              <a:tabLst>
                <a:tab pos="0" algn="l"/>
                <a:tab pos="57150" algn="l"/>
                <a:tab pos="152400" algn="l"/>
              </a:tabLst>
            </a:pPr>
            <a:r>
              <a:rPr lang="en-US" sz="3200" b="0" dirty="0" err="1">
                <a:solidFill>
                  <a:schemeClr val="tx1"/>
                </a:solidFill>
                <a:effectLst/>
                <a:latin typeface="Times New Roman" panose="02020603050405020304" pitchFamily="18" charset="0"/>
                <a:cs typeface="Times New Roman" panose="02020603050405020304" pitchFamily="18" charset="0"/>
              </a:rPr>
              <a:t>Đặc</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điểm</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thi</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luật</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bố</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cục</a:t>
            </a:r>
            <a:r>
              <a:rPr lang="en-US" sz="3200" b="0" dirty="0">
                <a:solidFill>
                  <a:schemeClr val="tx1"/>
                </a:solidFill>
                <a:effectLst/>
                <a:latin typeface="Times New Roman" panose="02020603050405020304" pitchFamily="18" charset="0"/>
                <a:cs typeface="Times New Roman" panose="02020603050405020304" pitchFamily="18" charset="0"/>
              </a:rPr>
              <a:t> , </a:t>
            </a:r>
            <a:r>
              <a:rPr lang="en-US" sz="3200" b="0" dirty="0" err="1">
                <a:solidFill>
                  <a:schemeClr val="tx1"/>
                </a:solidFill>
                <a:effectLst/>
                <a:latin typeface="Times New Roman" panose="02020603050405020304" pitchFamily="18" charset="0"/>
                <a:cs typeface="Times New Roman" panose="02020603050405020304" pitchFamily="18" charset="0"/>
              </a:rPr>
              <a:t>niêm</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luật</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bằng</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trắc</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vần</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nhịp</a:t>
            </a:r>
            <a:r>
              <a:rPr lang="en-US" sz="3200" b="0" dirty="0">
                <a:solidFill>
                  <a:schemeClr val="tx1"/>
                </a:solidFill>
                <a:effectLst/>
                <a:latin typeface="Times New Roman" panose="02020603050405020304"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cs typeface="Times New Roman" panose="02020603050405020304" pitchFamily="18" charset="0"/>
              </a:rPr>
              <a:t>đối</a:t>
            </a:r>
            <a:r>
              <a:rPr lang="en-US" sz="3200" b="0" dirty="0">
                <a:solidFill>
                  <a:schemeClr val="tx1"/>
                </a:solidFill>
                <a:effectLst/>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F7D290EF-2F61-812C-2E93-AC8C2DF7CEC2}"/>
              </a:ext>
            </a:extLst>
          </p:cNvPr>
          <p:cNvPicPr>
            <a:picLocks noChangeAspect="1"/>
          </p:cNvPicPr>
          <p:nvPr/>
        </p:nvPicPr>
        <p:blipFill>
          <a:blip r:embed="rId8"/>
          <a:stretch>
            <a:fillRect/>
          </a:stretch>
        </p:blipFill>
        <p:spPr>
          <a:xfrm>
            <a:off x="3236048" y="5988655"/>
            <a:ext cx="1469263" cy="745604"/>
          </a:xfrm>
          <a:prstGeom prst="rect">
            <a:avLst/>
          </a:prstGeom>
        </p:spPr>
      </p:pic>
      <p:sp>
        <p:nvSpPr>
          <p:cNvPr id="18" name="TextBox 17">
            <a:extLst>
              <a:ext uri="{FF2B5EF4-FFF2-40B4-BE49-F238E27FC236}">
                <a16:creationId xmlns:a16="http://schemas.microsoft.com/office/drawing/2014/main" id="{6CCE8FA5-62B6-E96D-CECB-8800B23CE3AA}"/>
              </a:ext>
            </a:extLst>
          </p:cNvPr>
          <p:cNvSpPr txBox="1"/>
          <p:nvPr/>
        </p:nvSpPr>
        <p:spPr>
          <a:xfrm>
            <a:off x="7956740" y="2013336"/>
            <a:ext cx="2758836" cy="646331"/>
          </a:xfrm>
          <a:prstGeom prst="rect">
            <a:avLst/>
          </a:prstGeom>
          <a:noFill/>
        </p:spPr>
        <p:txBody>
          <a:bodyPr wrap="square">
            <a:spAutoFit/>
          </a:bodyPr>
          <a:lstStyle/>
          <a:p>
            <a:pPr marL="0" marR="57150" lvl="0" indent="0" algn="l" defTabSz="914400" rtl="0" eaLnBrk="1" fontAlgn="auto" latinLnBrk="0" hangingPunct="1">
              <a:lnSpc>
                <a:spcPct val="100000"/>
              </a:lnSpc>
              <a:spcBef>
                <a:spcPts val="0"/>
              </a:spcBef>
              <a:spcAft>
                <a:spcPts val="0"/>
              </a:spcAft>
              <a:buClrTx/>
              <a:buSzTx/>
              <a:buFontTx/>
              <a:buNone/>
              <a:tabLst>
                <a:tab pos="0" algn="l"/>
                <a:tab pos="57150" algn="l"/>
                <a:tab pos="152400" algn="l"/>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2.Tác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45544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5">
      <a:dk1>
        <a:sysClr val="windowText" lastClr="000000"/>
      </a:dk1>
      <a:lt1>
        <a:sysClr val="window" lastClr="FFFFFF"/>
      </a:lt1>
      <a:dk2>
        <a:srgbClr val="44546A"/>
      </a:dk2>
      <a:lt2>
        <a:srgbClr val="E7E6E6"/>
      </a:lt2>
      <a:accent1>
        <a:srgbClr val="F7E1CC"/>
      </a:accent1>
      <a:accent2>
        <a:srgbClr val="F17774"/>
      </a:accent2>
      <a:accent3>
        <a:srgbClr val="2288B8"/>
      </a:accent3>
      <a:accent4>
        <a:srgbClr val="5BA573"/>
      </a:accent4>
      <a:accent5>
        <a:srgbClr val="68BAB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81000">
              <a:schemeClr val="accent3">
                <a:shade val="30000"/>
                <a:satMod val="115000"/>
              </a:schemeClr>
            </a:gs>
            <a:gs pos="39000">
              <a:schemeClr val="accent3">
                <a:shade val="67500"/>
                <a:satMod val="115000"/>
              </a:schemeClr>
            </a:gs>
            <a:gs pos="0">
              <a:schemeClr val="accent3">
                <a:shade val="100000"/>
                <a:satMod val="115000"/>
              </a:schemeClr>
            </a:gs>
          </a:gsLst>
          <a:path path="circle">
            <a:fillToRect l="50000" t="50000" r="50000" b="50000"/>
          </a:path>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3408</TotalTime>
  <Words>3801</Words>
  <Application>Microsoft Office PowerPoint</Application>
  <PresentationFormat>Custom</PresentationFormat>
  <Paragraphs>484</Paragraphs>
  <Slides>67</Slides>
  <Notes>19</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67</vt:i4>
      </vt:variant>
    </vt:vector>
  </HeadingPairs>
  <TitlesOfParts>
    <vt:vector size="87" baseType="lpstr">
      <vt:lpstr>微软雅黑</vt:lpstr>
      <vt:lpstr>宋体</vt:lpstr>
      <vt:lpstr>Yu Gothic UI Semibold</vt:lpstr>
      <vt:lpstr>Algerian</vt:lpstr>
      <vt:lpstr>Arial</vt:lpstr>
      <vt:lpstr>Arial Black</vt:lpstr>
      <vt:lpstr>Calibri</vt:lpstr>
      <vt:lpstr>Calibri Light</vt:lpstr>
      <vt:lpstr>Matura MT Script Capitals</vt:lpstr>
      <vt:lpstr>Monotype Corsiva</vt:lpstr>
      <vt:lpstr>MS Mincho</vt:lpstr>
      <vt:lpstr>MTD Acryle Script Personal Use</vt:lpstr>
      <vt:lpstr>Sitka Small Semibold</vt:lpstr>
      <vt:lpstr>Tahoma</vt:lpstr>
      <vt:lpstr>Times New Roman</vt:lpstr>
      <vt:lpstr>Wingdings</vt:lpstr>
      <vt:lpstr>方正准圆简体</vt:lpstr>
      <vt:lpstr>方正大标宋简体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pc</cp:lastModifiedBy>
  <cp:revision>282</cp:revision>
  <dcterms:created xsi:type="dcterms:W3CDTF">2017-11-30T02:31:08Z</dcterms:created>
  <dcterms:modified xsi:type="dcterms:W3CDTF">2024-10-11T08:04:53Z</dcterms:modified>
</cp:coreProperties>
</file>