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notesSlides/notesSlide2.xml" ContentType="application/vnd.openxmlformats-officedocument.presentationml.notesSlide+xml"/>
  <Override PartName="/ppt/tags/tag90.xml" ContentType="application/vnd.openxmlformats-officedocument.presentationml.tags+xml"/>
  <Override PartName="/ppt/notesSlides/notesSlide3.xml" ContentType="application/vnd.openxmlformats-officedocument.presentationml.notesSlide+xml"/>
  <Override PartName="/ppt/tags/tag91.xml" ContentType="application/vnd.openxmlformats-officedocument.presentationml.tags+xml"/>
  <Override PartName="/ppt/notesSlides/notesSlide4.xml" ContentType="application/vnd.openxmlformats-officedocument.presentationml.notesSlide+xml"/>
  <Override PartName="/ppt/tags/tag92.xml" ContentType="application/vnd.openxmlformats-officedocument.presentationml.tags+xml"/>
  <Override PartName="/ppt/notesSlides/notesSlide5.xml" ContentType="application/vnd.openxmlformats-officedocument.presentationml.notesSlide+xml"/>
  <Override PartName="/ppt/tags/tag93.xml" ContentType="application/vnd.openxmlformats-officedocument.presentationml.tags+xml"/>
  <Override PartName="/ppt/notesSlides/notesSlide6.xml" ContentType="application/vnd.openxmlformats-officedocument.presentationml.notesSlide+xml"/>
  <Override PartName="/ppt/tags/tag94.xml" ContentType="application/vnd.openxmlformats-officedocument.presentationml.tags+xml"/>
  <Override PartName="/ppt/notesSlides/notesSlide7.xml" ContentType="application/vnd.openxmlformats-officedocument.presentationml.notesSlide+xml"/>
  <Override PartName="/ppt/tags/tag95.xml" ContentType="application/vnd.openxmlformats-officedocument.presentationml.tags+xml"/>
  <Override PartName="/ppt/notesSlides/notesSlide8.xml" ContentType="application/vnd.openxmlformats-officedocument.presentationml.notesSlide+xml"/>
  <Override PartName="/ppt/tags/tag96.xml" ContentType="application/vnd.openxmlformats-officedocument.presentationml.tags+xml"/>
  <Override PartName="/ppt/notesSlides/notesSlide9.xml" ContentType="application/vnd.openxmlformats-officedocument.presentationml.notesSlide+xml"/>
  <Override PartName="/ppt/tags/tag97.xml" ContentType="application/vnd.openxmlformats-officedocument.presentationml.tags+xml"/>
  <Override PartName="/ppt/notesSlides/notesSlide10.xml" ContentType="application/vnd.openxmlformats-officedocument.presentationml.notesSlide+xml"/>
  <Override PartName="/ppt/tags/tag98.xml" ContentType="application/vnd.openxmlformats-officedocument.presentationml.tags+xml"/>
  <Override PartName="/ppt/notesSlides/notesSlide11.xml" ContentType="application/vnd.openxmlformats-officedocument.presentationml.notesSlide+xml"/>
  <Override PartName="/ppt/tags/tag99.xml" ContentType="application/vnd.openxmlformats-officedocument.presentationml.tags+xml"/>
  <Override PartName="/ppt/notesSlides/notesSlide12.xml" ContentType="application/vnd.openxmlformats-officedocument.presentationml.notesSlide+xml"/>
  <Override PartName="/ppt/tags/tag100.xml" ContentType="application/vnd.openxmlformats-officedocument.presentationml.tags+xml"/>
  <Override PartName="/ppt/notesSlides/notesSlide13.xml" ContentType="application/vnd.openxmlformats-officedocument.presentationml.notesSlide+xml"/>
  <Override PartName="/ppt/tags/tag101.xml" ContentType="application/vnd.openxmlformats-officedocument.presentationml.tags+xml"/>
  <Override PartName="/ppt/notesSlides/notesSlide14.xml" ContentType="application/vnd.openxmlformats-officedocument.presentationml.notesSlide+xml"/>
  <Override PartName="/ppt/tags/tag102.xml" ContentType="application/vnd.openxmlformats-officedocument.presentationml.tags+xml"/>
  <Override PartName="/ppt/notesSlides/notesSlide15.xml" ContentType="application/vnd.openxmlformats-officedocument.presentationml.notesSlide+xml"/>
  <Override PartName="/ppt/tags/tag103.xml" ContentType="application/vnd.openxmlformats-officedocument.presentationml.tags+xml"/>
  <Override PartName="/ppt/notesSlides/notesSlide16.xml" ContentType="application/vnd.openxmlformats-officedocument.presentationml.notesSlide+xml"/>
  <Override PartName="/ppt/tags/tag104.xml" ContentType="application/vnd.openxmlformats-officedocument.presentationml.tags+xml"/>
  <Override PartName="/ppt/notesSlides/notesSlide17.xml" ContentType="application/vnd.openxmlformats-officedocument.presentationml.notesSlide+xml"/>
  <Override PartName="/ppt/tags/tag105.xml" ContentType="application/vnd.openxmlformats-officedocument.presentationml.tags+xml"/>
  <Override PartName="/ppt/notesSlides/notesSlide18.xml" ContentType="application/vnd.openxmlformats-officedocument.presentationml.notesSlide+xml"/>
  <Override PartName="/ppt/tags/tag106.xml" ContentType="application/vnd.openxmlformats-officedocument.presentationml.tags+xml"/>
  <Override PartName="/ppt/notesSlides/notesSlide19.xml" ContentType="application/vnd.openxmlformats-officedocument.presentationml.notesSlide+xml"/>
  <Override PartName="/ppt/tags/tag107.xml" ContentType="application/vnd.openxmlformats-officedocument.presentationml.tags+xml"/>
  <Override PartName="/ppt/notesSlides/notesSlide20.xml" ContentType="application/vnd.openxmlformats-officedocument.presentationml.notesSlide+xml"/>
  <Override PartName="/ppt/tags/tag108.xml" ContentType="application/vnd.openxmlformats-officedocument.presentationml.tags+xml"/>
  <Override PartName="/ppt/notesSlides/notesSlide21.xml" ContentType="application/vnd.openxmlformats-officedocument.presentationml.notesSlide+xml"/>
  <Override PartName="/ppt/tags/tag109.xml" ContentType="application/vnd.openxmlformats-officedocument.presentationml.tags+xml"/>
  <Override PartName="/ppt/notesSlides/notesSlide22.xml" ContentType="application/vnd.openxmlformats-officedocument.presentationml.notesSlide+xml"/>
  <Override PartName="/ppt/tags/tag1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1.xml" ContentType="application/vnd.openxmlformats-officedocument.presentationml.tags+xml"/>
  <Override PartName="/ppt/notesSlides/notesSlide24.xml" ContentType="application/vnd.openxmlformats-officedocument.presentationml.notesSlide+xml"/>
  <Override PartName="/ppt/tags/tag112.xml" ContentType="application/vnd.openxmlformats-officedocument.presentationml.tags+xml"/>
  <Override PartName="/ppt/notesSlides/notesSlide25.xml" ContentType="application/vnd.openxmlformats-officedocument.presentationml.notesSlide+xml"/>
  <Override PartName="/ppt/tags/tag113.xml" ContentType="application/vnd.openxmlformats-officedocument.presentationml.tags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73"/>
  </p:notesMasterIdLst>
  <p:sldIdLst>
    <p:sldId id="258" r:id="rId3"/>
    <p:sldId id="257" r:id="rId4"/>
    <p:sldId id="260" r:id="rId5"/>
    <p:sldId id="303" r:id="rId6"/>
    <p:sldId id="304" r:id="rId7"/>
    <p:sldId id="305" r:id="rId8"/>
    <p:sldId id="298" r:id="rId9"/>
    <p:sldId id="299" r:id="rId10"/>
    <p:sldId id="300" r:id="rId11"/>
    <p:sldId id="301" r:id="rId12"/>
    <p:sldId id="302" r:id="rId13"/>
    <p:sldId id="306" r:id="rId14"/>
    <p:sldId id="307" r:id="rId15"/>
    <p:sldId id="365" r:id="rId16"/>
    <p:sldId id="309" r:id="rId17"/>
    <p:sldId id="310" r:id="rId18"/>
    <p:sldId id="311" r:id="rId19"/>
    <p:sldId id="312" r:id="rId20"/>
    <p:sldId id="313" r:id="rId21"/>
    <p:sldId id="366" r:id="rId22"/>
    <p:sldId id="314" r:id="rId23"/>
    <p:sldId id="318" r:id="rId24"/>
    <p:sldId id="316" r:id="rId25"/>
    <p:sldId id="367" r:id="rId26"/>
    <p:sldId id="317" r:id="rId27"/>
    <p:sldId id="315" r:id="rId28"/>
    <p:sldId id="308" r:id="rId29"/>
    <p:sldId id="319" r:id="rId30"/>
    <p:sldId id="320" r:id="rId31"/>
    <p:sldId id="369" r:id="rId32"/>
    <p:sldId id="370" r:id="rId33"/>
    <p:sldId id="371" r:id="rId34"/>
    <p:sldId id="264" r:id="rId35"/>
    <p:sldId id="324" r:id="rId36"/>
    <p:sldId id="326" r:id="rId37"/>
    <p:sldId id="327" r:id="rId38"/>
    <p:sldId id="328" r:id="rId39"/>
    <p:sldId id="372" r:id="rId40"/>
    <p:sldId id="330" r:id="rId41"/>
    <p:sldId id="373" r:id="rId42"/>
    <p:sldId id="333" r:id="rId43"/>
    <p:sldId id="334" r:id="rId44"/>
    <p:sldId id="335" r:id="rId45"/>
    <p:sldId id="336" r:id="rId46"/>
    <p:sldId id="338" r:id="rId47"/>
    <p:sldId id="339" r:id="rId48"/>
    <p:sldId id="340" r:id="rId49"/>
    <p:sldId id="341" r:id="rId50"/>
    <p:sldId id="364" r:id="rId51"/>
    <p:sldId id="323" r:id="rId52"/>
    <p:sldId id="269" r:id="rId53"/>
    <p:sldId id="347" r:id="rId54"/>
    <p:sldId id="344" r:id="rId55"/>
    <p:sldId id="346" r:id="rId56"/>
    <p:sldId id="349" r:id="rId57"/>
    <p:sldId id="353" r:id="rId58"/>
    <p:sldId id="348" r:id="rId59"/>
    <p:sldId id="350" r:id="rId60"/>
    <p:sldId id="281" r:id="rId61"/>
    <p:sldId id="354" r:id="rId62"/>
    <p:sldId id="355" r:id="rId63"/>
    <p:sldId id="356" r:id="rId64"/>
    <p:sldId id="275" r:id="rId65"/>
    <p:sldId id="357" r:id="rId66"/>
    <p:sldId id="358" r:id="rId67"/>
    <p:sldId id="359" r:id="rId68"/>
    <p:sldId id="360" r:id="rId69"/>
    <p:sldId id="363" r:id="rId70"/>
    <p:sldId id="361" r:id="rId71"/>
    <p:sldId id="362" r:id="rId72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A3B"/>
    <a:srgbClr val="9FFF45"/>
    <a:srgbClr val="0EC2BF"/>
    <a:srgbClr val="01C2C1"/>
    <a:srgbClr val="106077"/>
    <a:srgbClr val="02C2C1"/>
    <a:srgbClr val="FF9900"/>
    <a:srgbClr val="00C2C1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6314" autoAdjust="0"/>
  </p:normalViewPr>
  <p:slideViewPr>
    <p:cSldViewPr snapToGrid="0">
      <p:cViewPr varScale="1">
        <p:scale>
          <a:sx n="64" d="100"/>
          <a:sy n="64" d="100"/>
        </p:scale>
        <p:origin x="948" y="90"/>
      </p:cViewPr>
      <p:guideLst>
        <p:guide pos="416"/>
        <p:guide pos="7248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54F92D5-4F7F-4263-9148-86C0B3BA4EB5}"/>
    <pc:docChg chg="undo custSel addSld modSld sldOrd">
      <pc:chgData name="Thúy Mai" userId="222f1c7e07c9bd7a" providerId="LiveId" clId="{654F92D5-4F7F-4263-9148-86C0B3BA4EB5}" dt="2023-07-08T01:14:50.624" v="2285"/>
      <pc:docMkLst>
        <pc:docMk/>
      </pc:docMkLst>
      <pc:sldChg chg="addSp delSp modSp mod">
        <pc:chgData name="Thúy Mai" userId="222f1c7e07c9bd7a" providerId="LiveId" clId="{654F92D5-4F7F-4263-9148-86C0B3BA4EB5}" dt="2023-07-07T02:49:30.688" v="390" actId="1036"/>
        <pc:sldMkLst>
          <pc:docMk/>
          <pc:sldMk cId="0" sldId="257"/>
        </pc:sldMkLst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2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3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4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6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8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9" creationId="{00000000-0000-0000-0000-000000000000}"/>
          </ac:spMkLst>
        </pc:spChg>
        <pc:spChg chg="add mod">
          <ac:chgData name="Thúy Mai" userId="222f1c7e07c9bd7a" providerId="LiveId" clId="{654F92D5-4F7F-4263-9148-86C0B3BA4EB5}" dt="2023-07-07T02:47:10.231" v="123" actId="2085"/>
          <ac:spMkLst>
            <pc:docMk/>
            <pc:sldMk cId="0" sldId="257"/>
            <ac:spMk id="13" creationId="{F96AF89D-7B18-EB0C-F1DB-F68FBCE2DF47}"/>
          </ac:spMkLst>
        </pc:spChg>
        <pc:spChg chg="mod">
          <ac:chgData name="Thúy Mai" userId="222f1c7e07c9bd7a" providerId="LiveId" clId="{654F92D5-4F7F-4263-9148-86C0B3BA4EB5}" dt="2023-07-07T02:49:30.688" v="390" actId="1036"/>
          <ac:spMkLst>
            <pc:docMk/>
            <pc:sldMk cId="0" sldId="257"/>
            <ac:spMk id="15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4.999" v="145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Thúy Mai" userId="222f1c7e07c9bd7a" providerId="LiveId" clId="{654F92D5-4F7F-4263-9148-86C0B3BA4EB5}" dt="2023-07-07T02:46:42.542" v="120" actId="478"/>
          <ac:spMkLst>
            <pc:docMk/>
            <pc:sldMk cId="0" sldId="257"/>
            <ac:spMk id="20" creationId="{EB684C7E-20A7-9694-F2D4-694B922B40F4}"/>
          </ac:spMkLst>
        </pc:sp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34.072" v="142" actId="478"/>
          <ac:picMkLst>
            <pc:docMk/>
            <pc:sldMk cId="0" sldId="257"/>
            <ac:picMk id="11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44.999" v="145" actId="478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4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6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7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32.934" v="141" actId="478"/>
          <ac:picMkLst>
            <pc:docMk/>
            <pc:sldMk cId="0" sldId="257"/>
            <ac:picMk id="19" creationId="{00000000-0000-0000-0000-000000000000}"/>
          </ac:picMkLst>
        </pc:picChg>
      </pc:sldChg>
      <pc:sldChg chg="addSp delSp modSp mod modAnim">
        <pc:chgData name="Thúy Mai" userId="222f1c7e07c9bd7a" providerId="LiveId" clId="{654F92D5-4F7F-4263-9148-86C0B3BA4EB5}" dt="2023-07-08T00:42:43.535" v="1981"/>
        <pc:sldMkLst>
          <pc:docMk/>
          <pc:sldMk cId="0" sldId="258"/>
        </pc:sldMkLst>
        <pc:spChg chg="add mod">
          <ac:chgData name="Thúy Mai" userId="222f1c7e07c9bd7a" providerId="LiveId" clId="{654F92D5-4F7F-4263-9148-86C0B3BA4EB5}" dt="2023-07-07T02:46:18.349" v="119" actId="1076"/>
          <ac:spMkLst>
            <pc:docMk/>
            <pc:sldMk cId="0" sldId="258"/>
            <ac:spMk id="2" creationId="{56E3AC45-620A-0F24-3757-BCC707F40644}"/>
          </ac:spMkLst>
        </pc:spChg>
        <pc:spChg chg="add mod">
          <ac:chgData name="Thúy Mai" userId="222f1c7e07c9bd7a" providerId="LiveId" clId="{654F92D5-4F7F-4263-9148-86C0B3BA4EB5}" dt="2023-07-07T02:44:48.493" v="80" actId="21"/>
          <ac:spMkLst>
            <pc:docMk/>
            <pc:sldMk cId="0" sldId="258"/>
            <ac:spMk id="7" creationId="{935B5794-0D66-1D19-B834-BA09F9C81296}"/>
          </ac:spMkLst>
        </pc:spChg>
        <pc:spChg chg="add mod">
          <ac:chgData name="Thúy Mai" userId="222f1c7e07c9bd7a" providerId="LiveId" clId="{654F92D5-4F7F-4263-9148-86C0B3BA4EB5}" dt="2023-07-07T02:45:24.103" v="114" actId="1076"/>
          <ac:spMkLst>
            <pc:docMk/>
            <pc:sldMk cId="0" sldId="258"/>
            <ac:spMk id="9" creationId="{E3D17EBB-217F-41E7-3B35-33BF01A746AA}"/>
          </ac:spMkLst>
        </pc:spChg>
        <pc:graphicFrameChg chg="add del mod">
          <ac:chgData name="Thúy Mai" userId="222f1c7e07c9bd7a" providerId="LiveId" clId="{654F92D5-4F7F-4263-9148-86C0B3BA4EB5}" dt="2023-07-07T02:43:16.640" v="12"/>
          <ac:graphicFrameMkLst>
            <pc:docMk/>
            <pc:sldMk cId="0" sldId="258"/>
            <ac:graphicFrameMk id="3" creationId="{AFE37C31-9278-EA88-356F-586417409CD7}"/>
          </ac:graphicFrameMkLst>
        </pc:graphicFrameChg>
        <pc:picChg chg="del mod">
          <ac:chgData name="Thúy Mai" userId="222f1c7e07c9bd7a" providerId="LiveId" clId="{654F92D5-4F7F-4263-9148-86C0B3BA4EB5}" dt="2023-07-07T02:42:27.658" v="1" actId="478"/>
          <ac:picMkLst>
            <pc:docMk/>
            <pc:sldMk cId="0" sldId="258"/>
            <ac:picMk id="15" creationId="{00000000-0000-0000-0000-000000000000}"/>
          </ac:picMkLst>
        </pc:picChg>
        <pc:picChg chg="del mod">
          <ac:chgData name="Thúy Mai" userId="222f1c7e07c9bd7a" providerId="LiveId" clId="{654F92D5-4F7F-4263-9148-86C0B3BA4EB5}" dt="2023-07-07T02:42:33.179" v="4" actId="478"/>
          <ac:picMkLst>
            <pc:docMk/>
            <pc:sldMk cId="0" sldId="258"/>
            <ac:picMk id="19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6:04.616" v="117" actId="1076"/>
          <ac:picMkLst>
            <pc:docMk/>
            <pc:sldMk cId="0" sldId="258"/>
            <ac:picMk id="23" creationId="{00000000-0000-0000-0000-000000000000}"/>
          </ac:picMkLst>
        </pc:picChg>
        <pc:picChg chg="del mod">
          <ac:chgData name="Thúy Mai" userId="222f1c7e07c9bd7a" providerId="LiveId" clId="{654F92D5-4F7F-4263-9148-86C0B3BA4EB5}" dt="2023-07-07T02:42:40.873" v="7" actId="478"/>
          <ac:picMkLst>
            <pc:docMk/>
            <pc:sldMk cId="0" sldId="258"/>
            <ac:picMk id="25" creationId="{00000000-0000-0000-0000-000000000000}"/>
          </ac:picMkLst>
        </pc:picChg>
      </pc:sldChg>
      <pc:sldChg chg="delSp modSp mod delAnim">
        <pc:chgData name="Thúy Mai" userId="222f1c7e07c9bd7a" providerId="LiveId" clId="{654F92D5-4F7F-4263-9148-86C0B3BA4EB5}" dt="2023-07-07T02:50:22.749" v="429" actId="1076"/>
        <pc:sldMkLst>
          <pc:docMk/>
          <pc:sldMk cId="0" sldId="260"/>
        </pc:sldMkLst>
        <pc:spChg chg="mod">
          <ac:chgData name="Thúy Mai" userId="222f1c7e07c9bd7a" providerId="LiveId" clId="{654F92D5-4F7F-4263-9148-86C0B3BA4EB5}" dt="2023-07-07T02:50:11.028" v="428" actId="1037"/>
          <ac:spMkLst>
            <pc:docMk/>
            <pc:sldMk cId="0" sldId="260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7T02:50:22.749" v="429" actId="1076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Thúy Mai" userId="222f1c7e07c9bd7a" providerId="LiveId" clId="{654F92D5-4F7F-4263-9148-86C0B3BA4EB5}" dt="2023-07-07T02:49:40.187" v="393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Thúy Mai" userId="222f1c7e07c9bd7a" providerId="LiveId" clId="{654F92D5-4F7F-4263-9148-86C0B3BA4EB5}" dt="2023-07-07T02:49:43.087" v="394" actId="478"/>
          <ac:spMkLst>
            <pc:docMk/>
            <pc:sldMk cId="0" sldId="260"/>
            <ac:spMk id="7" creationId="{00000000-0000-0000-0000-000000000000}"/>
          </ac:spMkLst>
        </pc:spChg>
      </pc:sldChg>
      <pc:sldChg chg="ord">
        <pc:chgData name="Thúy Mai" userId="222f1c7e07c9bd7a" providerId="LiveId" clId="{654F92D5-4F7F-4263-9148-86C0B3BA4EB5}" dt="2023-07-07T02:51:55.582" v="432"/>
        <pc:sldMkLst>
          <pc:docMk/>
          <pc:sldMk cId="0" sldId="264"/>
        </pc:sldMkLst>
      </pc:sldChg>
      <pc:sldChg chg="addSp modSp mod modAnim">
        <pc:chgData name="Thúy Mai" userId="222f1c7e07c9bd7a" providerId="LiveId" clId="{654F92D5-4F7F-4263-9148-86C0B3BA4EB5}" dt="2023-07-08T00:32:25.928" v="1739"/>
        <pc:sldMkLst>
          <pc:docMk/>
          <pc:sldMk cId="2632991965" sldId="269"/>
        </pc:sldMkLst>
        <pc:spChg chg="add 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5" creationId="{37546CE5-EE96-DC48-1237-8BDF96E2F51F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2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2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17.712" v="1710" actId="1038"/>
          <ac:spMkLst>
            <pc:docMk/>
            <pc:sldMk cId="2632991965" sldId="269"/>
            <ac:spMk id="2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4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25.928" v="1739"/>
          <ac:spMkLst>
            <pc:docMk/>
            <pc:sldMk cId="2632991965" sldId="269"/>
            <ac:spMk id="4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6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61" creationId="{00000000-0000-0000-0000-000000000000}"/>
          </ac:spMkLst>
        </pc:spChg>
        <pc:grpChg chg="mod">
          <ac:chgData name="Thúy Mai" userId="222f1c7e07c9bd7a" providerId="LiveId" clId="{654F92D5-4F7F-4263-9148-86C0B3BA4EB5}" dt="2023-07-08T00:31:17.712" v="1710" actId="1038"/>
          <ac:grpSpMkLst>
            <pc:docMk/>
            <pc:sldMk cId="2632991965" sldId="269"/>
            <ac:grpSpMk id="22" creationId="{00000000-0000-0000-0000-000000000000}"/>
          </ac:grpSpMkLst>
        </pc:grpChg>
        <pc:picChg chg="mod">
          <ac:chgData name="Thúy Mai" userId="222f1c7e07c9bd7a" providerId="LiveId" clId="{654F92D5-4F7F-4263-9148-86C0B3BA4EB5}" dt="2023-07-08T00:31:17.712" v="1710" actId="1038"/>
          <ac:picMkLst>
            <pc:docMk/>
            <pc:sldMk cId="2632991965" sldId="269"/>
            <ac:picMk id="2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1:17.712" v="1710" actId="1038"/>
          <ac:picMkLst>
            <pc:docMk/>
            <pc:sldMk cId="2632991965" sldId="269"/>
            <ac:picMk id="47" creationId="{00000000-0000-0000-0000-000000000000}"/>
          </ac:picMkLst>
        </pc:picChg>
      </pc:sldChg>
      <pc:sldChg chg="modAnim">
        <pc:chgData name="Thúy Mai" userId="222f1c7e07c9bd7a" providerId="LiveId" clId="{654F92D5-4F7F-4263-9148-86C0B3BA4EB5}" dt="2023-07-08T01:13:51.724" v="2277"/>
        <pc:sldMkLst>
          <pc:docMk/>
          <pc:sldMk cId="0" sldId="275"/>
        </pc:sldMkLst>
      </pc:sldChg>
      <pc:sldChg chg="addSp modSp modAnim">
        <pc:chgData name="Thúy Mai" userId="222f1c7e07c9bd7a" providerId="LiveId" clId="{654F92D5-4F7F-4263-9148-86C0B3BA4EB5}" dt="2023-07-08T01:03:03.047" v="2136" actId="113"/>
        <pc:sldMkLst>
          <pc:docMk/>
          <pc:sldMk cId="308162323" sldId="281"/>
        </pc:sldMkLst>
        <pc:spChg chg="add mod">
          <ac:chgData name="Thúy Mai" userId="222f1c7e07c9bd7a" providerId="LiveId" clId="{654F92D5-4F7F-4263-9148-86C0B3BA4EB5}" dt="2023-07-08T00:30:48.165" v="1702"/>
          <ac:spMkLst>
            <pc:docMk/>
            <pc:sldMk cId="308162323" sldId="281"/>
            <ac:spMk id="2" creationId="{C7A60D37-F6B4-74DA-5B0D-D0457AF8F80C}"/>
          </ac:spMkLst>
        </pc:spChg>
        <pc:spChg chg="mod">
          <ac:chgData name="Thúy Mai" userId="222f1c7e07c9bd7a" providerId="LiveId" clId="{654F92D5-4F7F-4263-9148-86C0B3BA4EB5}" dt="2023-07-08T01:02:54.301" v="2133" actId="113"/>
          <ac:spMkLst>
            <pc:docMk/>
            <pc:sldMk cId="308162323" sldId="281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59.180" v="2135" actId="113"/>
          <ac:spMkLst>
            <pc:docMk/>
            <pc:sldMk cId="308162323" sldId="281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56.230" v="2134" actId="113"/>
          <ac:spMkLst>
            <pc:docMk/>
            <pc:sldMk cId="308162323" sldId="281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03.047" v="2136" actId="113"/>
          <ac:spMkLst>
            <pc:docMk/>
            <pc:sldMk cId="308162323" sldId="281"/>
            <ac:spMk id="44" creationId="{00000000-0000-0000-0000-000000000000}"/>
          </ac:spMkLst>
        </pc:spChg>
      </pc:sldChg>
      <pc:sldChg chg="addSp delSp modSp new mod delAnim modAnim">
        <pc:chgData name="Thúy Mai" userId="222f1c7e07c9bd7a" providerId="LiveId" clId="{654F92D5-4F7F-4263-9148-86C0B3BA4EB5}" dt="2023-07-08T00:45:47.418" v="1986"/>
        <pc:sldMkLst>
          <pc:docMk/>
          <pc:sldMk cId="2262395026" sldId="298"/>
        </pc:sldMkLst>
        <pc:spChg chg="add del mod ord">
          <ac:chgData name="Thúy Mai" userId="222f1c7e07c9bd7a" providerId="LiveId" clId="{654F92D5-4F7F-4263-9148-86C0B3BA4EB5}" dt="2023-07-07T02:58:45.795" v="501" actId="478"/>
          <ac:spMkLst>
            <pc:docMk/>
            <pc:sldMk cId="2262395026" sldId="298"/>
            <ac:spMk id="2" creationId="{46194709-8354-C962-2E60-1B8777A6A171}"/>
          </ac:spMkLst>
        </pc:spChg>
        <pc:spChg chg="add del mod">
          <ac:chgData name="Thúy Mai" userId="222f1c7e07c9bd7a" providerId="LiveId" clId="{654F92D5-4F7F-4263-9148-86C0B3BA4EB5}" dt="2023-07-07T02:56:39.285" v="461"/>
          <ac:spMkLst>
            <pc:docMk/>
            <pc:sldMk cId="2262395026" sldId="298"/>
            <ac:spMk id="4" creationId="{18EF297B-16D8-EDC3-07D8-7BBCC62D662B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5" creationId="{29D5D04A-AAD2-DBE7-0979-7162802CF11D}"/>
          </ac:spMkLst>
        </pc:spChg>
        <pc:spChg chg="add del mod">
          <ac:chgData name="Thúy Mai" userId="222f1c7e07c9bd7a" providerId="LiveId" clId="{654F92D5-4F7F-4263-9148-86C0B3BA4EB5}" dt="2023-07-07T02:56:39.285" v="461"/>
          <ac:spMkLst>
            <pc:docMk/>
            <pc:sldMk cId="2262395026" sldId="298"/>
            <ac:spMk id="6" creationId="{E0D4C855-DE5C-45F8-74C3-8176C7B89E05}"/>
          </ac:spMkLst>
        </pc:spChg>
        <pc:spChg chg="mod">
          <ac:chgData name="Thúy Mai" userId="222f1c7e07c9bd7a" providerId="LiveId" clId="{654F92D5-4F7F-4263-9148-86C0B3BA4EB5}" dt="2023-07-07T02:56:34.459" v="460"/>
          <ac:spMkLst>
            <pc:docMk/>
            <pc:sldMk cId="2262395026" sldId="298"/>
            <ac:spMk id="7" creationId="{22DE3742-1F6D-88F5-0AD2-2899C5AB8654}"/>
          </ac:spMkLst>
        </pc:spChg>
        <pc:spChg chg="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8" creationId="{C503BD13-F300-C818-A8F9-E1AFB25AA051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9" creationId="{AC849454-E874-1ACC-F9F8-BBDCC5CE4DBE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10" creationId="{FB5CE526-0711-C540-6716-826E59462268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11" creationId="{36C3B162-58C1-EEB4-BC4A-A1AC73DE803C}"/>
          </ac:spMkLst>
        </pc:spChg>
        <pc:spChg chg="add mod">
          <ac:chgData name="Thúy Mai" userId="222f1c7e07c9bd7a" providerId="LiveId" clId="{654F92D5-4F7F-4263-9148-86C0B3BA4EB5}" dt="2023-07-07T03:52:12.343" v="1133" actId="207"/>
          <ac:spMkLst>
            <pc:docMk/>
            <pc:sldMk cId="2262395026" sldId="298"/>
            <ac:spMk id="48" creationId="{52D844E2-8450-90B6-CDA2-4660550C149F}"/>
          </ac:spMkLst>
        </pc:spChg>
        <pc:spChg chg="add mod">
          <ac:chgData name="Thúy Mai" userId="222f1c7e07c9bd7a" providerId="LiveId" clId="{654F92D5-4F7F-4263-9148-86C0B3BA4EB5}" dt="2023-07-07T04:15:23.071" v="1561" actId="1076"/>
          <ac:spMkLst>
            <pc:docMk/>
            <pc:sldMk cId="2262395026" sldId="298"/>
            <ac:spMk id="51" creationId="{BB79FEEE-E9BD-8CAD-36BA-FF7EFC842D96}"/>
          </ac:spMkLst>
        </pc:spChg>
        <pc:grpChg chg="add del mod">
          <ac:chgData name="Thúy Mai" userId="222f1c7e07c9bd7a" providerId="LiveId" clId="{654F92D5-4F7F-4263-9148-86C0B3BA4EB5}" dt="2023-07-07T02:58:19.893" v="486" actId="165"/>
          <ac:grpSpMkLst>
            <pc:docMk/>
            <pc:sldMk cId="2262395026" sldId="298"/>
            <ac:grpSpMk id="12" creationId="{685CE29D-02F5-20F0-DF82-A5A4D85AA7CC}"/>
          </ac:grpSpMkLst>
        </pc:grpChg>
        <pc:grpChg chg="add del mod">
          <ac:chgData name="Thúy Mai" userId="222f1c7e07c9bd7a" providerId="LiveId" clId="{654F92D5-4F7F-4263-9148-86C0B3BA4EB5}" dt="2023-07-07T03:22:56.927" v="610" actId="165"/>
          <ac:grpSpMkLst>
            <pc:docMk/>
            <pc:sldMk cId="2262395026" sldId="298"/>
            <ac:grpSpMk id="13" creationId="{F1BA00E1-2BDF-8464-D910-22662B039389}"/>
          </ac:grpSpMkLst>
        </pc:grpChg>
        <pc:grpChg chg="add del mod">
          <ac:chgData name="Thúy Mai" userId="222f1c7e07c9bd7a" providerId="LiveId" clId="{654F92D5-4F7F-4263-9148-86C0B3BA4EB5}" dt="2023-07-07T03:24:15.850" v="615" actId="165"/>
          <ac:grpSpMkLst>
            <pc:docMk/>
            <pc:sldMk cId="2262395026" sldId="298"/>
            <ac:grpSpMk id="27" creationId="{8F15BCAF-8325-7A79-59EC-12B3C60038BE}"/>
          </ac:grpSpMkLst>
        </pc:grpChg>
        <pc:grpChg chg="add del mod">
          <ac:chgData name="Thúy Mai" userId="222f1c7e07c9bd7a" providerId="LiveId" clId="{654F92D5-4F7F-4263-9148-86C0B3BA4EB5}" dt="2023-07-07T03:24:59.617" v="624" actId="165"/>
          <ac:grpSpMkLst>
            <pc:docMk/>
            <pc:sldMk cId="2262395026" sldId="298"/>
            <ac:grpSpMk id="28" creationId="{D488F1F6-05AB-B119-A281-4A15AF3BCCBA}"/>
          </ac:grpSpMkLst>
        </pc:grpChg>
        <pc:grpChg chg="add mod">
          <ac:chgData name="Thúy Mai" userId="222f1c7e07c9bd7a" providerId="LiveId" clId="{654F92D5-4F7F-4263-9148-86C0B3BA4EB5}" dt="2023-07-07T03:25:19.290" v="630" actId="338"/>
          <ac:grpSpMkLst>
            <pc:docMk/>
            <pc:sldMk cId="2262395026" sldId="298"/>
            <ac:grpSpMk id="29" creationId="{7D3D1DE8-C907-6CBD-CA39-430BC196AA6B}"/>
          </ac:grpSpMkLst>
        </pc:grpChg>
        <pc:grpChg chg="add del mod">
          <ac:chgData name="Thúy Mai" userId="222f1c7e07c9bd7a" providerId="LiveId" clId="{654F92D5-4F7F-4263-9148-86C0B3BA4EB5}" dt="2023-07-07T03:26:57.174" v="640" actId="165"/>
          <ac:grpSpMkLst>
            <pc:docMk/>
            <pc:sldMk cId="2262395026" sldId="298"/>
            <ac:grpSpMk id="30" creationId="{EBACECE0-6ABF-A215-BC74-AB4D124A0FA5}"/>
          </ac:grpSpMkLst>
        </pc:grpChg>
        <pc:grpChg chg="add mod">
          <ac:chgData name="Thúy Mai" userId="222f1c7e07c9bd7a" providerId="LiveId" clId="{654F92D5-4F7F-4263-9148-86C0B3BA4EB5}" dt="2023-07-07T03:28:19.622" v="660" actId="338"/>
          <ac:grpSpMkLst>
            <pc:docMk/>
            <pc:sldMk cId="2262395026" sldId="298"/>
            <ac:grpSpMk id="31" creationId="{D2F3452D-1E10-193F-E312-44CBCA5D998D}"/>
          </ac:grpSpMkLst>
        </pc:grpChg>
        <pc:grpChg chg="add mod">
          <ac:chgData name="Thúy Mai" userId="222f1c7e07c9bd7a" providerId="LiveId" clId="{654F92D5-4F7F-4263-9148-86C0B3BA4EB5}" dt="2023-07-07T03:28:27.731" v="663" actId="338"/>
          <ac:grpSpMkLst>
            <pc:docMk/>
            <pc:sldMk cId="2262395026" sldId="298"/>
            <ac:grpSpMk id="32" creationId="{351A92C8-CCFA-AF0B-B951-F8FE4871DB14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34" creationId="{AAC8CCCC-DB24-C738-9E85-17CF7948F29D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38" creationId="{C8196CFC-CA22-A4D9-DB69-CEC11B70F329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2" creationId="{5CA7B579-D39B-A0FC-4EF9-B3EEE1C512CE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6" creationId="{38FCDBB2-A17A-FA01-5E83-C5949C2390D0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7" creationId="{E2802521-AC3A-E2A2-74C6-88B146022D71}"/>
          </ac:grpSpMkLst>
        </pc:grpChg>
        <pc:graphicFrameChg chg="add del mod">
          <ac:chgData name="Thúy Mai" userId="222f1c7e07c9bd7a" providerId="LiveId" clId="{654F92D5-4F7F-4263-9148-86C0B3BA4EB5}" dt="2023-07-07T02:53:57.270" v="437"/>
          <ac:graphicFrameMkLst>
            <pc:docMk/>
            <pc:sldMk cId="2262395026" sldId="298"/>
            <ac:graphicFrameMk id="3" creationId="{73354658-CA5C-A24E-D580-6F70B3EA1D1E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14" creationId="{47B33004-7432-77FA-D994-0B8E1264389F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26" creationId="{69EA4132-046E-EE01-5172-3700807CFBFA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35" creationId="{56A5C127-92B5-7462-9172-5F84FABE3F34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36" creationId="{CAFA8B9B-D6C5-2DA0-D111-49CBA2C78BC3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0" creationId="{D7110907-D44A-0C14-4B3E-EBA538C66BA6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1" creationId="{442961F2-089C-FC67-A2C9-84BBC590569B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4" creationId="{222BAFC4-1A44-D679-E1E8-3EE76DC11461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5" creationId="{0ACFE054-DC7F-86FE-14D2-2CE28C91EF07}"/>
          </ac:graphicFrameMkLst>
        </pc:graphicFrameChg>
        <pc:graphicFrameChg chg="add mod ord modGraphic">
          <ac:chgData name="Thúy Mai" userId="222f1c7e07c9bd7a" providerId="LiveId" clId="{654F92D5-4F7F-4263-9148-86C0B3BA4EB5}" dt="2023-07-07T03:51:52.816" v="1130" actId="207"/>
          <ac:graphicFrameMkLst>
            <pc:docMk/>
            <pc:sldMk cId="2262395026" sldId="298"/>
            <ac:graphicFrameMk id="49" creationId="{8797ED45-D8A0-3B5B-CCBA-8423BD3E8D05}"/>
          </ac:graphicFrameMkLst>
        </pc:graphicFrameChg>
        <pc:graphicFrameChg chg="add mod modGraphic">
          <ac:chgData name="Thúy Mai" userId="222f1c7e07c9bd7a" providerId="LiveId" clId="{654F92D5-4F7F-4263-9148-86C0B3BA4EB5}" dt="2023-07-07T03:48:05.938" v="1110" actId="1076"/>
          <ac:graphicFrameMkLst>
            <pc:docMk/>
            <pc:sldMk cId="2262395026" sldId="298"/>
            <ac:graphicFrameMk id="50" creationId="{11007667-4A6B-2F37-E912-96A187AC0178}"/>
          </ac:graphicFrameMkLst>
        </pc:graphicFrameChg>
        <pc:picChg chg="add mod topLvl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6" creationId="{34F316A2-24CE-0AD5-5F55-50AEBA89826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8" creationId="{DC9FAD51-BA08-082E-69DE-19CF3B8F3C6B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0" creationId="{5B2E4CDC-967B-D22A-E421-950173D8AC66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2" creationId="{532FE040-0037-D425-F77D-700FAE4E9C0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4" creationId="{8D51873E-4B4D-3C7D-98E3-5FBCE058DB24}"/>
          </ac:picMkLst>
        </pc:picChg>
        <pc:picChg chg="add del mod">
          <ac:chgData name="Thúy Mai" userId="222f1c7e07c9bd7a" providerId="LiveId" clId="{654F92D5-4F7F-4263-9148-86C0B3BA4EB5}" dt="2023-07-07T03:26:41.725" v="639" actId="478"/>
          <ac:picMkLst>
            <pc:docMk/>
            <pc:sldMk cId="2262395026" sldId="298"/>
            <ac:picMk id="25" creationId="{91D85D19-469E-3457-9E5A-A1873A8174B5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3" creationId="{BFD6BAC7-FF81-A09A-BE56-5F4FB780F5C4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7" creationId="{C89F6BF5-A961-102D-D07C-6AD4CB10954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9" creationId="{75F3847C-F8BD-E50A-23ED-101D184AA416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43" creationId="{614730EC-1905-7F5A-B733-313D630E6C89}"/>
          </ac:picMkLst>
        </pc:picChg>
        <pc:picChg chg="add mod topLvl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026" creationId="{BD9577BD-A5DE-098B-FA0E-18C3C2BA3F66}"/>
          </ac:picMkLst>
        </pc:picChg>
      </pc:sldChg>
      <pc:sldChg chg="addSp delSp modSp new mod modAnim">
        <pc:chgData name="Thúy Mai" userId="222f1c7e07c9bd7a" providerId="LiveId" clId="{654F92D5-4F7F-4263-9148-86C0B3BA4EB5}" dt="2023-07-07T04:20:58.512" v="1574" actId="1076"/>
        <pc:sldMkLst>
          <pc:docMk/>
          <pc:sldMk cId="226989613" sldId="299"/>
        </pc:sldMkLst>
        <pc:spChg chg="add mod">
          <ac:chgData name="Thúy Mai" userId="222f1c7e07c9bd7a" providerId="LiveId" clId="{654F92D5-4F7F-4263-9148-86C0B3BA4EB5}" dt="2023-07-07T03:55:53.444" v="1244" actId="1076"/>
          <ac:spMkLst>
            <pc:docMk/>
            <pc:sldMk cId="226989613" sldId="299"/>
            <ac:spMk id="4" creationId="{5522459C-319A-4904-BB49-41CBCA578F72}"/>
          </ac:spMkLst>
        </pc:spChg>
        <pc:spChg chg="add del mod">
          <ac:chgData name="Thúy Mai" userId="222f1c7e07c9bd7a" providerId="LiveId" clId="{654F92D5-4F7F-4263-9148-86C0B3BA4EB5}" dt="2023-07-07T04:18:23.105" v="1568" actId="478"/>
          <ac:spMkLst>
            <pc:docMk/>
            <pc:sldMk cId="226989613" sldId="299"/>
            <ac:spMk id="8" creationId="{349E2BF5-6068-7AB0-5966-997BBE96F8F7}"/>
          </ac:spMkLst>
        </pc:spChg>
        <pc:spChg chg="add mod">
          <ac:chgData name="Thúy Mai" userId="222f1c7e07c9bd7a" providerId="LiveId" clId="{654F92D5-4F7F-4263-9148-86C0B3BA4EB5}" dt="2023-07-07T04:20:58.512" v="1574" actId="1076"/>
          <ac:spMkLst>
            <pc:docMk/>
            <pc:sldMk cId="226989613" sldId="299"/>
            <ac:spMk id="11" creationId="{D754F155-482F-8000-3F4F-E636A2190CC3}"/>
          </ac:spMkLst>
        </pc:spChg>
        <pc:graphicFrameChg chg="add del mod">
          <ac:chgData name="Thúy Mai" userId="222f1c7e07c9bd7a" providerId="LiveId" clId="{654F92D5-4F7F-4263-9148-86C0B3BA4EB5}" dt="2023-07-07T03:21:14.114" v="603"/>
          <ac:graphicFrameMkLst>
            <pc:docMk/>
            <pc:sldMk cId="226989613" sldId="299"/>
            <ac:graphicFrameMk id="2" creationId="{D2CA0DEB-36CD-DD8C-F6CA-295DA947126C}"/>
          </ac:graphicFrameMkLst>
        </pc:graphicFrameChg>
        <pc:graphicFrameChg chg="add mod modGraphic">
          <ac:chgData name="Thúy Mai" userId="222f1c7e07c9bd7a" providerId="LiveId" clId="{654F92D5-4F7F-4263-9148-86C0B3BA4EB5}" dt="2023-07-07T03:56:40.863" v="1263" actId="1036"/>
          <ac:graphicFrameMkLst>
            <pc:docMk/>
            <pc:sldMk cId="226989613" sldId="299"/>
            <ac:graphicFrameMk id="6" creationId="{CD736B4F-4E94-1196-7D66-FB29AC8B9617}"/>
          </ac:graphicFrameMkLst>
        </pc:graphicFrameChg>
        <pc:graphicFrameChg chg="add mod modGraphic">
          <ac:chgData name="Thúy Mai" userId="222f1c7e07c9bd7a" providerId="LiveId" clId="{654F92D5-4F7F-4263-9148-86C0B3BA4EB5}" dt="2023-07-07T03:59:43.704" v="1304" actId="122"/>
          <ac:graphicFrameMkLst>
            <pc:docMk/>
            <pc:sldMk cId="226989613" sldId="299"/>
            <ac:graphicFrameMk id="7" creationId="{4B6D26CA-29A9-9F23-1A02-E35BDA666C09}"/>
          </ac:graphicFrameMkLst>
        </pc:graphicFrameChg>
        <pc:picChg chg="add mod">
          <ac:chgData name="Thúy Mai" userId="222f1c7e07c9bd7a" providerId="LiveId" clId="{654F92D5-4F7F-4263-9148-86C0B3BA4EB5}" dt="2023-07-07T04:01:18.281" v="1330" actId="14100"/>
          <ac:picMkLst>
            <pc:docMk/>
            <pc:sldMk cId="226989613" sldId="299"/>
            <ac:picMk id="5" creationId="{502E8232-464C-56A2-CA76-1E6DD0B6E3A2}"/>
          </ac:picMkLst>
        </pc:picChg>
        <pc:picChg chg="add del mod">
          <ac:chgData name="Thúy Mai" userId="222f1c7e07c9bd7a" providerId="LiveId" clId="{654F92D5-4F7F-4263-9148-86C0B3BA4EB5}" dt="2023-07-07T04:20:51.858" v="1572" actId="478"/>
          <ac:picMkLst>
            <pc:docMk/>
            <pc:sldMk cId="226989613" sldId="299"/>
            <ac:picMk id="10" creationId="{23C3D5D4-30FC-EFE0-3BF4-2DB280CB152D}"/>
          </ac:picMkLst>
        </pc:picChg>
      </pc:sldChg>
      <pc:sldChg chg="addSp delSp modSp add mod modAnim">
        <pc:chgData name="Thúy Mai" userId="222f1c7e07c9bd7a" providerId="LiveId" clId="{654F92D5-4F7F-4263-9148-86C0B3BA4EB5}" dt="2023-07-07T04:08:51.316" v="1478"/>
        <pc:sldMkLst>
          <pc:docMk/>
          <pc:sldMk cId="855808470" sldId="300"/>
        </pc:sldMkLst>
        <pc:spChg chg="del mod">
          <ac:chgData name="Thúy Mai" userId="222f1c7e07c9bd7a" providerId="LiveId" clId="{654F92D5-4F7F-4263-9148-86C0B3BA4EB5}" dt="2023-07-07T04:00:54.157" v="1321" actId="478"/>
          <ac:spMkLst>
            <pc:docMk/>
            <pc:sldMk cId="855808470" sldId="300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23.298" v="1271"/>
          <ac:spMkLst>
            <pc:docMk/>
            <pc:sldMk cId="855808470" sldId="300"/>
            <ac:spMk id="6" creationId="{6E6D9667-5E24-2C2E-E64D-002347E171B2}"/>
          </ac:spMkLst>
        </pc:spChg>
        <pc:spChg chg="add mod">
          <ac:chgData name="Thúy Mai" userId="222f1c7e07c9bd7a" providerId="LiveId" clId="{654F92D5-4F7F-4263-9148-86C0B3BA4EB5}" dt="2023-07-07T04:01:08.272" v="1327" actId="1076"/>
          <ac:spMkLst>
            <pc:docMk/>
            <pc:sldMk cId="855808470" sldId="300"/>
            <ac:spMk id="10" creationId="{92603A2E-005E-8B82-ACD2-9FF7F58AB26D}"/>
          </ac:spMkLst>
        </pc:spChg>
        <pc:graphicFrameChg chg="add del mod">
          <ac:chgData name="Thúy Mai" userId="222f1c7e07c9bd7a" providerId="LiveId" clId="{654F92D5-4F7F-4263-9148-86C0B3BA4EB5}" dt="2023-07-07T03:52:49.795" v="1174"/>
          <ac:graphicFrameMkLst>
            <pc:docMk/>
            <pc:sldMk cId="855808470" sldId="300"/>
            <ac:graphicFrameMk id="3" creationId="{CBAB2BE3-8A8A-389F-E52D-4CEA8AB7B583}"/>
          </ac:graphicFrameMkLst>
        </pc:graphicFrameChg>
        <pc:graphicFrameChg chg="add del mod modGraphic">
          <ac:chgData name="Thúy Mai" userId="222f1c7e07c9bd7a" providerId="LiveId" clId="{654F92D5-4F7F-4263-9148-86C0B3BA4EB5}" dt="2023-07-07T03:59:52.195" v="1305" actId="478"/>
          <ac:graphicFrameMkLst>
            <pc:docMk/>
            <pc:sldMk cId="855808470" sldId="300"/>
            <ac:graphicFrameMk id="7" creationId="{11523584-340B-EBA9-78C2-BF33CB3283C5}"/>
          </ac:graphicFrameMkLst>
        </pc:graphicFrameChg>
        <pc:graphicFrameChg chg="add mod modGraphic">
          <ac:chgData name="Thúy Mai" userId="222f1c7e07c9bd7a" providerId="LiveId" clId="{654F92D5-4F7F-4263-9148-86C0B3BA4EB5}" dt="2023-07-07T04:00:28.218" v="1313" actId="1076"/>
          <ac:graphicFrameMkLst>
            <pc:docMk/>
            <pc:sldMk cId="855808470" sldId="300"/>
            <ac:graphicFrameMk id="8" creationId="{E0D8DA9B-349A-D7AA-2506-4C4F69650A21}"/>
          </ac:graphicFrameMkLst>
        </pc:graphicFrameChg>
        <pc:graphicFrameChg chg="add mod ord modGraphic">
          <ac:chgData name="Thúy Mai" userId="222f1c7e07c9bd7a" providerId="LiveId" clId="{654F92D5-4F7F-4263-9148-86C0B3BA4EB5}" dt="2023-07-07T04:08:43.405" v="1477" actId="1076"/>
          <ac:graphicFrameMkLst>
            <pc:docMk/>
            <pc:sldMk cId="855808470" sldId="300"/>
            <ac:graphicFrameMk id="9" creationId="{21CEECDD-E80B-41A7-AB7B-5F9A052CEB1B}"/>
          </ac:graphicFrameMkLst>
        </pc:graphicFrameChg>
        <pc:graphicFrameChg chg="add mod">
          <ac:chgData name="Thúy Mai" userId="222f1c7e07c9bd7a" providerId="LiveId" clId="{654F92D5-4F7F-4263-9148-86C0B3BA4EB5}" dt="2023-07-07T04:08:07.210" v="1472" actId="1038"/>
          <ac:graphicFrameMkLst>
            <pc:docMk/>
            <pc:sldMk cId="855808470" sldId="300"/>
            <ac:graphicFrameMk id="11" creationId="{1577A838-7AC8-6B75-AF31-D1FBB050F6E5}"/>
          </ac:graphicFrameMkLst>
        </pc:graphicFrameChg>
        <pc:picChg chg="add mod">
          <ac:chgData name="Thúy Mai" userId="222f1c7e07c9bd7a" providerId="LiveId" clId="{654F92D5-4F7F-4263-9148-86C0B3BA4EB5}" dt="2023-07-07T04:01:14.828" v="1329" actId="1076"/>
          <ac:picMkLst>
            <pc:docMk/>
            <pc:sldMk cId="855808470" sldId="300"/>
            <ac:picMk id="2" creationId="{779412F7-9346-8626-C574-9FC70B065E74}"/>
          </ac:picMkLst>
        </pc:picChg>
        <pc:picChg chg="del">
          <ac:chgData name="Thúy Mai" userId="222f1c7e07c9bd7a" providerId="LiveId" clId="{654F92D5-4F7F-4263-9148-86C0B3BA4EB5}" dt="2023-07-07T03:35:08.626" v="727" actId="478"/>
          <ac:picMkLst>
            <pc:docMk/>
            <pc:sldMk cId="855808470" sldId="300"/>
            <ac:picMk id="5" creationId="{502E8232-464C-56A2-CA76-1E6DD0B6E3A2}"/>
          </ac:picMkLst>
        </pc:picChg>
      </pc:sldChg>
      <pc:sldChg chg="addSp delSp modSp add mod modAnim">
        <pc:chgData name="Thúy Mai" userId="222f1c7e07c9bd7a" providerId="LiveId" clId="{654F92D5-4F7F-4263-9148-86C0B3BA4EB5}" dt="2023-07-07T04:05:59.888" v="1418" actId="1076"/>
        <pc:sldMkLst>
          <pc:docMk/>
          <pc:sldMk cId="4268395700" sldId="301"/>
        </pc:sldMkLst>
        <pc:spChg chg="del mod">
          <ac:chgData name="Thúy Mai" userId="222f1c7e07c9bd7a" providerId="LiveId" clId="{654F92D5-4F7F-4263-9148-86C0B3BA4EB5}" dt="2023-07-07T04:02:46.019" v="1358" actId="478"/>
          <ac:spMkLst>
            <pc:docMk/>
            <pc:sldMk cId="4268395700" sldId="301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24.820" v="1272"/>
          <ac:spMkLst>
            <pc:docMk/>
            <pc:sldMk cId="4268395700" sldId="301"/>
            <ac:spMk id="6" creationId="{F9138090-26BE-2303-C64A-A09A7280375C}"/>
          </ac:spMkLst>
        </pc:spChg>
        <pc:spChg chg="add del mod">
          <ac:chgData name="Thúy Mai" userId="222f1c7e07c9bd7a" providerId="LiveId" clId="{654F92D5-4F7F-4263-9148-86C0B3BA4EB5}" dt="2023-07-07T04:01:35.312" v="1333" actId="478"/>
          <ac:spMkLst>
            <pc:docMk/>
            <pc:sldMk cId="4268395700" sldId="301"/>
            <ac:spMk id="7" creationId="{3765D453-0146-AA90-46AA-3F8FDC17981C}"/>
          </ac:spMkLst>
        </pc:spChg>
        <pc:spChg chg="add mod">
          <ac:chgData name="Thúy Mai" userId="222f1c7e07c9bd7a" providerId="LiveId" clId="{654F92D5-4F7F-4263-9148-86C0B3BA4EB5}" dt="2023-07-07T04:03:28.681" v="1367" actId="1076"/>
          <ac:spMkLst>
            <pc:docMk/>
            <pc:sldMk cId="4268395700" sldId="301"/>
            <ac:spMk id="10" creationId="{CCFE0B7C-864B-09C7-A370-39653FB41D1C}"/>
          </ac:spMkLst>
        </pc:spChg>
        <pc:graphicFrameChg chg="add del mod">
          <ac:chgData name="Thúy Mai" userId="222f1c7e07c9bd7a" providerId="LiveId" clId="{654F92D5-4F7F-4263-9148-86C0B3BA4EB5}" dt="2023-07-07T03:52:56.316" v="1179"/>
          <ac:graphicFrameMkLst>
            <pc:docMk/>
            <pc:sldMk cId="4268395700" sldId="301"/>
            <ac:graphicFrameMk id="5" creationId="{E41B5B4C-454C-1142-6B91-42B320E3C362}"/>
          </ac:graphicFrameMkLst>
        </pc:graphicFrameChg>
        <pc:graphicFrameChg chg="add mod modGraphic">
          <ac:chgData name="Thúy Mai" userId="222f1c7e07c9bd7a" providerId="LiveId" clId="{654F92D5-4F7F-4263-9148-86C0B3BA4EB5}" dt="2023-07-07T04:05:55.846" v="1417" actId="6549"/>
          <ac:graphicFrameMkLst>
            <pc:docMk/>
            <pc:sldMk cId="4268395700" sldId="301"/>
            <ac:graphicFrameMk id="8" creationId="{F6EA99F0-60CA-2A68-47A6-02CE4277DD6D}"/>
          </ac:graphicFrameMkLst>
        </pc:graphicFrameChg>
        <pc:graphicFrameChg chg="add mod modGraphic">
          <ac:chgData name="Thúy Mai" userId="222f1c7e07c9bd7a" providerId="LiveId" clId="{654F92D5-4F7F-4263-9148-86C0B3BA4EB5}" dt="2023-07-07T04:05:59.888" v="1418" actId="1076"/>
          <ac:graphicFrameMkLst>
            <pc:docMk/>
            <pc:sldMk cId="4268395700" sldId="301"/>
            <ac:graphicFrameMk id="9" creationId="{C846D6B0-79DA-3FE9-8E3D-AC583F242719}"/>
          </ac:graphicFrameMkLst>
        </pc:graphicFrameChg>
        <pc:picChg chg="del">
          <ac:chgData name="Thúy Mai" userId="222f1c7e07c9bd7a" providerId="LiveId" clId="{654F92D5-4F7F-4263-9148-86C0B3BA4EB5}" dt="2023-07-07T03:37:33.313" v="763" actId="478"/>
          <ac:picMkLst>
            <pc:docMk/>
            <pc:sldMk cId="4268395700" sldId="301"/>
            <ac:picMk id="2" creationId="{779412F7-9346-8626-C574-9FC70B065E74}"/>
          </ac:picMkLst>
        </pc:picChg>
        <pc:picChg chg="add mod">
          <ac:chgData name="Thúy Mai" userId="222f1c7e07c9bd7a" providerId="LiveId" clId="{654F92D5-4F7F-4263-9148-86C0B3BA4EB5}" dt="2023-07-07T04:05:12.259" v="1415" actId="1076"/>
          <ac:picMkLst>
            <pc:docMk/>
            <pc:sldMk cId="4268395700" sldId="301"/>
            <ac:picMk id="3" creationId="{B83037B3-2DD5-DF10-406E-FA48BEC5B0AF}"/>
          </ac:picMkLst>
        </pc:picChg>
      </pc:sldChg>
      <pc:sldChg chg="addSp delSp modSp add mod modAnim">
        <pc:chgData name="Thúy Mai" userId="222f1c7e07c9bd7a" providerId="LiveId" clId="{654F92D5-4F7F-4263-9148-86C0B3BA4EB5}" dt="2023-07-07T04:06:13.870" v="1421" actId="1076"/>
        <pc:sldMkLst>
          <pc:docMk/>
          <pc:sldMk cId="947016496" sldId="302"/>
        </pc:sldMkLst>
        <pc:spChg chg="del mod">
          <ac:chgData name="Thúy Mai" userId="222f1c7e07c9bd7a" providerId="LiveId" clId="{654F92D5-4F7F-4263-9148-86C0B3BA4EB5}" dt="2023-07-07T04:04:30.693" v="1399" actId="478"/>
          <ac:spMkLst>
            <pc:docMk/>
            <pc:sldMk cId="947016496" sldId="302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34.686" v="1274"/>
          <ac:spMkLst>
            <pc:docMk/>
            <pc:sldMk cId="947016496" sldId="302"/>
            <ac:spMk id="6" creationId="{12410404-B62E-2914-3CA7-918C08D69A63}"/>
          </ac:spMkLst>
        </pc:spChg>
        <pc:spChg chg="add mod">
          <ac:chgData name="Thúy Mai" userId="222f1c7e07c9bd7a" providerId="LiveId" clId="{654F92D5-4F7F-4263-9148-86C0B3BA4EB5}" dt="2023-07-07T04:05:03.234" v="1412" actId="1076"/>
          <ac:spMkLst>
            <pc:docMk/>
            <pc:sldMk cId="947016496" sldId="302"/>
            <ac:spMk id="7" creationId="{38852447-2A8E-EF62-D82E-429E70F0DB45}"/>
          </ac:spMkLst>
        </pc:spChg>
        <pc:graphicFrameChg chg="add del mod">
          <ac:chgData name="Thúy Mai" userId="222f1c7e07c9bd7a" providerId="LiveId" clId="{654F92D5-4F7F-4263-9148-86C0B3BA4EB5}" dt="2023-07-07T03:53:04.311" v="1184"/>
          <ac:graphicFrameMkLst>
            <pc:docMk/>
            <pc:sldMk cId="947016496" sldId="302"/>
            <ac:graphicFrameMk id="5" creationId="{96BAB242-E8A7-79D8-61C7-FE792AA74895}"/>
          </ac:graphicFrameMkLst>
        </pc:graphicFrameChg>
        <pc:graphicFrameChg chg="add mod modGraphic">
          <ac:chgData name="Thúy Mai" userId="222f1c7e07c9bd7a" providerId="LiveId" clId="{654F92D5-4F7F-4263-9148-86C0B3BA4EB5}" dt="2023-07-07T04:06:10.403" v="1420" actId="6549"/>
          <ac:graphicFrameMkLst>
            <pc:docMk/>
            <pc:sldMk cId="947016496" sldId="302"/>
            <ac:graphicFrameMk id="8" creationId="{41412C6A-AB94-A8A9-E480-9D290FDE560D}"/>
          </ac:graphicFrameMkLst>
        </pc:graphicFrameChg>
        <pc:graphicFrameChg chg="add mod modGraphic">
          <ac:chgData name="Thúy Mai" userId="222f1c7e07c9bd7a" providerId="LiveId" clId="{654F92D5-4F7F-4263-9148-86C0B3BA4EB5}" dt="2023-07-07T04:06:13.870" v="1421" actId="1076"/>
          <ac:graphicFrameMkLst>
            <pc:docMk/>
            <pc:sldMk cId="947016496" sldId="302"/>
            <ac:graphicFrameMk id="9" creationId="{B9210714-7109-B5C9-5CF3-ABA9313E51E4}"/>
          </ac:graphicFrameMkLst>
        </pc:graphicFrameChg>
        <pc:picChg chg="add mod">
          <ac:chgData name="Thúy Mai" userId="222f1c7e07c9bd7a" providerId="LiveId" clId="{654F92D5-4F7F-4263-9148-86C0B3BA4EB5}" dt="2023-07-07T04:05:05.789" v="1413" actId="14100"/>
          <ac:picMkLst>
            <pc:docMk/>
            <pc:sldMk cId="947016496" sldId="302"/>
            <ac:picMk id="2" creationId="{30D65FF3-3669-CA45-BFC6-9AFABDE78F89}"/>
          </ac:picMkLst>
        </pc:picChg>
        <pc:picChg chg="del">
          <ac:chgData name="Thúy Mai" userId="222f1c7e07c9bd7a" providerId="LiveId" clId="{654F92D5-4F7F-4263-9148-86C0B3BA4EB5}" dt="2023-07-07T03:40:46.164" v="819" actId="478"/>
          <ac:picMkLst>
            <pc:docMk/>
            <pc:sldMk cId="947016496" sldId="302"/>
            <ac:picMk id="3" creationId="{B83037B3-2DD5-DF10-406E-FA48BEC5B0AF}"/>
          </ac:picMkLst>
        </pc:picChg>
      </pc:sldChg>
      <pc:sldChg chg="addSp delSp modSp new mod ord">
        <pc:chgData name="Thúy Mai" userId="222f1c7e07c9bd7a" providerId="LiveId" clId="{654F92D5-4F7F-4263-9148-86C0B3BA4EB5}" dt="2023-07-07T04:17:09.991" v="1565" actId="1076"/>
        <pc:sldMkLst>
          <pc:docMk/>
          <pc:sldMk cId="3622826229" sldId="303"/>
        </pc:sldMkLst>
        <pc:spChg chg="add mod">
          <ac:chgData name="Thúy Mai" userId="222f1c7e07c9bd7a" providerId="LiveId" clId="{654F92D5-4F7F-4263-9148-86C0B3BA4EB5}" dt="2023-07-07T04:12:34.037" v="1501" actId="1076"/>
          <ac:spMkLst>
            <pc:docMk/>
            <pc:sldMk cId="3622826229" sldId="303"/>
            <ac:spMk id="3" creationId="{9E02C597-6375-15EC-BA01-5558D6F326B2}"/>
          </ac:spMkLst>
        </pc:spChg>
        <pc:spChg chg="add del">
          <ac:chgData name="Thúy Mai" userId="222f1c7e07c9bd7a" providerId="LiveId" clId="{654F92D5-4F7F-4263-9148-86C0B3BA4EB5}" dt="2023-07-07T04:14:52.475" v="1552" actId="478"/>
          <ac:spMkLst>
            <pc:docMk/>
            <pc:sldMk cId="3622826229" sldId="303"/>
            <ac:spMk id="6" creationId="{B4C4ACC6-949A-37AE-114B-2003DBEA404D}"/>
          </ac:spMkLst>
        </pc:spChg>
        <pc:graphicFrameChg chg="add del mod">
          <ac:chgData name="Thúy Mai" userId="222f1c7e07c9bd7a" providerId="LiveId" clId="{654F92D5-4F7F-4263-9148-86C0B3BA4EB5}" dt="2023-07-07T04:12:46.244" v="1504"/>
          <ac:graphicFrameMkLst>
            <pc:docMk/>
            <pc:sldMk cId="3622826229" sldId="303"/>
            <ac:graphicFrameMk id="4" creationId="{FBB1EE69-F309-8D3E-42DA-5C26CBD6CAB8}"/>
          </ac:graphicFrameMkLst>
        </pc:graphicFrameChg>
        <pc:picChg chg="add mod">
          <ac:chgData name="Thúy Mai" userId="222f1c7e07c9bd7a" providerId="LiveId" clId="{654F92D5-4F7F-4263-9148-86C0B3BA4EB5}" dt="2023-07-07T04:17:09.991" v="1565" actId="1076"/>
          <ac:picMkLst>
            <pc:docMk/>
            <pc:sldMk cId="3622826229" sldId="303"/>
            <ac:picMk id="8" creationId="{1321A6C0-FC4B-F78C-AE33-A118B6121E57}"/>
          </ac:picMkLst>
        </pc:picChg>
      </pc:sldChg>
      <pc:sldChg chg="delSp modSp add mod">
        <pc:chgData name="Thúy Mai" userId="222f1c7e07c9bd7a" providerId="LiveId" clId="{654F92D5-4F7F-4263-9148-86C0B3BA4EB5}" dt="2023-07-07T04:14:26.333" v="1551" actId="403"/>
        <pc:sldMkLst>
          <pc:docMk/>
          <pc:sldMk cId="3906167429" sldId="304"/>
        </pc:sldMkLst>
        <pc:spChg chg="del">
          <ac:chgData name="Thúy Mai" userId="222f1c7e07c9bd7a" providerId="LiveId" clId="{654F92D5-4F7F-4263-9148-86C0B3BA4EB5}" dt="2023-07-07T04:12:54.906" v="1509" actId="478"/>
          <ac:spMkLst>
            <pc:docMk/>
            <pc:sldMk cId="3906167429" sldId="304"/>
            <ac:spMk id="3" creationId="{9E02C597-6375-15EC-BA01-5558D6F326B2}"/>
          </ac:spMkLst>
        </pc:spChg>
        <pc:spChg chg="mod">
          <ac:chgData name="Thúy Mai" userId="222f1c7e07c9bd7a" providerId="LiveId" clId="{654F92D5-4F7F-4263-9148-86C0B3BA4EB5}" dt="2023-07-07T04:14:26.333" v="1551" actId="403"/>
          <ac:spMkLst>
            <pc:docMk/>
            <pc:sldMk cId="3906167429" sldId="304"/>
            <ac:spMk id="6" creationId="{B4C4ACC6-949A-37AE-114B-2003DBEA404D}"/>
          </ac:spMkLst>
        </pc:spChg>
      </pc:sldChg>
      <pc:sldChg chg="addSp delSp modSp add mod">
        <pc:chgData name="Thúy Mai" userId="222f1c7e07c9bd7a" providerId="LiveId" clId="{654F92D5-4F7F-4263-9148-86C0B3BA4EB5}" dt="2023-07-07T04:15:03.720" v="1554" actId="21"/>
        <pc:sldMkLst>
          <pc:docMk/>
          <pc:sldMk cId="2086522058" sldId="305"/>
        </pc:sldMkLst>
        <pc:spChg chg="add del mod">
          <ac:chgData name="Thúy Mai" userId="222f1c7e07c9bd7a" providerId="LiveId" clId="{654F92D5-4F7F-4263-9148-86C0B3BA4EB5}" dt="2023-07-07T04:15:03.720" v="1554" actId="21"/>
          <ac:spMkLst>
            <pc:docMk/>
            <pc:sldMk cId="2086522058" sldId="305"/>
            <ac:spMk id="2" creationId="{0BDC8187-8E3A-A445-4B2B-A2C6EEE345C8}"/>
          </ac:spMkLst>
        </pc:spChg>
        <pc:spChg chg="mod">
          <ac:chgData name="Thúy Mai" userId="222f1c7e07c9bd7a" providerId="LiveId" clId="{654F92D5-4F7F-4263-9148-86C0B3BA4EB5}" dt="2023-07-07T04:13:57.696" v="1544" actId="1076"/>
          <ac:spMkLst>
            <pc:docMk/>
            <pc:sldMk cId="2086522058" sldId="305"/>
            <ac:spMk id="6" creationId="{B4C4ACC6-949A-37AE-114B-2003DBEA404D}"/>
          </ac:spMkLst>
        </pc:spChg>
      </pc:sldChg>
      <pc:sldChg chg="modSp add ord">
        <pc:chgData name="Thúy Mai" userId="222f1c7e07c9bd7a" providerId="LiveId" clId="{654F92D5-4F7F-4263-9148-86C0B3BA4EB5}" dt="2023-07-07T04:21:30.460" v="1626" actId="20577"/>
        <pc:sldMkLst>
          <pc:docMk/>
          <pc:sldMk cId="2930943745" sldId="306"/>
        </pc:sldMkLst>
        <pc:spChg chg="mod">
          <ac:chgData name="Thúy Mai" userId="222f1c7e07c9bd7a" providerId="LiveId" clId="{654F92D5-4F7F-4263-9148-86C0B3BA4EB5}" dt="2023-07-07T04:21:16.081" v="1582" actId="20577"/>
          <ac:spMkLst>
            <pc:docMk/>
            <pc:sldMk cId="2930943745" sldId="306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7T04:21:30.460" v="1626" actId="20577"/>
          <ac:spMkLst>
            <pc:docMk/>
            <pc:sldMk cId="2930943745" sldId="306"/>
            <ac:spMk id="5" creationId="{00000000-0000-0000-0000-000000000000}"/>
          </ac:spMkLst>
        </pc:spChg>
      </pc:sldChg>
      <pc:sldChg chg="modAnim">
        <pc:chgData name="Thúy Mai" userId="222f1c7e07c9bd7a" providerId="LiveId" clId="{654F92D5-4F7F-4263-9148-86C0B3BA4EB5}" dt="2023-07-08T00:47:20.635" v="1987"/>
        <pc:sldMkLst>
          <pc:docMk/>
          <pc:sldMk cId="1480890156" sldId="309"/>
        </pc:sldMkLst>
      </pc:sldChg>
      <pc:sldChg chg="addSp delSp modSp">
        <pc:chgData name="Thúy Mai" userId="222f1c7e07c9bd7a" providerId="LiveId" clId="{654F92D5-4F7F-4263-9148-86C0B3BA4EB5}" dt="2023-07-08T00:25:28.969" v="1630" actId="1076"/>
        <pc:sldMkLst>
          <pc:docMk/>
          <pc:sldMk cId="1223512633" sldId="310"/>
        </pc:sldMkLst>
        <pc:spChg chg="add del mod">
          <ac:chgData name="Thúy Mai" userId="222f1c7e07c9bd7a" providerId="LiveId" clId="{654F92D5-4F7F-4263-9148-86C0B3BA4EB5}" dt="2023-07-08T00:25:24.071" v="1629"/>
          <ac:spMkLst>
            <pc:docMk/>
            <pc:sldMk cId="1223512633" sldId="310"/>
            <ac:spMk id="3" creationId="{5917D757-CC6E-A76F-C1CE-B7F6ED222333}"/>
          </ac:spMkLst>
        </pc:spChg>
        <pc:picChg chg="mod">
          <ac:chgData name="Thúy Mai" userId="222f1c7e07c9bd7a" providerId="LiveId" clId="{654F92D5-4F7F-4263-9148-86C0B3BA4EB5}" dt="2023-07-08T00:25:28.969" v="1630" actId="1076"/>
          <ac:picMkLst>
            <pc:docMk/>
            <pc:sldMk cId="1223512633" sldId="310"/>
            <ac:picMk id="4" creationId="{783DCF99-9FF6-5207-F27C-FBAED40EEB4F}"/>
          </ac:picMkLst>
        </pc:picChg>
        <pc:picChg chg="del mod">
          <ac:chgData name="Thúy Mai" userId="222f1c7e07c9bd7a" providerId="LiveId" clId="{654F92D5-4F7F-4263-9148-86C0B3BA4EB5}" dt="2023-07-08T00:25:24.071" v="1629"/>
          <ac:picMkLst>
            <pc:docMk/>
            <pc:sldMk cId="1223512633" sldId="310"/>
            <ac:picMk id="3074" creationId="{0CE7E356-5BAD-9403-AD77-EDF7607DF767}"/>
          </ac:picMkLst>
        </pc:picChg>
      </pc:sldChg>
      <pc:sldChg chg="addSp delSp modSp mod modAnim">
        <pc:chgData name="Thúy Mai" userId="222f1c7e07c9bd7a" providerId="LiveId" clId="{654F92D5-4F7F-4263-9148-86C0B3BA4EB5}" dt="2023-07-08T01:09:36.382" v="2275" actId="20577"/>
        <pc:sldMkLst>
          <pc:docMk/>
          <pc:sldMk cId="2232158978" sldId="323"/>
        </pc:sldMkLst>
        <pc:spChg chg="add mod">
          <ac:chgData name="Thúy Mai" userId="222f1c7e07c9bd7a" providerId="LiveId" clId="{654F92D5-4F7F-4263-9148-86C0B3BA4EB5}" dt="2023-07-08T01:09:36.382" v="2275" actId="20577"/>
          <ac:spMkLst>
            <pc:docMk/>
            <pc:sldMk cId="2232158978" sldId="323"/>
            <ac:spMk id="4" creationId="{4CA6B74F-7E02-DA5C-194A-17D147E148F1}"/>
          </ac:spMkLst>
        </pc:spChg>
        <pc:spChg chg="mod">
          <ac:chgData name="Thúy Mai" userId="222f1c7e07c9bd7a" providerId="LiveId" clId="{654F92D5-4F7F-4263-9148-86C0B3BA4EB5}" dt="2023-07-08T00:38:01.820" v="1930" actId="1035"/>
          <ac:spMkLst>
            <pc:docMk/>
            <pc:sldMk cId="2232158978" sldId="323"/>
            <ac:spMk id="6" creationId="{97146403-B814-F340-4D28-D8DA6693398B}"/>
          </ac:spMkLst>
        </pc:spChg>
        <pc:graphicFrameChg chg="add del mod">
          <ac:chgData name="Thúy Mai" userId="222f1c7e07c9bd7a" providerId="LiveId" clId="{654F92D5-4F7F-4263-9148-86C0B3BA4EB5}" dt="2023-07-08T00:33:33.103" v="1745"/>
          <ac:graphicFrameMkLst>
            <pc:docMk/>
            <pc:sldMk cId="2232158978" sldId="323"/>
            <ac:graphicFrameMk id="2" creationId="{9BA35ACE-2025-5E8F-9DA8-0E943B4508FC}"/>
          </ac:graphicFrameMkLst>
        </pc:graphicFrameChg>
        <pc:picChg chg="mod">
          <ac:chgData name="Thúy Mai" userId="222f1c7e07c9bd7a" providerId="LiveId" clId="{654F92D5-4F7F-4263-9148-86C0B3BA4EB5}" dt="2023-07-08T00:33:44.682" v="1751" actId="1076"/>
          <ac:picMkLst>
            <pc:docMk/>
            <pc:sldMk cId="2232158978" sldId="323"/>
            <ac:picMk id="8" creationId="{2B0DBE0C-472F-1479-788B-992E7A7F9210}"/>
          </ac:picMkLst>
        </pc:picChg>
        <pc:picChg chg="mod">
          <ac:chgData name="Thúy Mai" userId="222f1c7e07c9bd7a" providerId="LiveId" clId="{654F92D5-4F7F-4263-9148-86C0B3BA4EB5}" dt="2023-07-08T00:33:22.357" v="1742" actId="1076"/>
          <ac:picMkLst>
            <pc:docMk/>
            <pc:sldMk cId="2232158978" sldId="323"/>
            <ac:picMk id="15362" creationId="{6EEA2111-9E56-5B8F-C9F4-D0180758A8F2}"/>
          </ac:picMkLst>
        </pc:picChg>
      </pc:sldChg>
      <pc:sldChg chg="addSp delSp modSp mod">
        <pc:chgData name="Thúy Mai" userId="222f1c7e07c9bd7a" providerId="LiveId" clId="{654F92D5-4F7F-4263-9148-86C0B3BA4EB5}" dt="2023-07-08T00:53:49.453" v="2048" actId="478"/>
        <pc:sldMkLst>
          <pc:docMk/>
          <pc:sldMk cId="2768346716" sldId="324"/>
        </pc:sldMkLst>
        <pc:spChg chg="mod">
          <ac:chgData name="Thúy Mai" userId="222f1c7e07c9bd7a" providerId="LiveId" clId="{654F92D5-4F7F-4263-9148-86C0B3BA4EB5}" dt="2023-07-08T00:53:30.824" v="2031" actId="1035"/>
          <ac:spMkLst>
            <pc:docMk/>
            <pc:sldMk cId="2768346716" sldId="324"/>
            <ac:spMk id="2" creationId="{00000000-0000-0000-0000-000000000000}"/>
          </ac:spMkLst>
        </pc:spChg>
        <pc:spChg chg="add del">
          <ac:chgData name="Thúy Mai" userId="222f1c7e07c9bd7a" providerId="LiveId" clId="{654F92D5-4F7F-4263-9148-86C0B3BA4EB5}" dt="2023-07-08T00:51:44.483" v="2002" actId="478"/>
          <ac:spMkLst>
            <pc:docMk/>
            <pc:sldMk cId="2768346716" sldId="324"/>
            <ac:spMk id="3" creationId="{F2855655-E410-2581-3CF5-655568E3C905}"/>
          </ac:spMkLst>
        </pc:spChg>
        <pc:spChg chg="mod">
          <ac:chgData name="Thúy Mai" userId="222f1c7e07c9bd7a" providerId="LiveId" clId="{654F92D5-4F7F-4263-9148-86C0B3BA4EB5}" dt="2023-07-08T00:53:30.824" v="2031" actId="1035"/>
          <ac:spMkLst>
            <pc:docMk/>
            <pc:sldMk cId="2768346716" sldId="324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8T00:53:45.920" v="2047" actId="1076"/>
          <ac:spMkLst>
            <pc:docMk/>
            <pc:sldMk cId="2768346716" sldId="324"/>
            <ac:spMk id="5" creationId="{5F92CBC1-4FE2-371D-8444-80AB35FC0046}"/>
          </ac:spMkLst>
        </pc:spChg>
        <pc:spChg chg="add del">
          <ac:chgData name="Thúy Mai" userId="222f1c7e07c9bd7a" providerId="LiveId" clId="{654F92D5-4F7F-4263-9148-86C0B3BA4EB5}" dt="2023-07-08T00:50:57.194" v="1993" actId="478"/>
          <ac:spMkLst>
            <pc:docMk/>
            <pc:sldMk cId="2768346716" sldId="324"/>
            <ac:spMk id="6" creationId="{F5C8C048-4598-C94D-CF40-E74CC88B9976}"/>
          </ac:spMkLst>
        </pc:spChg>
        <pc:spChg chg="add del">
          <ac:chgData name="Thúy Mai" userId="222f1c7e07c9bd7a" providerId="LiveId" clId="{654F92D5-4F7F-4263-9148-86C0B3BA4EB5}" dt="2023-07-08T00:51:12.307" v="1995" actId="478"/>
          <ac:spMkLst>
            <pc:docMk/>
            <pc:sldMk cId="2768346716" sldId="324"/>
            <ac:spMk id="8" creationId="{85B8D365-BE1D-716A-EECE-045975AD3240}"/>
          </ac:spMkLst>
        </pc:spChg>
        <pc:spChg chg="add del mod">
          <ac:chgData name="Thúy Mai" userId="222f1c7e07c9bd7a" providerId="LiveId" clId="{654F92D5-4F7F-4263-9148-86C0B3BA4EB5}" dt="2023-07-08T00:51:39.407" v="2000"/>
          <ac:spMkLst>
            <pc:docMk/>
            <pc:sldMk cId="2768346716" sldId="324"/>
            <ac:spMk id="9" creationId="{EDAE7957-7A0C-1E85-6BF2-248D8584B044}"/>
          </ac:spMkLst>
        </pc:spChg>
        <pc:spChg chg="del">
          <ac:chgData name="Thúy Mai" userId="222f1c7e07c9bd7a" providerId="LiveId" clId="{654F92D5-4F7F-4263-9148-86C0B3BA4EB5}" dt="2023-07-08T00:50:08.289" v="1988" actId="478"/>
          <ac:spMkLst>
            <pc:docMk/>
            <pc:sldMk cId="2768346716" sldId="324"/>
            <ac:spMk id="11" creationId="{34FD320C-CA08-ACAD-823F-9D3037474584}"/>
          </ac:spMkLst>
        </pc:spChg>
        <pc:spChg chg="mod">
          <ac:chgData name="Thúy Mai" userId="222f1c7e07c9bd7a" providerId="LiveId" clId="{654F92D5-4F7F-4263-9148-86C0B3BA4EB5}" dt="2023-07-08T00:53:33.910" v="2039" actId="1035"/>
          <ac:spMkLst>
            <pc:docMk/>
            <pc:sldMk cId="2768346716" sldId="324"/>
            <ac:spMk id="18" creationId="{9B6A08D1-8A90-7B05-C057-73F6B35FBE4D}"/>
          </ac:spMkLst>
        </pc:spChg>
        <pc:picChg chg="del mod">
          <ac:chgData name="Thúy Mai" userId="222f1c7e07c9bd7a" providerId="LiveId" clId="{654F92D5-4F7F-4263-9148-86C0B3BA4EB5}" dt="2023-07-08T00:51:39.407" v="2000"/>
          <ac:picMkLst>
            <pc:docMk/>
            <pc:sldMk cId="2768346716" sldId="324"/>
            <ac:picMk id="7" creationId="{75ADCEB5-6628-00BA-B1F5-D23F943E9655}"/>
          </ac:picMkLst>
        </pc:picChg>
        <pc:picChg chg="del mod">
          <ac:chgData name="Thúy Mai" userId="222f1c7e07c9bd7a" providerId="LiveId" clId="{654F92D5-4F7F-4263-9148-86C0B3BA4EB5}" dt="2023-07-08T00:53:49.453" v="2048" actId="478"/>
          <ac:picMkLst>
            <pc:docMk/>
            <pc:sldMk cId="2768346716" sldId="324"/>
            <ac:picMk id="10" creationId="{F2EF1A07-F185-D810-5D26-52EB5AEB5C7C}"/>
          </ac:picMkLst>
        </pc:picChg>
        <pc:picChg chg="add mod">
          <ac:chgData name="Thúy Mai" userId="222f1c7e07c9bd7a" providerId="LiveId" clId="{654F92D5-4F7F-4263-9148-86C0B3BA4EB5}" dt="2023-07-08T00:53:41.469" v="2046" actId="1038"/>
          <ac:picMkLst>
            <pc:docMk/>
            <pc:sldMk cId="2768346716" sldId="324"/>
            <ac:picMk id="12" creationId="{24E887AB-856A-3DF7-583E-6966BFE095B8}"/>
          </ac:picMkLst>
        </pc:picChg>
      </pc:sldChg>
      <pc:sldChg chg="modSp">
        <pc:chgData name="Thúy Mai" userId="222f1c7e07c9bd7a" providerId="LiveId" clId="{654F92D5-4F7F-4263-9148-86C0B3BA4EB5}" dt="2023-07-08T00:54:21.584" v="2050" actId="14100"/>
        <pc:sldMkLst>
          <pc:docMk/>
          <pc:sldMk cId="307193115" sldId="327"/>
        </pc:sldMkLst>
        <pc:picChg chg="mod">
          <ac:chgData name="Thúy Mai" userId="222f1c7e07c9bd7a" providerId="LiveId" clId="{654F92D5-4F7F-4263-9148-86C0B3BA4EB5}" dt="2023-07-08T00:54:21.584" v="2050" actId="14100"/>
          <ac:picMkLst>
            <pc:docMk/>
            <pc:sldMk cId="307193115" sldId="327"/>
            <ac:picMk id="7" creationId="{75ADCEB5-6628-00BA-B1F5-D23F943E9655}"/>
          </ac:picMkLst>
        </pc:picChg>
      </pc:sldChg>
      <pc:sldChg chg="modSp">
        <pc:chgData name="Thúy Mai" userId="222f1c7e07c9bd7a" providerId="LiveId" clId="{654F92D5-4F7F-4263-9148-86C0B3BA4EB5}" dt="2023-07-08T00:54:43.874" v="2052" actId="1076"/>
        <pc:sldMkLst>
          <pc:docMk/>
          <pc:sldMk cId="4184153084" sldId="329"/>
        </pc:sldMkLst>
        <pc:picChg chg="mod">
          <ac:chgData name="Thúy Mai" userId="222f1c7e07c9bd7a" providerId="LiveId" clId="{654F92D5-4F7F-4263-9148-86C0B3BA4EB5}" dt="2023-07-08T00:54:43.874" v="2052" actId="1076"/>
          <ac:picMkLst>
            <pc:docMk/>
            <pc:sldMk cId="4184153084" sldId="329"/>
            <ac:picMk id="21" creationId="{60FAB26D-577A-B190-41AA-35F6958989A2}"/>
          </ac:picMkLst>
        </pc:picChg>
      </pc:sldChg>
      <pc:sldChg chg="modSp">
        <pc:chgData name="Thúy Mai" userId="222f1c7e07c9bd7a" providerId="LiveId" clId="{654F92D5-4F7F-4263-9148-86C0B3BA4EB5}" dt="2023-07-08T00:55:13.839" v="2057" actId="1076"/>
        <pc:sldMkLst>
          <pc:docMk/>
          <pc:sldMk cId="2930764715" sldId="330"/>
        </pc:sldMkLst>
        <pc:picChg chg="mod">
          <ac:chgData name="Thúy Mai" userId="222f1c7e07c9bd7a" providerId="LiveId" clId="{654F92D5-4F7F-4263-9148-86C0B3BA4EB5}" dt="2023-07-08T00:55:13.839" v="2057" actId="1076"/>
          <ac:picMkLst>
            <pc:docMk/>
            <pc:sldMk cId="2930764715" sldId="330"/>
            <ac:picMk id="21" creationId="{60FAB26D-577A-B190-41AA-35F6958989A2}"/>
          </ac:picMkLst>
        </pc:picChg>
      </pc:sldChg>
      <pc:sldChg chg="modSp mod modAnim">
        <pc:chgData name="Thúy Mai" userId="222f1c7e07c9bd7a" providerId="LiveId" clId="{654F92D5-4F7F-4263-9148-86C0B3BA4EB5}" dt="2023-07-08T00:56:10.896" v="2060"/>
        <pc:sldMkLst>
          <pc:docMk/>
          <pc:sldMk cId="2181173651" sldId="331"/>
        </pc:sldMkLst>
        <pc:spChg chg="mod">
          <ac:chgData name="Thúy Mai" userId="222f1c7e07c9bd7a" providerId="LiveId" clId="{654F92D5-4F7F-4263-9148-86C0B3BA4EB5}" dt="2023-07-08T00:55:48.088" v="2059" actId="14100"/>
          <ac:spMkLst>
            <pc:docMk/>
            <pc:sldMk cId="2181173651" sldId="331"/>
            <ac:spMk id="7" creationId="{17C25BF1-FEFB-3790-6A6F-1B9C49BE4599}"/>
          </ac:spMkLst>
        </pc:spChg>
      </pc:sldChg>
      <pc:sldChg chg="modAnim">
        <pc:chgData name="Thúy Mai" userId="222f1c7e07c9bd7a" providerId="LiveId" clId="{654F92D5-4F7F-4263-9148-86C0B3BA4EB5}" dt="2023-07-08T00:56:18.799" v="2063"/>
        <pc:sldMkLst>
          <pc:docMk/>
          <pc:sldMk cId="3136605844" sldId="333"/>
        </pc:sldMkLst>
      </pc:sldChg>
      <pc:sldChg chg="modSp mod">
        <pc:chgData name="Thúy Mai" userId="222f1c7e07c9bd7a" providerId="LiveId" clId="{654F92D5-4F7F-4263-9148-86C0B3BA4EB5}" dt="2023-07-08T00:57:34.119" v="2065" actId="1076"/>
        <pc:sldMkLst>
          <pc:docMk/>
          <pc:sldMk cId="1859496731" sldId="334"/>
        </pc:sldMkLst>
        <pc:spChg chg="mod">
          <ac:chgData name="Thúy Mai" userId="222f1c7e07c9bd7a" providerId="LiveId" clId="{654F92D5-4F7F-4263-9148-86C0B3BA4EB5}" dt="2023-07-08T00:57:34.119" v="2065" actId="1076"/>
          <ac:spMkLst>
            <pc:docMk/>
            <pc:sldMk cId="1859496731" sldId="334"/>
            <ac:spMk id="4" creationId="{00000000-0000-0000-0000-000000000000}"/>
          </ac:spMkLst>
        </pc:spChg>
        <pc:picChg chg="mod">
          <ac:chgData name="Thúy Mai" userId="222f1c7e07c9bd7a" providerId="LiveId" clId="{654F92D5-4F7F-4263-9148-86C0B3BA4EB5}" dt="2023-07-08T00:57:24.121" v="2064" actId="14100"/>
          <ac:picMkLst>
            <pc:docMk/>
            <pc:sldMk cId="1859496731" sldId="334"/>
            <ac:picMk id="10" creationId="{8BCE9886-10DD-C9BF-76B2-08231768B204}"/>
          </ac:picMkLst>
        </pc:picChg>
      </pc:sldChg>
      <pc:sldChg chg="modAnim">
        <pc:chgData name="Thúy Mai" userId="222f1c7e07c9bd7a" providerId="LiveId" clId="{654F92D5-4F7F-4263-9148-86C0B3BA4EB5}" dt="2023-07-08T00:57:55.183" v="2067"/>
        <pc:sldMkLst>
          <pc:docMk/>
          <pc:sldMk cId="377323215" sldId="335"/>
        </pc:sldMkLst>
      </pc:sldChg>
      <pc:sldChg chg="delSp mod">
        <pc:chgData name="Thúy Mai" userId="222f1c7e07c9bd7a" providerId="LiveId" clId="{654F92D5-4F7F-4263-9148-86C0B3BA4EB5}" dt="2023-07-08T00:58:15.578" v="2068" actId="478"/>
        <pc:sldMkLst>
          <pc:docMk/>
          <pc:sldMk cId="763237961" sldId="338"/>
        </pc:sldMkLst>
        <pc:spChg chg="del">
          <ac:chgData name="Thúy Mai" userId="222f1c7e07c9bd7a" providerId="LiveId" clId="{654F92D5-4F7F-4263-9148-86C0B3BA4EB5}" dt="2023-07-08T00:58:15.578" v="2068" actId="478"/>
          <ac:spMkLst>
            <pc:docMk/>
            <pc:sldMk cId="763237961" sldId="338"/>
            <ac:spMk id="6" creationId="{9EA5DE50-E18E-6CDE-E3AC-02B3D76B7B0A}"/>
          </ac:spMkLst>
        </pc:spChg>
      </pc:sldChg>
      <pc:sldChg chg="delSp mod">
        <pc:chgData name="Thúy Mai" userId="222f1c7e07c9bd7a" providerId="LiveId" clId="{654F92D5-4F7F-4263-9148-86C0B3BA4EB5}" dt="2023-07-08T00:58:38.344" v="2069" actId="478"/>
        <pc:sldMkLst>
          <pc:docMk/>
          <pc:sldMk cId="1153525487" sldId="339"/>
        </pc:sldMkLst>
        <pc:spChg chg="del">
          <ac:chgData name="Thúy Mai" userId="222f1c7e07c9bd7a" providerId="LiveId" clId="{654F92D5-4F7F-4263-9148-86C0B3BA4EB5}" dt="2023-07-08T00:58:38.344" v="2069" actId="478"/>
          <ac:spMkLst>
            <pc:docMk/>
            <pc:sldMk cId="1153525487" sldId="339"/>
            <ac:spMk id="6" creationId="{9EA5DE50-E18E-6CDE-E3AC-02B3D76B7B0A}"/>
          </ac:spMkLst>
        </pc:spChg>
      </pc:sldChg>
      <pc:sldChg chg="addSp modSp modAnim">
        <pc:chgData name="Thúy Mai" userId="222f1c7e07c9bd7a" providerId="LiveId" clId="{654F92D5-4F7F-4263-9148-86C0B3BA4EB5}" dt="2023-07-08T01:00:54.462" v="2085" actId="113"/>
        <pc:sldMkLst>
          <pc:docMk/>
          <pc:sldMk cId="1444629282" sldId="344"/>
        </pc:sldMkLst>
        <pc:spChg chg="add mod">
          <ac:chgData name="Thúy Mai" userId="222f1c7e07c9bd7a" providerId="LiveId" clId="{654F92D5-4F7F-4263-9148-86C0B3BA4EB5}" dt="2023-07-08T00:30:36.589" v="1696"/>
          <ac:spMkLst>
            <pc:docMk/>
            <pc:sldMk cId="1444629282" sldId="344"/>
            <ac:spMk id="2" creationId="{1B1B6772-91D3-A770-9F73-C962F2BB4C61}"/>
          </ac:spMkLst>
        </pc:spChg>
        <pc:spChg chg="mod">
          <ac:chgData name="Thúy Mai" userId="222f1c7e07c9bd7a" providerId="LiveId" clId="{654F92D5-4F7F-4263-9148-86C0B3BA4EB5}" dt="2023-07-08T01:00:47.756" v="2082" actId="113"/>
          <ac:spMkLst>
            <pc:docMk/>
            <pc:sldMk cId="1444629282" sldId="344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51.953" v="2084" actId="113"/>
          <ac:spMkLst>
            <pc:docMk/>
            <pc:sldMk cId="1444629282" sldId="344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9.678" v="2083" actId="113"/>
          <ac:spMkLst>
            <pc:docMk/>
            <pc:sldMk cId="1444629282" sldId="344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54.462" v="2085" actId="113"/>
          <ac:spMkLst>
            <pc:docMk/>
            <pc:sldMk cId="1444629282" sldId="344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10.526" v="2090" actId="113"/>
        <pc:sldMkLst>
          <pc:docMk/>
          <pc:sldMk cId="3408781777" sldId="346"/>
        </pc:sldMkLst>
        <pc:spChg chg="add mod">
          <ac:chgData name="Thúy Mai" userId="222f1c7e07c9bd7a" providerId="LiveId" clId="{654F92D5-4F7F-4263-9148-86C0B3BA4EB5}" dt="2023-07-08T00:30:38.678" v="1697"/>
          <ac:spMkLst>
            <pc:docMk/>
            <pc:sldMk cId="3408781777" sldId="346"/>
            <ac:spMk id="2" creationId="{FDB07C4D-CCDB-CD57-C24F-9E8C316E4294}"/>
          </ac:spMkLst>
        </pc:spChg>
        <pc:spChg chg="mod">
          <ac:chgData name="Thúy Mai" userId="222f1c7e07c9bd7a" providerId="LiveId" clId="{654F92D5-4F7F-4263-9148-86C0B3BA4EB5}" dt="2023-07-08T01:01:01.838" v="2087" actId="113"/>
          <ac:spMkLst>
            <pc:docMk/>
            <pc:sldMk cId="3408781777" sldId="346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04.690" v="2088" actId="113"/>
          <ac:spMkLst>
            <pc:docMk/>
            <pc:sldMk cId="3408781777" sldId="346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08.433" v="2089" actId="113"/>
          <ac:spMkLst>
            <pc:docMk/>
            <pc:sldMk cId="3408781777" sldId="346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0.526" v="2090" actId="113"/>
          <ac:spMkLst>
            <pc:docMk/>
            <pc:sldMk cId="3408781777" sldId="346"/>
            <ac:spMk id="44" creationId="{00000000-0000-0000-0000-000000000000}"/>
          </ac:spMkLst>
        </pc:spChg>
      </pc:sldChg>
      <pc:sldChg chg="addSp modSp mod modAnim">
        <pc:chgData name="Thúy Mai" userId="222f1c7e07c9bd7a" providerId="LiveId" clId="{654F92D5-4F7F-4263-9148-86C0B3BA4EB5}" dt="2023-07-08T01:00:43.590" v="2081" actId="113"/>
        <pc:sldMkLst>
          <pc:docMk/>
          <pc:sldMk cId="3205864015" sldId="347"/>
        </pc:sldMkLst>
        <pc:spChg chg="add mod">
          <ac:chgData name="Thúy Mai" userId="222f1c7e07c9bd7a" providerId="LiveId" clId="{654F92D5-4F7F-4263-9148-86C0B3BA4EB5}" dt="2023-07-08T00:30:33.072" v="1695" actId="14100"/>
          <ac:spMkLst>
            <pc:docMk/>
            <pc:sldMk cId="3205864015" sldId="347"/>
            <ac:spMk id="2" creationId="{2936CD6E-C7DF-CC35-25E6-07012028B8AF}"/>
          </ac:spMkLst>
        </pc:spChg>
        <pc:spChg chg="mod">
          <ac:chgData name="Thúy Mai" userId="222f1c7e07c9bd7a" providerId="LiveId" clId="{654F92D5-4F7F-4263-9148-86C0B3BA4EB5}" dt="2023-07-08T01:00:36.798" v="2078" actId="113"/>
          <ac:spMkLst>
            <pc:docMk/>
            <pc:sldMk cId="3205864015" sldId="347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1.417" v="2080" actId="113"/>
          <ac:spMkLst>
            <pc:docMk/>
            <pc:sldMk cId="3205864015" sldId="347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38.973" v="2079" actId="113"/>
          <ac:spMkLst>
            <pc:docMk/>
            <pc:sldMk cId="3205864015" sldId="347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3.590" v="2081" actId="113"/>
          <ac:spMkLst>
            <pc:docMk/>
            <pc:sldMk cId="3205864015" sldId="347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2:38.484" v="2128" actId="113"/>
        <pc:sldMkLst>
          <pc:docMk/>
          <pc:sldMk cId="2919973634" sldId="348"/>
        </pc:sldMkLst>
        <pc:spChg chg="add mod">
          <ac:chgData name="Thúy Mai" userId="222f1c7e07c9bd7a" providerId="LiveId" clId="{654F92D5-4F7F-4263-9148-86C0B3BA4EB5}" dt="2023-07-08T00:30:43.681" v="1700"/>
          <ac:spMkLst>
            <pc:docMk/>
            <pc:sldMk cId="2919973634" sldId="348"/>
            <ac:spMk id="2" creationId="{F4717F7C-C8C4-C023-9D8E-0D79D92D71C5}"/>
          </ac:spMkLst>
        </pc:spChg>
        <pc:spChg chg="mod">
          <ac:chgData name="Thúy Mai" userId="222f1c7e07c9bd7a" providerId="LiveId" clId="{654F92D5-4F7F-4263-9148-86C0B3BA4EB5}" dt="2023-07-08T01:02:26.768" v="2125" actId="113"/>
          <ac:spMkLst>
            <pc:docMk/>
            <pc:sldMk cId="2919973634" sldId="348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6.767" v="2127" actId="113"/>
          <ac:spMkLst>
            <pc:docMk/>
            <pc:sldMk cId="2919973634" sldId="348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0.698" v="2126" actId="113"/>
          <ac:spMkLst>
            <pc:docMk/>
            <pc:sldMk cId="2919973634" sldId="348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8.484" v="2128" actId="113"/>
          <ac:spMkLst>
            <pc:docMk/>
            <pc:sldMk cId="2919973634" sldId="348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22.400" v="2094" actId="113"/>
        <pc:sldMkLst>
          <pc:docMk/>
          <pc:sldMk cId="1267646773" sldId="349"/>
        </pc:sldMkLst>
        <pc:spChg chg="add mod">
          <ac:chgData name="Thúy Mai" userId="222f1c7e07c9bd7a" providerId="LiveId" clId="{654F92D5-4F7F-4263-9148-86C0B3BA4EB5}" dt="2023-07-08T00:30:40.247" v="1698"/>
          <ac:spMkLst>
            <pc:docMk/>
            <pc:sldMk cId="1267646773" sldId="349"/>
            <ac:spMk id="2" creationId="{31DB60B5-3CBB-5BB5-FF21-80E2847C3BF4}"/>
          </ac:spMkLst>
        </pc:spChg>
        <pc:spChg chg="mod">
          <ac:chgData name="Thúy Mai" userId="222f1c7e07c9bd7a" providerId="LiveId" clId="{654F92D5-4F7F-4263-9148-86C0B3BA4EB5}" dt="2023-07-08T01:01:15.956" v="2091" actId="113"/>
          <ac:spMkLst>
            <pc:docMk/>
            <pc:sldMk cId="1267646773" sldId="349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9.703" v="2093" actId="113"/>
          <ac:spMkLst>
            <pc:docMk/>
            <pc:sldMk cId="1267646773" sldId="349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7.635" v="2092" actId="113"/>
          <ac:spMkLst>
            <pc:docMk/>
            <pc:sldMk cId="1267646773" sldId="349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22.400" v="2094" actId="113"/>
          <ac:spMkLst>
            <pc:docMk/>
            <pc:sldMk cId="1267646773" sldId="349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2:49.818" v="2132" actId="113"/>
        <pc:sldMkLst>
          <pc:docMk/>
          <pc:sldMk cId="1994095953" sldId="350"/>
        </pc:sldMkLst>
        <pc:spChg chg="add mod">
          <ac:chgData name="Thúy Mai" userId="222f1c7e07c9bd7a" providerId="LiveId" clId="{654F92D5-4F7F-4263-9148-86C0B3BA4EB5}" dt="2023-07-08T00:30:46.328" v="1701"/>
          <ac:spMkLst>
            <pc:docMk/>
            <pc:sldMk cId="1994095953" sldId="350"/>
            <ac:spMk id="2" creationId="{C550F413-09EF-7A6E-D3EF-404D6C3B4E7A}"/>
          </ac:spMkLst>
        </pc:spChg>
        <pc:spChg chg="mod">
          <ac:chgData name="Thúy Mai" userId="222f1c7e07c9bd7a" providerId="LiveId" clId="{654F92D5-4F7F-4263-9148-86C0B3BA4EB5}" dt="2023-07-08T01:02:43.606" v="2129" actId="113"/>
          <ac:spMkLst>
            <pc:docMk/>
            <pc:sldMk cId="1994095953" sldId="350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7.951" v="2131" actId="113"/>
          <ac:spMkLst>
            <pc:docMk/>
            <pc:sldMk cId="1994095953" sldId="350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5.737" v="2130" actId="113"/>
          <ac:spMkLst>
            <pc:docMk/>
            <pc:sldMk cId="1994095953" sldId="350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9.818" v="2132" actId="113"/>
          <ac:spMkLst>
            <pc:docMk/>
            <pc:sldMk cId="1994095953" sldId="350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33.695" v="2098" actId="113"/>
        <pc:sldMkLst>
          <pc:docMk/>
          <pc:sldMk cId="2913700398" sldId="353"/>
        </pc:sldMkLst>
        <pc:spChg chg="add mod">
          <ac:chgData name="Thúy Mai" userId="222f1c7e07c9bd7a" providerId="LiveId" clId="{654F92D5-4F7F-4263-9148-86C0B3BA4EB5}" dt="2023-07-08T00:30:42.217" v="1699"/>
          <ac:spMkLst>
            <pc:docMk/>
            <pc:sldMk cId="2913700398" sldId="353"/>
            <ac:spMk id="2" creationId="{6E3D83F9-2316-0144-1704-F7166F08173F}"/>
          </ac:spMkLst>
        </pc:spChg>
        <pc:spChg chg="mod">
          <ac:chgData name="Thúy Mai" userId="222f1c7e07c9bd7a" providerId="LiveId" clId="{654F92D5-4F7F-4263-9148-86C0B3BA4EB5}" dt="2023-07-08T01:01:26.795" v="2095" actId="113"/>
          <ac:spMkLst>
            <pc:docMk/>
            <pc:sldMk cId="2913700398" sldId="353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29.473" v="2096" actId="113"/>
          <ac:spMkLst>
            <pc:docMk/>
            <pc:sldMk cId="2913700398" sldId="353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31.549" v="2097" actId="113"/>
          <ac:spMkLst>
            <pc:docMk/>
            <pc:sldMk cId="2913700398" sldId="353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33.695" v="2098" actId="113"/>
          <ac:spMkLst>
            <pc:docMk/>
            <pc:sldMk cId="2913700398" sldId="353"/>
            <ac:spMk id="44" creationId="{00000000-0000-0000-0000-000000000000}"/>
          </ac:spMkLst>
        </pc:spChg>
      </pc:sldChg>
      <pc:sldChg chg="addSp modSp mod modAnim">
        <pc:chgData name="Thúy Mai" userId="222f1c7e07c9bd7a" providerId="LiveId" clId="{654F92D5-4F7F-4263-9148-86C0B3BA4EB5}" dt="2023-07-08T01:03:20.898" v="2141" actId="1076"/>
        <pc:sldMkLst>
          <pc:docMk/>
          <pc:sldMk cId="2067233971" sldId="354"/>
        </pc:sldMkLst>
        <pc:spChg chg="add mod">
          <ac:chgData name="Thúy Mai" userId="222f1c7e07c9bd7a" providerId="LiveId" clId="{654F92D5-4F7F-4263-9148-86C0B3BA4EB5}" dt="2023-07-08T00:30:50.637" v="1703"/>
          <ac:spMkLst>
            <pc:docMk/>
            <pc:sldMk cId="2067233971" sldId="354"/>
            <ac:spMk id="2" creationId="{97A6DF92-F7AD-26AA-8C44-30D5E7695CEA}"/>
          </ac:spMkLst>
        </pc:spChg>
        <pc:spChg chg="mod">
          <ac:chgData name="Thúy Mai" userId="222f1c7e07c9bd7a" providerId="LiveId" clId="{654F92D5-4F7F-4263-9148-86C0B3BA4EB5}" dt="2023-07-08T01:03:07.310" v="2137" actId="113"/>
          <ac:spMkLst>
            <pc:docMk/>
            <pc:sldMk cId="2067233971" sldId="354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3.567" v="2138" actId="113"/>
          <ac:spMkLst>
            <pc:docMk/>
            <pc:sldMk cId="2067233971" sldId="354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7.625" v="2140" actId="113"/>
          <ac:spMkLst>
            <pc:docMk/>
            <pc:sldMk cId="2067233971" sldId="354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5.299" v="2139" actId="113"/>
          <ac:spMkLst>
            <pc:docMk/>
            <pc:sldMk cId="2067233971" sldId="354"/>
            <ac:spMk id="44" creationId="{00000000-0000-0000-0000-000000000000}"/>
          </ac:spMkLst>
        </pc:spChg>
        <pc:picChg chg="mod">
          <ac:chgData name="Thúy Mai" userId="222f1c7e07c9bd7a" providerId="LiveId" clId="{654F92D5-4F7F-4263-9148-86C0B3BA4EB5}" dt="2023-07-08T01:03:20.898" v="2141" actId="1076"/>
          <ac:picMkLst>
            <pc:docMk/>
            <pc:sldMk cId="2067233971" sldId="354"/>
            <ac:picMk id="47" creationId="{00000000-0000-0000-0000-000000000000}"/>
          </ac:picMkLst>
        </pc:picChg>
      </pc:sldChg>
      <pc:sldChg chg="addSp delSp modSp mod delAnim modAnim">
        <pc:chgData name="Thúy Mai" userId="222f1c7e07c9bd7a" providerId="LiveId" clId="{654F92D5-4F7F-4263-9148-86C0B3BA4EB5}" dt="2023-07-08T01:03:32.623" v="2145" actId="113"/>
        <pc:sldMkLst>
          <pc:docMk/>
          <pc:sldMk cId="3570500532" sldId="355"/>
        </pc:sldMkLst>
        <pc:spChg chg="add del mod">
          <ac:chgData name="Thúy Mai" userId="222f1c7e07c9bd7a" providerId="LiveId" clId="{654F92D5-4F7F-4263-9148-86C0B3BA4EB5}" dt="2023-07-08T00:31:01.452" v="1705" actId="478"/>
          <ac:spMkLst>
            <pc:docMk/>
            <pc:sldMk cId="3570500532" sldId="355"/>
            <ac:spMk id="2" creationId="{A900BFD8-698E-BE27-0D73-5BA041D79F5F}"/>
          </ac:spMkLst>
        </pc:spChg>
        <pc:spChg chg="mod">
          <ac:chgData name="Thúy Mai" userId="222f1c7e07c9bd7a" providerId="LiveId" clId="{654F92D5-4F7F-4263-9148-86C0B3BA4EB5}" dt="2023-07-08T00:29:23.103" v="1652" actId="14100"/>
          <ac:spMkLst>
            <pc:docMk/>
            <pc:sldMk cId="3570500532" sldId="355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0:17.335" v="1691" actId="1076"/>
          <ac:spMkLst>
            <pc:docMk/>
            <pc:sldMk cId="3570500532" sldId="355"/>
            <ac:spMk id="18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4.439" v="2142" actId="113"/>
          <ac:spMkLst>
            <pc:docMk/>
            <pc:sldMk cId="3570500532" sldId="355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0:29:32.292" v="1675" actId="1037"/>
          <ac:spMkLst>
            <pc:docMk/>
            <pc:sldMk cId="3570500532" sldId="355"/>
            <ac:spMk id="40" creationId="{00000000-0000-0000-0000-000000000000}"/>
          </ac:spMkLst>
        </pc:spChg>
        <pc:spChg chg="mod">
          <ac:chgData name="Thúy Mai" userId="222f1c7e07c9bd7a" providerId="LiveId" clId="{654F92D5-4F7F-4263-9148-86C0B3BA4EB5}" dt="2023-07-08T00:29:36.246" v="1676" actId="1076"/>
          <ac:spMkLst>
            <pc:docMk/>
            <pc:sldMk cId="3570500532" sldId="355"/>
            <ac:spMk id="41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6.423" v="2143" actId="113"/>
          <ac:spMkLst>
            <pc:docMk/>
            <pc:sldMk cId="3570500532" sldId="355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8.893" v="2144" actId="113"/>
          <ac:spMkLst>
            <pc:docMk/>
            <pc:sldMk cId="3570500532" sldId="355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32.623" v="2145" actId="113"/>
          <ac:spMkLst>
            <pc:docMk/>
            <pc:sldMk cId="3570500532" sldId="355"/>
            <ac:spMk id="44" creationId="{00000000-0000-0000-0000-000000000000}"/>
          </ac:spMkLst>
        </pc:sp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7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9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11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0:08.186" v="1688" actId="1076"/>
          <ac:picMkLst>
            <pc:docMk/>
            <pc:sldMk cId="3570500532" sldId="355"/>
            <ac:picMk id="47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51.352" v="1682" actId="1076"/>
          <ac:picMkLst>
            <pc:docMk/>
            <pc:sldMk cId="3570500532" sldId="355"/>
            <ac:picMk id="49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0:00.706" v="1686" actId="1076"/>
          <ac:picMkLst>
            <pc:docMk/>
            <pc:sldMk cId="3570500532" sldId="355"/>
            <ac:picMk id="51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58.467" v="1685" actId="1076"/>
          <ac:picMkLst>
            <pc:docMk/>
            <pc:sldMk cId="3570500532" sldId="355"/>
            <ac:picMk id="53" creationId="{00000000-0000-0000-0000-000000000000}"/>
          </ac:picMkLst>
        </pc:picChg>
      </pc:sldChg>
      <pc:sldChg chg="addSp modSp mod modAnim">
        <pc:chgData name="Thúy Mai" userId="222f1c7e07c9bd7a" providerId="LiveId" clId="{654F92D5-4F7F-4263-9148-86C0B3BA4EB5}" dt="2023-07-08T01:14:50.624" v="2285"/>
        <pc:sldMkLst>
          <pc:docMk/>
          <pc:sldMk cId="2024685146" sldId="358"/>
        </pc:sldMkLst>
        <pc:spChg chg="add mod">
          <ac:chgData name="Thúy Mai" userId="222f1c7e07c9bd7a" providerId="LiveId" clId="{654F92D5-4F7F-4263-9148-86C0B3BA4EB5}" dt="2023-07-08T01:14:22.766" v="2282" actId="1076"/>
          <ac:spMkLst>
            <pc:docMk/>
            <pc:sldMk cId="2024685146" sldId="358"/>
            <ac:spMk id="3" creationId="{AB8EF5B4-1496-9280-9C18-2632B0BFA51D}"/>
          </ac:spMkLst>
        </pc:spChg>
      </pc:sldChg>
      <pc:sldChg chg="addSp modSp mod">
        <pc:chgData name="Thúy Mai" userId="222f1c7e07c9bd7a" providerId="LiveId" clId="{654F92D5-4F7F-4263-9148-86C0B3BA4EB5}" dt="2023-07-08T00:42:08.979" v="1977" actId="1076"/>
        <pc:sldMkLst>
          <pc:docMk/>
          <pc:sldMk cId="3384985481" sldId="360"/>
        </pc:sldMkLst>
        <pc:spChg chg="add mod">
          <ac:chgData name="Thúy Mai" userId="222f1c7e07c9bd7a" providerId="LiveId" clId="{654F92D5-4F7F-4263-9148-86C0B3BA4EB5}" dt="2023-07-08T00:42:08.979" v="1977" actId="1076"/>
          <ac:spMkLst>
            <pc:docMk/>
            <pc:sldMk cId="3384985481" sldId="360"/>
            <ac:spMk id="2" creationId="{AEBEA683-E030-2934-5527-F7A5A104402B}"/>
          </ac:spMkLst>
        </pc:spChg>
        <pc:spChg chg="mod">
          <ac:chgData name="Thúy Mai" userId="222f1c7e07c9bd7a" providerId="LiveId" clId="{654F92D5-4F7F-4263-9148-86C0B3BA4EB5}" dt="2023-07-08T00:26:16.380" v="1636" actId="20577"/>
          <ac:spMkLst>
            <pc:docMk/>
            <pc:sldMk cId="3384985481" sldId="360"/>
            <ac:spMk id="3" creationId="{9C376D89-4234-E70E-E37C-9B3B310E1651}"/>
          </ac:spMkLst>
        </pc:spChg>
      </pc:sldChg>
      <pc:sldChg chg="modSp mod">
        <pc:chgData name="Thúy Mai" userId="222f1c7e07c9bd7a" providerId="LiveId" clId="{654F92D5-4F7F-4263-9148-86C0B3BA4EB5}" dt="2023-07-08T00:39:05.434" v="1964" actId="1036"/>
        <pc:sldMkLst>
          <pc:docMk/>
          <pc:sldMk cId="1932980518" sldId="361"/>
        </pc:sldMkLst>
        <pc:spChg chg="mod">
          <ac:chgData name="Thúy Mai" userId="222f1c7e07c9bd7a" providerId="LiveId" clId="{654F92D5-4F7F-4263-9148-86C0B3BA4EB5}" dt="2023-07-08T00:39:05.434" v="1964" actId="1036"/>
          <ac:spMkLst>
            <pc:docMk/>
            <pc:sldMk cId="1932980518" sldId="361"/>
            <ac:spMk id="4" creationId="{773D3214-465E-93CF-1C9F-3A460B6078C0}"/>
          </ac:spMkLst>
        </pc:spChg>
      </pc:sldChg>
      <pc:sldChg chg="addSp delSp modSp mod delAnim modAnim">
        <pc:chgData name="Thúy Mai" userId="222f1c7e07c9bd7a" providerId="LiveId" clId="{654F92D5-4F7F-4263-9148-86C0B3BA4EB5}" dt="2023-07-08T01:14:45.067" v="2284"/>
        <pc:sldMkLst>
          <pc:docMk/>
          <pc:sldMk cId="3260239850" sldId="362"/>
        </pc:sldMkLst>
        <pc:spChg chg="add mod">
          <ac:chgData name="Thúy Mai" userId="222f1c7e07c9bd7a" providerId="LiveId" clId="{654F92D5-4F7F-4263-9148-86C0B3BA4EB5}" dt="2023-07-08T00:40:49.938" v="1971" actId="14100"/>
          <ac:spMkLst>
            <pc:docMk/>
            <pc:sldMk cId="3260239850" sldId="362"/>
            <ac:spMk id="2" creationId="{650777C7-0831-AC2E-CC53-A40DD73FBF90}"/>
          </ac:spMkLst>
        </pc:spChg>
        <pc:spChg chg="mod">
          <ac:chgData name="Thúy Mai" userId="222f1c7e07c9bd7a" providerId="LiveId" clId="{654F92D5-4F7F-4263-9148-86C0B3BA4EB5}" dt="2023-07-08T00:40:44.229" v="1970" actId="14100"/>
          <ac:spMkLst>
            <pc:docMk/>
            <pc:sldMk cId="3260239850" sldId="362"/>
            <ac:spMk id="13" creationId="{03A2172C-ED0A-474E-5BFB-BCB274A974CA}"/>
          </ac:spMkLst>
        </pc:spChg>
        <pc:picChg chg="del">
          <ac:chgData name="Thúy Mai" userId="222f1c7e07c9bd7a" providerId="LiveId" clId="{654F92D5-4F7F-4263-9148-86C0B3BA4EB5}" dt="2023-07-08T00:40:30.117" v="1966" actId="478"/>
          <ac:picMkLst>
            <pc:docMk/>
            <pc:sldMk cId="3260239850" sldId="362"/>
            <ac:picMk id="10" creationId="{00000000-0000-0000-0000-000000000000}"/>
          </ac:picMkLst>
        </pc:picChg>
      </pc:sldChg>
      <pc:sldChg chg="addSp modSp add mod">
        <pc:chgData name="Thúy Mai" userId="222f1c7e07c9bd7a" providerId="LiveId" clId="{654F92D5-4F7F-4263-9148-86C0B3BA4EB5}" dt="2023-07-08T00:42:03.560" v="1975" actId="1076"/>
        <pc:sldMkLst>
          <pc:docMk/>
          <pc:sldMk cId="235212214" sldId="363"/>
        </pc:sldMkLst>
        <pc:spChg chg="add mod">
          <ac:chgData name="Thúy Mai" userId="222f1c7e07c9bd7a" providerId="LiveId" clId="{654F92D5-4F7F-4263-9148-86C0B3BA4EB5}" dt="2023-07-08T00:42:03.560" v="1975" actId="1076"/>
          <ac:spMkLst>
            <pc:docMk/>
            <pc:sldMk cId="235212214" sldId="363"/>
            <ac:spMk id="2" creationId="{5ACE7898-C21F-8FDD-15AD-CC3D1B994662}"/>
          </ac:spMkLst>
        </pc:spChg>
        <pc:spChg chg="mod">
          <ac:chgData name="Thúy Mai" userId="222f1c7e07c9bd7a" providerId="LiveId" clId="{654F92D5-4F7F-4263-9148-86C0B3BA4EB5}" dt="2023-07-08T00:26:29.778" v="1639" actId="20577"/>
          <ac:spMkLst>
            <pc:docMk/>
            <pc:sldMk cId="235212214" sldId="363"/>
            <ac:spMk id="3" creationId="{9C376D89-4234-E70E-E37C-9B3B310E1651}"/>
          </ac:spMkLst>
        </pc:spChg>
      </pc:sldChg>
      <pc:sldChg chg="modSp add mod ord modAnim">
        <pc:chgData name="Thúy Mai" userId="222f1c7e07c9bd7a" providerId="LiveId" clId="{654F92D5-4F7F-4263-9148-86C0B3BA4EB5}" dt="2023-07-08T00:35:51.746" v="1786" actId="122"/>
        <pc:sldMkLst>
          <pc:docMk/>
          <pc:sldMk cId="3184176402" sldId="364"/>
        </pc:sldMkLst>
        <pc:spChg chg="mod">
          <ac:chgData name="Thúy Mai" userId="222f1c7e07c9bd7a" providerId="LiveId" clId="{654F92D5-4F7F-4263-9148-86C0B3BA4EB5}" dt="2023-07-08T00:35:51.746" v="1786" actId="122"/>
          <ac:spMkLst>
            <pc:docMk/>
            <pc:sldMk cId="3184176402" sldId="364"/>
            <ac:spMk id="4" creationId="{4CA6B74F-7E02-DA5C-194A-17D147E148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660E0-1536-4DE4-BF93-64747C5D9681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C1F69-F630-4D53-8E58-00806D114D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159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3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7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43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371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99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8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3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10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75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86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0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62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47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21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01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61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40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592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8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45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6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4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93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150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76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49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10" Type="http://schemas.openxmlformats.org/officeDocument/2006/relationships/hyperlink" Target="http://www.1ppt.com/hangye/" TargetMode="Externa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http://www.ypppt.com/hangye/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19659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2023/7/16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4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0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1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5" name="图片 14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00" y="414655"/>
            <a:ext cx="1395730" cy="753110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0845" y="304165"/>
            <a:ext cx="2921635" cy="16002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696460" y="290195"/>
            <a:ext cx="611568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层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970" y="273685"/>
            <a:ext cx="1524635" cy="6127115"/>
          </a:xfrm>
          <a:prstGeom prst="rect">
            <a:avLst/>
          </a:prstGeom>
        </p:spPr>
      </p:pic>
      <p:pic>
        <p:nvPicPr>
          <p:cNvPr id="8" name="图片 7" descr="11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1695"/>
            <a:ext cx="5029835" cy="7548245"/>
          </a:xfrm>
          <a:prstGeom prst="rect">
            <a:avLst/>
          </a:prstGeom>
        </p:spPr>
      </p:pic>
      <p:pic>
        <p:nvPicPr>
          <p:cNvPr id="14" name="图片 13" descr="图层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97210" y="861695"/>
            <a:ext cx="160655" cy="4952365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385175" y="-1983740"/>
            <a:ext cx="152400" cy="4701540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385175" y="4016375"/>
            <a:ext cx="152400" cy="4701540"/>
          </a:xfrm>
          <a:prstGeom prst="rect">
            <a:avLst/>
          </a:prstGeom>
        </p:spPr>
      </p:pic>
      <p:pic>
        <p:nvPicPr>
          <p:cNvPr id="18" name="图片 17" descr="图层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970" y="4910455"/>
            <a:ext cx="1524635" cy="855980"/>
          </a:xfrm>
          <a:prstGeom prst="rect">
            <a:avLst/>
          </a:prstGeom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6605" y="290195"/>
            <a:ext cx="1524000" cy="61112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层 30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070" y="918210"/>
            <a:ext cx="1005205" cy="372110"/>
          </a:xfrm>
          <a:prstGeom prst="rect">
            <a:avLst/>
          </a:prstGeom>
        </p:spPr>
      </p:pic>
      <p:pic>
        <p:nvPicPr>
          <p:cNvPr id="24" name="图片 23" descr="图层 2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0" y="2626360"/>
            <a:ext cx="1309370" cy="572135"/>
          </a:xfrm>
          <a:prstGeom prst="rect">
            <a:avLst/>
          </a:prstGeom>
        </p:spPr>
      </p:pic>
      <p:pic>
        <p:nvPicPr>
          <p:cNvPr id="26" name="图片 25" descr="图层 2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460" y="5325110"/>
            <a:ext cx="1080135" cy="441325"/>
          </a:xfrm>
          <a:prstGeom prst="rect">
            <a:avLst/>
          </a:prstGeom>
        </p:spPr>
      </p:pic>
      <p:pic>
        <p:nvPicPr>
          <p:cNvPr id="29" name="图片 28" descr="图层 29 拷贝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16275" y="1904365"/>
            <a:ext cx="857250" cy="373380"/>
          </a:xfrm>
          <a:prstGeom prst="rect">
            <a:avLst/>
          </a:prstGeom>
        </p:spPr>
      </p:pic>
      <p:pic>
        <p:nvPicPr>
          <p:cNvPr id="30" name="图片 29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3549015"/>
            <a:ext cx="835660" cy="520700"/>
          </a:xfrm>
          <a:prstGeom prst="rect">
            <a:avLst/>
          </a:prstGeom>
        </p:spPr>
      </p:pic>
      <p:pic>
        <p:nvPicPr>
          <p:cNvPr id="31" name="图片 30" descr="图层 14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2491105"/>
            <a:ext cx="701675" cy="536575"/>
          </a:xfrm>
          <a:prstGeom prst="rect">
            <a:avLst/>
          </a:prstGeom>
        </p:spPr>
      </p:pic>
      <p:pic>
        <p:nvPicPr>
          <p:cNvPr id="33" name="图片 32" descr="图层 16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735" y="4591050"/>
            <a:ext cx="530860" cy="983615"/>
          </a:xfrm>
          <a:prstGeom prst="rect">
            <a:avLst/>
          </a:prstGeom>
        </p:spPr>
      </p:pic>
      <p:pic>
        <p:nvPicPr>
          <p:cNvPr id="34" name="图片 33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3614420"/>
            <a:ext cx="835660" cy="520700"/>
          </a:xfrm>
          <a:prstGeom prst="rect">
            <a:avLst/>
          </a:prstGeom>
        </p:spPr>
      </p:pic>
      <p:pic>
        <p:nvPicPr>
          <p:cNvPr id="35" name="图片 34" descr="图层 16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735" y="4656455"/>
            <a:ext cx="530860" cy="9836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1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50"/>
            <a:ext cx="12192000" cy="6858000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0365" y="-69215"/>
            <a:ext cx="2921635" cy="16002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74345" y="1378585"/>
            <a:ext cx="7829550" cy="388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层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7385" y="1881505"/>
            <a:ext cx="93345" cy="1049020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020945" y="-1752600"/>
            <a:ext cx="151765" cy="6415405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029200" y="1991360"/>
            <a:ext cx="135255" cy="6414770"/>
          </a:xfrm>
          <a:prstGeom prst="rect">
            <a:avLst/>
          </a:prstGeom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490" y="1378585"/>
            <a:ext cx="1524000" cy="38881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11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730" y="469900"/>
            <a:ext cx="6902450" cy="7692390"/>
          </a:xfrm>
          <a:prstGeom prst="rect">
            <a:avLst/>
          </a:prstGeom>
        </p:spPr>
      </p:pic>
      <p:pic>
        <p:nvPicPr>
          <p:cNvPr id="11" name="图片 10" descr="图层 3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182745" y="5708650"/>
            <a:ext cx="1828800" cy="676275"/>
          </a:xfrm>
          <a:prstGeom prst="rect">
            <a:avLst/>
          </a:prstGeom>
        </p:spPr>
      </p:pic>
      <p:pic>
        <p:nvPicPr>
          <p:cNvPr id="12" name="图片 11" descr="图层 2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75" y="505460"/>
            <a:ext cx="1056005" cy="431165"/>
          </a:xfrm>
          <a:prstGeom prst="rect">
            <a:avLst/>
          </a:prstGeom>
        </p:spPr>
      </p:pic>
      <p:pic>
        <p:nvPicPr>
          <p:cNvPr id="13" name="图片 12" descr="图层 2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5" y="5708650"/>
            <a:ext cx="1197610" cy="522605"/>
          </a:xfrm>
          <a:prstGeom prst="rect">
            <a:avLst/>
          </a:prstGeom>
        </p:spPr>
      </p:pic>
      <p:pic>
        <p:nvPicPr>
          <p:cNvPr id="22" name="图片 21" descr="图层 30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10" y="620395"/>
            <a:ext cx="542925" cy="200660"/>
          </a:xfrm>
          <a:prstGeom prst="rect">
            <a:avLst/>
          </a:prstGeom>
        </p:spPr>
      </p:pic>
      <p:pic>
        <p:nvPicPr>
          <p:cNvPr id="23" name="图片 22" descr="图层 2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60" y="860425"/>
            <a:ext cx="709930" cy="289560"/>
          </a:xfrm>
          <a:prstGeom prst="rect">
            <a:avLst/>
          </a:prstGeom>
        </p:spPr>
      </p:pic>
      <p:pic>
        <p:nvPicPr>
          <p:cNvPr id="31" name="图片 30" descr="图层 1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55" y="5760720"/>
            <a:ext cx="1400175" cy="1070610"/>
          </a:xfrm>
          <a:prstGeom prst="rect">
            <a:avLst/>
          </a:prstGeom>
        </p:spPr>
      </p:pic>
      <p:pic>
        <p:nvPicPr>
          <p:cNvPr id="34" name="图片 33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5" y="117475"/>
            <a:ext cx="1967865" cy="1226185"/>
          </a:xfrm>
          <a:prstGeom prst="rect">
            <a:avLst/>
          </a:prstGeom>
        </p:spPr>
      </p:pic>
      <p:pic>
        <p:nvPicPr>
          <p:cNvPr id="35" name="图片 34" descr="图层 1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0000">
            <a:off x="4831715" y="330835"/>
            <a:ext cx="530860" cy="9836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50"/>
            <a:ext cx="12192000" cy="6858000"/>
          </a:xfrm>
          <a:prstGeom prst="rect">
            <a:avLst/>
          </a:prstGeom>
        </p:spPr>
      </p:pic>
      <p:pic>
        <p:nvPicPr>
          <p:cNvPr id="12" name="图片 11" descr="图层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545" y="6144260"/>
            <a:ext cx="1819275" cy="742950"/>
          </a:xfrm>
          <a:prstGeom prst="rect">
            <a:avLst/>
          </a:prstGeom>
        </p:spPr>
      </p:pic>
      <p:pic>
        <p:nvPicPr>
          <p:cNvPr id="13" name="图片 12" descr="图层 29 拷贝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5"/>
            <a:ext cx="1579880" cy="688340"/>
          </a:xfrm>
          <a:prstGeom prst="rect">
            <a:avLst/>
          </a:prstGeom>
        </p:spPr>
      </p:pic>
      <p:pic>
        <p:nvPicPr>
          <p:cNvPr id="14" name="图片 13" descr="图层 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3345" y="5938520"/>
            <a:ext cx="2033905" cy="887730"/>
          </a:xfrm>
          <a:prstGeom prst="rect">
            <a:avLst/>
          </a:prstGeom>
        </p:spPr>
      </p:pic>
      <p:pic>
        <p:nvPicPr>
          <p:cNvPr id="15" name="图片 14" descr="图层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610" y="215900"/>
            <a:ext cx="871220" cy="321945"/>
          </a:xfrm>
          <a:prstGeom prst="rect">
            <a:avLst/>
          </a:prstGeom>
        </p:spPr>
      </p:pic>
      <p:pic>
        <p:nvPicPr>
          <p:cNvPr id="18" name="图片 17" descr="图层 9 拷贝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295" y="-31750"/>
            <a:ext cx="1207135" cy="752475"/>
          </a:xfrm>
          <a:prstGeom prst="rect">
            <a:avLst/>
          </a:prstGeom>
        </p:spPr>
      </p:pic>
      <p:pic>
        <p:nvPicPr>
          <p:cNvPr id="19" name="图片 18" descr="图层 1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295" y="-164465"/>
            <a:ext cx="902335" cy="688975"/>
          </a:xfrm>
          <a:prstGeom prst="rect">
            <a:avLst/>
          </a:prstGeom>
        </p:spPr>
      </p:pic>
      <p:pic>
        <p:nvPicPr>
          <p:cNvPr id="20" name="图片 19" descr="图层 1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331450" y="5806440"/>
            <a:ext cx="1638935" cy="1010920"/>
          </a:xfrm>
          <a:prstGeom prst="rect">
            <a:avLst/>
          </a:prstGeom>
        </p:spPr>
      </p:pic>
      <p:pic>
        <p:nvPicPr>
          <p:cNvPr id="22" name="图片 21" descr="图层 16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1295" y="5666740"/>
            <a:ext cx="621030" cy="115062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920750" y="524193"/>
            <a:ext cx="10350500" cy="580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998210" y="-4393565"/>
            <a:ext cx="196215" cy="10032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375" y="524510"/>
            <a:ext cx="619760" cy="58159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层 1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998210" y="1226185"/>
            <a:ext cx="196215" cy="10032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图片 10" descr="图层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112500" y="535305"/>
            <a:ext cx="619760" cy="58159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6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91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01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81" r:id="rId17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6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6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2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4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7.xml"/><Relationship Id="rId5" Type="http://schemas.openxmlformats.org/officeDocument/2006/relationships/image" Target="../media/image123.pn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8.xml"/><Relationship Id="rId6" Type="http://schemas.openxmlformats.org/officeDocument/2006/relationships/image" Target="../media/image124.png"/><Relationship Id="rId5" Type="http://schemas.openxmlformats.org/officeDocument/2006/relationships/image" Target="../media/image114.pn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9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0.xml"/><Relationship Id="rId5" Type="http://schemas.openxmlformats.org/officeDocument/2006/relationships/image" Target="../media/image117.gif"/><Relationship Id="rId4" Type="http://schemas.openxmlformats.org/officeDocument/2006/relationships/image" Target="../media/image1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1.xml"/><Relationship Id="rId5" Type="http://schemas.openxmlformats.org/officeDocument/2006/relationships/image" Target="../media/image124.pn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3.xml"/><Relationship Id="rId5" Type="http://schemas.openxmlformats.org/officeDocument/2006/relationships/image" Target="../media/image133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4.xml"/><Relationship Id="rId5" Type="http://schemas.openxmlformats.org/officeDocument/2006/relationships/image" Target="../media/image133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5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8.xml"/><Relationship Id="rId6" Type="http://schemas.openxmlformats.org/officeDocument/2006/relationships/image" Target="../media/image138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9.xml"/><Relationship Id="rId18" Type="http://schemas.openxmlformats.org/officeDocument/2006/relationships/image" Target="../media/image144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54.xml"/><Relationship Id="rId12" Type="http://schemas.openxmlformats.org/officeDocument/2006/relationships/slide" Target="slide60.xml"/><Relationship Id="rId17" Type="http://schemas.openxmlformats.org/officeDocument/2006/relationships/image" Target="../media/image143.gif"/><Relationship Id="rId2" Type="http://schemas.openxmlformats.org/officeDocument/2006/relationships/audio" Target="../media/media1.wav"/><Relationship Id="rId16" Type="http://schemas.openxmlformats.org/officeDocument/2006/relationships/image" Target="../media/image142.gif"/><Relationship Id="rId1" Type="http://schemas.microsoft.com/office/2007/relationships/media" Target="../media/media1.wav"/><Relationship Id="rId6" Type="http://schemas.openxmlformats.org/officeDocument/2006/relationships/slide" Target="slide53.xml"/><Relationship Id="rId11" Type="http://schemas.openxmlformats.org/officeDocument/2006/relationships/slide" Target="slide58.xml"/><Relationship Id="rId5" Type="http://schemas.openxmlformats.org/officeDocument/2006/relationships/image" Target="../media/image140.png"/><Relationship Id="rId15" Type="http://schemas.openxmlformats.org/officeDocument/2006/relationships/image" Target="../media/image141.gif"/><Relationship Id="rId10" Type="http://schemas.openxmlformats.org/officeDocument/2006/relationships/slide" Target="slide55.xml"/><Relationship Id="rId19" Type="http://schemas.openxmlformats.org/officeDocument/2006/relationships/slide" Target="slide61.xml"/><Relationship Id="rId4" Type="http://schemas.openxmlformats.org/officeDocument/2006/relationships/image" Target="../media/image139.png"/><Relationship Id="rId9" Type="http://schemas.openxmlformats.org/officeDocument/2006/relationships/slide" Target="slide57.xml"/><Relationship Id="rId14" Type="http://schemas.openxmlformats.org/officeDocument/2006/relationships/slide" Target="slide6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1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5" Type="http://schemas.openxmlformats.org/officeDocument/2006/relationships/slide" Target="slide51.xml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1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5" Type="http://schemas.openxmlformats.org/officeDocument/2006/relationships/slide" Target="slide51.xml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5" Type="http://schemas.openxmlformats.org/officeDocument/2006/relationships/slide" Target="slide51.xml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5" Type="http://schemas.openxmlformats.org/officeDocument/2006/relationships/slide" Target="slide51.xml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3.wdp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0.xml"/><Relationship Id="rId4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1.xml"/><Relationship Id="rId4" Type="http://schemas.openxmlformats.org/officeDocument/2006/relationships/image" Target="../media/image1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slide" Target="slide9.xml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slide" Target="slide8.xml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slide" Target="slide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3.xml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33" y="-1066880"/>
            <a:ext cx="5583177" cy="8377080"/>
          </a:xfrm>
          <a:prstGeom prst="rect">
            <a:avLst/>
          </a:prstGeom>
        </p:spPr>
      </p:pic>
      <p:pic>
        <p:nvPicPr>
          <p:cNvPr id="10" name="图片 9" descr="图层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083" y="6171548"/>
            <a:ext cx="777240" cy="317500"/>
          </a:xfrm>
          <a:prstGeom prst="rect">
            <a:avLst/>
          </a:prstGeom>
        </p:spPr>
      </p:pic>
      <p:pic>
        <p:nvPicPr>
          <p:cNvPr id="11" name="图片 10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942" y="2131635"/>
            <a:ext cx="1326515" cy="541655"/>
          </a:xfrm>
          <a:prstGeom prst="rect">
            <a:avLst/>
          </a:prstGeom>
        </p:spPr>
      </p:pic>
      <p:pic>
        <p:nvPicPr>
          <p:cNvPr id="12" name="图片 11" descr="图层 9 拷贝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44" y="1713972"/>
            <a:ext cx="1475740" cy="920115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375" y="861043"/>
            <a:ext cx="4111625" cy="2251710"/>
          </a:xfrm>
          <a:prstGeom prst="rect">
            <a:avLst/>
          </a:prstGeom>
        </p:spPr>
      </p:pic>
      <p:pic>
        <p:nvPicPr>
          <p:cNvPr id="23" name="图片 22" descr="色相_饱和度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6845" y="4882978"/>
            <a:ext cx="5357076" cy="2237598"/>
          </a:xfrm>
          <a:prstGeom prst="rect">
            <a:avLst/>
          </a:prstGeom>
        </p:spPr>
      </p:pic>
      <p:pic>
        <p:nvPicPr>
          <p:cNvPr id="27" name="图片 26" descr="图层 29 拷贝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255" y="3121660"/>
            <a:ext cx="848995" cy="370205"/>
          </a:xfrm>
          <a:prstGeom prst="rect">
            <a:avLst/>
          </a:prstGeom>
        </p:spPr>
      </p:pic>
      <p:pic>
        <p:nvPicPr>
          <p:cNvPr id="28" name="图片 27" descr="图层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8820" y="3481705"/>
            <a:ext cx="539750" cy="1000760"/>
          </a:xfrm>
          <a:prstGeom prst="rect">
            <a:avLst/>
          </a:prstGeom>
        </p:spPr>
      </p:pic>
      <p:sp>
        <p:nvSpPr>
          <p:cNvPr id="2" name="Hình tự do: Hình 1">
            <a:extLst>
              <a:ext uri="{FF2B5EF4-FFF2-40B4-BE49-F238E27FC236}">
                <a16:creationId xmlns:a16="http://schemas.microsoft.com/office/drawing/2014/main" id="{56E3AC45-620A-0F24-3757-BCC707F40644}"/>
              </a:ext>
            </a:extLst>
          </p:cNvPr>
          <p:cNvSpPr/>
          <p:nvPr/>
        </p:nvSpPr>
        <p:spPr>
          <a:xfrm>
            <a:off x="3839942" y="911455"/>
            <a:ext cx="8211609" cy="4232573"/>
          </a:xfrm>
          <a:custGeom>
            <a:avLst/>
            <a:gdLst>
              <a:gd name="connsiteX0" fmla="*/ 1207169 w 6086344"/>
              <a:gd name="connsiteY0" fmla="*/ 292231 h 3997162"/>
              <a:gd name="connsiteX1" fmla="*/ 1970740 w 6086344"/>
              <a:gd name="connsiteY1" fmla="*/ 414779 h 3997162"/>
              <a:gd name="connsiteX2" fmla="*/ 2338385 w 6086344"/>
              <a:gd name="connsiteY2" fmla="*/ 386499 h 3997162"/>
              <a:gd name="connsiteX3" fmla="*/ 2253544 w 6086344"/>
              <a:gd name="connsiteY3" fmla="*/ 254523 h 3997162"/>
              <a:gd name="connsiteX4" fmla="*/ 2244117 w 6086344"/>
              <a:gd name="connsiteY4" fmla="*/ 216816 h 3997162"/>
              <a:gd name="connsiteX5" fmla="*/ 2432653 w 6086344"/>
              <a:gd name="connsiteY5" fmla="*/ 75414 h 3997162"/>
              <a:gd name="connsiteX6" fmla="*/ 2489214 w 6086344"/>
              <a:gd name="connsiteY6" fmla="*/ 37707 h 3997162"/>
              <a:gd name="connsiteX7" fmla="*/ 2658896 w 6086344"/>
              <a:gd name="connsiteY7" fmla="*/ 0 h 3997162"/>
              <a:gd name="connsiteX8" fmla="*/ 3431894 w 6086344"/>
              <a:gd name="connsiteY8" fmla="*/ 28280 h 3997162"/>
              <a:gd name="connsiteX9" fmla="*/ 3479028 w 6086344"/>
              <a:gd name="connsiteY9" fmla="*/ 65987 h 3997162"/>
              <a:gd name="connsiteX10" fmla="*/ 3488455 w 6086344"/>
              <a:gd name="connsiteY10" fmla="*/ 141402 h 3997162"/>
              <a:gd name="connsiteX11" fmla="*/ 3469602 w 6086344"/>
              <a:gd name="connsiteY11" fmla="*/ 235670 h 3997162"/>
              <a:gd name="connsiteX12" fmla="*/ 3347053 w 6086344"/>
              <a:gd name="connsiteY12" fmla="*/ 320511 h 3997162"/>
              <a:gd name="connsiteX13" fmla="*/ 3318773 w 6086344"/>
              <a:gd name="connsiteY13" fmla="*/ 358218 h 3997162"/>
              <a:gd name="connsiteX14" fmla="*/ 3611004 w 6086344"/>
              <a:gd name="connsiteY14" fmla="*/ 433633 h 3997162"/>
              <a:gd name="connsiteX15" fmla="*/ 4610245 w 6086344"/>
              <a:gd name="connsiteY15" fmla="*/ 622169 h 3997162"/>
              <a:gd name="connsiteX16" fmla="*/ 4798781 w 6086344"/>
              <a:gd name="connsiteY16" fmla="*/ 716437 h 3997162"/>
              <a:gd name="connsiteX17" fmla="*/ 4940183 w 6086344"/>
              <a:gd name="connsiteY17" fmla="*/ 801278 h 3997162"/>
              <a:gd name="connsiteX18" fmla="*/ 5204134 w 6086344"/>
              <a:gd name="connsiteY18" fmla="*/ 999241 h 3997162"/>
              <a:gd name="connsiteX19" fmla="*/ 5430377 w 6086344"/>
              <a:gd name="connsiteY19" fmla="*/ 1168923 h 3997162"/>
              <a:gd name="connsiteX20" fmla="*/ 5524645 w 6086344"/>
              <a:gd name="connsiteY20" fmla="*/ 1225484 h 3997162"/>
              <a:gd name="connsiteX21" fmla="*/ 5637766 w 6086344"/>
              <a:gd name="connsiteY21" fmla="*/ 1366886 h 3997162"/>
              <a:gd name="connsiteX22" fmla="*/ 5741461 w 6086344"/>
              <a:gd name="connsiteY22" fmla="*/ 1442301 h 3997162"/>
              <a:gd name="connsiteX23" fmla="*/ 5995985 w 6086344"/>
              <a:gd name="connsiteY23" fmla="*/ 1715678 h 3997162"/>
              <a:gd name="connsiteX24" fmla="*/ 6043119 w 6086344"/>
              <a:gd name="connsiteY24" fmla="*/ 1989055 h 3997162"/>
              <a:gd name="connsiteX25" fmla="*/ 6014839 w 6086344"/>
              <a:gd name="connsiteY25" fmla="*/ 2337847 h 3997162"/>
              <a:gd name="connsiteX26" fmla="*/ 6061973 w 6086344"/>
              <a:gd name="connsiteY26" fmla="*/ 2856321 h 3997162"/>
              <a:gd name="connsiteX27" fmla="*/ 6033692 w 6086344"/>
              <a:gd name="connsiteY27" fmla="*/ 3063711 h 3997162"/>
              <a:gd name="connsiteX28" fmla="*/ 5750888 w 6086344"/>
              <a:gd name="connsiteY28" fmla="*/ 3355942 h 3997162"/>
              <a:gd name="connsiteX29" fmla="*/ 5722608 w 6086344"/>
              <a:gd name="connsiteY29" fmla="*/ 3469064 h 3997162"/>
              <a:gd name="connsiteX30" fmla="*/ 5741461 w 6086344"/>
              <a:gd name="connsiteY30" fmla="*/ 3525624 h 3997162"/>
              <a:gd name="connsiteX31" fmla="*/ 5769742 w 6086344"/>
              <a:gd name="connsiteY31" fmla="*/ 3601039 h 3997162"/>
              <a:gd name="connsiteX32" fmla="*/ 5505791 w 6086344"/>
              <a:gd name="connsiteY32" fmla="*/ 3733014 h 3997162"/>
              <a:gd name="connsiteX33" fmla="*/ 5336109 w 6086344"/>
              <a:gd name="connsiteY33" fmla="*/ 3864989 h 3997162"/>
              <a:gd name="connsiteX34" fmla="*/ 4270880 w 6086344"/>
              <a:gd name="connsiteY34" fmla="*/ 3921550 h 3997162"/>
              <a:gd name="connsiteX35" fmla="*/ 3988076 w 6086344"/>
              <a:gd name="connsiteY35" fmla="*/ 3817855 h 3997162"/>
              <a:gd name="connsiteX36" fmla="*/ 3790113 w 6086344"/>
              <a:gd name="connsiteY36" fmla="*/ 3742441 h 3997162"/>
              <a:gd name="connsiteX37" fmla="*/ 3092529 w 6086344"/>
              <a:gd name="connsiteY37" fmla="*/ 3921550 h 3997162"/>
              <a:gd name="connsiteX38" fmla="*/ 2809725 w 6086344"/>
              <a:gd name="connsiteY38" fmla="*/ 3855563 h 3997162"/>
              <a:gd name="connsiteX39" fmla="*/ 2470360 w 6086344"/>
              <a:gd name="connsiteY39" fmla="*/ 3808429 h 3997162"/>
              <a:gd name="connsiteX40" fmla="*/ 2121569 w 6086344"/>
              <a:gd name="connsiteY40" fmla="*/ 3902697 h 3997162"/>
              <a:gd name="connsiteX41" fmla="*/ 1914179 w 6086344"/>
              <a:gd name="connsiteY41" fmla="*/ 3996965 h 3997162"/>
              <a:gd name="connsiteX42" fmla="*/ 1197742 w 6086344"/>
              <a:gd name="connsiteY42" fmla="*/ 3714160 h 3997162"/>
              <a:gd name="connsiteX43" fmla="*/ 990352 w 6086344"/>
              <a:gd name="connsiteY43" fmla="*/ 3610466 h 3997162"/>
              <a:gd name="connsiteX44" fmla="*/ 603853 w 6086344"/>
              <a:gd name="connsiteY44" fmla="*/ 3667026 h 3997162"/>
              <a:gd name="connsiteX45" fmla="*/ 415317 w 6086344"/>
              <a:gd name="connsiteY45" fmla="*/ 3685880 h 3997162"/>
              <a:gd name="connsiteX46" fmla="*/ 85379 w 6086344"/>
              <a:gd name="connsiteY46" fmla="*/ 3638746 h 3997162"/>
              <a:gd name="connsiteX47" fmla="*/ 538 w 6086344"/>
              <a:gd name="connsiteY47" fmla="*/ 3516198 h 3997162"/>
              <a:gd name="connsiteX48" fmla="*/ 255061 w 6086344"/>
              <a:gd name="connsiteY48" fmla="*/ 2630078 h 3997162"/>
              <a:gd name="connsiteX49" fmla="*/ 245635 w 6086344"/>
              <a:gd name="connsiteY49" fmla="*/ 2356701 h 3997162"/>
              <a:gd name="connsiteX50" fmla="*/ 198501 w 6086344"/>
              <a:gd name="connsiteY50" fmla="*/ 2187018 h 3997162"/>
              <a:gd name="connsiteX51" fmla="*/ 66525 w 6086344"/>
              <a:gd name="connsiteY51" fmla="*/ 2017336 h 3997162"/>
              <a:gd name="connsiteX52" fmla="*/ 38245 w 6086344"/>
              <a:gd name="connsiteY52" fmla="*/ 1970202 h 3997162"/>
              <a:gd name="connsiteX53" fmla="*/ 9964 w 6086344"/>
              <a:gd name="connsiteY53" fmla="*/ 1857080 h 3997162"/>
              <a:gd name="connsiteX54" fmla="*/ 28818 w 6086344"/>
              <a:gd name="connsiteY54" fmla="*/ 1706251 h 3997162"/>
              <a:gd name="connsiteX55" fmla="*/ 226781 w 6086344"/>
              <a:gd name="connsiteY55" fmla="*/ 1555422 h 3997162"/>
              <a:gd name="connsiteX56" fmla="*/ 255061 w 6086344"/>
              <a:gd name="connsiteY56" fmla="*/ 1319752 h 3997162"/>
              <a:gd name="connsiteX57" fmla="*/ 273915 w 6086344"/>
              <a:gd name="connsiteY57" fmla="*/ 1018095 h 3997162"/>
              <a:gd name="connsiteX58" fmla="*/ 330476 w 6086344"/>
              <a:gd name="connsiteY58" fmla="*/ 942680 h 3997162"/>
              <a:gd name="connsiteX59" fmla="*/ 481305 w 6086344"/>
              <a:gd name="connsiteY59" fmla="*/ 791851 h 3997162"/>
              <a:gd name="connsiteX60" fmla="*/ 632134 w 6086344"/>
              <a:gd name="connsiteY60" fmla="*/ 688156 h 3997162"/>
              <a:gd name="connsiteX61" fmla="*/ 679268 w 6086344"/>
              <a:gd name="connsiteY61" fmla="*/ 358218 h 3997162"/>
              <a:gd name="connsiteX62" fmla="*/ 688694 w 6086344"/>
              <a:gd name="connsiteY62" fmla="*/ 84841 h 3997162"/>
              <a:gd name="connsiteX63" fmla="*/ 1056340 w 6086344"/>
              <a:gd name="connsiteY63" fmla="*/ 150829 h 3997162"/>
              <a:gd name="connsiteX64" fmla="*/ 1301437 w 6086344"/>
              <a:gd name="connsiteY64" fmla="*/ 216816 h 3997162"/>
              <a:gd name="connsiteX65" fmla="*/ 1263729 w 6086344"/>
              <a:gd name="connsiteY65" fmla="*/ 282804 h 3997162"/>
              <a:gd name="connsiteX66" fmla="*/ 1207169 w 6086344"/>
              <a:gd name="connsiteY66" fmla="*/ 292231 h 399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86344" h="3997162">
                <a:moveTo>
                  <a:pt x="1207169" y="292231"/>
                </a:moveTo>
                <a:cubicBezTo>
                  <a:pt x="1325004" y="314227"/>
                  <a:pt x="1591522" y="410318"/>
                  <a:pt x="1970740" y="414779"/>
                </a:cubicBezTo>
                <a:cubicBezTo>
                  <a:pt x="2093642" y="416225"/>
                  <a:pt x="2215837" y="395926"/>
                  <a:pt x="2338385" y="386499"/>
                </a:cubicBezTo>
                <a:cubicBezTo>
                  <a:pt x="2310105" y="342507"/>
                  <a:pt x="2278942" y="300240"/>
                  <a:pt x="2253544" y="254523"/>
                </a:cubicBezTo>
                <a:cubicBezTo>
                  <a:pt x="2247252" y="243198"/>
                  <a:pt x="2237327" y="227850"/>
                  <a:pt x="2244117" y="216816"/>
                </a:cubicBezTo>
                <a:cubicBezTo>
                  <a:pt x="2294688" y="134638"/>
                  <a:pt x="2354992" y="121097"/>
                  <a:pt x="2432653" y="75414"/>
                </a:cubicBezTo>
                <a:cubicBezTo>
                  <a:pt x="2452184" y="63925"/>
                  <a:pt x="2468947" y="47841"/>
                  <a:pt x="2489214" y="37707"/>
                </a:cubicBezTo>
                <a:cubicBezTo>
                  <a:pt x="2535629" y="14499"/>
                  <a:pt x="2615444" y="7242"/>
                  <a:pt x="2658896" y="0"/>
                </a:cubicBezTo>
                <a:cubicBezTo>
                  <a:pt x="2916562" y="9427"/>
                  <a:pt x="3174886" y="7601"/>
                  <a:pt x="3431894" y="28280"/>
                </a:cubicBezTo>
                <a:cubicBezTo>
                  <a:pt x="3451949" y="29894"/>
                  <a:pt x="3470030" y="47991"/>
                  <a:pt x="3479028" y="65987"/>
                </a:cubicBezTo>
                <a:cubicBezTo>
                  <a:pt x="3490358" y="88646"/>
                  <a:pt x="3485313" y="116264"/>
                  <a:pt x="3488455" y="141402"/>
                </a:cubicBezTo>
                <a:cubicBezTo>
                  <a:pt x="3482171" y="172825"/>
                  <a:pt x="3489458" y="210519"/>
                  <a:pt x="3469602" y="235670"/>
                </a:cubicBezTo>
                <a:cubicBezTo>
                  <a:pt x="3438816" y="274666"/>
                  <a:pt x="3385613" y="289181"/>
                  <a:pt x="3347053" y="320511"/>
                </a:cubicBezTo>
                <a:cubicBezTo>
                  <a:pt x="3334859" y="330418"/>
                  <a:pt x="3328200" y="345649"/>
                  <a:pt x="3318773" y="358218"/>
                </a:cubicBezTo>
                <a:cubicBezTo>
                  <a:pt x="3416183" y="383356"/>
                  <a:pt x="3511985" y="415860"/>
                  <a:pt x="3611004" y="433633"/>
                </a:cubicBezTo>
                <a:cubicBezTo>
                  <a:pt x="4281020" y="553892"/>
                  <a:pt x="3860634" y="405176"/>
                  <a:pt x="4610245" y="622169"/>
                </a:cubicBezTo>
                <a:cubicBezTo>
                  <a:pt x="4754435" y="663908"/>
                  <a:pt x="4726429" y="672222"/>
                  <a:pt x="4798781" y="716437"/>
                </a:cubicBezTo>
                <a:cubicBezTo>
                  <a:pt x="4845683" y="745100"/>
                  <a:pt x="4895103" y="769827"/>
                  <a:pt x="4940183" y="801278"/>
                </a:cubicBezTo>
                <a:cubicBezTo>
                  <a:pt x="5030380" y="864206"/>
                  <a:pt x="5116706" y="932519"/>
                  <a:pt x="5204134" y="999241"/>
                </a:cubicBezTo>
                <a:cubicBezTo>
                  <a:pt x="5332217" y="1096989"/>
                  <a:pt x="5276942" y="1066633"/>
                  <a:pt x="5430377" y="1168923"/>
                </a:cubicBezTo>
                <a:cubicBezTo>
                  <a:pt x="5460867" y="1189250"/>
                  <a:pt x="5493222" y="1206630"/>
                  <a:pt x="5524645" y="1225484"/>
                </a:cubicBezTo>
                <a:cubicBezTo>
                  <a:pt x="5562352" y="1272618"/>
                  <a:pt x="5595085" y="1324204"/>
                  <a:pt x="5637766" y="1366886"/>
                </a:cubicBezTo>
                <a:cubicBezTo>
                  <a:pt x="5667987" y="1397108"/>
                  <a:pt x="5710364" y="1412981"/>
                  <a:pt x="5741461" y="1442301"/>
                </a:cubicBezTo>
                <a:cubicBezTo>
                  <a:pt x="5918585" y="1609303"/>
                  <a:pt x="5911024" y="1602396"/>
                  <a:pt x="5995985" y="1715678"/>
                </a:cubicBezTo>
                <a:cubicBezTo>
                  <a:pt x="6026496" y="1827553"/>
                  <a:pt x="6040549" y="1857981"/>
                  <a:pt x="6043119" y="1989055"/>
                </a:cubicBezTo>
                <a:cubicBezTo>
                  <a:pt x="6048882" y="2282954"/>
                  <a:pt x="6077971" y="2211580"/>
                  <a:pt x="6014839" y="2337847"/>
                </a:cubicBezTo>
                <a:cubicBezTo>
                  <a:pt x="6030550" y="2510672"/>
                  <a:pt x="6042809" y="2683845"/>
                  <a:pt x="6061973" y="2856321"/>
                </a:cubicBezTo>
                <a:cubicBezTo>
                  <a:pt x="6072923" y="2954870"/>
                  <a:pt x="6124213" y="2947327"/>
                  <a:pt x="6033692" y="3063711"/>
                </a:cubicBezTo>
                <a:cubicBezTo>
                  <a:pt x="5950469" y="3170712"/>
                  <a:pt x="5845156" y="3258532"/>
                  <a:pt x="5750888" y="3355942"/>
                </a:cubicBezTo>
                <a:cubicBezTo>
                  <a:pt x="5741461" y="3393649"/>
                  <a:pt x="5724764" y="3430256"/>
                  <a:pt x="5722608" y="3469064"/>
                </a:cubicBezTo>
                <a:cubicBezTo>
                  <a:pt x="5721506" y="3488907"/>
                  <a:pt x="5734777" y="3506909"/>
                  <a:pt x="5741461" y="3525624"/>
                </a:cubicBezTo>
                <a:cubicBezTo>
                  <a:pt x="5750491" y="3550908"/>
                  <a:pt x="5760315" y="3575901"/>
                  <a:pt x="5769742" y="3601039"/>
                </a:cubicBezTo>
                <a:cubicBezTo>
                  <a:pt x="5689928" y="3734060"/>
                  <a:pt x="5797781" y="3576833"/>
                  <a:pt x="5505791" y="3733014"/>
                </a:cubicBezTo>
                <a:cubicBezTo>
                  <a:pt x="5442607" y="3766810"/>
                  <a:pt x="5406943" y="3854175"/>
                  <a:pt x="5336109" y="3864989"/>
                </a:cubicBezTo>
                <a:cubicBezTo>
                  <a:pt x="4984605" y="3918654"/>
                  <a:pt x="4625956" y="3902696"/>
                  <a:pt x="4270880" y="3921550"/>
                </a:cubicBezTo>
                <a:cubicBezTo>
                  <a:pt x="4176612" y="3886985"/>
                  <a:pt x="4079638" y="3859058"/>
                  <a:pt x="3988076" y="3817855"/>
                </a:cubicBezTo>
                <a:cubicBezTo>
                  <a:pt x="3779950" y="3724199"/>
                  <a:pt x="4009305" y="3762368"/>
                  <a:pt x="3790113" y="3742441"/>
                </a:cubicBezTo>
                <a:cubicBezTo>
                  <a:pt x="3269380" y="3975109"/>
                  <a:pt x="3508369" y="3952354"/>
                  <a:pt x="3092529" y="3921550"/>
                </a:cubicBezTo>
                <a:cubicBezTo>
                  <a:pt x="2998261" y="3899554"/>
                  <a:pt x="2905299" y="3870923"/>
                  <a:pt x="2809725" y="3855563"/>
                </a:cubicBezTo>
                <a:cubicBezTo>
                  <a:pt x="2364796" y="3784057"/>
                  <a:pt x="2710023" y="3880327"/>
                  <a:pt x="2470360" y="3808429"/>
                </a:cubicBezTo>
                <a:cubicBezTo>
                  <a:pt x="2354096" y="3839852"/>
                  <a:pt x="2235629" y="3864033"/>
                  <a:pt x="2121569" y="3902697"/>
                </a:cubicBezTo>
                <a:cubicBezTo>
                  <a:pt x="2049652" y="3927076"/>
                  <a:pt x="1989980" y="4001491"/>
                  <a:pt x="1914179" y="3996965"/>
                </a:cubicBezTo>
                <a:cubicBezTo>
                  <a:pt x="1728366" y="3985871"/>
                  <a:pt x="1367617" y="3819321"/>
                  <a:pt x="1197742" y="3714160"/>
                </a:cubicBezTo>
                <a:cubicBezTo>
                  <a:pt x="997316" y="3590087"/>
                  <a:pt x="1193358" y="3628919"/>
                  <a:pt x="990352" y="3610466"/>
                </a:cubicBezTo>
                <a:lnTo>
                  <a:pt x="603853" y="3667026"/>
                </a:lnTo>
                <a:cubicBezTo>
                  <a:pt x="541230" y="3675239"/>
                  <a:pt x="478382" y="3689320"/>
                  <a:pt x="415317" y="3685880"/>
                </a:cubicBezTo>
                <a:cubicBezTo>
                  <a:pt x="304386" y="3679829"/>
                  <a:pt x="195358" y="3654457"/>
                  <a:pt x="85379" y="3638746"/>
                </a:cubicBezTo>
                <a:cubicBezTo>
                  <a:pt x="46663" y="3609710"/>
                  <a:pt x="-5893" y="3579076"/>
                  <a:pt x="538" y="3516198"/>
                </a:cubicBezTo>
                <a:cubicBezTo>
                  <a:pt x="73374" y="2804018"/>
                  <a:pt x="-6151" y="2951571"/>
                  <a:pt x="255061" y="2630078"/>
                </a:cubicBezTo>
                <a:cubicBezTo>
                  <a:pt x="286395" y="2473413"/>
                  <a:pt x="277733" y="2573363"/>
                  <a:pt x="245635" y="2356701"/>
                </a:cubicBezTo>
                <a:cubicBezTo>
                  <a:pt x="235145" y="2285891"/>
                  <a:pt x="241430" y="2253795"/>
                  <a:pt x="198501" y="2187018"/>
                </a:cubicBezTo>
                <a:cubicBezTo>
                  <a:pt x="159753" y="2126744"/>
                  <a:pt x="109116" y="2074959"/>
                  <a:pt x="66525" y="2017336"/>
                </a:cubicBezTo>
                <a:cubicBezTo>
                  <a:pt x="55634" y="2002602"/>
                  <a:pt x="45827" y="1986882"/>
                  <a:pt x="38245" y="1970202"/>
                </a:cubicBezTo>
                <a:cubicBezTo>
                  <a:pt x="18588" y="1926957"/>
                  <a:pt x="17617" y="1902998"/>
                  <a:pt x="9964" y="1857080"/>
                </a:cubicBezTo>
                <a:cubicBezTo>
                  <a:pt x="16249" y="1806804"/>
                  <a:pt x="5495" y="1751231"/>
                  <a:pt x="28818" y="1706251"/>
                </a:cubicBezTo>
                <a:cubicBezTo>
                  <a:pt x="64842" y="1636777"/>
                  <a:pt x="161068" y="1591929"/>
                  <a:pt x="226781" y="1555422"/>
                </a:cubicBezTo>
                <a:cubicBezTo>
                  <a:pt x="236208" y="1476865"/>
                  <a:pt x="248147" y="1398570"/>
                  <a:pt x="255061" y="1319752"/>
                </a:cubicBezTo>
                <a:cubicBezTo>
                  <a:pt x="263865" y="1219389"/>
                  <a:pt x="254156" y="1116887"/>
                  <a:pt x="273915" y="1018095"/>
                </a:cubicBezTo>
                <a:cubicBezTo>
                  <a:pt x="280078" y="987282"/>
                  <a:pt x="309243" y="965844"/>
                  <a:pt x="330476" y="942680"/>
                </a:cubicBezTo>
                <a:cubicBezTo>
                  <a:pt x="378521" y="890267"/>
                  <a:pt x="428892" y="839896"/>
                  <a:pt x="481305" y="791851"/>
                </a:cubicBezTo>
                <a:cubicBezTo>
                  <a:pt x="523792" y="752905"/>
                  <a:pt x="583509" y="718546"/>
                  <a:pt x="632134" y="688156"/>
                </a:cubicBezTo>
                <a:cubicBezTo>
                  <a:pt x="699957" y="552510"/>
                  <a:pt x="664626" y="641300"/>
                  <a:pt x="679268" y="358218"/>
                </a:cubicBezTo>
                <a:cubicBezTo>
                  <a:pt x="683978" y="267160"/>
                  <a:pt x="685552" y="175967"/>
                  <a:pt x="688694" y="84841"/>
                </a:cubicBezTo>
                <a:cubicBezTo>
                  <a:pt x="841862" y="108406"/>
                  <a:pt x="874544" y="111873"/>
                  <a:pt x="1056340" y="150829"/>
                </a:cubicBezTo>
                <a:cubicBezTo>
                  <a:pt x="1162888" y="173661"/>
                  <a:pt x="1205710" y="188098"/>
                  <a:pt x="1301437" y="216816"/>
                </a:cubicBezTo>
                <a:cubicBezTo>
                  <a:pt x="1295876" y="244621"/>
                  <a:pt x="1301037" y="276586"/>
                  <a:pt x="1263729" y="282804"/>
                </a:cubicBezTo>
                <a:cubicBezTo>
                  <a:pt x="1253928" y="284438"/>
                  <a:pt x="1089334" y="270235"/>
                  <a:pt x="1207169" y="29223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5B5794-0D66-1D19-B834-BA09F9C81296}"/>
              </a:ext>
            </a:extLst>
          </p:cNvPr>
          <p:cNvSpPr txBox="1"/>
          <p:nvPr/>
        </p:nvSpPr>
        <p:spPr>
          <a:xfrm>
            <a:off x="4199513" y="1660680"/>
            <a:ext cx="7492466" cy="205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2: </a:t>
            </a:r>
          </a:p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 TRƯỜNG VÃN VỌNG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D17EBB-217F-41E7-3B35-33BF01A746AA}"/>
              </a:ext>
            </a:extLst>
          </p:cNvPr>
          <p:cNvSpPr txBox="1"/>
          <p:nvPr/>
        </p:nvSpPr>
        <p:spPr>
          <a:xfrm>
            <a:off x="4503199" y="3459386"/>
            <a:ext cx="6985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-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 NHÂN TÔNG -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 action="ppaction://hlinksldjump"/>
            <a:extLst>
              <a:ext uri="{FF2B5EF4-FFF2-40B4-BE49-F238E27FC236}">
                <a16:creationId xmlns:a16="http://schemas.microsoft.com/office/drawing/2014/main" id="{B83037B3-2DD5-DF10-406E-FA48BEC5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69" y="4062054"/>
            <a:ext cx="2185871" cy="2185871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F9138090-26BE-2303-C64A-A09A7280375C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id="{F6EA99F0-60CA-2A68-47A6-02CE4277D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380639"/>
              </p:ext>
            </p:extLst>
          </p:nvPr>
        </p:nvGraphicFramePr>
        <p:xfrm>
          <a:off x="3435032" y="929507"/>
          <a:ext cx="4611689" cy="97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673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</a:tblGrid>
              <a:tr h="97549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id="{C846D6B0-79DA-3FE9-8E3D-AC583F242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59651"/>
              </p:ext>
            </p:extLst>
          </p:nvPr>
        </p:nvGraphicFramePr>
        <p:xfrm>
          <a:off x="3435031" y="929507"/>
          <a:ext cx="4611689" cy="97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673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</a:tblGrid>
              <a:tr h="97549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CFE0B7C-864B-09C7-A370-39653FB41D1C}"/>
              </a:ext>
            </a:extLst>
          </p:cNvPr>
          <p:cNvSpPr txBox="1"/>
          <p:nvPr/>
        </p:nvSpPr>
        <p:spPr>
          <a:xfrm>
            <a:off x="2717746" y="2784497"/>
            <a:ext cx="6510763" cy="1289005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(04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2x7x100=?</a:t>
            </a:r>
          </a:p>
        </p:txBody>
      </p:sp>
    </p:spTree>
    <p:extLst>
      <p:ext uri="{BB962C8B-B14F-4D97-AF65-F5344CB8AC3E}">
        <p14:creationId xmlns:p14="http://schemas.microsoft.com/office/powerpoint/2010/main" val="4268395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hlinkClick r:id="rId2" action="ppaction://hlinksldjump"/>
            <a:extLst>
              <a:ext uri="{FF2B5EF4-FFF2-40B4-BE49-F238E27FC236}">
                <a16:creationId xmlns:a16="http://schemas.microsoft.com/office/drawing/2014/main" id="{30D65FF3-3669-CA45-BFC6-9AFABDE78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331407"/>
            <a:ext cx="1876200" cy="1876200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12410404-B62E-2914-3CA7-918C08D69A63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8852447-2A8E-EF62-D82E-429E70F0DB45}"/>
              </a:ext>
            </a:extLst>
          </p:cNvPr>
          <p:cNvSpPr txBox="1"/>
          <p:nvPr/>
        </p:nvSpPr>
        <p:spPr>
          <a:xfrm>
            <a:off x="2435870" y="2575130"/>
            <a:ext cx="7548859" cy="119181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(08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id="{41412C6A-AB94-A8A9-E480-9D290FDE5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97114"/>
              </p:ext>
            </p:extLst>
          </p:nvPr>
        </p:nvGraphicFramePr>
        <p:xfrm>
          <a:off x="2812844" y="1108929"/>
          <a:ext cx="6657752" cy="87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19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</a:tblGrid>
              <a:tr h="872327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id="{B9210714-7109-B5C9-5CF3-ABA9313E5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21183"/>
              </p:ext>
            </p:extLst>
          </p:nvPr>
        </p:nvGraphicFramePr>
        <p:xfrm>
          <a:off x="2812844" y="1138342"/>
          <a:ext cx="6657752" cy="87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19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</a:tblGrid>
              <a:tr h="8723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01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TWO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52209" y="1839278"/>
            <a:ext cx="5550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943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C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EC91E034-292D-EEC1-F70F-442C64575E0F}"/>
              </a:ext>
            </a:extLst>
          </p:cNvPr>
          <p:cNvSpPr/>
          <p:nvPr/>
        </p:nvSpPr>
        <p:spPr>
          <a:xfrm>
            <a:off x="336030" y="59960"/>
            <a:ext cx="11484292" cy="6634578"/>
          </a:xfrm>
          <a:prstGeom prst="roundRect">
            <a:avLst>
              <a:gd name="adj" fmla="val 9316"/>
            </a:avLst>
          </a:prstGeom>
          <a:solidFill>
            <a:schemeClr val="bg1"/>
          </a:solidFill>
          <a:ln w="57150">
            <a:solidFill>
              <a:srgbClr val="0EC2B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A83BC-CF39-FC41-DC1F-6D638ECF6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00" y="647438"/>
            <a:ext cx="9817400" cy="3562594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1C18DD80-43E6-8C31-7469-784DF9AA7B7C}"/>
              </a:ext>
            </a:extLst>
          </p:cNvPr>
          <p:cNvSpPr txBox="1"/>
          <p:nvPr/>
        </p:nvSpPr>
        <p:spPr>
          <a:xfrm>
            <a:off x="1333008" y="1354565"/>
            <a:ext cx="97284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nhân dân ta 3 lần đánh thắng quân Mông Nguyên.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vị thiền sư sáng lập dòng thiền Trúc Lâm Yên Tử.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 có nhiều đóng góp cho nền văn học dân tộc.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484BC39A-5D9D-EA08-75E1-A722941F55A5}"/>
              </a:ext>
            </a:extLst>
          </p:cNvPr>
          <p:cNvGrpSpPr/>
          <p:nvPr/>
        </p:nvGrpSpPr>
        <p:grpSpPr>
          <a:xfrm flipV="1">
            <a:off x="861005" y="4413747"/>
            <a:ext cx="10036492" cy="2086060"/>
            <a:chOff x="0" y="0"/>
            <a:chExt cx="1773246" cy="151694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DEE6327C-33A5-DE7D-F349-E307BFED5A3A}"/>
                </a:ext>
              </a:extLst>
            </p:cNvPr>
            <p:cNvSpPr/>
            <p:nvPr/>
          </p:nvSpPr>
          <p:spPr>
            <a:xfrm>
              <a:off x="10160" y="16510"/>
              <a:ext cx="1750386" cy="1489001"/>
            </a:xfrm>
            <a:custGeom>
              <a:avLst/>
              <a:gdLst/>
              <a:ahLst/>
              <a:cxnLst/>
              <a:rect l="l" t="t" r="r" b="b"/>
              <a:pathLst>
                <a:path w="1750386" h="1489001">
                  <a:moveTo>
                    <a:pt x="1750386" y="1489001"/>
                  </a:moveTo>
                  <a:lnTo>
                    <a:pt x="0" y="1481381"/>
                  </a:lnTo>
                  <a:lnTo>
                    <a:pt x="0" y="529651"/>
                  </a:lnTo>
                  <a:lnTo>
                    <a:pt x="17780" y="19050"/>
                  </a:lnTo>
                  <a:lnTo>
                    <a:pt x="870664" y="0"/>
                  </a:lnTo>
                  <a:lnTo>
                    <a:pt x="1731336" y="5080"/>
                  </a:lnTo>
                  <a:close/>
                </a:path>
              </a:pathLst>
            </a:custGeom>
            <a:solidFill>
              <a:srgbClr val="FFF7EE"/>
            </a:solidFill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6064ECE-6DAA-1427-B4E5-2985F291C1B7}"/>
                </a:ext>
              </a:extLst>
            </p:cNvPr>
            <p:cNvSpPr/>
            <p:nvPr/>
          </p:nvSpPr>
          <p:spPr>
            <a:xfrm>
              <a:off x="-3810" y="0"/>
              <a:ext cx="1779596" cy="1515671"/>
            </a:xfrm>
            <a:custGeom>
              <a:avLst/>
              <a:gdLst/>
              <a:ahLst/>
              <a:cxnLst/>
              <a:rect l="l" t="t" r="r" b="b"/>
              <a:pathLst>
                <a:path w="1779596" h="1515671">
                  <a:moveTo>
                    <a:pt x="1745306" y="21590"/>
                  </a:moveTo>
                  <a:cubicBezTo>
                    <a:pt x="1746576" y="34290"/>
                    <a:pt x="1746576" y="44450"/>
                    <a:pt x="1747846" y="54610"/>
                  </a:cubicBezTo>
                  <a:cubicBezTo>
                    <a:pt x="1750386" y="85843"/>
                    <a:pt x="1751656" y="116976"/>
                    <a:pt x="1754196" y="146997"/>
                  </a:cubicBezTo>
                  <a:cubicBezTo>
                    <a:pt x="1754196" y="190360"/>
                    <a:pt x="1766896" y="1045395"/>
                    <a:pt x="1773246" y="1088759"/>
                  </a:cubicBezTo>
                  <a:cubicBezTo>
                    <a:pt x="1779596" y="1154359"/>
                    <a:pt x="1775786" y="1221072"/>
                    <a:pt x="1775786" y="1286673"/>
                  </a:cubicBezTo>
                  <a:cubicBezTo>
                    <a:pt x="1775786" y="1344491"/>
                    <a:pt x="1777056" y="1397861"/>
                    <a:pt x="1778326" y="1454711"/>
                  </a:cubicBezTo>
                  <a:cubicBezTo>
                    <a:pt x="1778326" y="1476301"/>
                    <a:pt x="1778326" y="1490271"/>
                    <a:pt x="1778326" y="1514401"/>
                  </a:cubicBezTo>
                  <a:cubicBezTo>
                    <a:pt x="1755466" y="1514401"/>
                    <a:pt x="1735146" y="1515671"/>
                    <a:pt x="1714615" y="1514401"/>
                  </a:cubicBezTo>
                  <a:cubicBezTo>
                    <a:pt x="1628709" y="1509321"/>
                    <a:pt x="1541482" y="1515671"/>
                    <a:pt x="1455576" y="1510591"/>
                  </a:cubicBezTo>
                  <a:cubicBezTo>
                    <a:pt x="1404033" y="1506781"/>
                    <a:pt x="1353811" y="1509321"/>
                    <a:pt x="1302268" y="1506781"/>
                  </a:cubicBezTo>
                  <a:cubicBezTo>
                    <a:pt x="1278478" y="1505511"/>
                    <a:pt x="1254689" y="1504241"/>
                    <a:pt x="1230900" y="1502971"/>
                  </a:cubicBezTo>
                  <a:cubicBezTo>
                    <a:pt x="1216362" y="1502971"/>
                    <a:pt x="1203146" y="1504241"/>
                    <a:pt x="1188608" y="1504241"/>
                  </a:cubicBezTo>
                  <a:cubicBezTo>
                    <a:pt x="1151602" y="1502971"/>
                    <a:pt x="1049837" y="1504241"/>
                    <a:pt x="1012832" y="1502971"/>
                  </a:cubicBezTo>
                  <a:cubicBezTo>
                    <a:pt x="986399" y="1501701"/>
                    <a:pt x="457749" y="1510591"/>
                    <a:pt x="431317" y="1509321"/>
                  </a:cubicBezTo>
                  <a:cubicBezTo>
                    <a:pt x="424709" y="1509321"/>
                    <a:pt x="416779" y="1510591"/>
                    <a:pt x="410171" y="1510591"/>
                  </a:cubicBezTo>
                  <a:cubicBezTo>
                    <a:pt x="394311" y="1510591"/>
                    <a:pt x="379773" y="1511861"/>
                    <a:pt x="363914" y="1511861"/>
                  </a:cubicBezTo>
                  <a:cubicBezTo>
                    <a:pt x="324265" y="1511861"/>
                    <a:pt x="285938" y="1510591"/>
                    <a:pt x="246289" y="1509321"/>
                  </a:cubicBezTo>
                  <a:cubicBezTo>
                    <a:pt x="222500" y="1508051"/>
                    <a:pt x="198711" y="1506781"/>
                    <a:pt x="176243" y="1505511"/>
                  </a:cubicBezTo>
                  <a:cubicBezTo>
                    <a:pt x="133951" y="1504241"/>
                    <a:pt x="91659" y="1502971"/>
                    <a:pt x="48260" y="1502971"/>
                  </a:cubicBezTo>
                  <a:cubicBezTo>
                    <a:pt x="38100" y="1502971"/>
                    <a:pt x="29210" y="1502971"/>
                    <a:pt x="19050" y="1501701"/>
                  </a:cubicBezTo>
                  <a:cubicBezTo>
                    <a:pt x="10160" y="1500431"/>
                    <a:pt x="5080" y="1494081"/>
                    <a:pt x="7620" y="1485191"/>
                  </a:cubicBezTo>
                  <a:cubicBezTo>
                    <a:pt x="16510" y="1453455"/>
                    <a:pt x="12700" y="1425658"/>
                    <a:pt x="11430" y="1396749"/>
                  </a:cubicBezTo>
                  <a:cubicBezTo>
                    <a:pt x="10160" y="1337820"/>
                    <a:pt x="6350" y="1280002"/>
                    <a:pt x="7620" y="1221072"/>
                  </a:cubicBezTo>
                  <a:cubicBezTo>
                    <a:pt x="5080" y="1147688"/>
                    <a:pt x="0" y="239282"/>
                    <a:pt x="7620" y="164787"/>
                  </a:cubicBezTo>
                  <a:cubicBezTo>
                    <a:pt x="8890" y="150332"/>
                    <a:pt x="7620" y="134766"/>
                    <a:pt x="8890" y="120311"/>
                  </a:cubicBezTo>
                  <a:cubicBezTo>
                    <a:pt x="10160" y="96962"/>
                    <a:pt x="12700" y="71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9" y="30480"/>
                    <a:pt x="79765" y="29210"/>
                  </a:cubicBezTo>
                  <a:cubicBezTo>
                    <a:pt x="115448" y="25400"/>
                    <a:pt x="151132" y="22860"/>
                    <a:pt x="188138" y="20320"/>
                  </a:cubicBezTo>
                  <a:cubicBezTo>
                    <a:pt x="213249" y="17780"/>
                    <a:pt x="238360" y="16510"/>
                    <a:pt x="262149" y="13970"/>
                  </a:cubicBezTo>
                  <a:cubicBezTo>
                    <a:pt x="285938" y="11430"/>
                    <a:pt x="311049" y="8890"/>
                    <a:pt x="334838" y="8890"/>
                  </a:cubicBezTo>
                  <a:cubicBezTo>
                    <a:pt x="361271" y="7620"/>
                    <a:pt x="387703" y="10160"/>
                    <a:pt x="414136" y="8890"/>
                  </a:cubicBezTo>
                  <a:cubicBezTo>
                    <a:pt x="447176" y="8890"/>
                    <a:pt x="1045872" y="6350"/>
                    <a:pt x="1078913" y="5080"/>
                  </a:cubicBezTo>
                  <a:cubicBezTo>
                    <a:pt x="1110632" y="3810"/>
                    <a:pt x="1142351" y="2540"/>
                    <a:pt x="1175392" y="2540"/>
                  </a:cubicBezTo>
                  <a:cubicBezTo>
                    <a:pt x="1229578" y="1270"/>
                    <a:pt x="1282443" y="0"/>
                    <a:pt x="1336630" y="0"/>
                  </a:cubicBezTo>
                  <a:cubicBezTo>
                    <a:pt x="1359098" y="0"/>
                    <a:pt x="1382887" y="2540"/>
                    <a:pt x="1405354" y="2540"/>
                  </a:cubicBezTo>
                  <a:cubicBezTo>
                    <a:pt x="1467471" y="3810"/>
                    <a:pt x="1530909" y="5080"/>
                    <a:pt x="1593025" y="7620"/>
                  </a:cubicBezTo>
                  <a:cubicBezTo>
                    <a:pt x="1626066" y="8890"/>
                    <a:pt x="1659106" y="12700"/>
                    <a:pt x="1692147" y="16510"/>
                  </a:cubicBezTo>
                  <a:cubicBezTo>
                    <a:pt x="1700077" y="16510"/>
                    <a:pt x="1708007" y="16510"/>
                    <a:pt x="1714615" y="16510"/>
                  </a:cubicBezTo>
                  <a:cubicBezTo>
                    <a:pt x="1726256" y="17780"/>
                    <a:pt x="1735146" y="20320"/>
                    <a:pt x="1745306" y="21590"/>
                  </a:cubicBezTo>
                  <a:close/>
                  <a:moveTo>
                    <a:pt x="1755466" y="1497891"/>
                  </a:moveTo>
                  <a:cubicBezTo>
                    <a:pt x="1756736" y="1481381"/>
                    <a:pt x="1758006" y="1468681"/>
                    <a:pt x="1758006" y="1455981"/>
                  </a:cubicBezTo>
                  <a:cubicBezTo>
                    <a:pt x="1756736" y="1392302"/>
                    <a:pt x="1755466" y="1333372"/>
                    <a:pt x="1755466" y="1269995"/>
                  </a:cubicBezTo>
                  <a:cubicBezTo>
                    <a:pt x="1755466" y="1241086"/>
                    <a:pt x="1758006" y="1212177"/>
                    <a:pt x="1756736" y="1183268"/>
                  </a:cubicBezTo>
                  <a:cubicBezTo>
                    <a:pt x="1756736" y="1156583"/>
                    <a:pt x="1755466" y="1128786"/>
                    <a:pt x="1754196" y="1102101"/>
                  </a:cubicBezTo>
                  <a:cubicBezTo>
                    <a:pt x="1749116" y="1060962"/>
                    <a:pt x="1737686" y="209262"/>
                    <a:pt x="1737686" y="168122"/>
                  </a:cubicBezTo>
                  <a:cubicBezTo>
                    <a:pt x="1735146" y="133654"/>
                    <a:pt x="1732606" y="98074"/>
                    <a:pt x="1730066" y="63500"/>
                  </a:cubicBezTo>
                  <a:cubicBezTo>
                    <a:pt x="1728796" y="44450"/>
                    <a:pt x="1727526" y="43180"/>
                    <a:pt x="1710650" y="41910"/>
                  </a:cubicBezTo>
                  <a:cubicBezTo>
                    <a:pt x="1706685" y="41910"/>
                    <a:pt x="1704042" y="41910"/>
                    <a:pt x="1700077" y="40640"/>
                  </a:cubicBezTo>
                  <a:cubicBezTo>
                    <a:pt x="1667036" y="36830"/>
                    <a:pt x="1632674" y="31750"/>
                    <a:pt x="1599633" y="30480"/>
                  </a:cubicBezTo>
                  <a:cubicBezTo>
                    <a:pt x="1519014" y="26670"/>
                    <a:pt x="1437073" y="25400"/>
                    <a:pt x="1356454" y="22860"/>
                  </a:cubicBezTo>
                  <a:cubicBezTo>
                    <a:pt x="1344560" y="22860"/>
                    <a:pt x="1331343" y="22860"/>
                    <a:pt x="1319449" y="22860"/>
                  </a:cubicBezTo>
                  <a:cubicBezTo>
                    <a:pt x="1299624" y="22860"/>
                    <a:pt x="1279800" y="22860"/>
                    <a:pt x="1261297" y="22860"/>
                  </a:cubicBezTo>
                  <a:cubicBezTo>
                    <a:pt x="1219005" y="22860"/>
                    <a:pt x="1176713" y="22860"/>
                    <a:pt x="1135743" y="24130"/>
                  </a:cubicBezTo>
                  <a:cubicBezTo>
                    <a:pt x="1100059" y="25400"/>
                    <a:pt x="498720" y="29210"/>
                    <a:pt x="463036" y="29210"/>
                  </a:cubicBezTo>
                  <a:cubicBezTo>
                    <a:pt x="404884" y="29210"/>
                    <a:pt x="346733" y="26670"/>
                    <a:pt x="288581" y="33020"/>
                  </a:cubicBezTo>
                  <a:cubicBezTo>
                    <a:pt x="258184" y="36830"/>
                    <a:pt x="229108" y="36830"/>
                    <a:pt x="200032" y="38100"/>
                  </a:cubicBezTo>
                  <a:cubicBezTo>
                    <a:pt x="149811" y="41910"/>
                    <a:pt x="99589" y="45720"/>
                    <a:pt x="49530" y="50800"/>
                  </a:cubicBezTo>
                  <a:cubicBezTo>
                    <a:pt x="36830" y="50800"/>
                    <a:pt x="34290" y="53340"/>
                    <a:pt x="33020" y="68053"/>
                  </a:cubicBezTo>
                  <a:cubicBezTo>
                    <a:pt x="31750" y="88067"/>
                    <a:pt x="31750" y="108081"/>
                    <a:pt x="30480" y="128095"/>
                  </a:cubicBezTo>
                  <a:cubicBezTo>
                    <a:pt x="29210" y="161451"/>
                    <a:pt x="26670" y="193696"/>
                    <a:pt x="25400" y="227052"/>
                  </a:cubicBezTo>
                  <a:cubicBezTo>
                    <a:pt x="20320" y="262632"/>
                    <a:pt x="26670" y="1132122"/>
                    <a:pt x="29210" y="1167702"/>
                  </a:cubicBezTo>
                  <a:cubicBezTo>
                    <a:pt x="29210" y="1205506"/>
                    <a:pt x="29210" y="1244422"/>
                    <a:pt x="30480" y="1282226"/>
                  </a:cubicBezTo>
                  <a:cubicBezTo>
                    <a:pt x="30480" y="1310023"/>
                    <a:pt x="33020" y="1337820"/>
                    <a:pt x="33020" y="1365617"/>
                  </a:cubicBezTo>
                  <a:cubicBezTo>
                    <a:pt x="33020" y="1395637"/>
                    <a:pt x="33020" y="1425658"/>
                    <a:pt x="31750" y="1455981"/>
                  </a:cubicBezTo>
                  <a:cubicBezTo>
                    <a:pt x="31750" y="1459791"/>
                    <a:pt x="31750" y="1462331"/>
                    <a:pt x="31750" y="1466141"/>
                  </a:cubicBezTo>
                  <a:cubicBezTo>
                    <a:pt x="31750" y="1476301"/>
                    <a:pt x="35560" y="1480111"/>
                    <a:pt x="44450" y="1480111"/>
                  </a:cubicBezTo>
                  <a:cubicBezTo>
                    <a:pt x="61262" y="1480111"/>
                    <a:pt x="79765" y="1481381"/>
                    <a:pt x="96946" y="1481381"/>
                  </a:cubicBezTo>
                  <a:cubicBezTo>
                    <a:pt x="122057" y="1481381"/>
                    <a:pt x="148489" y="1478841"/>
                    <a:pt x="173600" y="1481381"/>
                  </a:cubicBezTo>
                  <a:cubicBezTo>
                    <a:pt x="214570" y="1485191"/>
                    <a:pt x="255541" y="1487731"/>
                    <a:pt x="296511" y="1486461"/>
                  </a:cubicBezTo>
                  <a:cubicBezTo>
                    <a:pt x="322944" y="1485191"/>
                    <a:pt x="348054" y="1487731"/>
                    <a:pt x="374487" y="1487731"/>
                  </a:cubicBezTo>
                  <a:cubicBezTo>
                    <a:pt x="412814" y="1487731"/>
                    <a:pt x="451141" y="1486461"/>
                    <a:pt x="489468" y="1487731"/>
                  </a:cubicBezTo>
                  <a:cubicBezTo>
                    <a:pt x="546298" y="1489001"/>
                    <a:pt x="1170105" y="1478841"/>
                    <a:pt x="1228257" y="1481381"/>
                  </a:cubicBezTo>
                  <a:cubicBezTo>
                    <a:pt x="1253368" y="1482651"/>
                    <a:pt x="1278478" y="1483921"/>
                    <a:pt x="1302268" y="1483921"/>
                  </a:cubicBezTo>
                  <a:cubicBezTo>
                    <a:pt x="1345881" y="1486461"/>
                    <a:pt x="1388173" y="1482651"/>
                    <a:pt x="1431787" y="1486461"/>
                  </a:cubicBezTo>
                  <a:cubicBezTo>
                    <a:pt x="1467471" y="1489001"/>
                    <a:pt x="1503155" y="1489001"/>
                    <a:pt x="1538838" y="1491541"/>
                  </a:cubicBezTo>
                  <a:cubicBezTo>
                    <a:pt x="1591703" y="1495351"/>
                    <a:pt x="1644569" y="1497891"/>
                    <a:pt x="1697434" y="1499161"/>
                  </a:cubicBezTo>
                  <a:cubicBezTo>
                    <a:pt x="1717258" y="1499161"/>
                    <a:pt x="1735146" y="1497891"/>
                    <a:pt x="1755466" y="149789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8" name="Freeform 22">
            <a:extLst>
              <a:ext uri="{FF2B5EF4-FFF2-40B4-BE49-F238E27FC236}">
                <a16:creationId xmlns:a16="http://schemas.microsoft.com/office/drawing/2014/main" id="{7EE8AEED-AFEC-37B9-B358-DDF44340C9FC}"/>
              </a:ext>
            </a:extLst>
          </p:cNvPr>
          <p:cNvSpPr/>
          <p:nvPr/>
        </p:nvSpPr>
        <p:spPr>
          <a:xfrm flipV="1">
            <a:off x="6455406" y="4260555"/>
            <a:ext cx="2197026" cy="448990"/>
          </a:xfrm>
          <a:custGeom>
            <a:avLst/>
            <a:gdLst/>
            <a:ahLst/>
            <a:cxnLst/>
            <a:rect l="l" t="t" r="r" b="b"/>
            <a:pathLst>
              <a:path w="2197026" h="562988">
                <a:moveTo>
                  <a:pt x="0" y="0"/>
                </a:moveTo>
                <a:lnTo>
                  <a:pt x="2197026" y="0"/>
                </a:lnTo>
                <a:lnTo>
                  <a:pt x="2197026" y="562988"/>
                </a:lnTo>
                <a:lnTo>
                  <a:pt x="0" y="56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8">
            <a:extLst>
              <a:ext uri="{FF2B5EF4-FFF2-40B4-BE49-F238E27FC236}">
                <a16:creationId xmlns:a16="http://schemas.microsoft.com/office/drawing/2014/main" id="{32507725-82E2-F961-2470-99EC94F8DD6C}"/>
              </a:ext>
            </a:extLst>
          </p:cNvPr>
          <p:cNvSpPr txBox="1"/>
          <p:nvPr/>
        </p:nvSpPr>
        <p:spPr>
          <a:xfrm>
            <a:off x="1192054" y="4630118"/>
            <a:ext cx="100364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Nhận định sau Đúng hay Sai?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.”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4">
            <a:extLst>
              <a:ext uri="{FF2B5EF4-FFF2-40B4-BE49-F238E27FC236}">
                <a16:creationId xmlns:a16="http://schemas.microsoft.com/office/drawing/2014/main" id="{BDDCCB55-7F0A-5738-E8B7-558F06D29500}"/>
              </a:ext>
            </a:extLst>
          </p:cNvPr>
          <p:cNvSpPr txBox="1"/>
          <p:nvPr/>
        </p:nvSpPr>
        <p:spPr>
          <a:xfrm>
            <a:off x="1157764" y="163563"/>
            <a:ext cx="9547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01: Tìm hiểu tác giả Trần Nhân Tông </a:t>
            </a:r>
          </a:p>
        </p:txBody>
      </p:sp>
    </p:spTree>
    <p:extLst>
      <p:ext uri="{BB962C8B-B14F-4D97-AF65-F5344CB8AC3E}">
        <p14:creationId xmlns:p14="http://schemas.microsoft.com/office/powerpoint/2010/main" val="12956691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C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EC91E034-292D-EEC1-F70F-442C64575E0F}"/>
              </a:ext>
            </a:extLst>
          </p:cNvPr>
          <p:cNvSpPr/>
          <p:nvPr/>
        </p:nvSpPr>
        <p:spPr>
          <a:xfrm>
            <a:off x="365760" y="81231"/>
            <a:ext cx="11484292" cy="6634578"/>
          </a:xfrm>
          <a:prstGeom prst="roundRect">
            <a:avLst>
              <a:gd name="adj" fmla="val 9316"/>
            </a:avLst>
          </a:prstGeom>
          <a:solidFill>
            <a:schemeClr val="bg1"/>
          </a:solidFill>
          <a:ln w="57150">
            <a:solidFill>
              <a:srgbClr val="0EC2B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5229AE-5657-135E-4AC2-BC32379ED383}"/>
              </a:ext>
            </a:extLst>
          </p:cNvPr>
          <p:cNvGrpSpPr/>
          <p:nvPr/>
        </p:nvGrpSpPr>
        <p:grpSpPr>
          <a:xfrm>
            <a:off x="8022261" y="3045002"/>
            <a:ext cx="3134257" cy="2962725"/>
            <a:chOff x="7322140" y="806393"/>
            <a:chExt cx="3134257" cy="2962725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A1BD3835-3BB8-6527-16DC-5865A95E9870}"/>
                </a:ext>
              </a:extLst>
            </p:cNvPr>
            <p:cNvGrpSpPr/>
            <p:nvPr/>
          </p:nvGrpSpPr>
          <p:grpSpPr>
            <a:xfrm>
              <a:off x="7322140" y="1087887"/>
              <a:ext cx="3134257" cy="2681231"/>
              <a:chOff x="0" y="0"/>
              <a:chExt cx="1773246" cy="1516941"/>
            </a:xfrm>
          </p:grpSpPr>
          <p:sp>
            <p:nvSpPr>
              <p:cNvPr id="3" name="Freeform 10">
                <a:extLst>
                  <a:ext uri="{FF2B5EF4-FFF2-40B4-BE49-F238E27FC236}">
                    <a16:creationId xmlns:a16="http://schemas.microsoft.com/office/drawing/2014/main" id="{170FEEC2-5D87-17A3-0F51-051288376D45}"/>
                  </a:ext>
                </a:extLst>
              </p:cNvPr>
              <p:cNvSpPr/>
              <p:nvPr/>
            </p:nvSpPr>
            <p:spPr>
              <a:xfrm>
                <a:off x="10160" y="16510"/>
                <a:ext cx="1750386" cy="1489001"/>
              </a:xfrm>
              <a:custGeom>
                <a:avLst/>
                <a:gdLst/>
                <a:ahLst/>
                <a:cxnLst/>
                <a:rect l="l" t="t" r="r" b="b"/>
                <a:pathLst>
                  <a:path w="1750386" h="1489001">
                    <a:moveTo>
                      <a:pt x="1750386" y="1489001"/>
                    </a:moveTo>
                    <a:lnTo>
                      <a:pt x="0" y="1481381"/>
                    </a:lnTo>
                    <a:lnTo>
                      <a:pt x="0" y="529651"/>
                    </a:lnTo>
                    <a:lnTo>
                      <a:pt x="17780" y="19050"/>
                    </a:lnTo>
                    <a:lnTo>
                      <a:pt x="870664" y="0"/>
                    </a:lnTo>
                    <a:lnTo>
                      <a:pt x="1731336" y="5080"/>
                    </a:lnTo>
                    <a:close/>
                  </a:path>
                </a:pathLst>
              </a:custGeom>
              <a:solidFill>
                <a:srgbClr val="FFF7EE"/>
              </a:solidFill>
            </p:spPr>
          </p:sp>
          <p:sp>
            <p:nvSpPr>
              <p:cNvPr id="4" name="Freeform 11">
                <a:extLst>
                  <a:ext uri="{FF2B5EF4-FFF2-40B4-BE49-F238E27FC236}">
                    <a16:creationId xmlns:a16="http://schemas.microsoft.com/office/drawing/2014/main" id="{86D10B44-FECB-0872-43B7-0765116ABDFD}"/>
                  </a:ext>
                </a:extLst>
              </p:cNvPr>
              <p:cNvSpPr/>
              <p:nvPr/>
            </p:nvSpPr>
            <p:spPr>
              <a:xfrm>
                <a:off x="-3810" y="0"/>
                <a:ext cx="1779596" cy="1515671"/>
              </a:xfrm>
              <a:custGeom>
                <a:avLst/>
                <a:gdLst/>
                <a:ahLst/>
                <a:cxnLst/>
                <a:rect l="l" t="t" r="r" b="b"/>
                <a:pathLst>
                  <a:path w="1779596" h="1515671">
                    <a:moveTo>
                      <a:pt x="1745306" y="21590"/>
                    </a:moveTo>
                    <a:cubicBezTo>
                      <a:pt x="1746576" y="34290"/>
                      <a:pt x="1746576" y="44450"/>
                      <a:pt x="1747846" y="54610"/>
                    </a:cubicBezTo>
                    <a:cubicBezTo>
                      <a:pt x="1750386" y="85843"/>
                      <a:pt x="1751656" y="116976"/>
                      <a:pt x="1754196" y="146997"/>
                    </a:cubicBezTo>
                    <a:cubicBezTo>
                      <a:pt x="1754196" y="190360"/>
                      <a:pt x="1766896" y="1045395"/>
                      <a:pt x="1773246" y="1088759"/>
                    </a:cubicBezTo>
                    <a:cubicBezTo>
                      <a:pt x="1779596" y="1154359"/>
                      <a:pt x="1775786" y="1221072"/>
                      <a:pt x="1775786" y="1286673"/>
                    </a:cubicBezTo>
                    <a:cubicBezTo>
                      <a:pt x="1775786" y="1344491"/>
                      <a:pt x="1777056" y="1397861"/>
                      <a:pt x="1778326" y="1454711"/>
                    </a:cubicBezTo>
                    <a:cubicBezTo>
                      <a:pt x="1778326" y="1476301"/>
                      <a:pt x="1778326" y="1490271"/>
                      <a:pt x="1778326" y="1514401"/>
                    </a:cubicBezTo>
                    <a:cubicBezTo>
                      <a:pt x="1755466" y="1514401"/>
                      <a:pt x="1735146" y="1515671"/>
                      <a:pt x="1714615" y="1514401"/>
                    </a:cubicBezTo>
                    <a:cubicBezTo>
                      <a:pt x="1628709" y="1509321"/>
                      <a:pt x="1541482" y="1515671"/>
                      <a:pt x="1455576" y="1510591"/>
                    </a:cubicBezTo>
                    <a:cubicBezTo>
                      <a:pt x="1404033" y="1506781"/>
                      <a:pt x="1353811" y="1509321"/>
                      <a:pt x="1302268" y="1506781"/>
                    </a:cubicBezTo>
                    <a:cubicBezTo>
                      <a:pt x="1278478" y="1505511"/>
                      <a:pt x="1254689" y="1504241"/>
                      <a:pt x="1230900" y="1502971"/>
                    </a:cubicBezTo>
                    <a:cubicBezTo>
                      <a:pt x="1216362" y="1502971"/>
                      <a:pt x="1203146" y="1504241"/>
                      <a:pt x="1188608" y="1504241"/>
                    </a:cubicBezTo>
                    <a:cubicBezTo>
                      <a:pt x="1151602" y="1502971"/>
                      <a:pt x="1049837" y="1504241"/>
                      <a:pt x="1012832" y="1502971"/>
                    </a:cubicBezTo>
                    <a:cubicBezTo>
                      <a:pt x="986399" y="1501701"/>
                      <a:pt x="457749" y="1510591"/>
                      <a:pt x="431317" y="1509321"/>
                    </a:cubicBezTo>
                    <a:cubicBezTo>
                      <a:pt x="424709" y="1509321"/>
                      <a:pt x="416779" y="1510591"/>
                      <a:pt x="410171" y="1510591"/>
                    </a:cubicBezTo>
                    <a:cubicBezTo>
                      <a:pt x="394311" y="1510591"/>
                      <a:pt x="379773" y="1511861"/>
                      <a:pt x="363914" y="1511861"/>
                    </a:cubicBezTo>
                    <a:cubicBezTo>
                      <a:pt x="324265" y="1511861"/>
                      <a:pt x="285938" y="1510591"/>
                      <a:pt x="246289" y="1509321"/>
                    </a:cubicBezTo>
                    <a:cubicBezTo>
                      <a:pt x="222500" y="1508051"/>
                      <a:pt x="198711" y="1506781"/>
                      <a:pt x="176243" y="1505511"/>
                    </a:cubicBezTo>
                    <a:cubicBezTo>
                      <a:pt x="133951" y="1504241"/>
                      <a:pt x="91659" y="1502971"/>
                      <a:pt x="48260" y="1502971"/>
                    </a:cubicBezTo>
                    <a:cubicBezTo>
                      <a:pt x="38100" y="1502971"/>
                      <a:pt x="29210" y="1502971"/>
                      <a:pt x="19050" y="1501701"/>
                    </a:cubicBezTo>
                    <a:cubicBezTo>
                      <a:pt x="10160" y="1500431"/>
                      <a:pt x="5080" y="1494081"/>
                      <a:pt x="7620" y="1485191"/>
                    </a:cubicBezTo>
                    <a:cubicBezTo>
                      <a:pt x="16510" y="1453455"/>
                      <a:pt x="12700" y="1425658"/>
                      <a:pt x="11430" y="1396749"/>
                    </a:cubicBezTo>
                    <a:cubicBezTo>
                      <a:pt x="10160" y="1337820"/>
                      <a:pt x="6350" y="1280002"/>
                      <a:pt x="7620" y="1221072"/>
                    </a:cubicBezTo>
                    <a:cubicBezTo>
                      <a:pt x="5080" y="1147688"/>
                      <a:pt x="0" y="239282"/>
                      <a:pt x="7620" y="164787"/>
                    </a:cubicBezTo>
                    <a:cubicBezTo>
                      <a:pt x="8890" y="150332"/>
                      <a:pt x="7620" y="134766"/>
                      <a:pt x="8890" y="120311"/>
                    </a:cubicBezTo>
                    <a:cubicBezTo>
                      <a:pt x="10160" y="96962"/>
                      <a:pt x="12700" y="713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619" y="30480"/>
                      <a:pt x="79765" y="29210"/>
                    </a:cubicBezTo>
                    <a:cubicBezTo>
                      <a:pt x="115448" y="25400"/>
                      <a:pt x="151132" y="22860"/>
                      <a:pt x="188138" y="20320"/>
                    </a:cubicBezTo>
                    <a:cubicBezTo>
                      <a:pt x="213249" y="17780"/>
                      <a:pt x="238360" y="16510"/>
                      <a:pt x="262149" y="13970"/>
                    </a:cubicBezTo>
                    <a:cubicBezTo>
                      <a:pt x="285938" y="11430"/>
                      <a:pt x="311049" y="8890"/>
                      <a:pt x="334838" y="8890"/>
                    </a:cubicBezTo>
                    <a:cubicBezTo>
                      <a:pt x="361271" y="7620"/>
                      <a:pt x="387703" y="10160"/>
                      <a:pt x="414136" y="8890"/>
                    </a:cubicBezTo>
                    <a:cubicBezTo>
                      <a:pt x="447176" y="8890"/>
                      <a:pt x="1045872" y="6350"/>
                      <a:pt x="1078913" y="5080"/>
                    </a:cubicBezTo>
                    <a:cubicBezTo>
                      <a:pt x="1110632" y="3810"/>
                      <a:pt x="1142351" y="2540"/>
                      <a:pt x="1175392" y="2540"/>
                    </a:cubicBezTo>
                    <a:cubicBezTo>
                      <a:pt x="1229578" y="1270"/>
                      <a:pt x="1282443" y="0"/>
                      <a:pt x="1336630" y="0"/>
                    </a:cubicBezTo>
                    <a:cubicBezTo>
                      <a:pt x="1359098" y="0"/>
                      <a:pt x="1382887" y="2540"/>
                      <a:pt x="1405354" y="2540"/>
                    </a:cubicBezTo>
                    <a:cubicBezTo>
                      <a:pt x="1467471" y="3810"/>
                      <a:pt x="1530909" y="5080"/>
                      <a:pt x="1593025" y="7620"/>
                    </a:cubicBezTo>
                    <a:cubicBezTo>
                      <a:pt x="1626066" y="8890"/>
                      <a:pt x="1659106" y="12700"/>
                      <a:pt x="1692147" y="16510"/>
                    </a:cubicBezTo>
                    <a:cubicBezTo>
                      <a:pt x="1700077" y="16510"/>
                      <a:pt x="1708007" y="16510"/>
                      <a:pt x="1714615" y="16510"/>
                    </a:cubicBezTo>
                    <a:cubicBezTo>
                      <a:pt x="1726256" y="17780"/>
                      <a:pt x="1735146" y="20320"/>
                      <a:pt x="1745306" y="21590"/>
                    </a:cubicBezTo>
                    <a:close/>
                    <a:moveTo>
                      <a:pt x="1755466" y="1497891"/>
                    </a:moveTo>
                    <a:cubicBezTo>
                      <a:pt x="1756736" y="1481381"/>
                      <a:pt x="1758006" y="1468681"/>
                      <a:pt x="1758006" y="1455981"/>
                    </a:cubicBezTo>
                    <a:cubicBezTo>
                      <a:pt x="1756736" y="1392302"/>
                      <a:pt x="1755466" y="1333372"/>
                      <a:pt x="1755466" y="1269995"/>
                    </a:cubicBezTo>
                    <a:cubicBezTo>
                      <a:pt x="1755466" y="1241086"/>
                      <a:pt x="1758006" y="1212177"/>
                      <a:pt x="1756736" y="1183268"/>
                    </a:cubicBezTo>
                    <a:cubicBezTo>
                      <a:pt x="1756736" y="1156583"/>
                      <a:pt x="1755466" y="1128786"/>
                      <a:pt x="1754196" y="1102101"/>
                    </a:cubicBezTo>
                    <a:cubicBezTo>
                      <a:pt x="1749116" y="1060962"/>
                      <a:pt x="1737686" y="209262"/>
                      <a:pt x="1737686" y="168122"/>
                    </a:cubicBezTo>
                    <a:cubicBezTo>
                      <a:pt x="1735146" y="133654"/>
                      <a:pt x="1732606" y="98074"/>
                      <a:pt x="1730066" y="63500"/>
                    </a:cubicBezTo>
                    <a:cubicBezTo>
                      <a:pt x="1728796" y="44450"/>
                      <a:pt x="1727526" y="43180"/>
                      <a:pt x="1710650" y="41910"/>
                    </a:cubicBezTo>
                    <a:cubicBezTo>
                      <a:pt x="1706685" y="41910"/>
                      <a:pt x="1704042" y="41910"/>
                      <a:pt x="1700077" y="40640"/>
                    </a:cubicBezTo>
                    <a:cubicBezTo>
                      <a:pt x="1667036" y="36830"/>
                      <a:pt x="1632674" y="31750"/>
                      <a:pt x="1599633" y="30480"/>
                    </a:cubicBezTo>
                    <a:cubicBezTo>
                      <a:pt x="1519014" y="26670"/>
                      <a:pt x="1437073" y="25400"/>
                      <a:pt x="1356454" y="22860"/>
                    </a:cubicBezTo>
                    <a:cubicBezTo>
                      <a:pt x="1344560" y="22860"/>
                      <a:pt x="1331343" y="22860"/>
                      <a:pt x="1319449" y="22860"/>
                    </a:cubicBezTo>
                    <a:cubicBezTo>
                      <a:pt x="1299624" y="22860"/>
                      <a:pt x="1279800" y="22860"/>
                      <a:pt x="1261297" y="22860"/>
                    </a:cubicBezTo>
                    <a:cubicBezTo>
                      <a:pt x="1219005" y="22860"/>
                      <a:pt x="1176713" y="22860"/>
                      <a:pt x="1135743" y="24130"/>
                    </a:cubicBezTo>
                    <a:cubicBezTo>
                      <a:pt x="1100059" y="25400"/>
                      <a:pt x="498720" y="29210"/>
                      <a:pt x="463036" y="29210"/>
                    </a:cubicBezTo>
                    <a:cubicBezTo>
                      <a:pt x="404884" y="29210"/>
                      <a:pt x="346733" y="26670"/>
                      <a:pt x="288581" y="33020"/>
                    </a:cubicBezTo>
                    <a:cubicBezTo>
                      <a:pt x="258184" y="36830"/>
                      <a:pt x="229108" y="36830"/>
                      <a:pt x="200032" y="38100"/>
                    </a:cubicBezTo>
                    <a:cubicBezTo>
                      <a:pt x="149811" y="41910"/>
                      <a:pt x="99589" y="45720"/>
                      <a:pt x="49530" y="50800"/>
                    </a:cubicBezTo>
                    <a:cubicBezTo>
                      <a:pt x="36830" y="50800"/>
                      <a:pt x="34290" y="53340"/>
                      <a:pt x="33020" y="68053"/>
                    </a:cubicBezTo>
                    <a:cubicBezTo>
                      <a:pt x="31750" y="88067"/>
                      <a:pt x="31750" y="108081"/>
                      <a:pt x="30480" y="128095"/>
                    </a:cubicBezTo>
                    <a:cubicBezTo>
                      <a:pt x="29210" y="161451"/>
                      <a:pt x="26670" y="193696"/>
                      <a:pt x="25400" y="227052"/>
                    </a:cubicBezTo>
                    <a:cubicBezTo>
                      <a:pt x="20320" y="262632"/>
                      <a:pt x="26670" y="1132122"/>
                      <a:pt x="29210" y="1167702"/>
                    </a:cubicBezTo>
                    <a:cubicBezTo>
                      <a:pt x="29210" y="1205506"/>
                      <a:pt x="29210" y="1244422"/>
                      <a:pt x="30480" y="1282226"/>
                    </a:cubicBezTo>
                    <a:cubicBezTo>
                      <a:pt x="30480" y="1310023"/>
                      <a:pt x="33020" y="1337820"/>
                      <a:pt x="33020" y="1365617"/>
                    </a:cubicBezTo>
                    <a:cubicBezTo>
                      <a:pt x="33020" y="1395637"/>
                      <a:pt x="33020" y="1425658"/>
                      <a:pt x="31750" y="1455981"/>
                    </a:cubicBezTo>
                    <a:cubicBezTo>
                      <a:pt x="31750" y="1459791"/>
                      <a:pt x="31750" y="1462331"/>
                      <a:pt x="31750" y="1466141"/>
                    </a:cubicBezTo>
                    <a:cubicBezTo>
                      <a:pt x="31750" y="1476301"/>
                      <a:pt x="35560" y="1480111"/>
                      <a:pt x="44450" y="1480111"/>
                    </a:cubicBezTo>
                    <a:cubicBezTo>
                      <a:pt x="61262" y="1480111"/>
                      <a:pt x="79765" y="1481381"/>
                      <a:pt x="96946" y="1481381"/>
                    </a:cubicBezTo>
                    <a:cubicBezTo>
                      <a:pt x="122057" y="1481381"/>
                      <a:pt x="148489" y="1478841"/>
                      <a:pt x="173600" y="1481381"/>
                    </a:cubicBezTo>
                    <a:cubicBezTo>
                      <a:pt x="214570" y="1485191"/>
                      <a:pt x="255541" y="1487731"/>
                      <a:pt x="296511" y="1486461"/>
                    </a:cubicBezTo>
                    <a:cubicBezTo>
                      <a:pt x="322944" y="1485191"/>
                      <a:pt x="348054" y="1487731"/>
                      <a:pt x="374487" y="1487731"/>
                    </a:cubicBezTo>
                    <a:cubicBezTo>
                      <a:pt x="412814" y="1487731"/>
                      <a:pt x="451141" y="1486461"/>
                      <a:pt x="489468" y="1487731"/>
                    </a:cubicBezTo>
                    <a:cubicBezTo>
                      <a:pt x="546298" y="1489001"/>
                      <a:pt x="1170105" y="1478841"/>
                      <a:pt x="1228257" y="1481381"/>
                    </a:cubicBezTo>
                    <a:cubicBezTo>
                      <a:pt x="1253368" y="1482651"/>
                      <a:pt x="1278478" y="1483921"/>
                      <a:pt x="1302268" y="1483921"/>
                    </a:cubicBezTo>
                    <a:cubicBezTo>
                      <a:pt x="1345881" y="1486461"/>
                      <a:pt x="1388173" y="1482651"/>
                      <a:pt x="1431787" y="1486461"/>
                    </a:cubicBezTo>
                    <a:cubicBezTo>
                      <a:pt x="1467471" y="1489001"/>
                      <a:pt x="1503155" y="1489001"/>
                      <a:pt x="1538838" y="1491541"/>
                    </a:cubicBezTo>
                    <a:cubicBezTo>
                      <a:pt x="1591703" y="1495351"/>
                      <a:pt x="1644569" y="1497891"/>
                      <a:pt x="1697434" y="1499161"/>
                    </a:cubicBezTo>
                    <a:cubicBezTo>
                      <a:pt x="1717258" y="1499161"/>
                      <a:pt x="1735146" y="1497891"/>
                      <a:pt x="1755466" y="149789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2BF0F13-E173-1DCA-1144-8A81FD239CC9}"/>
                </a:ext>
              </a:extLst>
            </p:cNvPr>
            <p:cNvSpPr/>
            <p:nvPr/>
          </p:nvSpPr>
          <p:spPr>
            <a:xfrm>
              <a:off x="7823607" y="806393"/>
              <a:ext cx="2197026" cy="562988"/>
            </a:xfrm>
            <a:custGeom>
              <a:avLst/>
              <a:gdLst/>
              <a:ahLst/>
              <a:cxnLst/>
              <a:rect l="l" t="t" r="r" b="b"/>
              <a:pathLst>
                <a:path w="2197026" h="562988">
                  <a:moveTo>
                    <a:pt x="0" y="0"/>
                  </a:moveTo>
                  <a:lnTo>
                    <a:pt x="2197026" y="0"/>
                  </a:lnTo>
                  <a:lnTo>
                    <a:pt x="2197026" y="562988"/>
                  </a:lnTo>
                  <a:lnTo>
                    <a:pt x="0" y="562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Hộp Văn bản 12">
              <a:extLst>
                <a:ext uri="{FF2B5EF4-FFF2-40B4-BE49-F238E27FC236}">
                  <a16:creationId xmlns:a16="http://schemas.microsoft.com/office/drawing/2014/main" id="{814E95D2-95F6-563F-9ACB-6D35BDD3CEFA}"/>
                </a:ext>
              </a:extLst>
            </p:cNvPr>
            <p:cNvSpPr txBox="1"/>
            <p:nvPr/>
          </p:nvSpPr>
          <p:spPr>
            <a:xfrm>
              <a:off x="7479662" y="1557135"/>
              <a:ext cx="281472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4. Nêu nhận định khái quát về đặc điểm thơ Trần Nhân Tông.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17FA2A-DBDA-DDD8-6869-E394A715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857"/>
            <a:ext cx="4429069" cy="6846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D1AD0B-C41D-DA62-34A8-E8B390D93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54" y="226479"/>
            <a:ext cx="3059066" cy="30590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F63CA62-B273-C560-CD03-C7F78BFD919A}"/>
              </a:ext>
            </a:extLst>
          </p:cNvPr>
          <p:cNvSpPr/>
          <p:nvPr/>
        </p:nvSpPr>
        <p:spPr>
          <a:xfrm>
            <a:off x="3177915" y="1681062"/>
            <a:ext cx="3697607" cy="3681582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F0DA8A-E197-A080-2B75-88FE043A25EE}"/>
              </a:ext>
            </a:extLst>
          </p:cNvPr>
          <p:cNvGrpSpPr/>
          <p:nvPr/>
        </p:nvGrpSpPr>
        <p:grpSpPr>
          <a:xfrm>
            <a:off x="3289524" y="1888635"/>
            <a:ext cx="3364036" cy="3265513"/>
            <a:chOff x="1105409" y="1184769"/>
            <a:chExt cx="3364036" cy="3265513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CA0FE7DF-A0AF-61DA-66BE-BA04F3B1AF26}"/>
                </a:ext>
              </a:extLst>
            </p:cNvPr>
            <p:cNvGrpSpPr/>
            <p:nvPr/>
          </p:nvGrpSpPr>
          <p:grpSpPr>
            <a:xfrm>
              <a:off x="1210050" y="1291212"/>
              <a:ext cx="3259395" cy="3159070"/>
              <a:chOff x="-3810" y="0"/>
              <a:chExt cx="1844044" cy="2233011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D5FAA4A3-19CA-58B7-9922-237256922CFD}"/>
                  </a:ext>
                </a:extLst>
              </p:cNvPr>
              <p:cNvSpPr/>
              <p:nvPr/>
            </p:nvSpPr>
            <p:spPr>
              <a:xfrm>
                <a:off x="10160" y="16511"/>
                <a:ext cx="1814834" cy="1939620"/>
              </a:xfrm>
              <a:custGeom>
                <a:avLst/>
                <a:gdLst/>
                <a:ahLst/>
                <a:cxnLst/>
                <a:rect l="l" t="t" r="r" b="b"/>
                <a:pathLst>
                  <a:path w="1814834" h="2206342">
                    <a:moveTo>
                      <a:pt x="1814834" y="2206342"/>
                    </a:moveTo>
                    <a:lnTo>
                      <a:pt x="0" y="2198721"/>
                    </a:lnTo>
                    <a:lnTo>
                      <a:pt x="0" y="778444"/>
                    </a:lnTo>
                    <a:lnTo>
                      <a:pt x="17780" y="19050"/>
                    </a:lnTo>
                    <a:lnTo>
                      <a:pt x="902806" y="0"/>
                    </a:lnTo>
                    <a:lnTo>
                      <a:pt x="1795784" y="5080"/>
                    </a:lnTo>
                    <a:close/>
                  </a:path>
                </a:pathLst>
              </a:custGeom>
              <a:solidFill>
                <a:srgbClr val="FFFDFA"/>
              </a:solidFill>
            </p:spPr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D0D2C437-B9DC-3C6B-361F-FFC3558D4376}"/>
                  </a:ext>
                </a:extLst>
              </p:cNvPr>
              <p:cNvSpPr/>
              <p:nvPr/>
            </p:nvSpPr>
            <p:spPr>
              <a:xfrm>
                <a:off x="-3810" y="0"/>
                <a:ext cx="1844044" cy="2233011"/>
              </a:xfrm>
              <a:custGeom>
                <a:avLst/>
                <a:gdLst/>
                <a:ahLst/>
                <a:cxnLst/>
                <a:rect l="l" t="t" r="r" b="b"/>
                <a:pathLst>
                  <a:path w="1844044" h="2233011">
                    <a:moveTo>
                      <a:pt x="1809754" y="21590"/>
                    </a:moveTo>
                    <a:cubicBezTo>
                      <a:pt x="1811024" y="34290"/>
                      <a:pt x="1811024" y="44450"/>
                      <a:pt x="1812294" y="54610"/>
                    </a:cubicBezTo>
                    <a:cubicBezTo>
                      <a:pt x="1814834" y="96943"/>
                      <a:pt x="1816104" y="144151"/>
                      <a:pt x="1818644" y="189673"/>
                    </a:cubicBezTo>
                    <a:cubicBezTo>
                      <a:pt x="1818644" y="255428"/>
                      <a:pt x="1831344" y="1551976"/>
                      <a:pt x="1837694" y="1617730"/>
                    </a:cubicBezTo>
                    <a:cubicBezTo>
                      <a:pt x="1844044" y="1717205"/>
                      <a:pt x="1840234" y="1818366"/>
                      <a:pt x="1840234" y="1917841"/>
                    </a:cubicBezTo>
                    <a:cubicBezTo>
                      <a:pt x="1840234" y="2005514"/>
                      <a:pt x="1841504" y="2086443"/>
                      <a:pt x="1842774" y="2172051"/>
                    </a:cubicBezTo>
                    <a:cubicBezTo>
                      <a:pt x="1842774" y="2193641"/>
                      <a:pt x="1842774" y="2207611"/>
                      <a:pt x="1842774" y="2231741"/>
                    </a:cubicBezTo>
                    <a:cubicBezTo>
                      <a:pt x="1819914" y="2231741"/>
                      <a:pt x="1799594" y="2233011"/>
                      <a:pt x="1778854" y="2231741"/>
                    </a:cubicBezTo>
                    <a:cubicBezTo>
                      <a:pt x="1689626" y="2226661"/>
                      <a:pt x="1599026" y="2233011"/>
                      <a:pt x="1509798" y="2227931"/>
                    </a:cubicBezTo>
                    <a:cubicBezTo>
                      <a:pt x="1456261" y="2224121"/>
                      <a:pt x="1404097" y="2226661"/>
                      <a:pt x="1350560" y="2224121"/>
                    </a:cubicBezTo>
                    <a:cubicBezTo>
                      <a:pt x="1325851" y="2222851"/>
                      <a:pt x="1301142" y="2221581"/>
                      <a:pt x="1276433" y="2220311"/>
                    </a:cubicBezTo>
                    <a:cubicBezTo>
                      <a:pt x="1261332" y="2220311"/>
                      <a:pt x="1247605" y="2221581"/>
                      <a:pt x="1232505" y="2221581"/>
                    </a:cubicBezTo>
                    <a:cubicBezTo>
                      <a:pt x="1194068" y="2220311"/>
                      <a:pt x="1088368" y="2221581"/>
                      <a:pt x="1049931" y="2220311"/>
                    </a:cubicBezTo>
                    <a:cubicBezTo>
                      <a:pt x="1022476" y="2219041"/>
                      <a:pt x="473382" y="2227931"/>
                      <a:pt x="445927" y="2226661"/>
                    </a:cubicBezTo>
                    <a:cubicBezTo>
                      <a:pt x="439063" y="2226661"/>
                      <a:pt x="430827" y="2227931"/>
                      <a:pt x="423963" y="2227931"/>
                    </a:cubicBezTo>
                    <a:cubicBezTo>
                      <a:pt x="407490" y="2227931"/>
                      <a:pt x="392390" y="2229201"/>
                      <a:pt x="375917" y="2229201"/>
                    </a:cubicBezTo>
                    <a:cubicBezTo>
                      <a:pt x="334735" y="2229201"/>
                      <a:pt x="294926" y="2227931"/>
                      <a:pt x="253744" y="2226661"/>
                    </a:cubicBezTo>
                    <a:cubicBezTo>
                      <a:pt x="229035" y="2225391"/>
                      <a:pt x="204325" y="2224121"/>
                      <a:pt x="180989" y="2222851"/>
                    </a:cubicBezTo>
                    <a:cubicBezTo>
                      <a:pt x="137061" y="2221581"/>
                      <a:pt x="93134" y="2220311"/>
                      <a:pt x="48260" y="2220311"/>
                    </a:cubicBezTo>
                    <a:cubicBezTo>
                      <a:pt x="38100" y="2220311"/>
                      <a:pt x="29210" y="2220311"/>
                      <a:pt x="19050" y="2219041"/>
                    </a:cubicBezTo>
                    <a:cubicBezTo>
                      <a:pt x="10160" y="2217771"/>
                      <a:pt x="5080" y="2211421"/>
                      <a:pt x="7620" y="2202531"/>
                    </a:cubicBezTo>
                    <a:cubicBezTo>
                      <a:pt x="16510" y="2170744"/>
                      <a:pt x="12700" y="2128594"/>
                      <a:pt x="11430" y="2084757"/>
                    </a:cubicBezTo>
                    <a:cubicBezTo>
                      <a:pt x="10160" y="1995398"/>
                      <a:pt x="6350" y="1907725"/>
                      <a:pt x="7620" y="1818366"/>
                    </a:cubicBezTo>
                    <a:cubicBezTo>
                      <a:pt x="5080" y="1707089"/>
                      <a:pt x="0" y="329613"/>
                      <a:pt x="7620" y="216650"/>
                    </a:cubicBezTo>
                    <a:cubicBezTo>
                      <a:pt x="8890" y="194731"/>
                      <a:pt x="7620" y="171127"/>
                      <a:pt x="8890" y="149209"/>
                    </a:cubicBezTo>
                    <a:cubicBezTo>
                      <a:pt x="10160" y="113803"/>
                      <a:pt x="12700" y="75024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815" y="30480"/>
                      <a:pt x="80779" y="29210"/>
                    </a:cubicBezTo>
                    <a:cubicBezTo>
                      <a:pt x="117843" y="25400"/>
                      <a:pt x="154907" y="22860"/>
                      <a:pt x="193343" y="20320"/>
                    </a:cubicBezTo>
                    <a:cubicBezTo>
                      <a:pt x="219425" y="17780"/>
                      <a:pt x="245507" y="16510"/>
                      <a:pt x="270217" y="13970"/>
                    </a:cubicBezTo>
                    <a:cubicBezTo>
                      <a:pt x="294926" y="11430"/>
                      <a:pt x="321008" y="8890"/>
                      <a:pt x="345717" y="8890"/>
                    </a:cubicBezTo>
                    <a:cubicBezTo>
                      <a:pt x="373172" y="7620"/>
                      <a:pt x="400627" y="10160"/>
                      <a:pt x="428081" y="8890"/>
                    </a:cubicBezTo>
                    <a:cubicBezTo>
                      <a:pt x="462400" y="8890"/>
                      <a:pt x="1084249" y="6350"/>
                      <a:pt x="1118568" y="5080"/>
                    </a:cubicBezTo>
                    <a:cubicBezTo>
                      <a:pt x="1151513" y="3810"/>
                      <a:pt x="1184459" y="2540"/>
                      <a:pt x="1218778" y="2540"/>
                    </a:cubicBezTo>
                    <a:cubicBezTo>
                      <a:pt x="1275060" y="1270"/>
                      <a:pt x="1329969" y="0"/>
                      <a:pt x="1386251" y="0"/>
                    </a:cubicBezTo>
                    <a:cubicBezTo>
                      <a:pt x="1409588" y="0"/>
                      <a:pt x="1434297" y="2540"/>
                      <a:pt x="1457634" y="2540"/>
                    </a:cubicBezTo>
                    <a:cubicBezTo>
                      <a:pt x="1522152" y="3810"/>
                      <a:pt x="1588044" y="5080"/>
                      <a:pt x="1652562" y="7620"/>
                    </a:cubicBezTo>
                    <a:cubicBezTo>
                      <a:pt x="1686881" y="8890"/>
                      <a:pt x="1721199" y="12700"/>
                      <a:pt x="1755518" y="16510"/>
                    </a:cubicBezTo>
                    <a:cubicBezTo>
                      <a:pt x="1763754" y="16510"/>
                      <a:pt x="1771990" y="16510"/>
                      <a:pt x="1778854" y="16510"/>
                    </a:cubicBezTo>
                    <a:cubicBezTo>
                      <a:pt x="1790704" y="17780"/>
                      <a:pt x="1799594" y="20320"/>
                      <a:pt x="1809754" y="21590"/>
                    </a:cubicBezTo>
                    <a:close/>
                    <a:moveTo>
                      <a:pt x="1819914" y="2215231"/>
                    </a:moveTo>
                    <a:cubicBezTo>
                      <a:pt x="1821184" y="2198721"/>
                      <a:pt x="1822454" y="2186021"/>
                      <a:pt x="1822454" y="2173321"/>
                    </a:cubicBezTo>
                    <a:cubicBezTo>
                      <a:pt x="1821184" y="2078013"/>
                      <a:pt x="1819914" y="1988654"/>
                      <a:pt x="1819914" y="1892551"/>
                    </a:cubicBezTo>
                    <a:cubicBezTo>
                      <a:pt x="1819914" y="1848715"/>
                      <a:pt x="1822454" y="1804878"/>
                      <a:pt x="1821184" y="1761042"/>
                    </a:cubicBezTo>
                    <a:cubicBezTo>
                      <a:pt x="1821184" y="1720577"/>
                      <a:pt x="1819914" y="1678427"/>
                      <a:pt x="1818644" y="1637962"/>
                    </a:cubicBezTo>
                    <a:cubicBezTo>
                      <a:pt x="1813564" y="1575580"/>
                      <a:pt x="1802134" y="284090"/>
                      <a:pt x="1802134" y="221708"/>
                    </a:cubicBezTo>
                    <a:cubicBezTo>
                      <a:pt x="1799594" y="169441"/>
                      <a:pt x="1797054" y="115489"/>
                      <a:pt x="1794514" y="63500"/>
                    </a:cubicBezTo>
                    <a:cubicBezTo>
                      <a:pt x="1793244" y="44450"/>
                      <a:pt x="1791974" y="43180"/>
                      <a:pt x="1774736" y="41910"/>
                    </a:cubicBezTo>
                    <a:cubicBezTo>
                      <a:pt x="1770618" y="41910"/>
                      <a:pt x="1767872" y="41910"/>
                      <a:pt x="1763754" y="40640"/>
                    </a:cubicBezTo>
                    <a:cubicBezTo>
                      <a:pt x="1729435" y="36830"/>
                      <a:pt x="1693744" y="31750"/>
                      <a:pt x="1659426" y="30480"/>
                    </a:cubicBezTo>
                    <a:cubicBezTo>
                      <a:pt x="1575689" y="26670"/>
                      <a:pt x="1490579" y="25400"/>
                      <a:pt x="1406842" y="22860"/>
                    </a:cubicBezTo>
                    <a:cubicBezTo>
                      <a:pt x="1394488" y="22860"/>
                      <a:pt x="1380761" y="22860"/>
                      <a:pt x="1368406" y="22860"/>
                    </a:cubicBezTo>
                    <a:cubicBezTo>
                      <a:pt x="1347815" y="22860"/>
                      <a:pt x="1327224" y="22860"/>
                      <a:pt x="1308005" y="22860"/>
                    </a:cubicBezTo>
                    <a:cubicBezTo>
                      <a:pt x="1264078" y="22860"/>
                      <a:pt x="1220150" y="22860"/>
                      <a:pt x="1177596" y="24130"/>
                    </a:cubicBezTo>
                    <a:cubicBezTo>
                      <a:pt x="1140532" y="25400"/>
                      <a:pt x="515936" y="29210"/>
                      <a:pt x="478873" y="29210"/>
                    </a:cubicBezTo>
                    <a:cubicBezTo>
                      <a:pt x="418472" y="29210"/>
                      <a:pt x="358072" y="26670"/>
                      <a:pt x="297671" y="33020"/>
                    </a:cubicBezTo>
                    <a:cubicBezTo>
                      <a:pt x="266098" y="36830"/>
                      <a:pt x="235898" y="36830"/>
                      <a:pt x="205698" y="38100"/>
                    </a:cubicBezTo>
                    <a:cubicBezTo>
                      <a:pt x="153534" y="41910"/>
                      <a:pt x="101370" y="45720"/>
                      <a:pt x="49530" y="50800"/>
                    </a:cubicBezTo>
                    <a:cubicBezTo>
                      <a:pt x="36830" y="50800"/>
                      <a:pt x="34290" y="53340"/>
                      <a:pt x="33020" y="69966"/>
                    </a:cubicBezTo>
                    <a:cubicBezTo>
                      <a:pt x="31750" y="100315"/>
                      <a:pt x="31750" y="130663"/>
                      <a:pt x="30480" y="161011"/>
                    </a:cubicBezTo>
                    <a:cubicBezTo>
                      <a:pt x="29210" y="211592"/>
                      <a:pt x="26670" y="260486"/>
                      <a:pt x="25400" y="311067"/>
                    </a:cubicBezTo>
                    <a:cubicBezTo>
                      <a:pt x="20320" y="365019"/>
                      <a:pt x="26670" y="1683485"/>
                      <a:pt x="29210" y="1737438"/>
                    </a:cubicBezTo>
                    <a:cubicBezTo>
                      <a:pt x="29210" y="1794762"/>
                      <a:pt x="29210" y="1853773"/>
                      <a:pt x="30480" y="1911097"/>
                    </a:cubicBezTo>
                    <a:cubicBezTo>
                      <a:pt x="30480" y="1953248"/>
                      <a:pt x="33020" y="1995398"/>
                      <a:pt x="33020" y="2037549"/>
                    </a:cubicBezTo>
                    <a:cubicBezTo>
                      <a:pt x="33020" y="2083071"/>
                      <a:pt x="33020" y="2128594"/>
                      <a:pt x="31750" y="2173321"/>
                    </a:cubicBezTo>
                    <a:cubicBezTo>
                      <a:pt x="31750" y="2177131"/>
                      <a:pt x="31750" y="2179671"/>
                      <a:pt x="31750" y="2183481"/>
                    </a:cubicBezTo>
                    <a:cubicBezTo>
                      <a:pt x="31750" y="2193641"/>
                      <a:pt x="35560" y="2197451"/>
                      <a:pt x="44450" y="2197451"/>
                    </a:cubicBezTo>
                    <a:cubicBezTo>
                      <a:pt x="61561" y="2197451"/>
                      <a:pt x="80779" y="2198721"/>
                      <a:pt x="98625" y="2198721"/>
                    </a:cubicBezTo>
                    <a:cubicBezTo>
                      <a:pt x="124707" y="2198721"/>
                      <a:pt x="152161" y="2196181"/>
                      <a:pt x="178243" y="2198721"/>
                    </a:cubicBezTo>
                    <a:cubicBezTo>
                      <a:pt x="220798" y="2202531"/>
                      <a:pt x="263353" y="2205071"/>
                      <a:pt x="305908" y="2203801"/>
                    </a:cubicBezTo>
                    <a:cubicBezTo>
                      <a:pt x="333363" y="2202531"/>
                      <a:pt x="359445" y="2205071"/>
                      <a:pt x="386899" y="2205071"/>
                    </a:cubicBezTo>
                    <a:cubicBezTo>
                      <a:pt x="426709" y="2205071"/>
                      <a:pt x="466518" y="2203801"/>
                      <a:pt x="506327" y="2205071"/>
                    </a:cubicBezTo>
                    <a:cubicBezTo>
                      <a:pt x="565355" y="2206341"/>
                      <a:pt x="1213287" y="2196181"/>
                      <a:pt x="1273687" y="2198721"/>
                    </a:cubicBezTo>
                    <a:cubicBezTo>
                      <a:pt x="1299769" y="2199991"/>
                      <a:pt x="1325851" y="2201261"/>
                      <a:pt x="1350560" y="2201261"/>
                    </a:cubicBezTo>
                    <a:cubicBezTo>
                      <a:pt x="1395861" y="2203801"/>
                      <a:pt x="1439788" y="2199991"/>
                      <a:pt x="1485088" y="2203801"/>
                    </a:cubicBezTo>
                    <a:cubicBezTo>
                      <a:pt x="1522152" y="2206341"/>
                      <a:pt x="1559216" y="2206341"/>
                      <a:pt x="1596280" y="2208881"/>
                    </a:cubicBezTo>
                    <a:cubicBezTo>
                      <a:pt x="1651190" y="2212691"/>
                      <a:pt x="1706099" y="2215231"/>
                      <a:pt x="1761009" y="2216501"/>
                    </a:cubicBezTo>
                    <a:cubicBezTo>
                      <a:pt x="1781600" y="2216502"/>
                      <a:pt x="1799594" y="2215231"/>
                      <a:pt x="1819914" y="221523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8DC13912-6F59-067C-91E2-5E29685C9F79}"/>
                </a:ext>
              </a:extLst>
            </p:cNvPr>
            <p:cNvSpPr/>
            <p:nvPr/>
          </p:nvSpPr>
          <p:spPr>
            <a:xfrm rot="5283610">
              <a:off x="408738" y="1881440"/>
              <a:ext cx="1991676" cy="598333"/>
            </a:xfrm>
            <a:custGeom>
              <a:avLst/>
              <a:gdLst/>
              <a:ahLst/>
              <a:cxnLst/>
              <a:rect l="l" t="t" r="r" b="b"/>
              <a:pathLst>
                <a:path w="1991676" h="598333">
                  <a:moveTo>
                    <a:pt x="0" y="0"/>
                  </a:moveTo>
                  <a:lnTo>
                    <a:pt x="1991676" y="0"/>
                  </a:lnTo>
                  <a:lnTo>
                    <a:pt x="1991676" y="598332"/>
                  </a:lnTo>
                  <a:lnTo>
                    <a:pt x="0" y="598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Hộp Văn bản 10">
              <a:extLst>
                <a:ext uri="{FF2B5EF4-FFF2-40B4-BE49-F238E27FC236}">
                  <a16:creationId xmlns:a16="http://schemas.microsoft.com/office/drawing/2014/main" id="{C14B228D-2AE2-676F-34ED-1A6C15B3F4E3}"/>
                </a:ext>
              </a:extLst>
            </p:cNvPr>
            <p:cNvSpPr txBox="1"/>
            <p:nvPr/>
          </p:nvSpPr>
          <p:spPr>
            <a:xfrm>
              <a:off x="1644384" y="1734702"/>
              <a:ext cx="269556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 Đọc một bài thơ của Trần Nhân Tông mà em sưu tầm được.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CF57E577-F52D-A170-B00E-1CB9EC3DF31D}"/>
              </a:ext>
            </a:extLst>
          </p:cNvPr>
          <p:cNvSpPr/>
          <p:nvPr/>
        </p:nvSpPr>
        <p:spPr>
          <a:xfrm>
            <a:off x="7241223" y="2773395"/>
            <a:ext cx="4579442" cy="394241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69DEA7-64F5-6588-0FF8-365729431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3372" y="5676660"/>
            <a:ext cx="1485814" cy="8787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4261EB-F441-B1F4-7FDE-B5D21BA905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4286" y="238716"/>
            <a:ext cx="4579442" cy="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1893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5B2F8F8-6721-430E-5712-7D145E25F189}"/>
              </a:ext>
            </a:extLst>
          </p:cNvPr>
          <p:cNvSpPr txBox="1"/>
          <p:nvPr/>
        </p:nvSpPr>
        <p:spPr>
          <a:xfrm>
            <a:off x="1196340" y="652968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ĐỌC – KHÁM PHÁ CHUNG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7BE5C6-111E-5F39-1B4A-01F5BE8DDEFC}"/>
              </a:ext>
            </a:extLst>
          </p:cNvPr>
          <p:cNvSpPr txBox="1"/>
          <p:nvPr/>
        </p:nvSpPr>
        <p:spPr>
          <a:xfrm>
            <a:off x="1196340" y="1318856"/>
            <a:ext cx="6141720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AE58DC4-B8A6-3D06-E461-20D37C757DFD}"/>
              </a:ext>
            </a:extLst>
          </p:cNvPr>
          <p:cNvSpPr txBox="1"/>
          <p:nvPr/>
        </p:nvSpPr>
        <p:spPr>
          <a:xfrm>
            <a:off x="902018" y="2588278"/>
            <a:ext cx="9959340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14300" marR="0" indent="179705" algn="ctr">
              <a:spcBef>
                <a:spcPts val="0"/>
              </a:spcBef>
              <a:spcAft>
                <a:spcPts val="0"/>
              </a:spcAft>
            </a:pPr>
            <a:r>
              <a:rPr lang="vi-VN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Heading Semibold" pitchFamily="2" charset="0"/>
                <a:ea typeface="MS Mincho" panose="02020609040205080304" pitchFamily="49" charset="-128"/>
              </a:rPr>
              <a:t>Chuyên mục “Người nổi tiếng”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Elephant" panose="020209040905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60376EC-B876-C743-C2FD-0F1FE0391CBC}"/>
              </a:ext>
            </a:extLst>
          </p:cNvPr>
          <p:cNvSpPr/>
          <p:nvPr/>
        </p:nvSpPr>
        <p:spPr>
          <a:xfrm>
            <a:off x="4017616" y="3182419"/>
            <a:ext cx="4337744" cy="2596317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089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83DCF99-9FF6-5207-F27C-FBAED40E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865" r="785" b="4578"/>
          <a:stretch>
            <a:fillRect/>
          </a:stretch>
        </p:blipFill>
        <p:spPr bwMode="auto">
          <a:xfrm>
            <a:off x="1263193" y="782425"/>
            <a:ext cx="5912767" cy="4034672"/>
          </a:xfrm>
          <a:custGeom>
            <a:avLst/>
            <a:gdLst>
              <a:gd name="connsiteX0" fmla="*/ 672459 w 5912767"/>
              <a:gd name="connsiteY0" fmla="*/ 0 h 4034672"/>
              <a:gd name="connsiteX1" fmla="*/ 5240308 w 5912767"/>
              <a:gd name="connsiteY1" fmla="*/ 0 h 4034672"/>
              <a:gd name="connsiteX2" fmla="*/ 5912767 w 5912767"/>
              <a:gd name="connsiteY2" fmla="*/ 672459 h 4034672"/>
              <a:gd name="connsiteX3" fmla="*/ 5912767 w 5912767"/>
              <a:gd name="connsiteY3" fmla="*/ 3362213 h 4034672"/>
              <a:gd name="connsiteX4" fmla="*/ 5240308 w 5912767"/>
              <a:gd name="connsiteY4" fmla="*/ 4034672 h 4034672"/>
              <a:gd name="connsiteX5" fmla="*/ 672459 w 5912767"/>
              <a:gd name="connsiteY5" fmla="*/ 4034672 h 4034672"/>
              <a:gd name="connsiteX6" fmla="*/ 0 w 5912767"/>
              <a:gd name="connsiteY6" fmla="*/ 3362213 h 4034672"/>
              <a:gd name="connsiteX7" fmla="*/ 0 w 5912767"/>
              <a:gd name="connsiteY7" fmla="*/ 672459 h 4034672"/>
              <a:gd name="connsiteX8" fmla="*/ 672459 w 5912767"/>
              <a:gd name="connsiteY8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2767" h="4034672">
                <a:moveTo>
                  <a:pt x="672459" y="0"/>
                </a:moveTo>
                <a:lnTo>
                  <a:pt x="5240308" y="0"/>
                </a:lnTo>
                <a:cubicBezTo>
                  <a:pt x="5611697" y="0"/>
                  <a:pt x="5912767" y="301070"/>
                  <a:pt x="5912767" y="672459"/>
                </a:cubicBezTo>
                <a:lnTo>
                  <a:pt x="5912767" y="3362213"/>
                </a:lnTo>
                <a:cubicBezTo>
                  <a:pt x="5912767" y="3733602"/>
                  <a:pt x="5611697" y="4034672"/>
                  <a:pt x="5240308" y="4034672"/>
                </a:cubicBezTo>
                <a:lnTo>
                  <a:pt x="672459" y="4034672"/>
                </a:lnTo>
                <a:cubicBezTo>
                  <a:pt x="301070" y="4034672"/>
                  <a:pt x="0" y="3733602"/>
                  <a:pt x="0" y="3362213"/>
                </a:cubicBezTo>
                <a:lnTo>
                  <a:pt x="0" y="672459"/>
                </a:lnTo>
                <a:cubicBezTo>
                  <a:pt x="0" y="301070"/>
                  <a:pt x="301070" y="0"/>
                  <a:pt x="672459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FE5B3A4-B679-77E4-819F-6F1E89DFF65F}"/>
              </a:ext>
            </a:extLst>
          </p:cNvPr>
          <p:cNvSpPr/>
          <p:nvPr/>
        </p:nvSpPr>
        <p:spPr>
          <a:xfrm>
            <a:off x="7175959" y="3291840"/>
            <a:ext cx="3951000" cy="2377440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351263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7BE5C6-111E-5F39-1B4A-01F5BE8DDEFC}"/>
              </a:ext>
            </a:extLst>
          </p:cNvPr>
          <p:cNvSpPr txBox="1"/>
          <p:nvPr/>
        </p:nvSpPr>
        <p:spPr>
          <a:xfrm>
            <a:off x="1072800" y="2436949"/>
            <a:ext cx="3179008" cy="12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Phật hoàng Trần Nhân Tông trong lãnh đạo và phát triển xã hội Việt Nam">
            <a:extLst>
              <a:ext uri="{FF2B5EF4-FFF2-40B4-BE49-F238E27FC236}">
                <a16:creationId xmlns:a16="http://schemas.microsoft.com/office/drawing/2014/main" id="{415E92B9-C1DB-36D1-E168-390CA4CA5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"/>
          <a:stretch>
            <a:fillRect/>
          </a:stretch>
        </p:blipFill>
        <p:spPr bwMode="auto">
          <a:xfrm>
            <a:off x="4251808" y="766189"/>
            <a:ext cx="4953152" cy="5314571"/>
          </a:xfrm>
          <a:custGeom>
            <a:avLst/>
            <a:gdLst>
              <a:gd name="connsiteX0" fmla="*/ 617722 w 3706257"/>
              <a:gd name="connsiteY0" fmla="*/ 0 h 4121804"/>
              <a:gd name="connsiteX1" fmla="*/ 3088535 w 3706257"/>
              <a:gd name="connsiteY1" fmla="*/ 0 h 4121804"/>
              <a:gd name="connsiteX2" fmla="*/ 3706257 w 3706257"/>
              <a:gd name="connsiteY2" fmla="*/ 617722 h 4121804"/>
              <a:gd name="connsiteX3" fmla="*/ 3706257 w 3706257"/>
              <a:gd name="connsiteY3" fmla="*/ 4086522 h 4121804"/>
              <a:gd name="connsiteX4" fmla="*/ 3702701 w 3706257"/>
              <a:gd name="connsiteY4" fmla="*/ 4121804 h 4121804"/>
              <a:gd name="connsiteX5" fmla="*/ 3557 w 3706257"/>
              <a:gd name="connsiteY5" fmla="*/ 4121804 h 4121804"/>
              <a:gd name="connsiteX6" fmla="*/ 0 w 3706257"/>
              <a:gd name="connsiteY6" fmla="*/ 4086522 h 4121804"/>
              <a:gd name="connsiteX7" fmla="*/ 0 w 3706257"/>
              <a:gd name="connsiteY7" fmla="*/ 617722 h 4121804"/>
              <a:gd name="connsiteX8" fmla="*/ 617722 w 3706257"/>
              <a:gd name="connsiteY8" fmla="*/ 0 h 412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257" h="4121804">
                <a:moveTo>
                  <a:pt x="617722" y="0"/>
                </a:moveTo>
                <a:lnTo>
                  <a:pt x="3088535" y="0"/>
                </a:lnTo>
                <a:cubicBezTo>
                  <a:pt x="3429693" y="0"/>
                  <a:pt x="3706257" y="276564"/>
                  <a:pt x="3706257" y="617722"/>
                </a:cubicBezTo>
                <a:lnTo>
                  <a:pt x="3706257" y="4086522"/>
                </a:lnTo>
                <a:lnTo>
                  <a:pt x="3702701" y="4121804"/>
                </a:lnTo>
                <a:lnTo>
                  <a:pt x="3557" y="4121804"/>
                </a:lnTo>
                <a:lnTo>
                  <a:pt x="0" y="4086522"/>
                </a:lnTo>
                <a:lnTo>
                  <a:pt x="0" y="617722"/>
                </a:lnTo>
                <a:cubicBezTo>
                  <a:pt x="0" y="276564"/>
                  <a:pt x="276564" y="0"/>
                  <a:pt x="6177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2318" y="2994198"/>
            <a:ext cx="3017127" cy="3189052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6087BA78-C7BA-A5D2-48C3-C6018F235E96}"/>
              </a:ext>
            </a:extLst>
          </p:cNvPr>
          <p:cNvSpPr/>
          <p:nvPr/>
        </p:nvSpPr>
        <p:spPr>
          <a:xfrm>
            <a:off x="1072800" y="1634327"/>
            <a:ext cx="3397725" cy="2998452"/>
          </a:xfrm>
          <a:custGeom>
            <a:avLst/>
            <a:gdLst/>
            <a:ahLst/>
            <a:cxnLst/>
            <a:rect l="l" t="t" r="r" b="b"/>
            <a:pathLst>
              <a:path w="4050623" h="3957796">
                <a:moveTo>
                  <a:pt x="0" y="0"/>
                </a:moveTo>
                <a:lnTo>
                  <a:pt x="4050624" y="0"/>
                </a:lnTo>
                <a:lnTo>
                  <a:pt x="4050624" y="3957796"/>
                </a:lnTo>
                <a:lnTo>
                  <a:pt x="0" y="3957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2293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FB325D6-B36D-4F82-543F-4E755A6D6793}"/>
              </a:ext>
            </a:extLst>
          </p:cNvPr>
          <p:cNvGrpSpPr/>
          <p:nvPr/>
        </p:nvGrpSpPr>
        <p:grpSpPr>
          <a:xfrm>
            <a:off x="540510" y="833491"/>
            <a:ext cx="3688354" cy="785034"/>
            <a:chOff x="598106" y="791293"/>
            <a:chExt cx="3688354" cy="938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640AC4-4B6C-0B31-0CD0-5DB98C0B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280" y="791293"/>
              <a:ext cx="3548180" cy="9382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14CFA9-C3ED-E401-77C0-02B6B568A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06" y="849667"/>
              <a:ext cx="3548180" cy="828502"/>
            </a:xfrm>
            <a:prstGeom prst="rect">
              <a:avLst/>
            </a:prstGeom>
          </p:spPr>
        </p:pic>
      </p:grpSp>
      <p:pic>
        <p:nvPicPr>
          <p:cNvPr id="8" name="Hình ảnh 7" descr="Phật hoàng Trần Nhân Tông trong lãnh đạo và phát triển xã hội Việt Nam">
            <a:extLst>
              <a:ext uri="{FF2B5EF4-FFF2-40B4-BE49-F238E27FC236}">
                <a16:creationId xmlns:a16="http://schemas.microsoft.com/office/drawing/2014/main" id="{415E92B9-C1DB-36D1-E168-390CA4CA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8705"/>
          <a:stretch/>
        </p:blipFill>
        <p:spPr bwMode="auto">
          <a:xfrm>
            <a:off x="1135387" y="1901429"/>
            <a:ext cx="2862476" cy="3097322"/>
          </a:xfrm>
          <a:custGeom>
            <a:avLst/>
            <a:gdLst>
              <a:gd name="connsiteX0" fmla="*/ 617722 w 3706257"/>
              <a:gd name="connsiteY0" fmla="*/ 0 h 4121804"/>
              <a:gd name="connsiteX1" fmla="*/ 3088535 w 3706257"/>
              <a:gd name="connsiteY1" fmla="*/ 0 h 4121804"/>
              <a:gd name="connsiteX2" fmla="*/ 3706257 w 3706257"/>
              <a:gd name="connsiteY2" fmla="*/ 617722 h 4121804"/>
              <a:gd name="connsiteX3" fmla="*/ 3706257 w 3706257"/>
              <a:gd name="connsiteY3" fmla="*/ 4086522 h 4121804"/>
              <a:gd name="connsiteX4" fmla="*/ 3702701 w 3706257"/>
              <a:gd name="connsiteY4" fmla="*/ 4121804 h 4121804"/>
              <a:gd name="connsiteX5" fmla="*/ 3557 w 3706257"/>
              <a:gd name="connsiteY5" fmla="*/ 4121804 h 4121804"/>
              <a:gd name="connsiteX6" fmla="*/ 0 w 3706257"/>
              <a:gd name="connsiteY6" fmla="*/ 4086522 h 4121804"/>
              <a:gd name="connsiteX7" fmla="*/ 0 w 3706257"/>
              <a:gd name="connsiteY7" fmla="*/ 617722 h 4121804"/>
              <a:gd name="connsiteX8" fmla="*/ 617722 w 3706257"/>
              <a:gd name="connsiteY8" fmla="*/ 0 h 412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257" h="4121804">
                <a:moveTo>
                  <a:pt x="617722" y="0"/>
                </a:moveTo>
                <a:lnTo>
                  <a:pt x="3088535" y="0"/>
                </a:lnTo>
                <a:cubicBezTo>
                  <a:pt x="3429693" y="0"/>
                  <a:pt x="3706257" y="276564"/>
                  <a:pt x="3706257" y="617722"/>
                </a:cubicBezTo>
                <a:lnTo>
                  <a:pt x="3706257" y="4086522"/>
                </a:lnTo>
                <a:lnTo>
                  <a:pt x="3702701" y="4121804"/>
                </a:lnTo>
                <a:lnTo>
                  <a:pt x="3557" y="4121804"/>
                </a:lnTo>
                <a:lnTo>
                  <a:pt x="0" y="4086522"/>
                </a:lnTo>
                <a:lnTo>
                  <a:pt x="0" y="617722"/>
                </a:lnTo>
                <a:cubicBezTo>
                  <a:pt x="0" y="276564"/>
                  <a:pt x="276564" y="0"/>
                  <a:pt x="6177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1E9D0FF-20A4-9CCF-CEDC-44056E27B8BA}"/>
              </a:ext>
            </a:extLst>
          </p:cNvPr>
          <p:cNvSpPr txBox="1"/>
          <p:nvPr/>
        </p:nvSpPr>
        <p:spPr>
          <a:xfrm>
            <a:off x="1135387" y="877528"/>
            <a:ext cx="252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2933" y="4964347"/>
            <a:ext cx="1564552" cy="16537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FAA6ED-F2C8-951C-9EC6-1B371889953D}"/>
              </a:ext>
            </a:extLst>
          </p:cNvPr>
          <p:cNvSpPr txBox="1"/>
          <p:nvPr/>
        </p:nvSpPr>
        <p:spPr>
          <a:xfrm>
            <a:off x="4592308" y="2882227"/>
            <a:ext cx="438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7FE2348-1388-BB15-D1AE-F0F52A78141A}"/>
              </a:ext>
            </a:extLst>
          </p:cNvPr>
          <p:cNvSpPr txBox="1"/>
          <p:nvPr/>
        </p:nvSpPr>
        <p:spPr>
          <a:xfrm>
            <a:off x="4592308" y="3870801"/>
            <a:ext cx="6838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C01B1B8-5AEB-B8F7-07B9-C1CD8299AB43}"/>
              </a:ext>
            </a:extLst>
          </p:cNvPr>
          <p:cNvSpPr txBox="1"/>
          <p:nvPr/>
        </p:nvSpPr>
        <p:spPr>
          <a:xfrm>
            <a:off x="986964" y="4968582"/>
            <a:ext cx="3159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(1258 – 1308)</a:t>
            </a: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78A981D-C213-B1A1-C0BB-21353B02CC3D}"/>
              </a:ext>
            </a:extLst>
          </p:cNvPr>
          <p:cNvSpPr txBox="1"/>
          <p:nvPr/>
        </p:nvSpPr>
        <p:spPr>
          <a:xfrm>
            <a:off x="4592308" y="1893653"/>
            <a:ext cx="481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DEACC9A0-92BD-E561-5350-CECB3C916D83}"/>
              </a:ext>
            </a:extLst>
          </p:cNvPr>
          <p:cNvSpPr txBox="1"/>
          <p:nvPr/>
        </p:nvSpPr>
        <p:spPr>
          <a:xfrm>
            <a:off x="4592308" y="4859376"/>
            <a:ext cx="343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7587B7-4626-7A10-3A36-E164604B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2015879"/>
            <a:ext cx="600512" cy="300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73E6C-3B18-3312-8E06-134C7C85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3004392"/>
            <a:ext cx="600512" cy="300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C8289D-6435-4008-F866-94F6A4AB1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3992905"/>
            <a:ext cx="600512" cy="300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5A420-8FC0-F8E4-34A3-3342FF18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4981417"/>
            <a:ext cx="600512" cy="300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137B3-2A95-3C46-C1E8-3484D6005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181" y="602550"/>
            <a:ext cx="1483432" cy="15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4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A64CDE-C3C0-A2F5-D674-11A16F8A0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53" y="831495"/>
            <a:ext cx="4810713" cy="78645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1E9D0FF-20A4-9CCF-CEDC-44056E27B8BA}"/>
              </a:ext>
            </a:extLst>
          </p:cNvPr>
          <p:cNvSpPr txBox="1"/>
          <p:nvPr/>
        </p:nvSpPr>
        <p:spPr>
          <a:xfrm>
            <a:off x="1535125" y="896934"/>
            <a:ext cx="4810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81" y="4261803"/>
            <a:ext cx="1746521" cy="18460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A89CC1-67E9-B54F-870B-10A2BC1D6C68}"/>
              </a:ext>
            </a:extLst>
          </p:cNvPr>
          <p:cNvSpPr txBox="1"/>
          <p:nvPr/>
        </p:nvSpPr>
        <p:spPr>
          <a:xfrm>
            <a:off x="1973460" y="2306325"/>
            <a:ext cx="4984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ACE58-4B67-420D-34A8-B3AE1283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68"/>
          <a:stretch/>
        </p:blipFill>
        <p:spPr>
          <a:xfrm>
            <a:off x="7483877" y="708251"/>
            <a:ext cx="3688311" cy="54827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E40F1-3F2C-656D-17D9-16A5C7447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0"/>
          <a:stretch/>
        </p:blipFill>
        <p:spPr>
          <a:xfrm>
            <a:off x="3940481" y="4354784"/>
            <a:ext cx="1033165" cy="11001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47E5BE-8AAE-488A-FC47-9BDC47ECA5B2}"/>
              </a:ext>
            </a:extLst>
          </p:cNvPr>
          <p:cNvSpPr/>
          <p:nvPr/>
        </p:nvSpPr>
        <p:spPr>
          <a:xfrm>
            <a:off x="7033358" y="1169233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DF541F-2739-7725-FDD8-30EC8DCA462B}"/>
              </a:ext>
            </a:extLst>
          </p:cNvPr>
          <p:cNvSpPr/>
          <p:nvPr/>
        </p:nvSpPr>
        <p:spPr>
          <a:xfrm>
            <a:off x="7033358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3BB6FE-B980-7705-7CE2-B626EB00427B}"/>
              </a:ext>
            </a:extLst>
          </p:cNvPr>
          <p:cNvSpPr/>
          <p:nvPr/>
        </p:nvSpPr>
        <p:spPr>
          <a:xfrm>
            <a:off x="7033358" y="4774368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80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89078" y="2233468"/>
            <a:ext cx="2250151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6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6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68941" y="1193625"/>
            <a:ext cx="330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79671" y="2150888"/>
            <a:ext cx="323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1273" y="3684691"/>
            <a:ext cx="288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29097" y="4664496"/>
            <a:ext cx="272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1852504"/>
            <a:ext cx="2738399" cy="92202"/>
          </a:xfrm>
          <a:prstGeom prst="rect">
            <a:avLst/>
          </a:prstGeom>
        </p:spPr>
      </p:pic>
      <p:pic>
        <p:nvPicPr>
          <p:cNvPr id="14" name="图片 13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3225741"/>
            <a:ext cx="2738399" cy="92202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4284921"/>
            <a:ext cx="2738399" cy="92202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5246946"/>
            <a:ext cx="2738399" cy="92202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96AF89D-7B18-EB0C-F1DB-F68FBCE2DF47}"/>
              </a:ext>
            </a:extLst>
          </p:cNvPr>
          <p:cNvSpPr/>
          <p:nvPr/>
        </p:nvSpPr>
        <p:spPr>
          <a:xfrm>
            <a:off x="197963" y="292231"/>
            <a:ext cx="1843562" cy="1060002"/>
          </a:xfrm>
          <a:prstGeom prst="rect">
            <a:avLst/>
          </a:prstGeom>
          <a:solidFill>
            <a:srgbClr val="0FC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1410"/>
            <a:ext cx="1311838" cy="138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C9A4C-2C64-EECE-7755-27E98F898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91"/>
            <a:ext cx="4432176" cy="6846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20384C-5C4C-EB15-83E9-092876BCFC73}"/>
              </a:ext>
            </a:extLst>
          </p:cNvPr>
          <p:cNvSpPr/>
          <p:nvPr/>
        </p:nvSpPr>
        <p:spPr>
          <a:xfrm>
            <a:off x="3902547" y="1443840"/>
            <a:ext cx="7120328" cy="4027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1E0DDCC5-E093-383B-B6F5-B3308D9C82CF}"/>
              </a:ext>
            </a:extLst>
          </p:cNvPr>
          <p:cNvSpPr txBox="1"/>
          <p:nvPr/>
        </p:nvSpPr>
        <p:spPr>
          <a:xfrm>
            <a:off x="4122297" y="1448626"/>
            <a:ext cx="66808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38684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của Trần Nhân Tông hiện bị thất lạc nhiều.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38684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còn lưu truyền lại đến nay 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 âm thi tập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do Phan Phu Tiên và Chu Xa sưu tầm,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 Ông mộng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của Hồ Nguyên Trừng, 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 Việt thi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của Lê Quý Đôn;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 số bài giảng về đạo Phật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 đăng ngữ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tổ thực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21B2F5-1CD1-D94E-2728-DAF1D6803451}"/>
              </a:ext>
            </a:extLst>
          </p:cNvPr>
          <p:cNvSpPr/>
          <p:nvPr/>
        </p:nvSpPr>
        <p:spPr>
          <a:xfrm>
            <a:off x="3647607" y="1738444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FD8DF9-4840-831A-0F44-2160E8016491}"/>
              </a:ext>
            </a:extLst>
          </p:cNvPr>
          <p:cNvSpPr/>
          <p:nvPr/>
        </p:nvSpPr>
        <p:spPr>
          <a:xfrm>
            <a:off x="3647607" y="2731126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1E919F-9B9A-30D0-F9BB-86D518CCA352}"/>
              </a:ext>
            </a:extLst>
          </p:cNvPr>
          <p:cNvSpPr/>
          <p:nvPr/>
        </p:nvSpPr>
        <p:spPr>
          <a:xfrm>
            <a:off x="3647607" y="3723808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940973-2BD8-ED27-CBC0-74634C233182}"/>
              </a:ext>
            </a:extLst>
          </p:cNvPr>
          <p:cNvSpPr/>
          <p:nvPr/>
        </p:nvSpPr>
        <p:spPr>
          <a:xfrm>
            <a:off x="3647607" y="4716491"/>
            <a:ext cx="412230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FAA6ED-F2C8-951C-9EC6-1B371889953D}"/>
              </a:ext>
            </a:extLst>
          </p:cNvPr>
          <p:cNvSpPr txBox="1"/>
          <p:nvPr/>
        </p:nvSpPr>
        <p:spPr>
          <a:xfrm>
            <a:off x="7842814" y="2538809"/>
            <a:ext cx="2841890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67333-02D6-64A6-DD36-9B5B034BA074}"/>
              </a:ext>
            </a:extLst>
          </p:cNvPr>
          <p:cNvSpPr txBox="1"/>
          <p:nvPr/>
        </p:nvSpPr>
        <p:spPr>
          <a:xfrm>
            <a:off x="3016667" y="1037576"/>
            <a:ext cx="614596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F8427-CFBB-B287-94D4-DC01E356C4C8}"/>
              </a:ext>
            </a:extLst>
          </p:cNvPr>
          <p:cNvSpPr txBox="1"/>
          <p:nvPr/>
        </p:nvSpPr>
        <p:spPr>
          <a:xfrm>
            <a:off x="1516966" y="2538809"/>
            <a:ext cx="2841890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 đầy cảm hứng yêu nước và hào khí Đông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FF188-B001-F99A-6AAB-7726360F2CC7}"/>
              </a:ext>
            </a:extLst>
          </p:cNvPr>
          <p:cNvSpPr txBox="1"/>
          <p:nvPr/>
        </p:nvSpPr>
        <p:spPr>
          <a:xfrm>
            <a:off x="4679890" y="2538809"/>
            <a:ext cx="2841890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4989C06-00D5-0971-DA79-7CBCCA19924A}"/>
              </a:ext>
            </a:extLst>
          </p:cNvPr>
          <p:cNvSpPr/>
          <p:nvPr/>
        </p:nvSpPr>
        <p:spPr>
          <a:xfrm>
            <a:off x="1663908" y="1978702"/>
            <a:ext cx="8709285" cy="19487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2E932340-2A7C-2FCC-8403-775150D57865}"/>
              </a:ext>
            </a:extLst>
          </p:cNvPr>
          <p:cNvGrpSpPr/>
          <p:nvPr/>
        </p:nvGrpSpPr>
        <p:grpSpPr>
          <a:xfrm>
            <a:off x="2598475" y="1824993"/>
            <a:ext cx="558951" cy="523220"/>
            <a:chOff x="0" y="0"/>
            <a:chExt cx="812800" cy="812800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801DFB89-F7DD-D2DB-5458-A01745BF864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40E55"/>
            </a:solidFill>
          </p:spPr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CF1C6ED2-D2E5-1DA4-D055-A63E92623DD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53859FDC-E903-FAC7-4338-67581087684E}"/>
              </a:ext>
            </a:extLst>
          </p:cNvPr>
          <p:cNvGrpSpPr/>
          <p:nvPr/>
        </p:nvGrpSpPr>
        <p:grpSpPr>
          <a:xfrm>
            <a:off x="5719178" y="1824993"/>
            <a:ext cx="558951" cy="523220"/>
            <a:chOff x="0" y="0"/>
            <a:chExt cx="812800" cy="812800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B8EA5F0B-3D7C-152E-6E7A-92BF9ACD6F5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AD0E"/>
            </a:solidFill>
          </p:spPr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BC445642-4E14-59CE-AED6-1357CB0C027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9B836143-6D4C-77A8-18E7-23868CF42829}"/>
              </a:ext>
            </a:extLst>
          </p:cNvPr>
          <p:cNvGrpSpPr/>
          <p:nvPr/>
        </p:nvGrpSpPr>
        <p:grpSpPr>
          <a:xfrm>
            <a:off x="8839882" y="1824993"/>
            <a:ext cx="558951" cy="523220"/>
            <a:chOff x="0" y="0"/>
            <a:chExt cx="812800" cy="812800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BC2D040-D61E-1EDC-9D95-4869DC0D90E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1FDAA5F4-9B7C-AA8E-D727-DCFD14BBEFF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E8EB4B6-6BD6-6A6A-D3B9-B7935DD3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24" y="4976174"/>
            <a:ext cx="1036410" cy="11034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7479B9-BF8F-1B29-E084-70C0667F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40" y="4785578"/>
            <a:ext cx="2436378" cy="14501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6549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3D850-A9FA-6CB6-871E-10EA2A6EF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7684">
            <a:off x="1001613" y="938546"/>
            <a:ext cx="5837490" cy="13113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7BE5C6-111E-5F39-1B4A-01F5BE8DDEFC}"/>
              </a:ext>
            </a:extLst>
          </p:cNvPr>
          <p:cNvSpPr txBox="1"/>
          <p:nvPr/>
        </p:nvSpPr>
        <p:spPr>
          <a:xfrm>
            <a:off x="1333774" y="887348"/>
            <a:ext cx="4762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73" y="3971115"/>
            <a:ext cx="2553948" cy="2699480"/>
          </a:xfrm>
          <a:prstGeom prst="rect">
            <a:avLst/>
          </a:prstGeom>
        </p:spPr>
      </p:pic>
      <p:sp>
        <p:nvSpPr>
          <p:cNvPr id="7" name="Freeform 17">
            <a:extLst>
              <a:ext uri="{FF2B5EF4-FFF2-40B4-BE49-F238E27FC236}">
                <a16:creationId xmlns:a16="http://schemas.microsoft.com/office/drawing/2014/main" id="{3E1ED5B1-226D-1EF3-45F9-5BF9CC0F267B}"/>
              </a:ext>
            </a:extLst>
          </p:cNvPr>
          <p:cNvSpPr/>
          <p:nvPr/>
        </p:nvSpPr>
        <p:spPr>
          <a:xfrm>
            <a:off x="6640968" y="989149"/>
            <a:ext cx="4762226" cy="4730843"/>
          </a:xfrm>
          <a:custGeom>
            <a:avLst/>
            <a:gdLst/>
            <a:ahLst/>
            <a:cxnLst/>
            <a:rect l="l" t="t" r="r" b="b"/>
            <a:pathLst>
              <a:path w="4927904" h="4114800">
                <a:moveTo>
                  <a:pt x="0" y="0"/>
                </a:moveTo>
                <a:lnTo>
                  <a:pt x="4927904" y="0"/>
                </a:lnTo>
                <a:lnTo>
                  <a:pt x="4927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87B5906-0A1B-CEE4-73F9-CDFE985012BA}"/>
              </a:ext>
            </a:extLst>
          </p:cNvPr>
          <p:cNvSpPr txBox="1"/>
          <p:nvPr/>
        </p:nvSpPr>
        <p:spPr>
          <a:xfrm>
            <a:off x="1621603" y="2631589"/>
            <a:ext cx="614172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64E207AB-8CCD-08CB-E9FD-D79E48E42B01}"/>
              </a:ext>
            </a:extLst>
          </p:cNvPr>
          <p:cNvSpPr/>
          <p:nvPr/>
        </p:nvSpPr>
        <p:spPr>
          <a:xfrm>
            <a:off x="7415033" y="2249618"/>
            <a:ext cx="3214095" cy="1827051"/>
          </a:xfrm>
          <a:custGeom>
            <a:avLst/>
            <a:gdLst/>
            <a:ahLst/>
            <a:cxnLst/>
            <a:rect l="l" t="t" r="r" b="b"/>
            <a:pathLst>
              <a:path w="4167636" h="1870227">
                <a:moveTo>
                  <a:pt x="0" y="0"/>
                </a:moveTo>
                <a:lnTo>
                  <a:pt x="4167636" y="0"/>
                </a:lnTo>
                <a:lnTo>
                  <a:pt x="4167636" y="1870226"/>
                </a:lnTo>
                <a:lnTo>
                  <a:pt x="0" y="1870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5C4F5F-DFD8-1342-4E1C-5D6639789DA9}"/>
              </a:ext>
            </a:extLst>
          </p:cNvPr>
          <p:cNvSpPr txBox="1"/>
          <p:nvPr/>
        </p:nvSpPr>
        <p:spPr>
          <a:xfrm>
            <a:off x="1562872" y="3742346"/>
            <a:ext cx="614172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8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695" y="4617720"/>
            <a:ext cx="2119504" cy="224028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3D9D3D2-5EA3-C839-6C85-A6F32999767E}"/>
              </a:ext>
            </a:extLst>
          </p:cNvPr>
          <p:cNvSpPr txBox="1"/>
          <p:nvPr/>
        </p:nvSpPr>
        <p:spPr>
          <a:xfrm>
            <a:off x="1314724" y="6983372"/>
            <a:ext cx="9456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Hoàn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87B5906-0A1B-CEE4-73F9-CDFE985012BA}"/>
              </a:ext>
            </a:extLst>
          </p:cNvPr>
          <p:cNvSpPr txBox="1"/>
          <p:nvPr/>
        </p:nvSpPr>
        <p:spPr>
          <a:xfrm>
            <a:off x="1441245" y="922567"/>
            <a:ext cx="6141720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Hoàn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CFD9E7-6E55-ACDD-245C-5D2591B55E20}"/>
              </a:ext>
            </a:extLst>
          </p:cNvPr>
          <p:cNvSpPr txBox="1"/>
          <p:nvPr/>
        </p:nvSpPr>
        <p:spPr>
          <a:xfrm>
            <a:off x="1441245" y="2240280"/>
            <a:ext cx="45164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XIII,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18AD9-D8F5-C50B-D449-FD3A9C73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540" y="1518843"/>
            <a:ext cx="4126952" cy="3604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D24A3-D4AC-6A31-5417-F9767FEB9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8" y="2274191"/>
            <a:ext cx="554223" cy="4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6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77" y="4360971"/>
            <a:ext cx="1773660" cy="187472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3D9D3D2-5EA3-C839-6C85-A6F32999767E}"/>
              </a:ext>
            </a:extLst>
          </p:cNvPr>
          <p:cNvSpPr txBox="1"/>
          <p:nvPr/>
        </p:nvSpPr>
        <p:spPr>
          <a:xfrm>
            <a:off x="1314724" y="6983372"/>
            <a:ext cx="9456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Hoàn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36900B8-BADC-F9B0-2502-1DF15CB170C5}"/>
              </a:ext>
            </a:extLst>
          </p:cNvPr>
          <p:cNvSpPr txBox="1"/>
          <p:nvPr/>
        </p:nvSpPr>
        <p:spPr>
          <a:xfrm>
            <a:off x="1419655" y="1874728"/>
            <a:ext cx="47961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498314-D5BB-8327-942A-1CE3EFD2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58" y="1929418"/>
            <a:ext cx="554223" cy="428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4D0C6-0E65-EEC2-F7E3-7CA17717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695" y="1579333"/>
            <a:ext cx="5115207" cy="34039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074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637" y="3905956"/>
            <a:ext cx="2308390" cy="2439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EE13B4-03DA-8AC4-C60D-5E320985F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3" r="372"/>
          <a:stretch>
            <a:fillRect/>
          </a:stretch>
        </p:blipFill>
        <p:spPr>
          <a:xfrm>
            <a:off x="5543444" y="743920"/>
            <a:ext cx="5537844" cy="3105299"/>
          </a:xfrm>
          <a:custGeom>
            <a:avLst/>
            <a:gdLst>
              <a:gd name="connsiteX0" fmla="*/ 4949 w 5537844"/>
              <a:gd name="connsiteY0" fmla="*/ 0 h 3105299"/>
              <a:gd name="connsiteX1" fmla="*/ 5537844 w 5537844"/>
              <a:gd name="connsiteY1" fmla="*/ 3099661 h 3105299"/>
              <a:gd name="connsiteX2" fmla="*/ 5413858 w 5537844"/>
              <a:gd name="connsiteY2" fmla="*/ 3099661 h 3105299"/>
              <a:gd name="connsiteX3" fmla="*/ 5383078 w 5537844"/>
              <a:gd name="connsiteY3" fmla="*/ 3105299 h 3105299"/>
              <a:gd name="connsiteX4" fmla="*/ 2669408 w 5537844"/>
              <a:gd name="connsiteY4" fmla="*/ 3105299 h 3105299"/>
              <a:gd name="connsiteX5" fmla="*/ 2666239 w 5537844"/>
              <a:gd name="connsiteY5" fmla="*/ 3103088 h 3105299"/>
              <a:gd name="connsiteX6" fmla="*/ 2469180 w 5537844"/>
              <a:gd name="connsiteY6" fmla="*/ 3084162 h 3105299"/>
              <a:gd name="connsiteX7" fmla="*/ 2298540 w 5537844"/>
              <a:gd name="connsiteY7" fmla="*/ 3097008 h 3105299"/>
              <a:gd name="connsiteX8" fmla="*/ 2220740 w 5537844"/>
              <a:gd name="connsiteY8" fmla="*/ 3105299 h 3105299"/>
              <a:gd name="connsiteX9" fmla="*/ 2093708 w 5537844"/>
              <a:gd name="connsiteY9" fmla="*/ 3105299 h 3105299"/>
              <a:gd name="connsiteX10" fmla="*/ 2019729 w 5537844"/>
              <a:gd name="connsiteY10" fmla="*/ 3084162 h 3105299"/>
              <a:gd name="connsiteX11" fmla="*/ 1957736 w 5537844"/>
              <a:gd name="connsiteY11" fmla="*/ 3053166 h 3105299"/>
              <a:gd name="connsiteX12" fmla="*/ 1833749 w 5537844"/>
              <a:gd name="connsiteY12" fmla="*/ 2991173 h 3105299"/>
              <a:gd name="connsiteX13" fmla="*/ 1725261 w 5537844"/>
              <a:gd name="connsiteY13" fmla="*/ 2975674 h 3105299"/>
              <a:gd name="connsiteX14" fmla="*/ 1399797 w 5537844"/>
              <a:gd name="connsiteY14" fmla="*/ 3037667 h 3105299"/>
              <a:gd name="connsiteX15" fmla="*/ 1120827 w 5537844"/>
              <a:gd name="connsiteY15" fmla="*/ 3006671 h 3105299"/>
              <a:gd name="connsiteX16" fmla="*/ 981342 w 5537844"/>
              <a:gd name="connsiteY16" fmla="*/ 2898183 h 3105299"/>
              <a:gd name="connsiteX17" fmla="*/ 934848 w 5537844"/>
              <a:gd name="connsiteY17" fmla="*/ 2867186 h 3105299"/>
              <a:gd name="connsiteX18" fmla="*/ 671376 w 5537844"/>
              <a:gd name="connsiteY18" fmla="*/ 2820691 h 3105299"/>
              <a:gd name="connsiteX19" fmla="*/ 562888 w 5537844"/>
              <a:gd name="connsiteY19" fmla="*/ 2774196 h 3105299"/>
              <a:gd name="connsiteX20" fmla="*/ 407905 w 5537844"/>
              <a:gd name="connsiteY20" fmla="*/ 2665708 h 3105299"/>
              <a:gd name="connsiteX21" fmla="*/ 361410 w 5537844"/>
              <a:gd name="connsiteY21" fmla="*/ 2557220 h 3105299"/>
              <a:gd name="connsiteX22" fmla="*/ 299417 w 5537844"/>
              <a:gd name="connsiteY22" fmla="*/ 2417735 h 3105299"/>
              <a:gd name="connsiteX23" fmla="*/ 268420 w 5537844"/>
              <a:gd name="connsiteY23" fmla="*/ 2061274 h 3105299"/>
              <a:gd name="connsiteX24" fmla="*/ 159932 w 5537844"/>
              <a:gd name="connsiteY24" fmla="*/ 1472339 h 3105299"/>
              <a:gd name="connsiteX25" fmla="*/ 144434 w 5537844"/>
              <a:gd name="connsiteY25" fmla="*/ 1410345 h 3105299"/>
              <a:gd name="connsiteX26" fmla="*/ 128936 w 5537844"/>
              <a:gd name="connsiteY26" fmla="*/ 1162373 h 3105299"/>
              <a:gd name="connsiteX27" fmla="*/ 175431 w 5537844"/>
              <a:gd name="connsiteY27" fmla="*/ 836908 h 3105299"/>
              <a:gd name="connsiteX28" fmla="*/ 128936 w 5537844"/>
              <a:gd name="connsiteY28" fmla="*/ 728420 h 3105299"/>
              <a:gd name="connsiteX29" fmla="*/ 66942 w 5537844"/>
              <a:gd name="connsiteY29" fmla="*/ 557939 h 3105299"/>
              <a:gd name="connsiteX30" fmla="*/ 35946 w 5537844"/>
              <a:gd name="connsiteY30" fmla="*/ 247973 h 3105299"/>
              <a:gd name="connsiteX31" fmla="*/ 8446 w 5537844"/>
              <a:gd name="connsiteY31" fmla="*/ 126536 h 3105299"/>
              <a:gd name="connsiteX32" fmla="*/ 0 w 5537844"/>
              <a:gd name="connsiteY32" fmla="*/ 108096 h 3105299"/>
              <a:gd name="connsiteX33" fmla="*/ 0 w 5537844"/>
              <a:gd name="connsiteY33" fmla="*/ 28934 h 3105299"/>
              <a:gd name="connsiteX34" fmla="*/ 4949 w 5537844"/>
              <a:gd name="connsiteY34" fmla="*/ 0 h 310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7844" h="3105299">
                <a:moveTo>
                  <a:pt x="4949" y="0"/>
                </a:moveTo>
                <a:lnTo>
                  <a:pt x="5537844" y="3099661"/>
                </a:lnTo>
                <a:cubicBezTo>
                  <a:pt x="5496515" y="3099661"/>
                  <a:pt x="5455065" y="3096491"/>
                  <a:pt x="5413858" y="3099661"/>
                </a:cubicBezTo>
                <a:lnTo>
                  <a:pt x="5383078" y="3105299"/>
                </a:lnTo>
                <a:lnTo>
                  <a:pt x="2669408" y="3105299"/>
                </a:lnTo>
                <a:lnTo>
                  <a:pt x="2666239" y="3103088"/>
                </a:lnTo>
                <a:cubicBezTo>
                  <a:pt x="2668916" y="3085375"/>
                  <a:pt x="3005947" y="3068826"/>
                  <a:pt x="2469180" y="3084162"/>
                </a:cubicBezTo>
                <a:cubicBezTo>
                  <a:pt x="2412142" y="3085792"/>
                  <a:pt x="2355315" y="3090958"/>
                  <a:pt x="2298540" y="3097008"/>
                </a:cubicBezTo>
                <a:lnTo>
                  <a:pt x="2220740" y="3105299"/>
                </a:lnTo>
                <a:lnTo>
                  <a:pt x="2093708" y="3105299"/>
                </a:lnTo>
                <a:lnTo>
                  <a:pt x="2019729" y="3084162"/>
                </a:lnTo>
                <a:cubicBezTo>
                  <a:pt x="1997515" y="3077815"/>
                  <a:pt x="1978400" y="3063498"/>
                  <a:pt x="1957736" y="3053166"/>
                </a:cubicBezTo>
                <a:lnTo>
                  <a:pt x="1833749" y="2991173"/>
                </a:lnTo>
                <a:cubicBezTo>
                  <a:pt x="1797586" y="2986007"/>
                  <a:pt x="1761749" y="2973936"/>
                  <a:pt x="1725261" y="2975674"/>
                </a:cubicBezTo>
                <a:cubicBezTo>
                  <a:pt x="1572741" y="2982937"/>
                  <a:pt x="1526187" y="3001556"/>
                  <a:pt x="1399797" y="3037667"/>
                </a:cubicBezTo>
                <a:cubicBezTo>
                  <a:pt x="1399797" y="3037667"/>
                  <a:pt x="1212880" y="3023408"/>
                  <a:pt x="1120827" y="3006671"/>
                </a:cubicBezTo>
                <a:cubicBezTo>
                  <a:pt x="1058915" y="2995414"/>
                  <a:pt x="1023381" y="2934967"/>
                  <a:pt x="981342" y="2898183"/>
                </a:cubicBezTo>
                <a:cubicBezTo>
                  <a:pt x="967324" y="2885917"/>
                  <a:pt x="950346" y="2877518"/>
                  <a:pt x="934848" y="2867186"/>
                </a:cubicBezTo>
                <a:cubicBezTo>
                  <a:pt x="847024" y="2851688"/>
                  <a:pt x="757894" y="2842321"/>
                  <a:pt x="671376" y="2820691"/>
                </a:cubicBezTo>
                <a:cubicBezTo>
                  <a:pt x="633207" y="2811149"/>
                  <a:pt x="598611" y="2790683"/>
                  <a:pt x="562888" y="2774196"/>
                </a:cubicBezTo>
                <a:cubicBezTo>
                  <a:pt x="500698" y="2745493"/>
                  <a:pt x="446388" y="2726182"/>
                  <a:pt x="407905" y="2665708"/>
                </a:cubicBezTo>
                <a:cubicBezTo>
                  <a:pt x="386782" y="2632515"/>
                  <a:pt x="377691" y="2593037"/>
                  <a:pt x="361410" y="2557220"/>
                </a:cubicBezTo>
                <a:cubicBezTo>
                  <a:pt x="346975" y="2525464"/>
                  <a:pt x="304070" y="2450303"/>
                  <a:pt x="299417" y="2417735"/>
                </a:cubicBezTo>
                <a:cubicBezTo>
                  <a:pt x="282550" y="2299665"/>
                  <a:pt x="278752" y="2180094"/>
                  <a:pt x="268420" y="2061274"/>
                </a:cubicBezTo>
                <a:cubicBezTo>
                  <a:pt x="97397" y="1847496"/>
                  <a:pt x="220247" y="2030258"/>
                  <a:pt x="159932" y="1472339"/>
                </a:cubicBezTo>
                <a:cubicBezTo>
                  <a:pt x="157643" y="1451162"/>
                  <a:pt x="146553" y="1431540"/>
                  <a:pt x="144434" y="1410345"/>
                </a:cubicBezTo>
                <a:cubicBezTo>
                  <a:pt x="136193" y="1327937"/>
                  <a:pt x="134102" y="1245030"/>
                  <a:pt x="128936" y="1162373"/>
                </a:cubicBezTo>
                <a:cubicBezTo>
                  <a:pt x="177056" y="1018010"/>
                  <a:pt x="175431" y="1048965"/>
                  <a:pt x="175431" y="836908"/>
                </a:cubicBezTo>
                <a:cubicBezTo>
                  <a:pt x="175431" y="814106"/>
                  <a:pt x="134987" y="740522"/>
                  <a:pt x="128936" y="728420"/>
                </a:cubicBezTo>
                <a:cubicBezTo>
                  <a:pt x="44035" y="671819"/>
                  <a:pt x="83197" y="715068"/>
                  <a:pt x="66942" y="557939"/>
                </a:cubicBezTo>
                <a:cubicBezTo>
                  <a:pt x="56257" y="454653"/>
                  <a:pt x="53017" y="350398"/>
                  <a:pt x="35946" y="247973"/>
                </a:cubicBezTo>
                <a:cubicBezTo>
                  <a:pt x="25150" y="183194"/>
                  <a:pt x="15842" y="147139"/>
                  <a:pt x="8446" y="126536"/>
                </a:cubicBezTo>
                <a:lnTo>
                  <a:pt x="0" y="108096"/>
                </a:lnTo>
                <a:lnTo>
                  <a:pt x="0" y="28934"/>
                </a:lnTo>
                <a:lnTo>
                  <a:pt x="4949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8C8768-1AFD-635A-F619-2BFF9F22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43444" y="722556"/>
            <a:ext cx="5558509" cy="3126662"/>
          </a:xfrm>
          <a:custGeom>
            <a:avLst/>
            <a:gdLst>
              <a:gd name="connsiteX0" fmla="*/ 0 w 5558509"/>
              <a:gd name="connsiteY0" fmla="*/ 0 h 3126662"/>
              <a:gd name="connsiteX1" fmla="*/ 5558509 w 5558509"/>
              <a:gd name="connsiteY1" fmla="*/ 0 h 3126662"/>
              <a:gd name="connsiteX2" fmla="*/ 5558509 w 5558509"/>
              <a:gd name="connsiteY2" fmla="*/ 3126662 h 3126662"/>
              <a:gd name="connsiteX3" fmla="*/ 5383078 w 5558509"/>
              <a:gd name="connsiteY3" fmla="*/ 3126662 h 3126662"/>
              <a:gd name="connsiteX4" fmla="*/ 5413858 w 5558509"/>
              <a:gd name="connsiteY4" fmla="*/ 3121024 h 3126662"/>
              <a:gd name="connsiteX5" fmla="*/ 5537844 w 5558509"/>
              <a:gd name="connsiteY5" fmla="*/ 3121024 h 3126662"/>
              <a:gd name="connsiteX6" fmla="*/ 4949 w 5558509"/>
              <a:gd name="connsiteY6" fmla="*/ 21363 h 3126662"/>
              <a:gd name="connsiteX7" fmla="*/ 0 w 5558509"/>
              <a:gd name="connsiteY7" fmla="*/ 50297 h 3126662"/>
              <a:gd name="connsiteX8" fmla="*/ 0 w 5558509"/>
              <a:gd name="connsiteY8" fmla="*/ 0 h 312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8509" h="3126662">
                <a:moveTo>
                  <a:pt x="0" y="0"/>
                </a:moveTo>
                <a:lnTo>
                  <a:pt x="5558509" y="0"/>
                </a:lnTo>
                <a:lnTo>
                  <a:pt x="5558509" y="3126662"/>
                </a:lnTo>
                <a:lnTo>
                  <a:pt x="5383078" y="3126662"/>
                </a:lnTo>
                <a:lnTo>
                  <a:pt x="5413858" y="3121024"/>
                </a:lnTo>
                <a:cubicBezTo>
                  <a:pt x="5455065" y="3117854"/>
                  <a:pt x="5496515" y="3121024"/>
                  <a:pt x="5537844" y="3121024"/>
                </a:cubicBezTo>
                <a:lnTo>
                  <a:pt x="4949" y="21363"/>
                </a:lnTo>
                <a:lnTo>
                  <a:pt x="0" y="502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D91F19-2DAD-4A53-99A1-6B5374DE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1" t="1609" r="100000" b="95860"/>
          <a:stretch>
            <a:fillRect/>
          </a:stretch>
        </p:blipFill>
        <p:spPr>
          <a:xfrm>
            <a:off x="5532802" y="772853"/>
            <a:ext cx="10642" cy="79162"/>
          </a:xfrm>
          <a:custGeom>
            <a:avLst/>
            <a:gdLst>
              <a:gd name="connsiteX0" fmla="*/ 10642 w 10642"/>
              <a:gd name="connsiteY0" fmla="*/ 0 h 79162"/>
              <a:gd name="connsiteX1" fmla="*/ 10642 w 10642"/>
              <a:gd name="connsiteY1" fmla="*/ 79162 h 79162"/>
              <a:gd name="connsiteX2" fmla="*/ 9482 w 10642"/>
              <a:gd name="connsiteY2" fmla="*/ 76629 h 79162"/>
              <a:gd name="connsiteX3" fmla="*/ 10265 w 10642"/>
              <a:gd name="connsiteY3" fmla="*/ 2204 h 79162"/>
              <a:gd name="connsiteX4" fmla="*/ 10642 w 10642"/>
              <a:gd name="connsiteY4" fmla="*/ 0 h 7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2" h="79162">
                <a:moveTo>
                  <a:pt x="10642" y="0"/>
                </a:moveTo>
                <a:lnTo>
                  <a:pt x="10642" y="79162"/>
                </a:lnTo>
                <a:lnTo>
                  <a:pt x="9482" y="76629"/>
                </a:lnTo>
                <a:cubicBezTo>
                  <a:pt x="-2617" y="57576"/>
                  <a:pt x="-3964" y="83158"/>
                  <a:pt x="10265" y="2204"/>
                </a:cubicBezTo>
                <a:lnTo>
                  <a:pt x="10642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914BF5-22D3-EFB8-E3A4-5BF78FD0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52" t="99130" r="50110"/>
          <a:stretch>
            <a:fillRect/>
          </a:stretch>
        </p:blipFill>
        <p:spPr>
          <a:xfrm>
            <a:off x="7764184" y="3822024"/>
            <a:ext cx="552392" cy="27195"/>
          </a:xfrm>
          <a:custGeom>
            <a:avLst/>
            <a:gdLst>
              <a:gd name="connsiteX0" fmla="*/ 530932 w 552392"/>
              <a:gd name="connsiteY0" fmla="*/ 63 h 27195"/>
              <a:gd name="connsiteX1" fmla="*/ 445499 w 552392"/>
              <a:gd name="connsiteY1" fmla="*/ 24984 h 27195"/>
              <a:gd name="connsiteX2" fmla="*/ 448668 w 552392"/>
              <a:gd name="connsiteY2" fmla="*/ 27195 h 27195"/>
              <a:gd name="connsiteX3" fmla="*/ 0 w 552392"/>
              <a:gd name="connsiteY3" fmla="*/ 27195 h 27195"/>
              <a:gd name="connsiteX4" fmla="*/ 77800 w 552392"/>
              <a:gd name="connsiteY4" fmla="*/ 18904 h 27195"/>
              <a:gd name="connsiteX5" fmla="*/ 248440 w 552392"/>
              <a:gd name="connsiteY5" fmla="*/ 6058 h 27195"/>
              <a:gd name="connsiteX6" fmla="*/ 530932 w 552392"/>
              <a:gd name="connsiteY6" fmla="*/ 63 h 27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392" h="27195">
                <a:moveTo>
                  <a:pt x="530932" y="63"/>
                </a:moveTo>
                <a:cubicBezTo>
                  <a:pt x="609458" y="1016"/>
                  <a:pt x="447352" y="12721"/>
                  <a:pt x="445499" y="24984"/>
                </a:cubicBezTo>
                <a:lnTo>
                  <a:pt x="448668" y="27195"/>
                </a:lnTo>
                <a:lnTo>
                  <a:pt x="0" y="27195"/>
                </a:lnTo>
                <a:lnTo>
                  <a:pt x="77800" y="18904"/>
                </a:lnTo>
                <a:cubicBezTo>
                  <a:pt x="134575" y="12854"/>
                  <a:pt x="191402" y="7688"/>
                  <a:pt x="248440" y="6058"/>
                </a:cubicBezTo>
                <a:cubicBezTo>
                  <a:pt x="413599" y="1339"/>
                  <a:pt x="496032" y="-361"/>
                  <a:pt x="530932" y="63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122D09-FABA-372C-0704-6DD9AD91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67" t="100000" r="60048" b="-315"/>
          <a:stretch>
            <a:fillRect/>
          </a:stretch>
        </p:blipFill>
        <p:spPr>
          <a:xfrm>
            <a:off x="7637152" y="3849218"/>
            <a:ext cx="127032" cy="9860"/>
          </a:xfrm>
          <a:custGeom>
            <a:avLst/>
            <a:gdLst>
              <a:gd name="connsiteX0" fmla="*/ 0 w 127032"/>
              <a:gd name="connsiteY0" fmla="*/ 0 h 9860"/>
              <a:gd name="connsiteX1" fmla="*/ 127032 w 127032"/>
              <a:gd name="connsiteY1" fmla="*/ 0 h 9860"/>
              <a:gd name="connsiteX2" fmla="*/ 34509 w 127032"/>
              <a:gd name="connsiteY2" fmla="*/ 9860 h 9860"/>
              <a:gd name="connsiteX3" fmla="*/ 0 w 127032"/>
              <a:gd name="connsiteY3" fmla="*/ 0 h 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32" h="9860">
                <a:moveTo>
                  <a:pt x="0" y="0"/>
                </a:moveTo>
                <a:lnTo>
                  <a:pt x="127032" y="0"/>
                </a:lnTo>
                <a:lnTo>
                  <a:pt x="34509" y="98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C1001-3E90-1BEC-AF3E-8754BE02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24" t="100000" r="3156" b="-3289"/>
          <a:stretch>
            <a:fillRect/>
          </a:stretch>
        </p:blipFill>
        <p:spPr>
          <a:xfrm>
            <a:off x="8212852" y="3849218"/>
            <a:ext cx="2713670" cy="102850"/>
          </a:xfrm>
          <a:custGeom>
            <a:avLst/>
            <a:gdLst>
              <a:gd name="connsiteX0" fmla="*/ 0 w 2713670"/>
              <a:gd name="connsiteY0" fmla="*/ 0 h 102850"/>
              <a:gd name="connsiteX1" fmla="*/ 2713670 w 2713670"/>
              <a:gd name="connsiteY1" fmla="*/ 0 h 102850"/>
              <a:gd name="connsiteX2" fmla="*/ 2705634 w 2713670"/>
              <a:gd name="connsiteY2" fmla="*/ 1472 h 102850"/>
              <a:gd name="connsiteX3" fmla="*/ 2666958 w 2713670"/>
              <a:gd name="connsiteY3" fmla="*/ 9860 h 102850"/>
              <a:gd name="connsiteX4" fmla="*/ 2527473 w 2713670"/>
              <a:gd name="connsiteY4" fmla="*/ 25358 h 102850"/>
              <a:gd name="connsiteX5" fmla="*/ 2341494 w 2713670"/>
              <a:gd name="connsiteY5" fmla="*/ 87351 h 102850"/>
              <a:gd name="connsiteX6" fmla="*/ 1613073 w 2713670"/>
              <a:gd name="connsiteY6" fmla="*/ 102850 h 102850"/>
              <a:gd name="connsiteX7" fmla="*/ 605684 w 2713670"/>
              <a:gd name="connsiteY7" fmla="*/ 40857 h 102850"/>
              <a:gd name="connsiteX8" fmla="*/ 63243 w 2713670"/>
              <a:gd name="connsiteY8" fmla="*/ 9860 h 102850"/>
              <a:gd name="connsiteX9" fmla="*/ 2698 w 2713670"/>
              <a:gd name="connsiteY9" fmla="*/ 1883 h 102850"/>
              <a:gd name="connsiteX10" fmla="*/ 0 w 2713670"/>
              <a:gd name="connsiteY10" fmla="*/ 0 h 10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13670" h="102850">
                <a:moveTo>
                  <a:pt x="0" y="0"/>
                </a:moveTo>
                <a:lnTo>
                  <a:pt x="2713670" y="0"/>
                </a:lnTo>
                <a:lnTo>
                  <a:pt x="2705634" y="1472"/>
                </a:lnTo>
                <a:cubicBezTo>
                  <a:pt x="2692803" y="4628"/>
                  <a:pt x="2679996" y="7998"/>
                  <a:pt x="2666958" y="9860"/>
                </a:cubicBezTo>
                <a:cubicBezTo>
                  <a:pt x="2620647" y="16476"/>
                  <a:pt x="2573968" y="20192"/>
                  <a:pt x="2527473" y="25358"/>
                </a:cubicBezTo>
                <a:cubicBezTo>
                  <a:pt x="2527441" y="25362"/>
                  <a:pt x="2341526" y="87349"/>
                  <a:pt x="2341494" y="87351"/>
                </a:cubicBezTo>
                <a:cubicBezTo>
                  <a:pt x="2099020" y="101076"/>
                  <a:pt x="1855880" y="97684"/>
                  <a:pt x="1613073" y="102850"/>
                </a:cubicBezTo>
                <a:cubicBezTo>
                  <a:pt x="973868" y="49582"/>
                  <a:pt x="1460690" y="85857"/>
                  <a:pt x="605684" y="40857"/>
                </a:cubicBezTo>
                <a:cubicBezTo>
                  <a:pt x="424826" y="31338"/>
                  <a:pt x="243818" y="23750"/>
                  <a:pt x="63243" y="9860"/>
                </a:cubicBezTo>
                <a:cubicBezTo>
                  <a:pt x="30015" y="7304"/>
                  <a:pt x="11300" y="4608"/>
                  <a:pt x="2698" y="1883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87B5906-0A1B-CEE4-73F9-CDFE985012BA}"/>
              </a:ext>
            </a:extLst>
          </p:cNvPr>
          <p:cNvSpPr txBox="1"/>
          <p:nvPr/>
        </p:nvSpPr>
        <p:spPr>
          <a:xfrm>
            <a:off x="1366664" y="1467255"/>
            <a:ext cx="4218171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CFD9E7-6E55-ACDD-245C-5D2591B55E20}"/>
              </a:ext>
            </a:extLst>
          </p:cNvPr>
          <p:cNvSpPr txBox="1"/>
          <p:nvPr/>
        </p:nvSpPr>
        <p:spPr>
          <a:xfrm>
            <a:off x="2129943" y="3911594"/>
            <a:ext cx="7556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36900B8-BADC-F9B0-2502-1DF15CB170C5}"/>
              </a:ext>
            </a:extLst>
          </p:cNvPr>
          <p:cNvSpPr txBox="1"/>
          <p:nvPr/>
        </p:nvSpPr>
        <p:spPr>
          <a:xfrm>
            <a:off x="2129943" y="5122454"/>
            <a:ext cx="6909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A2A00-C09F-854E-68B7-267678587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68" y="3821813"/>
            <a:ext cx="633666" cy="58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7D6C3-A6DE-4C21-CBDB-52BD233B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68" y="5017519"/>
            <a:ext cx="633666" cy="58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C5FC3-D1BF-43AF-7915-97781E99C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373" y="2224694"/>
            <a:ext cx="2262752" cy="15357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2674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1B8A8-2486-C918-7B80-BC8C5907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563" y="1209664"/>
            <a:ext cx="6586779" cy="3470824"/>
          </a:xfrm>
          <a:prstGeom prst="rect">
            <a:avLst/>
          </a:prstGeom>
        </p:spPr>
      </p:pic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73" y="3971115"/>
            <a:ext cx="2553948" cy="269948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F008D8F-D99F-3882-1C1E-2344129565CB}"/>
              </a:ext>
            </a:extLst>
          </p:cNvPr>
          <p:cNvSpPr txBox="1"/>
          <p:nvPr/>
        </p:nvSpPr>
        <p:spPr>
          <a:xfrm>
            <a:off x="5112849" y="1869608"/>
            <a:ext cx="5143095" cy="2553891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oàn thành </a:t>
            </a:r>
            <a:r>
              <a:rPr lang="de-DE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học tập 02: 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 đồ đặc điểm thi luật của bài thơ </a:t>
            </a:r>
            <a:r>
              <a:rPr lang="de-DE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 Trường vãn vọng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CC179-D921-5248-E96C-210291574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234" y="976437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51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29468E8-31CA-4FC9-09C7-51C79C0C2B40}"/>
              </a:ext>
            </a:extLst>
          </p:cNvPr>
          <p:cNvSpPr/>
          <p:nvPr/>
        </p:nvSpPr>
        <p:spPr>
          <a:xfrm>
            <a:off x="660401" y="579787"/>
            <a:ext cx="10807699" cy="2194803"/>
          </a:xfrm>
          <a:custGeom>
            <a:avLst/>
            <a:gdLst/>
            <a:ahLst/>
            <a:cxnLst/>
            <a:rect l="l" t="t" r="r" b="b"/>
            <a:pathLst>
              <a:path w="6957954" h="2251847">
                <a:moveTo>
                  <a:pt x="0" y="0"/>
                </a:moveTo>
                <a:lnTo>
                  <a:pt x="6957954" y="0"/>
                </a:lnTo>
                <a:lnTo>
                  <a:pt x="6957954" y="2251847"/>
                </a:lnTo>
                <a:lnTo>
                  <a:pt x="0" y="2251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774E67-452E-E727-A6FA-06D35C91EF9F}"/>
              </a:ext>
            </a:extLst>
          </p:cNvPr>
          <p:cNvSpPr txBox="1"/>
          <p:nvPr/>
        </p:nvSpPr>
        <p:spPr>
          <a:xfrm>
            <a:off x="782413" y="772577"/>
            <a:ext cx="106271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02</a:t>
            </a:r>
            <a:r>
              <a:rPr lang="de-DE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Hoàn thành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 đồ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thơ </a:t>
            </a:r>
            <a:r>
              <a:rPr lang="vi-VN" sz="3200" i="1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 Trường vãn vọng</a:t>
            </a:r>
            <a:endParaRPr lang="en-US" sz="3200" dirty="0">
              <a:solidFill>
                <a:srgbClr val="02C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02DCA1C-7542-C9A7-0B86-89509C6738B8}"/>
              </a:ext>
            </a:extLst>
          </p:cNvPr>
          <p:cNvSpPr txBox="1"/>
          <p:nvPr/>
        </p:nvSpPr>
        <p:spPr>
          <a:xfrm>
            <a:off x="601885" y="1742433"/>
            <a:ext cx="10807700" cy="1308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47C4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32FC4739-6E45-889B-C22A-C0C8574C2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96656"/>
              </p:ext>
            </p:extLst>
          </p:nvPr>
        </p:nvGraphicFramePr>
        <p:xfrm>
          <a:off x="1617582" y="3040665"/>
          <a:ext cx="8956833" cy="2436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1983">
                  <a:extLst>
                    <a:ext uri="{9D8B030D-6E8A-4147-A177-3AD203B41FA5}">
                      <a16:colId xmlns:a16="http://schemas.microsoft.com/office/drawing/2014/main" val="3972216196"/>
                    </a:ext>
                  </a:extLst>
                </a:gridCol>
                <a:gridCol w="2451068">
                  <a:extLst>
                    <a:ext uri="{9D8B030D-6E8A-4147-A177-3AD203B41FA5}">
                      <a16:colId xmlns:a16="http://schemas.microsoft.com/office/drawing/2014/main" val="3277726272"/>
                    </a:ext>
                  </a:extLst>
                </a:gridCol>
                <a:gridCol w="1722057">
                  <a:extLst>
                    <a:ext uri="{9D8B030D-6E8A-4147-A177-3AD203B41FA5}">
                      <a16:colId xmlns:a16="http://schemas.microsoft.com/office/drawing/2014/main" val="2684064317"/>
                    </a:ext>
                  </a:extLst>
                </a:gridCol>
                <a:gridCol w="1899699">
                  <a:extLst>
                    <a:ext uri="{9D8B030D-6E8A-4147-A177-3AD203B41FA5}">
                      <a16:colId xmlns:a16="http://schemas.microsoft.com/office/drawing/2014/main" val="2799968659"/>
                    </a:ext>
                  </a:extLst>
                </a:gridCol>
                <a:gridCol w="1922026">
                  <a:extLst>
                    <a:ext uri="{9D8B030D-6E8A-4147-A177-3AD203B41FA5}">
                      <a16:colId xmlns:a16="http://schemas.microsoft.com/office/drawing/2014/main" val="854296577"/>
                    </a:ext>
                  </a:extLst>
                </a:gridCol>
              </a:tblGrid>
              <a:tr h="7293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54251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11761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81759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567374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84953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FBEB01-9595-A08C-D35F-14E55560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1571">
            <a:off x="1351529" y="2553910"/>
            <a:ext cx="532105" cy="542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0596F-EFBD-2DAC-4B02-5D88109E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1571">
            <a:off x="10305561" y="2636406"/>
            <a:ext cx="532105" cy="5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224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D5DB6D-6BE9-2E87-1385-78B742485E02}"/>
              </a:ext>
            </a:extLst>
          </p:cNvPr>
          <p:cNvSpPr txBox="1"/>
          <p:nvPr/>
        </p:nvSpPr>
        <p:spPr>
          <a:xfrm>
            <a:off x="719614" y="1790597"/>
            <a:ext cx="10722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C59C90D-EBA9-573A-D29E-AA445F7D3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69147"/>
              </p:ext>
            </p:extLst>
          </p:nvPr>
        </p:nvGraphicFramePr>
        <p:xfrm>
          <a:off x="1243736" y="2552493"/>
          <a:ext cx="9704528" cy="3106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0456">
                  <a:extLst>
                    <a:ext uri="{9D8B030D-6E8A-4147-A177-3AD203B41FA5}">
                      <a16:colId xmlns:a16="http://schemas.microsoft.com/office/drawing/2014/main" val="57138613"/>
                    </a:ext>
                  </a:extLst>
                </a:gridCol>
                <a:gridCol w="2488467">
                  <a:extLst>
                    <a:ext uri="{9D8B030D-6E8A-4147-A177-3AD203B41FA5}">
                      <a16:colId xmlns:a16="http://schemas.microsoft.com/office/drawing/2014/main" val="1246948848"/>
                    </a:ext>
                  </a:extLst>
                </a:gridCol>
                <a:gridCol w="1184984">
                  <a:extLst>
                    <a:ext uri="{9D8B030D-6E8A-4147-A177-3AD203B41FA5}">
                      <a16:colId xmlns:a16="http://schemas.microsoft.com/office/drawing/2014/main" val="4012558294"/>
                    </a:ext>
                  </a:extLst>
                </a:gridCol>
                <a:gridCol w="1288670">
                  <a:extLst>
                    <a:ext uri="{9D8B030D-6E8A-4147-A177-3AD203B41FA5}">
                      <a16:colId xmlns:a16="http://schemas.microsoft.com/office/drawing/2014/main" val="2571795781"/>
                    </a:ext>
                  </a:extLst>
                </a:gridCol>
                <a:gridCol w="3791951">
                  <a:extLst>
                    <a:ext uri="{9D8B030D-6E8A-4147-A177-3AD203B41FA5}">
                      <a16:colId xmlns:a16="http://schemas.microsoft.com/office/drawing/2014/main" val="217615070"/>
                    </a:ext>
                  </a:extLst>
                </a:gridCol>
              </a:tblGrid>
              <a:tr h="2649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94865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T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(yên)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403846"/>
                  </a:ext>
                </a:extLst>
              </a:tr>
              <a:tr h="873057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B T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2653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B T T B B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6068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B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(điền)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378835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D0626C9-0FA2-F4BE-0B41-5ABA5C4CDC8C}"/>
              </a:ext>
            </a:extLst>
          </p:cNvPr>
          <p:cNvSpPr txBox="1"/>
          <p:nvPr/>
        </p:nvSpPr>
        <p:spPr>
          <a:xfrm>
            <a:off x="1230630" y="1028700"/>
            <a:ext cx="9700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lowchart: Display 1">
            <a:extLst>
              <a:ext uri="{FF2B5EF4-FFF2-40B4-BE49-F238E27FC236}">
                <a16:creationId xmlns:a16="http://schemas.microsoft.com/office/drawing/2014/main" id="{2A1294F9-1A91-175B-759B-17ED8C46F976}"/>
              </a:ext>
            </a:extLst>
          </p:cNvPr>
          <p:cNvSpPr/>
          <p:nvPr/>
        </p:nvSpPr>
        <p:spPr>
          <a:xfrm>
            <a:off x="4437089" y="1681501"/>
            <a:ext cx="3147934" cy="761896"/>
          </a:xfrm>
          <a:prstGeom prst="flowChartDisplay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5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5B2F8F8-6721-430E-5712-7D145E25F189}"/>
              </a:ext>
            </a:extLst>
          </p:cNvPr>
          <p:cNvSpPr txBox="1"/>
          <p:nvPr/>
        </p:nvSpPr>
        <p:spPr>
          <a:xfrm>
            <a:off x="1125841" y="764409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KHÁM PHÁ CHI TIẾT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4" descr="荷花">
            <a:extLst>
              <a:ext uri="{FF2B5EF4-FFF2-40B4-BE49-F238E27FC236}">
                <a16:creationId xmlns:a16="http://schemas.microsoft.com/office/drawing/2014/main" id="{EA3B78FC-FFB4-D181-2382-423BF7A47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43" y="2045320"/>
            <a:ext cx="3464789" cy="366146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AC4CF03-6FB6-96EF-92FB-B74CF153CE30}"/>
              </a:ext>
            </a:extLst>
          </p:cNvPr>
          <p:cNvSpPr txBox="1"/>
          <p:nvPr/>
        </p:nvSpPr>
        <p:spPr>
          <a:xfrm>
            <a:off x="5723463" y="1578463"/>
            <a:ext cx="4377690" cy="1055608"/>
          </a:xfrm>
          <a:prstGeom prst="roundRect">
            <a:avLst/>
          </a:prstGeom>
          <a:noFill/>
          <a:ln w="57150">
            <a:solidFill>
              <a:srgbClr val="00C2C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DA279F97-5886-F5D7-F004-D5030747A21A}"/>
              </a:ext>
            </a:extLst>
          </p:cNvPr>
          <p:cNvSpPr/>
          <p:nvPr/>
        </p:nvSpPr>
        <p:spPr>
          <a:xfrm>
            <a:off x="6350832" y="3222885"/>
            <a:ext cx="3122951" cy="2657778"/>
          </a:xfrm>
          <a:custGeom>
            <a:avLst/>
            <a:gdLst/>
            <a:ahLst/>
            <a:cxnLst/>
            <a:rect l="l" t="t" r="r" b="b"/>
            <a:pathLst>
              <a:path w="4350683" h="4874715">
                <a:moveTo>
                  <a:pt x="0" y="0"/>
                </a:moveTo>
                <a:lnTo>
                  <a:pt x="4350683" y="0"/>
                </a:lnTo>
                <a:lnTo>
                  <a:pt x="4350683" y="4874715"/>
                </a:lnTo>
                <a:lnTo>
                  <a:pt x="0" y="4874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537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92816" y="2738120"/>
            <a:ext cx="4837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35C28F09-56D4-8DAE-2FD5-723407BB8A31}"/>
              </a:ext>
            </a:extLst>
          </p:cNvPr>
          <p:cNvGrpSpPr/>
          <p:nvPr/>
        </p:nvGrpSpPr>
        <p:grpSpPr>
          <a:xfrm>
            <a:off x="2170857" y="848816"/>
            <a:ext cx="7837586" cy="715645"/>
            <a:chOff x="2910" y="1554"/>
            <a:chExt cx="4654" cy="916"/>
          </a:xfrm>
        </p:grpSpPr>
        <p:grpSp>
          <p:nvGrpSpPr>
            <p:cNvPr id="7" name="组合 5">
              <a:extLst>
                <a:ext uri="{FF2B5EF4-FFF2-40B4-BE49-F238E27FC236}">
                  <a16:creationId xmlns:a16="http://schemas.microsoft.com/office/drawing/2014/main" id="{8E5C966B-8EC8-6C23-E704-95C6F8B6B9AD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9" name="圆角矩形 69">
                <a:extLst>
                  <a:ext uri="{FF2B5EF4-FFF2-40B4-BE49-F238E27FC236}">
                    <a16:creationId xmlns:a16="http://schemas.microsoft.com/office/drawing/2014/main" id="{A8C865BB-97C8-22E2-BDE8-11833217F0FB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FDBAA6F3-CCB7-AD96-FF0A-DAD5245CA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848" y="1538846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1: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chuyên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gia</a:t>
                </a:r>
                <a:endParaRPr kumimoji="0" lang="zh-CN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任意多边形 71">
                <a:extLst>
                  <a:ext uri="{FF2B5EF4-FFF2-40B4-BE49-F238E27FC236}">
                    <a16:creationId xmlns:a16="http://schemas.microsoft.com/office/drawing/2014/main" id="{D38E3140-3409-39E5-D149-876294D3A6E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" name="任意多边形 71">
              <a:extLst>
                <a:ext uri="{FF2B5EF4-FFF2-40B4-BE49-F238E27FC236}">
                  <a16:creationId xmlns:a16="http://schemas.microsoft.com/office/drawing/2014/main" id="{9D5B8E40-5BE7-3125-1B17-ADEC2C658811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98" y="2166973"/>
            <a:ext cx="9987104" cy="4068728"/>
          </a:xfrm>
          <a:prstGeom prst="rect">
            <a:avLst/>
          </a:prstGeom>
        </p:spPr>
      </p:pic>
      <p:sp>
        <p:nvSpPr>
          <p:cNvPr id="4" name="Hộp Văn bản 16">
            <a:extLst>
              <a:ext uri="{FF2B5EF4-FFF2-40B4-BE49-F238E27FC236}">
                <a16:creationId xmlns:a16="http://schemas.microsoft.com/office/drawing/2014/main" id="{892841C3-B03B-7180-66F6-A7FA9EF3CEB7}"/>
              </a:ext>
            </a:extLst>
          </p:cNvPr>
          <p:cNvSpPr txBox="1"/>
          <p:nvPr/>
        </p:nvSpPr>
        <p:spPr>
          <a:xfrm>
            <a:off x="2867612" y="1558640"/>
            <a:ext cx="630936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+ 2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685ACC-D2E0-6B19-5470-8FFB59C0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7" y="2879077"/>
            <a:ext cx="4317426" cy="2441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B24FD-9D5F-3AF1-72C7-605FF87C9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90" y="1933454"/>
            <a:ext cx="3800696" cy="4075730"/>
          </a:xfrm>
          <a:prstGeom prst="rect">
            <a:avLst/>
          </a:prstGeom>
        </p:spPr>
      </p:pic>
      <p:sp>
        <p:nvSpPr>
          <p:cNvPr id="20" name="Hộp Văn bản 14">
            <a:extLst>
              <a:ext uri="{FF2B5EF4-FFF2-40B4-BE49-F238E27FC236}">
                <a16:creationId xmlns:a16="http://schemas.microsoft.com/office/drawing/2014/main" id="{DE374162-FDAA-29A2-DD1F-06DD1AB411F1}"/>
              </a:ext>
            </a:extLst>
          </p:cNvPr>
          <p:cNvSpPr txBox="1"/>
          <p:nvPr/>
        </p:nvSpPr>
        <p:spPr>
          <a:xfrm>
            <a:off x="1381741" y="3492599"/>
            <a:ext cx="43174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id="{1A64BCD6-B740-4EE5-70F0-378A5E0F8CB1}"/>
              </a:ext>
            </a:extLst>
          </p:cNvPr>
          <p:cNvSpPr txBox="1"/>
          <p:nvPr/>
        </p:nvSpPr>
        <p:spPr>
          <a:xfrm>
            <a:off x="6344568" y="2713846"/>
            <a:ext cx="36886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741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35C28F09-56D4-8DAE-2FD5-723407BB8A31}"/>
              </a:ext>
            </a:extLst>
          </p:cNvPr>
          <p:cNvGrpSpPr/>
          <p:nvPr/>
        </p:nvGrpSpPr>
        <p:grpSpPr>
          <a:xfrm>
            <a:off x="2170857" y="848816"/>
            <a:ext cx="7837586" cy="715645"/>
            <a:chOff x="2910" y="1554"/>
            <a:chExt cx="4654" cy="916"/>
          </a:xfrm>
        </p:grpSpPr>
        <p:grpSp>
          <p:nvGrpSpPr>
            <p:cNvPr id="7" name="组合 5">
              <a:extLst>
                <a:ext uri="{FF2B5EF4-FFF2-40B4-BE49-F238E27FC236}">
                  <a16:creationId xmlns:a16="http://schemas.microsoft.com/office/drawing/2014/main" id="{8E5C966B-8EC8-6C23-E704-95C6F8B6B9AD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9" name="圆角矩形 69">
                <a:extLst>
                  <a:ext uri="{FF2B5EF4-FFF2-40B4-BE49-F238E27FC236}">
                    <a16:creationId xmlns:a16="http://schemas.microsoft.com/office/drawing/2014/main" id="{A8C865BB-97C8-22E2-BDE8-11833217F0FB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FDBAA6F3-CCB7-AD96-FF0A-DAD5245CA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848" y="1538846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1: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chuyên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gia</a:t>
                </a:r>
                <a:endParaRPr kumimoji="0" lang="zh-CN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任意多边形 71">
                <a:extLst>
                  <a:ext uri="{FF2B5EF4-FFF2-40B4-BE49-F238E27FC236}">
                    <a16:creationId xmlns:a16="http://schemas.microsoft.com/office/drawing/2014/main" id="{D38E3140-3409-39E5-D149-876294D3A6E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" name="任意多边形 71">
              <a:extLst>
                <a:ext uri="{FF2B5EF4-FFF2-40B4-BE49-F238E27FC236}">
                  <a16:creationId xmlns:a16="http://schemas.microsoft.com/office/drawing/2014/main" id="{9D5B8E40-5BE7-3125-1B17-ADEC2C658811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98" y="2166973"/>
            <a:ext cx="9987104" cy="4068728"/>
          </a:xfrm>
          <a:prstGeom prst="rect">
            <a:avLst/>
          </a:prstGeom>
        </p:spPr>
      </p:pic>
      <p:sp>
        <p:nvSpPr>
          <p:cNvPr id="4" name="Hộp Văn bản 16">
            <a:extLst>
              <a:ext uri="{FF2B5EF4-FFF2-40B4-BE49-F238E27FC236}">
                <a16:creationId xmlns:a16="http://schemas.microsoft.com/office/drawing/2014/main" id="{892841C3-B03B-7180-66F6-A7FA9EF3CEB7}"/>
              </a:ext>
            </a:extLst>
          </p:cNvPr>
          <p:cNvSpPr txBox="1"/>
          <p:nvPr/>
        </p:nvSpPr>
        <p:spPr>
          <a:xfrm>
            <a:off x="2867612" y="1558640"/>
            <a:ext cx="630936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+ 4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685ACC-D2E0-6B19-5470-8FFB59C0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7" y="2546837"/>
            <a:ext cx="4317426" cy="2773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B24FD-9D5F-3AF1-72C7-605FF87C9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023" y="1933454"/>
            <a:ext cx="3974763" cy="4075730"/>
          </a:xfrm>
          <a:prstGeom prst="rect">
            <a:avLst/>
          </a:prstGeom>
        </p:spPr>
      </p:pic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20E160E9-1302-BEA9-3D5F-ECFF78E52D1F}"/>
              </a:ext>
            </a:extLst>
          </p:cNvPr>
          <p:cNvSpPr txBox="1"/>
          <p:nvPr/>
        </p:nvSpPr>
        <p:spPr>
          <a:xfrm>
            <a:off x="1529736" y="3009881"/>
            <a:ext cx="40956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Hộp Văn bản 18">
            <a:extLst>
              <a:ext uri="{FF2B5EF4-FFF2-40B4-BE49-F238E27FC236}">
                <a16:creationId xmlns:a16="http://schemas.microsoft.com/office/drawing/2014/main" id="{C638E515-BF38-CD7A-B5A8-BEB4087C22CD}"/>
              </a:ext>
            </a:extLst>
          </p:cNvPr>
          <p:cNvSpPr txBox="1"/>
          <p:nvPr/>
        </p:nvSpPr>
        <p:spPr>
          <a:xfrm>
            <a:off x="6386488" y="2973094"/>
            <a:ext cx="35620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12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166973"/>
            <a:ext cx="10845800" cy="4418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sp>
        <p:nvSpPr>
          <p:cNvPr id="20" name="Hộp Văn bản 14">
            <a:extLst>
              <a:ext uri="{FF2B5EF4-FFF2-40B4-BE49-F238E27FC236}">
                <a16:creationId xmlns:a16="http://schemas.microsoft.com/office/drawing/2014/main" id="{FCFE3BE3-AC22-8C9F-FC5C-6D8F2DB88FBD}"/>
              </a:ext>
            </a:extLst>
          </p:cNvPr>
          <p:cNvSpPr txBox="1"/>
          <p:nvPr/>
        </p:nvSpPr>
        <p:spPr>
          <a:xfrm>
            <a:off x="1406630" y="3102314"/>
            <a:ext cx="95041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16">
            <a:extLst>
              <a:ext uri="{FF2B5EF4-FFF2-40B4-BE49-F238E27FC236}">
                <a16:creationId xmlns:a16="http://schemas.microsoft.com/office/drawing/2014/main" id="{3D0AD2FC-121B-5D26-00AC-A465CD1D5808}"/>
              </a:ext>
            </a:extLst>
          </p:cNvPr>
          <p:cNvSpPr txBox="1"/>
          <p:nvPr/>
        </p:nvSpPr>
        <p:spPr>
          <a:xfrm>
            <a:off x="673100" y="1540212"/>
            <a:ext cx="10845800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43D11E23-064D-10D9-22BC-12B6F5C398AD}"/>
              </a:ext>
            </a:extLst>
          </p:cNvPr>
          <p:cNvGrpSpPr/>
          <p:nvPr/>
        </p:nvGrpSpPr>
        <p:grpSpPr>
          <a:xfrm>
            <a:off x="2808839" y="774184"/>
            <a:ext cx="7249561" cy="715645"/>
            <a:chOff x="2910" y="1554"/>
            <a:chExt cx="4654" cy="916"/>
          </a:xfrm>
        </p:grpSpPr>
        <p:grpSp>
          <p:nvGrpSpPr>
            <p:cNvPr id="24" name="组合 5">
              <a:extLst>
                <a:ext uri="{FF2B5EF4-FFF2-40B4-BE49-F238E27FC236}">
                  <a16:creationId xmlns:a16="http://schemas.microsoft.com/office/drawing/2014/main" id="{C646638D-4608-2DAC-A8C9-317A295BA39F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26" name="圆角矩形 69">
                <a:extLst>
                  <a:ext uri="{FF2B5EF4-FFF2-40B4-BE49-F238E27FC236}">
                    <a16:creationId xmlns:a16="http://schemas.microsoft.com/office/drawing/2014/main" id="{1518FB47-9AE2-1FA5-2990-5D9121176692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16D34689-B0E1-9323-9603-1FC1B8466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362" y="1510830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 71">
                <a:extLst>
                  <a:ext uri="{FF2B5EF4-FFF2-40B4-BE49-F238E27FC236}">
                    <a16:creationId xmlns:a16="http://schemas.microsoft.com/office/drawing/2014/main" id="{2BFF8740-B0D6-9A86-5D12-5B61B6C59E8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5" name="任意多边形 71">
              <a:extLst>
                <a:ext uri="{FF2B5EF4-FFF2-40B4-BE49-F238E27FC236}">
                  <a16:creationId xmlns:a16="http://schemas.microsoft.com/office/drawing/2014/main" id="{9E2D4242-0B9D-5A8B-5B4D-52BDF876C78D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299308" y="2971615"/>
            <a:ext cx="4162759" cy="2093814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L 形 3"/>
          <p:cNvSpPr/>
          <p:nvPr/>
        </p:nvSpPr>
        <p:spPr>
          <a:xfrm rot="5400000">
            <a:off x="2274190" y="2996734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2E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8859A72-C351-F461-1243-E5DAAA744381}"/>
              </a:ext>
            </a:extLst>
          </p:cNvPr>
          <p:cNvSpPr txBox="1"/>
          <p:nvPr/>
        </p:nvSpPr>
        <p:spPr>
          <a:xfrm>
            <a:off x="1163434" y="708008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6A08D1-8A90-7B05-C057-73F6B35FBE4D}"/>
              </a:ext>
            </a:extLst>
          </p:cNvPr>
          <p:cNvSpPr txBox="1"/>
          <p:nvPr/>
        </p:nvSpPr>
        <p:spPr>
          <a:xfrm>
            <a:off x="1163434" y="1336313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Hai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6994827" y="2223943"/>
            <a:ext cx="3828359" cy="3378662"/>
          </a:xfrm>
          <a:custGeom>
            <a:avLst/>
            <a:gdLst>
              <a:gd name="connsiteX0" fmla="*/ 2467554 w 4935107"/>
              <a:gd name="connsiteY0" fmla="*/ 0 h 3456969"/>
              <a:gd name="connsiteX1" fmla="*/ 4922368 w 4935107"/>
              <a:gd name="connsiteY1" fmla="*/ 1551758 h 3456969"/>
              <a:gd name="connsiteX2" fmla="*/ 4935107 w 4935107"/>
              <a:gd name="connsiteY2" fmla="*/ 1728472 h 3456969"/>
              <a:gd name="connsiteX3" fmla="*/ 4935107 w 4935107"/>
              <a:gd name="connsiteY3" fmla="*/ 1728499 h 3456969"/>
              <a:gd name="connsiteX4" fmla="*/ 4922368 w 4935107"/>
              <a:gd name="connsiteY4" fmla="*/ 1905213 h 3456969"/>
              <a:gd name="connsiteX5" fmla="*/ 2719847 w 4935107"/>
              <a:gd name="connsiteY5" fmla="*/ 3448046 h 3456969"/>
              <a:gd name="connsiteX6" fmla="*/ 2467582 w 4935107"/>
              <a:gd name="connsiteY6" fmla="*/ 3456969 h 3456969"/>
              <a:gd name="connsiteX7" fmla="*/ 2467527 w 4935107"/>
              <a:gd name="connsiteY7" fmla="*/ 3456969 h 3456969"/>
              <a:gd name="connsiteX8" fmla="*/ 2215261 w 4935107"/>
              <a:gd name="connsiteY8" fmla="*/ 3448046 h 3456969"/>
              <a:gd name="connsiteX9" fmla="*/ 0 w 4935107"/>
              <a:gd name="connsiteY9" fmla="*/ 1728485 h 3456969"/>
              <a:gd name="connsiteX10" fmla="*/ 2467554 w 4935107"/>
              <a:gd name="connsiteY10" fmla="*/ 0 h 345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5107" h="3456969">
                <a:moveTo>
                  <a:pt x="2467554" y="0"/>
                </a:moveTo>
                <a:cubicBezTo>
                  <a:pt x="3745171" y="0"/>
                  <a:pt x="4796005" y="680158"/>
                  <a:pt x="4922368" y="1551758"/>
                </a:cubicBezTo>
                <a:lnTo>
                  <a:pt x="4935107" y="1728472"/>
                </a:lnTo>
                <a:lnTo>
                  <a:pt x="4935107" y="1728499"/>
                </a:lnTo>
                <a:lnTo>
                  <a:pt x="4922368" y="1905213"/>
                </a:lnTo>
                <a:cubicBezTo>
                  <a:pt x="4804429" y="2718705"/>
                  <a:pt x="3881174" y="3365432"/>
                  <a:pt x="2719847" y="3448046"/>
                </a:cubicBezTo>
                <a:lnTo>
                  <a:pt x="2467582" y="3456969"/>
                </a:lnTo>
                <a:lnTo>
                  <a:pt x="2467527" y="3456969"/>
                </a:lnTo>
                <a:lnTo>
                  <a:pt x="2215261" y="3448046"/>
                </a:lnTo>
                <a:cubicBezTo>
                  <a:pt x="970983" y="3359531"/>
                  <a:pt x="0" y="2623438"/>
                  <a:pt x="0" y="1728485"/>
                </a:cubicBezTo>
                <a:cubicBezTo>
                  <a:pt x="0" y="773869"/>
                  <a:pt x="1104762" y="0"/>
                  <a:pt x="24675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95F404-57B1-FDFD-E22C-AC27A04FC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43" y="737764"/>
            <a:ext cx="10147314" cy="5489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CBA1E-4FA6-098B-BC0F-458019F5E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2600">
            <a:off x="1360493" y="636116"/>
            <a:ext cx="2875874" cy="1066121"/>
          </a:xfrm>
          <a:prstGeom prst="rect">
            <a:avLst/>
          </a:prstGeom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797751" y="791279"/>
            <a:ext cx="2200254" cy="678041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D554C5-03D0-0678-4BF9-41D8324D36D1}"/>
              </a:ext>
            </a:extLst>
          </p:cNvPr>
          <p:cNvSpPr/>
          <p:nvPr/>
        </p:nvSpPr>
        <p:spPr>
          <a:xfrm>
            <a:off x="4503497" y="3026404"/>
            <a:ext cx="5963211" cy="76972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2BBE2EF3-AEB2-337A-FBF1-76A0B90B1EB6}"/>
              </a:ext>
            </a:extLst>
          </p:cNvPr>
          <p:cNvSpPr txBox="1"/>
          <p:nvPr/>
        </p:nvSpPr>
        <p:spPr>
          <a:xfrm>
            <a:off x="5047533" y="3006687"/>
            <a:ext cx="5049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05685F-2D88-9834-D545-937707648B84}"/>
              </a:ext>
            </a:extLst>
          </p:cNvPr>
          <p:cNvGrpSpPr/>
          <p:nvPr/>
        </p:nvGrpSpPr>
        <p:grpSpPr>
          <a:xfrm>
            <a:off x="3157956" y="1664334"/>
            <a:ext cx="4277136" cy="769727"/>
            <a:chOff x="3157956" y="1664334"/>
            <a:chExt cx="4277136" cy="7697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F3C0E0-94BF-EA63-FFF9-EB857B017EE2}"/>
                </a:ext>
              </a:extLst>
            </p:cNvPr>
            <p:cNvSpPr/>
            <p:nvPr/>
          </p:nvSpPr>
          <p:spPr>
            <a:xfrm>
              <a:off x="3157956" y="1664334"/>
              <a:ext cx="4137285" cy="769727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4">
              <a:extLst>
                <a:ext uri="{FF2B5EF4-FFF2-40B4-BE49-F238E27FC236}">
                  <a16:creationId xmlns:a16="http://schemas.microsoft.com/office/drawing/2014/main" id="{15CB7488-7A53-0793-A146-AF7A7658DC65}"/>
                </a:ext>
              </a:extLst>
            </p:cNvPr>
            <p:cNvSpPr txBox="1"/>
            <p:nvPr/>
          </p:nvSpPr>
          <p:spPr>
            <a:xfrm>
              <a:off x="3982993" y="1695254"/>
              <a:ext cx="3452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D000F5-F3CF-AB82-5FCF-CBA95F11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2117" y="1868471"/>
              <a:ext cx="338358" cy="33835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D341729-CC46-5D6F-A8CA-EBAD5D3AF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086" y="3261345"/>
            <a:ext cx="341406" cy="3353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F07ABF1-1D4A-3825-4BC9-4E72587328F1}"/>
              </a:ext>
            </a:extLst>
          </p:cNvPr>
          <p:cNvGrpSpPr/>
          <p:nvPr/>
        </p:nvGrpSpPr>
        <p:grpSpPr>
          <a:xfrm>
            <a:off x="4503497" y="4388474"/>
            <a:ext cx="6050394" cy="769727"/>
            <a:chOff x="4503497" y="4388474"/>
            <a:chExt cx="6050394" cy="7697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182B65C-118B-1186-895B-357991735C30}"/>
                </a:ext>
              </a:extLst>
            </p:cNvPr>
            <p:cNvSpPr/>
            <p:nvPr/>
          </p:nvSpPr>
          <p:spPr>
            <a:xfrm>
              <a:off x="4503497" y="4388474"/>
              <a:ext cx="5963211" cy="769727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4">
              <a:extLst>
                <a:ext uri="{FF2B5EF4-FFF2-40B4-BE49-F238E27FC236}">
                  <a16:creationId xmlns:a16="http://schemas.microsoft.com/office/drawing/2014/main" id="{C8BBAEFD-5E0A-D357-50A9-12876F953E1B}"/>
                </a:ext>
              </a:extLst>
            </p:cNvPr>
            <p:cNvSpPr txBox="1"/>
            <p:nvPr/>
          </p:nvSpPr>
          <p:spPr>
            <a:xfrm>
              <a:off x="5047533" y="4419394"/>
              <a:ext cx="55063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hôn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mờ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ảo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F540CB-6BB7-EA9D-546F-75FDC1AB6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6127" y="4605682"/>
              <a:ext cx="341406" cy="3353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8346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4FD320C-CA08-ACAD-823F-9D3037474584}"/>
              </a:ext>
            </a:extLst>
          </p:cNvPr>
          <p:cNvSpPr txBox="1"/>
          <p:nvPr/>
        </p:nvSpPr>
        <p:spPr>
          <a:xfrm>
            <a:off x="-4569333" y="7157085"/>
            <a:ext cx="6141720" cy="438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06C25A-FDCB-1DEA-3D64-4C556E66BCD5}"/>
              </a:ext>
            </a:extLst>
          </p:cNvPr>
          <p:cNvSpPr txBox="1"/>
          <p:nvPr/>
        </p:nvSpPr>
        <p:spPr>
          <a:xfrm>
            <a:off x="1477505" y="946878"/>
            <a:ext cx="9236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2CC74B-DEBF-B322-8E72-2D3F196CE414}"/>
              </a:ext>
            </a:extLst>
          </p:cNvPr>
          <p:cNvSpPr/>
          <p:nvPr/>
        </p:nvSpPr>
        <p:spPr>
          <a:xfrm rot="10800000">
            <a:off x="2092486" y="2526224"/>
            <a:ext cx="7981627" cy="3709476"/>
          </a:xfrm>
          <a:custGeom>
            <a:avLst/>
            <a:gdLst>
              <a:gd name="connsiteX0" fmla="*/ 0 w 2262752"/>
              <a:gd name="connsiteY0" fmla="*/ 0 h 1098526"/>
              <a:gd name="connsiteX1" fmla="*/ 2262752 w 2262752"/>
              <a:gd name="connsiteY1" fmla="*/ 0 h 1098526"/>
              <a:gd name="connsiteX2" fmla="*/ 1131376 w 2262752"/>
              <a:gd name="connsiteY2" fmla="*/ 1098526 h 1098526"/>
              <a:gd name="connsiteX3" fmla="*/ 0 w 2262752"/>
              <a:gd name="connsiteY3" fmla="*/ 0 h 109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752" h="1098526">
                <a:moveTo>
                  <a:pt x="0" y="0"/>
                </a:moveTo>
                <a:lnTo>
                  <a:pt x="2262752" y="0"/>
                </a:lnTo>
                <a:cubicBezTo>
                  <a:pt x="2262752" y="606699"/>
                  <a:pt x="1756218" y="1098526"/>
                  <a:pt x="1131376" y="1098526"/>
                </a:cubicBezTo>
                <a:cubicBezTo>
                  <a:pt x="506534" y="1098526"/>
                  <a:pt x="0" y="60669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1467E-012C-0EBB-0ECC-3CB7A5FFE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42" y="2730196"/>
            <a:ext cx="7523116" cy="350550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10B1613-1352-5F16-61F1-C41C6FCF01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2025" y="1028700"/>
            <a:ext cx="620723" cy="412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14FA1B-06ED-0613-EEEC-F537D387A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078" y="2918752"/>
            <a:ext cx="1251339" cy="1020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3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4FD320C-CA08-ACAD-823F-9D3037474584}"/>
              </a:ext>
            </a:extLst>
          </p:cNvPr>
          <p:cNvSpPr txBox="1"/>
          <p:nvPr/>
        </p:nvSpPr>
        <p:spPr>
          <a:xfrm>
            <a:off x="-4718724" y="7126605"/>
            <a:ext cx="6141720" cy="1142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F92CBC1-4FE2-371D-8444-80AB35FC0046}"/>
              </a:ext>
            </a:extLst>
          </p:cNvPr>
          <p:cNvSpPr txBox="1"/>
          <p:nvPr/>
        </p:nvSpPr>
        <p:spPr>
          <a:xfrm>
            <a:off x="2593854" y="1881905"/>
            <a:ext cx="7029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B1208525-4E4D-51DF-AA9F-6B1FEDE35FC2}"/>
              </a:ext>
            </a:extLst>
          </p:cNvPr>
          <p:cNvSpPr txBox="1"/>
          <p:nvPr/>
        </p:nvSpPr>
        <p:spPr>
          <a:xfrm>
            <a:off x="1631063" y="2925898"/>
            <a:ext cx="8929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1C2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A1A837A-271D-7FC7-094C-732E782C91A8}"/>
              </a:ext>
            </a:extLst>
          </p:cNvPr>
          <p:cNvSpPr txBox="1"/>
          <p:nvPr/>
        </p:nvSpPr>
        <p:spPr>
          <a:xfrm>
            <a:off x="4606738" y="837912"/>
            <a:ext cx="2978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47DB5-F64E-6BA5-245C-BDC5604E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0630" y="1325010"/>
            <a:ext cx="470738" cy="654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45174-976B-726C-6040-6CB6D164F4BE}"/>
              </a:ext>
            </a:extLst>
          </p:cNvPr>
          <p:cNvSpPr txBox="1"/>
          <p:nvPr/>
        </p:nvSpPr>
        <p:spPr>
          <a:xfrm>
            <a:off x="5169371" y="3874245"/>
            <a:ext cx="1853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E2E66-18DA-5BA6-4360-C62F35729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0630" y="2369003"/>
            <a:ext cx="470738" cy="654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BFF08-7006-B096-12E6-5F19B4B0A211}"/>
              </a:ext>
            </a:extLst>
          </p:cNvPr>
          <p:cNvSpPr txBox="1"/>
          <p:nvPr/>
        </p:nvSpPr>
        <p:spPr>
          <a:xfrm>
            <a:off x="1830091" y="4918235"/>
            <a:ext cx="8730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EC2B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6D9913-5D14-7E1C-9BAE-EFD2737A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85914" y="4361343"/>
            <a:ext cx="470738" cy="654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2D1672-B053-2531-E15F-2A75D87D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980" y="1043154"/>
            <a:ext cx="1643630" cy="1375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9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F92CBC1-4FE2-371D-8444-80AB35FC0046}"/>
              </a:ext>
            </a:extLst>
          </p:cNvPr>
          <p:cNvSpPr txBox="1"/>
          <p:nvPr/>
        </p:nvSpPr>
        <p:spPr>
          <a:xfrm>
            <a:off x="640080" y="1505612"/>
            <a:ext cx="4368602" cy="776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06C25A-FDCB-1DEA-3D64-4C556E66BCD5}"/>
              </a:ext>
            </a:extLst>
          </p:cNvPr>
          <p:cNvSpPr txBox="1"/>
          <p:nvPr/>
        </p:nvSpPr>
        <p:spPr>
          <a:xfrm>
            <a:off x="640080" y="291545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7BEA0-3401-6908-454C-19EC611B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6" r="2168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A5AF1-87C5-7A93-475D-D672DD599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6" y="2960838"/>
            <a:ext cx="521626" cy="408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6A08D1-8A90-7B05-C057-73F6B35FBE4D}"/>
              </a:ext>
            </a:extLst>
          </p:cNvPr>
          <p:cNvSpPr txBox="1"/>
          <p:nvPr/>
        </p:nvSpPr>
        <p:spPr>
          <a:xfrm>
            <a:off x="1163434" y="795977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2146108" y="1946052"/>
            <a:ext cx="3287505" cy="2931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6A4EDB10-81A0-9B3D-B40A-0CD8AD61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582" y="1453144"/>
            <a:ext cx="2303979" cy="636620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00609-1BE1-4DCF-7784-8BEDF358A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699" y="1802340"/>
            <a:ext cx="3292193" cy="3075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E2B66-6253-15C9-C904-F83F709E5368}"/>
              </a:ext>
            </a:extLst>
          </p:cNvPr>
          <p:cNvSpPr txBox="1"/>
          <p:nvPr/>
        </p:nvSpPr>
        <p:spPr>
          <a:xfrm>
            <a:off x="2392752" y="4821036"/>
            <a:ext cx="2893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79973-BC45-E18C-7292-36661A5AAC6C}"/>
              </a:ext>
            </a:extLst>
          </p:cNvPr>
          <p:cNvSpPr txBox="1"/>
          <p:nvPr/>
        </p:nvSpPr>
        <p:spPr>
          <a:xfrm>
            <a:off x="6608377" y="4848149"/>
            <a:ext cx="38977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30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6A08D1-8A90-7B05-C057-73F6B35FBE4D}"/>
              </a:ext>
            </a:extLst>
          </p:cNvPr>
          <p:cNvSpPr txBox="1"/>
          <p:nvPr/>
        </p:nvSpPr>
        <p:spPr>
          <a:xfrm>
            <a:off x="1163434" y="863873"/>
            <a:ext cx="8244840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Hai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9370249" y="446052"/>
            <a:ext cx="2189587" cy="2045460"/>
          </a:xfrm>
          <a:custGeom>
            <a:avLst/>
            <a:gdLst>
              <a:gd name="connsiteX0" fmla="*/ 2467554 w 4935107"/>
              <a:gd name="connsiteY0" fmla="*/ 0 h 3456969"/>
              <a:gd name="connsiteX1" fmla="*/ 4922368 w 4935107"/>
              <a:gd name="connsiteY1" fmla="*/ 1551758 h 3456969"/>
              <a:gd name="connsiteX2" fmla="*/ 4935107 w 4935107"/>
              <a:gd name="connsiteY2" fmla="*/ 1728472 h 3456969"/>
              <a:gd name="connsiteX3" fmla="*/ 4935107 w 4935107"/>
              <a:gd name="connsiteY3" fmla="*/ 1728499 h 3456969"/>
              <a:gd name="connsiteX4" fmla="*/ 4922368 w 4935107"/>
              <a:gd name="connsiteY4" fmla="*/ 1905213 h 3456969"/>
              <a:gd name="connsiteX5" fmla="*/ 2719847 w 4935107"/>
              <a:gd name="connsiteY5" fmla="*/ 3448046 h 3456969"/>
              <a:gd name="connsiteX6" fmla="*/ 2467582 w 4935107"/>
              <a:gd name="connsiteY6" fmla="*/ 3456969 h 3456969"/>
              <a:gd name="connsiteX7" fmla="*/ 2467527 w 4935107"/>
              <a:gd name="connsiteY7" fmla="*/ 3456969 h 3456969"/>
              <a:gd name="connsiteX8" fmla="*/ 2215261 w 4935107"/>
              <a:gd name="connsiteY8" fmla="*/ 3448046 h 3456969"/>
              <a:gd name="connsiteX9" fmla="*/ 0 w 4935107"/>
              <a:gd name="connsiteY9" fmla="*/ 1728485 h 3456969"/>
              <a:gd name="connsiteX10" fmla="*/ 2467554 w 4935107"/>
              <a:gd name="connsiteY10" fmla="*/ 0 h 345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5107" h="3456969">
                <a:moveTo>
                  <a:pt x="2467554" y="0"/>
                </a:moveTo>
                <a:cubicBezTo>
                  <a:pt x="3745171" y="0"/>
                  <a:pt x="4796005" y="680158"/>
                  <a:pt x="4922368" y="1551758"/>
                </a:cubicBezTo>
                <a:lnTo>
                  <a:pt x="4935107" y="1728472"/>
                </a:lnTo>
                <a:lnTo>
                  <a:pt x="4935107" y="1728499"/>
                </a:lnTo>
                <a:lnTo>
                  <a:pt x="4922368" y="1905213"/>
                </a:lnTo>
                <a:cubicBezTo>
                  <a:pt x="4804429" y="2718705"/>
                  <a:pt x="3881174" y="3365432"/>
                  <a:pt x="2719847" y="3448046"/>
                </a:cubicBezTo>
                <a:lnTo>
                  <a:pt x="2467582" y="3456969"/>
                </a:lnTo>
                <a:lnTo>
                  <a:pt x="2467527" y="3456969"/>
                </a:lnTo>
                <a:lnTo>
                  <a:pt x="2215261" y="3448046"/>
                </a:lnTo>
                <a:cubicBezTo>
                  <a:pt x="970983" y="3359531"/>
                  <a:pt x="0" y="2623438"/>
                  <a:pt x="0" y="1728485"/>
                </a:cubicBezTo>
                <a:cubicBezTo>
                  <a:pt x="0" y="773869"/>
                  <a:pt x="1104762" y="0"/>
                  <a:pt x="24675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E3B075-41BF-6B48-296A-7FAD29332996}"/>
              </a:ext>
            </a:extLst>
          </p:cNvPr>
          <p:cNvSpPr txBox="1"/>
          <p:nvPr/>
        </p:nvSpPr>
        <p:spPr>
          <a:xfrm>
            <a:off x="1617155" y="4907545"/>
            <a:ext cx="82448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C428258-BEA8-9C09-6C73-F414B4C0B763}"/>
              </a:ext>
            </a:extLst>
          </p:cNvPr>
          <p:cNvSpPr txBox="1"/>
          <p:nvPr/>
        </p:nvSpPr>
        <p:spPr>
          <a:xfrm>
            <a:off x="1766548" y="1651156"/>
            <a:ext cx="73404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11175" algn="l"/>
              </a:tabLs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nay.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A8871DCA-1ACC-04E4-B272-6A874527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548" y="3278485"/>
            <a:ext cx="7351173" cy="1416705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8AE897-821E-4269-6BF4-69E560E2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70" y="1836245"/>
            <a:ext cx="221360" cy="22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C062A-B66A-3C04-73AF-AA5425E90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70" y="3478169"/>
            <a:ext cx="221360" cy="221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EC71C-76AF-B847-8E28-12FF8EC9D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370" y="4919600"/>
            <a:ext cx="511666" cy="400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764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E02C597-6375-15EC-BA01-5558D6F326B2}"/>
              </a:ext>
            </a:extLst>
          </p:cNvPr>
          <p:cNvSpPr txBox="1"/>
          <p:nvPr/>
        </p:nvSpPr>
        <p:spPr>
          <a:xfrm>
            <a:off x="1565910" y="1117413"/>
            <a:ext cx="906018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Vượt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321A6C0-FC4B-F78C-AE33-A118B612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80" y="2208479"/>
            <a:ext cx="5295900" cy="36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2622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0A58C-F830-8909-F015-A30E7184F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63" y="356617"/>
            <a:ext cx="3548180" cy="758742"/>
          </a:xfrm>
          <a:prstGeom prst="rect">
            <a:avLst/>
          </a:prstGeom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467398" y="368241"/>
            <a:ext cx="2463111" cy="616486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C25BF1-FEFB-3790-6A6F-1B9C49BE4599}"/>
              </a:ext>
            </a:extLst>
          </p:cNvPr>
          <p:cNvSpPr txBox="1"/>
          <p:nvPr/>
        </p:nvSpPr>
        <p:spPr>
          <a:xfrm>
            <a:off x="1184611" y="1114352"/>
            <a:ext cx="63708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0DF8EC-1EB6-D421-68EC-ECCF0C0498B0}"/>
              </a:ext>
            </a:extLst>
          </p:cNvPr>
          <p:cNvSpPr/>
          <p:nvPr/>
        </p:nvSpPr>
        <p:spPr>
          <a:xfrm>
            <a:off x="1184611" y="3130993"/>
            <a:ext cx="2181124" cy="2085992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40890BA-E0F8-A5C3-7FA5-5976A48CD079}"/>
              </a:ext>
            </a:extLst>
          </p:cNvPr>
          <p:cNvSpPr/>
          <p:nvPr/>
        </p:nvSpPr>
        <p:spPr>
          <a:xfrm>
            <a:off x="3986578" y="2798419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A0F9BF-0CDD-0BC1-52ED-DBDFE3289A7C}"/>
              </a:ext>
            </a:extLst>
          </p:cNvPr>
          <p:cNvSpPr/>
          <p:nvPr/>
        </p:nvSpPr>
        <p:spPr>
          <a:xfrm>
            <a:off x="3986578" y="3876168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7BD9F0-B275-FCD9-420F-C5DAF49F71FA}"/>
              </a:ext>
            </a:extLst>
          </p:cNvPr>
          <p:cNvSpPr/>
          <p:nvPr/>
        </p:nvSpPr>
        <p:spPr>
          <a:xfrm>
            <a:off x="3986578" y="4884411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94E01C5-377C-1AEC-1826-2200CD966DEB}"/>
              </a:ext>
            </a:extLst>
          </p:cNvPr>
          <p:cNvSpPr/>
          <p:nvPr/>
        </p:nvSpPr>
        <p:spPr>
          <a:xfrm>
            <a:off x="3550226" y="3079539"/>
            <a:ext cx="309536" cy="2159057"/>
          </a:xfrm>
          <a:custGeom>
            <a:avLst/>
            <a:gdLst>
              <a:gd name="connsiteX0" fmla="*/ 239346 w 309536"/>
              <a:gd name="connsiteY0" fmla="*/ 0 h 2159057"/>
              <a:gd name="connsiteX1" fmla="*/ 309536 w 309536"/>
              <a:gd name="connsiteY1" fmla="*/ 70191 h 2159057"/>
              <a:gd name="connsiteX2" fmla="*/ 239346 w 309536"/>
              <a:gd name="connsiteY2" fmla="*/ 140381 h 2159057"/>
              <a:gd name="connsiteX3" fmla="*/ 239346 w 309536"/>
              <a:gd name="connsiteY3" fmla="*/ 105286 h 2159057"/>
              <a:gd name="connsiteX4" fmla="*/ 45719 w 309536"/>
              <a:gd name="connsiteY4" fmla="*/ 105286 h 2159057"/>
              <a:gd name="connsiteX5" fmla="*/ 45719 w 309536"/>
              <a:gd name="connsiteY5" fmla="*/ 1041573 h 2159057"/>
              <a:gd name="connsiteX6" fmla="*/ 232624 w 309536"/>
              <a:gd name="connsiteY6" fmla="*/ 1041573 h 2159057"/>
              <a:gd name="connsiteX7" fmla="*/ 232624 w 309536"/>
              <a:gd name="connsiteY7" fmla="*/ 1006478 h 2159057"/>
              <a:gd name="connsiteX8" fmla="*/ 302814 w 309536"/>
              <a:gd name="connsiteY8" fmla="*/ 1076669 h 2159057"/>
              <a:gd name="connsiteX9" fmla="*/ 232624 w 309536"/>
              <a:gd name="connsiteY9" fmla="*/ 1146859 h 2159057"/>
              <a:gd name="connsiteX10" fmla="*/ 232624 w 309536"/>
              <a:gd name="connsiteY10" fmla="*/ 1111764 h 2159057"/>
              <a:gd name="connsiteX11" fmla="*/ 45719 w 309536"/>
              <a:gd name="connsiteY11" fmla="*/ 1111764 h 2159057"/>
              <a:gd name="connsiteX12" fmla="*/ 45719 w 309536"/>
              <a:gd name="connsiteY12" fmla="*/ 2053771 h 2159057"/>
              <a:gd name="connsiteX13" fmla="*/ 226419 w 309536"/>
              <a:gd name="connsiteY13" fmla="*/ 2053771 h 2159057"/>
              <a:gd name="connsiteX14" fmla="*/ 226419 w 309536"/>
              <a:gd name="connsiteY14" fmla="*/ 2018676 h 2159057"/>
              <a:gd name="connsiteX15" fmla="*/ 296609 w 309536"/>
              <a:gd name="connsiteY15" fmla="*/ 2088867 h 2159057"/>
              <a:gd name="connsiteX16" fmla="*/ 226419 w 309536"/>
              <a:gd name="connsiteY16" fmla="*/ 2159057 h 2159057"/>
              <a:gd name="connsiteX17" fmla="*/ 226419 w 309536"/>
              <a:gd name="connsiteY17" fmla="*/ 2123962 h 2159057"/>
              <a:gd name="connsiteX18" fmla="*/ 9932 w 309536"/>
              <a:gd name="connsiteY18" fmla="*/ 2123962 h 2159057"/>
              <a:gd name="connsiteX19" fmla="*/ 9932 w 309536"/>
              <a:gd name="connsiteY19" fmla="*/ 2119665 h 2159057"/>
              <a:gd name="connsiteX20" fmla="*/ 0 w 309536"/>
              <a:gd name="connsiteY20" fmla="*/ 2119665 h 2159057"/>
              <a:gd name="connsiteX21" fmla="*/ 0 w 309536"/>
              <a:gd name="connsiteY21" fmla="*/ 33673 h 2159057"/>
              <a:gd name="connsiteX22" fmla="*/ 45719 w 309536"/>
              <a:gd name="connsiteY22" fmla="*/ 33673 h 2159057"/>
              <a:gd name="connsiteX23" fmla="*/ 45719 w 309536"/>
              <a:gd name="connsiteY23" fmla="*/ 35095 h 2159057"/>
              <a:gd name="connsiteX24" fmla="*/ 239346 w 309536"/>
              <a:gd name="connsiteY24" fmla="*/ 35095 h 215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9536" h="2159057">
                <a:moveTo>
                  <a:pt x="239346" y="0"/>
                </a:moveTo>
                <a:lnTo>
                  <a:pt x="309536" y="70191"/>
                </a:lnTo>
                <a:lnTo>
                  <a:pt x="239346" y="140381"/>
                </a:lnTo>
                <a:lnTo>
                  <a:pt x="239346" y="105286"/>
                </a:lnTo>
                <a:lnTo>
                  <a:pt x="45719" y="105286"/>
                </a:lnTo>
                <a:lnTo>
                  <a:pt x="45719" y="1041573"/>
                </a:lnTo>
                <a:lnTo>
                  <a:pt x="232624" y="1041573"/>
                </a:lnTo>
                <a:lnTo>
                  <a:pt x="232624" y="1006478"/>
                </a:lnTo>
                <a:lnTo>
                  <a:pt x="302814" y="1076669"/>
                </a:lnTo>
                <a:lnTo>
                  <a:pt x="232624" y="1146859"/>
                </a:lnTo>
                <a:lnTo>
                  <a:pt x="232624" y="1111764"/>
                </a:lnTo>
                <a:lnTo>
                  <a:pt x="45719" y="1111764"/>
                </a:lnTo>
                <a:lnTo>
                  <a:pt x="45719" y="2053771"/>
                </a:lnTo>
                <a:lnTo>
                  <a:pt x="226419" y="2053771"/>
                </a:lnTo>
                <a:lnTo>
                  <a:pt x="226419" y="2018676"/>
                </a:lnTo>
                <a:lnTo>
                  <a:pt x="296609" y="2088867"/>
                </a:lnTo>
                <a:lnTo>
                  <a:pt x="226419" y="2159057"/>
                </a:lnTo>
                <a:lnTo>
                  <a:pt x="226419" y="2123962"/>
                </a:lnTo>
                <a:lnTo>
                  <a:pt x="9932" y="2123962"/>
                </a:lnTo>
                <a:lnTo>
                  <a:pt x="9932" y="2119665"/>
                </a:lnTo>
                <a:lnTo>
                  <a:pt x="0" y="2119665"/>
                </a:lnTo>
                <a:lnTo>
                  <a:pt x="0" y="33673"/>
                </a:lnTo>
                <a:lnTo>
                  <a:pt x="45719" y="33673"/>
                </a:lnTo>
                <a:lnTo>
                  <a:pt x="45719" y="35095"/>
                </a:lnTo>
                <a:lnTo>
                  <a:pt x="239346" y="35095"/>
                </a:lnTo>
                <a:close/>
              </a:path>
            </a:pathLst>
          </a:custGeom>
          <a:solidFill>
            <a:srgbClr val="9FFF45"/>
          </a:solidFill>
          <a:ln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Hình ảnh 8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id="{443AB7DE-F929-427E-7ED0-203231AD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>
            <a:fillRect/>
          </a:stretch>
        </p:blipFill>
        <p:spPr bwMode="auto">
          <a:xfrm>
            <a:off x="6994827" y="0"/>
            <a:ext cx="5197173" cy="6858000"/>
          </a:xfrm>
          <a:custGeom>
            <a:avLst/>
            <a:gdLst>
              <a:gd name="connsiteX0" fmla="*/ 1800680 w 5302293"/>
              <a:gd name="connsiteY0" fmla="*/ 37391 h 7024222"/>
              <a:gd name="connsiteX1" fmla="*/ 1744870 w 5302293"/>
              <a:gd name="connsiteY1" fmla="*/ 82039 h 7024222"/>
              <a:gd name="connsiteX2" fmla="*/ 1739720 w 5302293"/>
              <a:gd name="connsiteY2" fmla="*/ 83111 h 7024222"/>
              <a:gd name="connsiteX3" fmla="*/ 1853446 w 5302293"/>
              <a:gd name="connsiteY3" fmla="*/ 0 h 7024222"/>
              <a:gd name="connsiteX4" fmla="*/ 5302293 w 5302293"/>
              <a:gd name="connsiteY4" fmla="*/ 0 h 7024222"/>
              <a:gd name="connsiteX5" fmla="*/ 5302293 w 5302293"/>
              <a:gd name="connsiteY5" fmla="*/ 7024222 h 7024222"/>
              <a:gd name="connsiteX6" fmla="*/ 1712284 w 5302293"/>
              <a:gd name="connsiteY6" fmla="*/ 7024222 h 7024222"/>
              <a:gd name="connsiteX7" fmla="*/ 1707260 w 5302293"/>
              <a:gd name="connsiteY7" fmla="*/ 6988219 h 7024222"/>
              <a:gd name="connsiteX8" fmla="*/ 1678760 w 5302293"/>
              <a:gd name="connsiteY8" fmla="*/ 6880151 h 7024222"/>
              <a:gd name="connsiteX9" fmla="*/ 1617800 w 5302293"/>
              <a:gd name="connsiteY9" fmla="*/ 6758231 h 7024222"/>
              <a:gd name="connsiteX10" fmla="*/ 1556840 w 5302293"/>
              <a:gd name="connsiteY10" fmla="*/ 6666791 h 7024222"/>
              <a:gd name="connsiteX11" fmla="*/ 1526360 w 5302293"/>
              <a:gd name="connsiteY11" fmla="*/ 6605831 h 7024222"/>
              <a:gd name="connsiteX12" fmla="*/ 1480640 w 5302293"/>
              <a:gd name="connsiteY12" fmla="*/ 6560111 h 7024222"/>
              <a:gd name="connsiteX13" fmla="*/ 1465400 w 5302293"/>
              <a:gd name="connsiteY13" fmla="*/ 6483911 h 7024222"/>
              <a:gd name="connsiteX14" fmla="*/ 1389200 w 5302293"/>
              <a:gd name="connsiteY14" fmla="*/ 6392471 h 7024222"/>
              <a:gd name="connsiteX15" fmla="*/ 1343480 w 5302293"/>
              <a:gd name="connsiteY15" fmla="*/ 6346751 h 7024222"/>
              <a:gd name="connsiteX16" fmla="*/ 1282520 w 5302293"/>
              <a:gd name="connsiteY16" fmla="*/ 6240071 h 7024222"/>
              <a:gd name="connsiteX17" fmla="*/ 1236800 w 5302293"/>
              <a:gd name="connsiteY17" fmla="*/ 6209591 h 7024222"/>
              <a:gd name="connsiteX18" fmla="*/ 1175840 w 5302293"/>
              <a:gd name="connsiteY18" fmla="*/ 5874311 h 7024222"/>
              <a:gd name="connsiteX19" fmla="*/ 1221560 w 5302293"/>
              <a:gd name="connsiteY19" fmla="*/ 5721911 h 7024222"/>
              <a:gd name="connsiteX20" fmla="*/ 1252040 w 5302293"/>
              <a:gd name="connsiteY20" fmla="*/ 5660951 h 7024222"/>
              <a:gd name="connsiteX21" fmla="*/ 1282520 w 5302293"/>
              <a:gd name="connsiteY21" fmla="*/ 5432351 h 7024222"/>
              <a:gd name="connsiteX22" fmla="*/ 1236800 w 5302293"/>
              <a:gd name="connsiteY22" fmla="*/ 5325671 h 7024222"/>
              <a:gd name="connsiteX23" fmla="*/ 1175840 w 5302293"/>
              <a:gd name="connsiteY23" fmla="*/ 5173271 h 7024222"/>
              <a:gd name="connsiteX24" fmla="*/ 1038680 w 5302293"/>
              <a:gd name="connsiteY24" fmla="*/ 4975151 h 7024222"/>
              <a:gd name="connsiteX25" fmla="*/ 947240 w 5302293"/>
              <a:gd name="connsiteY25" fmla="*/ 4822751 h 7024222"/>
              <a:gd name="connsiteX26" fmla="*/ 718640 w 5302293"/>
              <a:gd name="connsiteY26" fmla="*/ 4624631 h 7024222"/>
              <a:gd name="connsiteX27" fmla="*/ 611960 w 5302293"/>
              <a:gd name="connsiteY27" fmla="*/ 4533191 h 7024222"/>
              <a:gd name="connsiteX28" fmla="*/ 520520 w 5302293"/>
              <a:gd name="connsiteY28" fmla="*/ 4472231 h 7024222"/>
              <a:gd name="connsiteX29" fmla="*/ 459560 w 5302293"/>
              <a:gd name="connsiteY29" fmla="*/ 4411271 h 7024222"/>
              <a:gd name="connsiteX30" fmla="*/ 383360 w 5302293"/>
              <a:gd name="connsiteY30" fmla="*/ 4350311 h 7024222"/>
              <a:gd name="connsiteX31" fmla="*/ 337640 w 5302293"/>
              <a:gd name="connsiteY31" fmla="*/ 4274111 h 7024222"/>
              <a:gd name="connsiteX32" fmla="*/ 246200 w 5302293"/>
              <a:gd name="connsiteY32" fmla="*/ 4228391 h 7024222"/>
              <a:gd name="connsiteX33" fmla="*/ 215720 w 5302293"/>
              <a:gd name="connsiteY33" fmla="*/ 4167431 h 7024222"/>
              <a:gd name="connsiteX34" fmla="*/ 124280 w 5302293"/>
              <a:gd name="connsiteY34" fmla="*/ 4015031 h 7024222"/>
              <a:gd name="connsiteX35" fmla="*/ 17600 w 5302293"/>
              <a:gd name="connsiteY35" fmla="*/ 3877871 h 7024222"/>
              <a:gd name="connsiteX36" fmla="*/ 2360 w 5302293"/>
              <a:gd name="connsiteY36" fmla="*/ 3374951 h 7024222"/>
              <a:gd name="connsiteX37" fmla="*/ 32840 w 5302293"/>
              <a:gd name="connsiteY37" fmla="*/ 3283511 h 7024222"/>
              <a:gd name="connsiteX38" fmla="*/ 48080 w 5302293"/>
              <a:gd name="connsiteY38" fmla="*/ 3161591 h 7024222"/>
              <a:gd name="connsiteX39" fmla="*/ 78560 w 5302293"/>
              <a:gd name="connsiteY39" fmla="*/ 3009191 h 7024222"/>
              <a:gd name="connsiteX40" fmla="*/ 139520 w 5302293"/>
              <a:gd name="connsiteY40" fmla="*/ 2902511 h 7024222"/>
              <a:gd name="connsiteX41" fmla="*/ 200480 w 5302293"/>
              <a:gd name="connsiteY41" fmla="*/ 2811071 h 7024222"/>
              <a:gd name="connsiteX42" fmla="*/ 230960 w 5302293"/>
              <a:gd name="connsiteY42" fmla="*/ 2155751 h 7024222"/>
              <a:gd name="connsiteX43" fmla="*/ 215720 w 5302293"/>
              <a:gd name="connsiteY43" fmla="*/ 2094791 h 7024222"/>
              <a:gd name="connsiteX44" fmla="*/ 200480 w 5302293"/>
              <a:gd name="connsiteY44" fmla="*/ 1759511 h 7024222"/>
              <a:gd name="connsiteX45" fmla="*/ 291920 w 5302293"/>
              <a:gd name="connsiteY45" fmla="*/ 1637591 h 7024222"/>
              <a:gd name="connsiteX46" fmla="*/ 352880 w 5302293"/>
              <a:gd name="connsiteY46" fmla="*/ 1530911 h 7024222"/>
              <a:gd name="connsiteX47" fmla="*/ 413840 w 5302293"/>
              <a:gd name="connsiteY47" fmla="*/ 1454711 h 7024222"/>
              <a:gd name="connsiteX48" fmla="*/ 459560 w 5302293"/>
              <a:gd name="connsiteY48" fmla="*/ 1378511 h 7024222"/>
              <a:gd name="connsiteX49" fmla="*/ 535760 w 5302293"/>
              <a:gd name="connsiteY49" fmla="*/ 1271831 h 7024222"/>
              <a:gd name="connsiteX50" fmla="*/ 581480 w 5302293"/>
              <a:gd name="connsiteY50" fmla="*/ 1256591 h 7024222"/>
              <a:gd name="connsiteX51" fmla="*/ 596720 w 5302293"/>
              <a:gd name="connsiteY51" fmla="*/ 1210871 h 7024222"/>
              <a:gd name="connsiteX52" fmla="*/ 627200 w 5302293"/>
              <a:gd name="connsiteY52" fmla="*/ 1165151 h 7024222"/>
              <a:gd name="connsiteX53" fmla="*/ 642440 w 5302293"/>
              <a:gd name="connsiteY53" fmla="*/ 1073711 h 7024222"/>
              <a:gd name="connsiteX54" fmla="*/ 718640 w 5302293"/>
              <a:gd name="connsiteY54" fmla="*/ 860351 h 7024222"/>
              <a:gd name="connsiteX55" fmla="*/ 749120 w 5302293"/>
              <a:gd name="connsiteY55" fmla="*/ 814631 h 7024222"/>
              <a:gd name="connsiteX56" fmla="*/ 794840 w 5302293"/>
              <a:gd name="connsiteY56" fmla="*/ 738431 h 7024222"/>
              <a:gd name="connsiteX57" fmla="*/ 871040 w 5302293"/>
              <a:gd name="connsiteY57" fmla="*/ 646991 h 7024222"/>
              <a:gd name="connsiteX58" fmla="*/ 916760 w 5302293"/>
              <a:gd name="connsiteY58" fmla="*/ 601271 h 7024222"/>
              <a:gd name="connsiteX59" fmla="*/ 977720 w 5302293"/>
              <a:gd name="connsiteY59" fmla="*/ 570791 h 7024222"/>
              <a:gd name="connsiteX60" fmla="*/ 1023440 w 5302293"/>
              <a:gd name="connsiteY60" fmla="*/ 525071 h 7024222"/>
              <a:gd name="connsiteX61" fmla="*/ 1084400 w 5302293"/>
              <a:gd name="connsiteY61" fmla="*/ 494591 h 7024222"/>
              <a:gd name="connsiteX62" fmla="*/ 1099640 w 5302293"/>
              <a:gd name="connsiteY62" fmla="*/ 433631 h 7024222"/>
              <a:gd name="connsiteX63" fmla="*/ 1206320 w 5302293"/>
              <a:gd name="connsiteY63" fmla="*/ 326951 h 7024222"/>
              <a:gd name="connsiteX64" fmla="*/ 1313000 w 5302293"/>
              <a:gd name="connsiteY64" fmla="*/ 205031 h 7024222"/>
              <a:gd name="connsiteX65" fmla="*/ 1389200 w 5302293"/>
              <a:gd name="connsiteY65" fmla="*/ 144071 h 7024222"/>
              <a:gd name="connsiteX66" fmla="*/ 1724480 w 5302293"/>
              <a:gd name="connsiteY66" fmla="*/ 98351 h 7024222"/>
              <a:gd name="connsiteX67" fmla="*/ 1744870 w 5302293"/>
              <a:gd name="connsiteY67" fmla="*/ 82039 h 7024222"/>
              <a:gd name="connsiteX68" fmla="*/ 1749017 w 5302293"/>
              <a:gd name="connsiteY68" fmla="*/ 81175 h 7024222"/>
              <a:gd name="connsiteX69" fmla="*/ 1815920 w 5302293"/>
              <a:gd name="connsiteY69" fmla="*/ 52631 h 7024222"/>
              <a:gd name="connsiteX70" fmla="*/ 1845788 w 5302293"/>
              <a:gd name="connsiteY70" fmla="*/ 13229 h 70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02293" h="7024222">
                <a:moveTo>
                  <a:pt x="1800680" y="37391"/>
                </a:moveTo>
                <a:lnTo>
                  <a:pt x="1744870" y="82039"/>
                </a:lnTo>
                <a:lnTo>
                  <a:pt x="1739720" y="83111"/>
                </a:lnTo>
                <a:close/>
                <a:moveTo>
                  <a:pt x="1853446" y="0"/>
                </a:moveTo>
                <a:lnTo>
                  <a:pt x="5302293" y="0"/>
                </a:lnTo>
                <a:lnTo>
                  <a:pt x="5302293" y="7024222"/>
                </a:lnTo>
                <a:lnTo>
                  <a:pt x="1712284" y="7024222"/>
                </a:lnTo>
                <a:lnTo>
                  <a:pt x="1707260" y="6988219"/>
                </a:lnTo>
                <a:cubicBezTo>
                  <a:pt x="1702675" y="6957683"/>
                  <a:pt x="1696210" y="6926684"/>
                  <a:pt x="1678760" y="6880151"/>
                </a:cubicBezTo>
                <a:cubicBezTo>
                  <a:pt x="1662806" y="6837607"/>
                  <a:pt x="1638120" y="6798871"/>
                  <a:pt x="1617800" y="6758231"/>
                </a:cubicBezTo>
                <a:cubicBezTo>
                  <a:pt x="1601417" y="6725466"/>
                  <a:pt x="1575687" y="6698203"/>
                  <a:pt x="1556840" y="6666791"/>
                </a:cubicBezTo>
                <a:cubicBezTo>
                  <a:pt x="1545151" y="6647310"/>
                  <a:pt x="1539565" y="6624318"/>
                  <a:pt x="1526360" y="6605831"/>
                </a:cubicBezTo>
                <a:cubicBezTo>
                  <a:pt x="1513833" y="6588293"/>
                  <a:pt x="1490279" y="6579388"/>
                  <a:pt x="1480640" y="6560111"/>
                </a:cubicBezTo>
                <a:cubicBezTo>
                  <a:pt x="1469056" y="6536943"/>
                  <a:pt x="1479129" y="6505877"/>
                  <a:pt x="1465400" y="6483911"/>
                </a:cubicBezTo>
                <a:cubicBezTo>
                  <a:pt x="1346774" y="6294110"/>
                  <a:pt x="1440815" y="6547316"/>
                  <a:pt x="1389200" y="6392471"/>
                </a:cubicBezTo>
                <a:cubicBezTo>
                  <a:pt x="1373960" y="6377231"/>
                  <a:pt x="1357278" y="6363308"/>
                  <a:pt x="1343480" y="6346751"/>
                </a:cubicBezTo>
                <a:cubicBezTo>
                  <a:pt x="1316554" y="6314440"/>
                  <a:pt x="1301153" y="6277336"/>
                  <a:pt x="1282520" y="6240071"/>
                </a:cubicBezTo>
                <a:cubicBezTo>
                  <a:pt x="1267280" y="6229911"/>
                  <a:pt x="1248720" y="6223498"/>
                  <a:pt x="1236800" y="6209591"/>
                </a:cubicBezTo>
                <a:cubicBezTo>
                  <a:pt x="1149421" y="6107648"/>
                  <a:pt x="1184498" y="6021496"/>
                  <a:pt x="1175840" y="5874311"/>
                </a:cubicBezTo>
                <a:cubicBezTo>
                  <a:pt x="1192993" y="5788544"/>
                  <a:pt x="1185105" y="5803934"/>
                  <a:pt x="1221560" y="5721911"/>
                </a:cubicBezTo>
                <a:cubicBezTo>
                  <a:pt x="1230787" y="5701151"/>
                  <a:pt x="1244856" y="5682504"/>
                  <a:pt x="1252040" y="5660951"/>
                </a:cubicBezTo>
                <a:cubicBezTo>
                  <a:pt x="1270077" y="5606839"/>
                  <a:pt x="1278923" y="5468323"/>
                  <a:pt x="1282520" y="5432351"/>
                </a:cubicBezTo>
                <a:cubicBezTo>
                  <a:pt x="1253438" y="5345104"/>
                  <a:pt x="1283880" y="5429248"/>
                  <a:pt x="1236800" y="5325671"/>
                </a:cubicBezTo>
                <a:cubicBezTo>
                  <a:pt x="1193427" y="5230250"/>
                  <a:pt x="1199712" y="5244888"/>
                  <a:pt x="1175840" y="5173271"/>
                </a:cubicBezTo>
                <a:cubicBezTo>
                  <a:pt x="1113411" y="5090033"/>
                  <a:pt x="1109033" y="5086543"/>
                  <a:pt x="1038680" y="4975151"/>
                </a:cubicBezTo>
                <a:cubicBezTo>
                  <a:pt x="1007045" y="4925062"/>
                  <a:pt x="977720" y="4873551"/>
                  <a:pt x="947240" y="4822751"/>
                </a:cubicBezTo>
                <a:cubicBezTo>
                  <a:pt x="908349" y="4757932"/>
                  <a:pt x="776029" y="4667673"/>
                  <a:pt x="718640" y="4624631"/>
                </a:cubicBezTo>
                <a:cubicBezTo>
                  <a:pt x="620405" y="4591886"/>
                  <a:pt x="726805" y="4636552"/>
                  <a:pt x="611960" y="4533191"/>
                </a:cubicBezTo>
                <a:cubicBezTo>
                  <a:pt x="584731" y="4508685"/>
                  <a:pt x="549125" y="4495115"/>
                  <a:pt x="520520" y="4472231"/>
                </a:cubicBezTo>
                <a:cubicBezTo>
                  <a:pt x="498080" y="4454279"/>
                  <a:pt x="481038" y="4430363"/>
                  <a:pt x="459560" y="4411271"/>
                </a:cubicBezTo>
                <a:cubicBezTo>
                  <a:pt x="435248" y="4389661"/>
                  <a:pt x="404970" y="4374623"/>
                  <a:pt x="383360" y="4350311"/>
                </a:cubicBezTo>
                <a:cubicBezTo>
                  <a:pt x="363681" y="4328172"/>
                  <a:pt x="352880" y="4299511"/>
                  <a:pt x="337640" y="4274111"/>
                </a:cubicBezTo>
                <a:cubicBezTo>
                  <a:pt x="307160" y="4258871"/>
                  <a:pt x="271846" y="4250831"/>
                  <a:pt x="246200" y="4228391"/>
                </a:cubicBezTo>
                <a:cubicBezTo>
                  <a:pt x="229103" y="4213431"/>
                  <a:pt x="227409" y="4186912"/>
                  <a:pt x="215720" y="4167431"/>
                </a:cubicBezTo>
                <a:cubicBezTo>
                  <a:pt x="105377" y="3983526"/>
                  <a:pt x="193953" y="4154377"/>
                  <a:pt x="124280" y="4015031"/>
                </a:cubicBezTo>
                <a:cubicBezTo>
                  <a:pt x="98377" y="3963225"/>
                  <a:pt x="28438" y="3934769"/>
                  <a:pt x="17600" y="3877871"/>
                </a:cubicBezTo>
                <a:cubicBezTo>
                  <a:pt x="-13782" y="3713116"/>
                  <a:pt x="7440" y="3542591"/>
                  <a:pt x="2360" y="3374951"/>
                </a:cubicBezTo>
                <a:cubicBezTo>
                  <a:pt x="12520" y="3344471"/>
                  <a:pt x="26108" y="3314927"/>
                  <a:pt x="32840" y="3283511"/>
                </a:cubicBezTo>
                <a:cubicBezTo>
                  <a:pt x="41422" y="3243464"/>
                  <a:pt x="41347" y="3201990"/>
                  <a:pt x="48080" y="3161591"/>
                </a:cubicBezTo>
                <a:cubicBezTo>
                  <a:pt x="56597" y="3110490"/>
                  <a:pt x="68400" y="3059991"/>
                  <a:pt x="78560" y="3009191"/>
                </a:cubicBezTo>
                <a:cubicBezTo>
                  <a:pt x="98880" y="2973631"/>
                  <a:pt x="118055" y="2937392"/>
                  <a:pt x="139520" y="2902511"/>
                </a:cubicBezTo>
                <a:cubicBezTo>
                  <a:pt x="158719" y="2871313"/>
                  <a:pt x="196028" y="2847432"/>
                  <a:pt x="200480" y="2811071"/>
                </a:cubicBezTo>
                <a:cubicBezTo>
                  <a:pt x="227058" y="2594016"/>
                  <a:pt x="226308" y="2374378"/>
                  <a:pt x="230960" y="2155751"/>
                </a:cubicBezTo>
                <a:cubicBezTo>
                  <a:pt x="231406" y="2134810"/>
                  <a:pt x="217326" y="2115675"/>
                  <a:pt x="215720" y="2094791"/>
                </a:cubicBezTo>
                <a:cubicBezTo>
                  <a:pt x="207140" y="1983245"/>
                  <a:pt x="205560" y="1871271"/>
                  <a:pt x="200480" y="1759511"/>
                </a:cubicBezTo>
                <a:cubicBezTo>
                  <a:pt x="296556" y="1599385"/>
                  <a:pt x="196684" y="1751875"/>
                  <a:pt x="291920" y="1637591"/>
                </a:cubicBezTo>
                <a:cubicBezTo>
                  <a:pt x="343883" y="1575235"/>
                  <a:pt x="303193" y="1605441"/>
                  <a:pt x="352880" y="1530911"/>
                </a:cubicBezTo>
                <a:cubicBezTo>
                  <a:pt x="370923" y="1503846"/>
                  <a:pt x="395186" y="1481359"/>
                  <a:pt x="413840" y="1454711"/>
                </a:cubicBezTo>
                <a:cubicBezTo>
                  <a:pt x="430827" y="1430444"/>
                  <a:pt x="441787" y="1402208"/>
                  <a:pt x="459560" y="1378511"/>
                </a:cubicBezTo>
                <a:cubicBezTo>
                  <a:pt x="552237" y="1254942"/>
                  <a:pt x="463078" y="1417195"/>
                  <a:pt x="535760" y="1271831"/>
                </a:cubicBezTo>
                <a:cubicBezTo>
                  <a:pt x="551000" y="1266751"/>
                  <a:pt x="570121" y="1267950"/>
                  <a:pt x="581480" y="1256591"/>
                </a:cubicBezTo>
                <a:cubicBezTo>
                  <a:pt x="592839" y="1245232"/>
                  <a:pt x="589536" y="1225239"/>
                  <a:pt x="596720" y="1210871"/>
                </a:cubicBezTo>
                <a:cubicBezTo>
                  <a:pt x="604911" y="1194488"/>
                  <a:pt x="621408" y="1182527"/>
                  <a:pt x="627200" y="1165151"/>
                </a:cubicBezTo>
                <a:cubicBezTo>
                  <a:pt x="636972" y="1135836"/>
                  <a:pt x="631347" y="1102552"/>
                  <a:pt x="642440" y="1073711"/>
                </a:cubicBezTo>
                <a:cubicBezTo>
                  <a:pt x="736441" y="829308"/>
                  <a:pt x="684260" y="1101013"/>
                  <a:pt x="718640" y="860351"/>
                </a:cubicBezTo>
                <a:cubicBezTo>
                  <a:pt x="728800" y="845111"/>
                  <a:pt x="739412" y="830163"/>
                  <a:pt x="749120" y="814631"/>
                </a:cubicBezTo>
                <a:cubicBezTo>
                  <a:pt x="764819" y="789512"/>
                  <a:pt x="777418" y="762387"/>
                  <a:pt x="794840" y="738431"/>
                </a:cubicBezTo>
                <a:cubicBezTo>
                  <a:pt x="818176" y="706344"/>
                  <a:pt x="844681" y="676645"/>
                  <a:pt x="871040" y="646991"/>
                </a:cubicBezTo>
                <a:cubicBezTo>
                  <a:pt x="885359" y="630882"/>
                  <a:pt x="899222" y="613798"/>
                  <a:pt x="916760" y="601271"/>
                </a:cubicBezTo>
                <a:cubicBezTo>
                  <a:pt x="935247" y="588066"/>
                  <a:pt x="959233" y="583996"/>
                  <a:pt x="977720" y="570791"/>
                </a:cubicBezTo>
                <a:cubicBezTo>
                  <a:pt x="995258" y="558264"/>
                  <a:pt x="1005902" y="537598"/>
                  <a:pt x="1023440" y="525071"/>
                </a:cubicBezTo>
                <a:cubicBezTo>
                  <a:pt x="1041927" y="511866"/>
                  <a:pt x="1069856" y="512044"/>
                  <a:pt x="1084400" y="494591"/>
                </a:cubicBezTo>
                <a:cubicBezTo>
                  <a:pt x="1097809" y="478500"/>
                  <a:pt x="1094560" y="453951"/>
                  <a:pt x="1099640" y="433631"/>
                </a:cubicBezTo>
                <a:cubicBezTo>
                  <a:pt x="1099640" y="433631"/>
                  <a:pt x="1172492" y="364162"/>
                  <a:pt x="1206320" y="326951"/>
                </a:cubicBezTo>
                <a:cubicBezTo>
                  <a:pt x="1255699" y="272634"/>
                  <a:pt x="1249447" y="250426"/>
                  <a:pt x="1313000" y="205031"/>
                </a:cubicBezTo>
                <a:cubicBezTo>
                  <a:pt x="1406688" y="138111"/>
                  <a:pt x="1314929" y="255478"/>
                  <a:pt x="1389200" y="144071"/>
                </a:cubicBezTo>
                <a:cubicBezTo>
                  <a:pt x="1529130" y="136297"/>
                  <a:pt x="1620573" y="167623"/>
                  <a:pt x="1724480" y="98351"/>
                </a:cubicBezTo>
                <a:lnTo>
                  <a:pt x="1744870" y="82039"/>
                </a:lnTo>
                <a:lnTo>
                  <a:pt x="1749017" y="81175"/>
                </a:lnTo>
                <a:cubicBezTo>
                  <a:pt x="1766099" y="77314"/>
                  <a:pt x="1802004" y="67708"/>
                  <a:pt x="1815920" y="52631"/>
                </a:cubicBezTo>
                <a:cubicBezTo>
                  <a:pt x="1827152" y="40464"/>
                  <a:pt x="1836877" y="27158"/>
                  <a:pt x="1845788" y="13229"/>
                </a:cubicBezTo>
                <a:close/>
              </a:path>
            </a:pathLst>
          </a:cu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97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C25BF1-FEFB-3790-6A6F-1B9C49BE4599}"/>
              </a:ext>
            </a:extLst>
          </p:cNvPr>
          <p:cNvSpPr txBox="1"/>
          <p:nvPr/>
        </p:nvSpPr>
        <p:spPr>
          <a:xfrm>
            <a:off x="2109158" y="1997839"/>
            <a:ext cx="50548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</a:pP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trầm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quyện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Hình ảnh 8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id="{26263017-1AB6-0213-BEB2-C179D929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>
            <a:fillRect/>
          </a:stretch>
        </p:blipFill>
        <p:spPr bwMode="auto">
          <a:xfrm>
            <a:off x="6994827" y="0"/>
            <a:ext cx="5197173" cy="6858000"/>
          </a:xfrm>
          <a:custGeom>
            <a:avLst/>
            <a:gdLst>
              <a:gd name="connsiteX0" fmla="*/ 1800680 w 5302293"/>
              <a:gd name="connsiteY0" fmla="*/ 37391 h 7024222"/>
              <a:gd name="connsiteX1" fmla="*/ 1744870 w 5302293"/>
              <a:gd name="connsiteY1" fmla="*/ 82039 h 7024222"/>
              <a:gd name="connsiteX2" fmla="*/ 1739720 w 5302293"/>
              <a:gd name="connsiteY2" fmla="*/ 83111 h 7024222"/>
              <a:gd name="connsiteX3" fmla="*/ 1853446 w 5302293"/>
              <a:gd name="connsiteY3" fmla="*/ 0 h 7024222"/>
              <a:gd name="connsiteX4" fmla="*/ 5302293 w 5302293"/>
              <a:gd name="connsiteY4" fmla="*/ 0 h 7024222"/>
              <a:gd name="connsiteX5" fmla="*/ 5302293 w 5302293"/>
              <a:gd name="connsiteY5" fmla="*/ 7024222 h 7024222"/>
              <a:gd name="connsiteX6" fmla="*/ 1712284 w 5302293"/>
              <a:gd name="connsiteY6" fmla="*/ 7024222 h 7024222"/>
              <a:gd name="connsiteX7" fmla="*/ 1707260 w 5302293"/>
              <a:gd name="connsiteY7" fmla="*/ 6988219 h 7024222"/>
              <a:gd name="connsiteX8" fmla="*/ 1678760 w 5302293"/>
              <a:gd name="connsiteY8" fmla="*/ 6880151 h 7024222"/>
              <a:gd name="connsiteX9" fmla="*/ 1617800 w 5302293"/>
              <a:gd name="connsiteY9" fmla="*/ 6758231 h 7024222"/>
              <a:gd name="connsiteX10" fmla="*/ 1556840 w 5302293"/>
              <a:gd name="connsiteY10" fmla="*/ 6666791 h 7024222"/>
              <a:gd name="connsiteX11" fmla="*/ 1526360 w 5302293"/>
              <a:gd name="connsiteY11" fmla="*/ 6605831 h 7024222"/>
              <a:gd name="connsiteX12" fmla="*/ 1480640 w 5302293"/>
              <a:gd name="connsiteY12" fmla="*/ 6560111 h 7024222"/>
              <a:gd name="connsiteX13" fmla="*/ 1465400 w 5302293"/>
              <a:gd name="connsiteY13" fmla="*/ 6483911 h 7024222"/>
              <a:gd name="connsiteX14" fmla="*/ 1389200 w 5302293"/>
              <a:gd name="connsiteY14" fmla="*/ 6392471 h 7024222"/>
              <a:gd name="connsiteX15" fmla="*/ 1343480 w 5302293"/>
              <a:gd name="connsiteY15" fmla="*/ 6346751 h 7024222"/>
              <a:gd name="connsiteX16" fmla="*/ 1282520 w 5302293"/>
              <a:gd name="connsiteY16" fmla="*/ 6240071 h 7024222"/>
              <a:gd name="connsiteX17" fmla="*/ 1236800 w 5302293"/>
              <a:gd name="connsiteY17" fmla="*/ 6209591 h 7024222"/>
              <a:gd name="connsiteX18" fmla="*/ 1175840 w 5302293"/>
              <a:gd name="connsiteY18" fmla="*/ 5874311 h 7024222"/>
              <a:gd name="connsiteX19" fmla="*/ 1221560 w 5302293"/>
              <a:gd name="connsiteY19" fmla="*/ 5721911 h 7024222"/>
              <a:gd name="connsiteX20" fmla="*/ 1252040 w 5302293"/>
              <a:gd name="connsiteY20" fmla="*/ 5660951 h 7024222"/>
              <a:gd name="connsiteX21" fmla="*/ 1282520 w 5302293"/>
              <a:gd name="connsiteY21" fmla="*/ 5432351 h 7024222"/>
              <a:gd name="connsiteX22" fmla="*/ 1236800 w 5302293"/>
              <a:gd name="connsiteY22" fmla="*/ 5325671 h 7024222"/>
              <a:gd name="connsiteX23" fmla="*/ 1175840 w 5302293"/>
              <a:gd name="connsiteY23" fmla="*/ 5173271 h 7024222"/>
              <a:gd name="connsiteX24" fmla="*/ 1038680 w 5302293"/>
              <a:gd name="connsiteY24" fmla="*/ 4975151 h 7024222"/>
              <a:gd name="connsiteX25" fmla="*/ 947240 w 5302293"/>
              <a:gd name="connsiteY25" fmla="*/ 4822751 h 7024222"/>
              <a:gd name="connsiteX26" fmla="*/ 718640 w 5302293"/>
              <a:gd name="connsiteY26" fmla="*/ 4624631 h 7024222"/>
              <a:gd name="connsiteX27" fmla="*/ 611960 w 5302293"/>
              <a:gd name="connsiteY27" fmla="*/ 4533191 h 7024222"/>
              <a:gd name="connsiteX28" fmla="*/ 520520 w 5302293"/>
              <a:gd name="connsiteY28" fmla="*/ 4472231 h 7024222"/>
              <a:gd name="connsiteX29" fmla="*/ 459560 w 5302293"/>
              <a:gd name="connsiteY29" fmla="*/ 4411271 h 7024222"/>
              <a:gd name="connsiteX30" fmla="*/ 383360 w 5302293"/>
              <a:gd name="connsiteY30" fmla="*/ 4350311 h 7024222"/>
              <a:gd name="connsiteX31" fmla="*/ 337640 w 5302293"/>
              <a:gd name="connsiteY31" fmla="*/ 4274111 h 7024222"/>
              <a:gd name="connsiteX32" fmla="*/ 246200 w 5302293"/>
              <a:gd name="connsiteY32" fmla="*/ 4228391 h 7024222"/>
              <a:gd name="connsiteX33" fmla="*/ 215720 w 5302293"/>
              <a:gd name="connsiteY33" fmla="*/ 4167431 h 7024222"/>
              <a:gd name="connsiteX34" fmla="*/ 124280 w 5302293"/>
              <a:gd name="connsiteY34" fmla="*/ 4015031 h 7024222"/>
              <a:gd name="connsiteX35" fmla="*/ 17600 w 5302293"/>
              <a:gd name="connsiteY35" fmla="*/ 3877871 h 7024222"/>
              <a:gd name="connsiteX36" fmla="*/ 2360 w 5302293"/>
              <a:gd name="connsiteY36" fmla="*/ 3374951 h 7024222"/>
              <a:gd name="connsiteX37" fmla="*/ 32840 w 5302293"/>
              <a:gd name="connsiteY37" fmla="*/ 3283511 h 7024222"/>
              <a:gd name="connsiteX38" fmla="*/ 48080 w 5302293"/>
              <a:gd name="connsiteY38" fmla="*/ 3161591 h 7024222"/>
              <a:gd name="connsiteX39" fmla="*/ 78560 w 5302293"/>
              <a:gd name="connsiteY39" fmla="*/ 3009191 h 7024222"/>
              <a:gd name="connsiteX40" fmla="*/ 139520 w 5302293"/>
              <a:gd name="connsiteY40" fmla="*/ 2902511 h 7024222"/>
              <a:gd name="connsiteX41" fmla="*/ 200480 w 5302293"/>
              <a:gd name="connsiteY41" fmla="*/ 2811071 h 7024222"/>
              <a:gd name="connsiteX42" fmla="*/ 230960 w 5302293"/>
              <a:gd name="connsiteY42" fmla="*/ 2155751 h 7024222"/>
              <a:gd name="connsiteX43" fmla="*/ 215720 w 5302293"/>
              <a:gd name="connsiteY43" fmla="*/ 2094791 h 7024222"/>
              <a:gd name="connsiteX44" fmla="*/ 200480 w 5302293"/>
              <a:gd name="connsiteY44" fmla="*/ 1759511 h 7024222"/>
              <a:gd name="connsiteX45" fmla="*/ 291920 w 5302293"/>
              <a:gd name="connsiteY45" fmla="*/ 1637591 h 7024222"/>
              <a:gd name="connsiteX46" fmla="*/ 352880 w 5302293"/>
              <a:gd name="connsiteY46" fmla="*/ 1530911 h 7024222"/>
              <a:gd name="connsiteX47" fmla="*/ 413840 w 5302293"/>
              <a:gd name="connsiteY47" fmla="*/ 1454711 h 7024222"/>
              <a:gd name="connsiteX48" fmla="*/ 459560 w 5302293"/>
              <a:gd name="connsiteY48" fmla="*/ 1378511 h 7024222"/>
              <a:gd name="connsiteX49" fmla="*/ 535760 w 5302293"/>
              <a:gd name="connsiteY49" fmla="*/ 1271831 h 7024222"/>
              <a:gd name="connsiteX50" fmla="*/ 581480 w 5302293"/>
              <a:gd name="connsiteY50" fmla="*/ 1256591 h 7024222"/>
              <a:gd name="connsiteX51" fmla="*/ 596720 w 5302293"/>
              <a:gd name="connsiteY51" fmla="*/ 1210871 h 7024222"/>
              <a:gd name="connsiteX52" fmla="*/ 627200 w 5302293"/>
              <a:gd name="connsiteY52" fmla="*/ 1165151 h 7024222"/>
              <a:gd name="connsiteX53" fmla="*/ 642440 w 5302293"/>
              <a:gd name="connsiteY53" fmla="*/ 1073711 h 7024222"/>
              <a:gd name="connsiteX54" fmla="*/ 718640 w 5302293"/>
              <a:gd name="connsiteY54" fmla="*/ 860351 h 7024222"/>
              <a:gd name="connsiteX55" fmla="*/ 749120 w 5302293"/>
              <a:gd name="connsiteY55" fmla="*/ 814631 h 7024222"/>
              <a:gd name="connsiteX56" fmla="*/ 794840 w 5302293"/>
              <a:gd name="connsiteY56" fmla="*/ 738431 h 7024222"/>
              <a:gd name="connsiteX57" fmla="*/ 871040 w 5302293"/>
              <a:gd name="connsiteY57" fmla="*/ 646991 h 7024222"/>
              <a:gd name="connsiteX58" fmla="*/ 916760 w 5302293"/>
              <a:gd name="connsiteY58" fmla="*/ 601271 h 7024222"/>
              <a:gd name="connsiteX59" fmla="*/ 977720 w 5302293"/>
              <a:gd name="connsiteY59" fmla="*/ 570791 h 7024222"/>
              <a:gd name="connsiteX60" fmla="*/ 1023440 w 5302293"/>
              <a:gd name="connsiteY60" fmla="*/ 525071 h 7024222"/>
              <a:gd name="connsiteX61" fmla="*/ 1084400 w 5302293"/>
              <a:gd name="connsiteY61" fmla="*/ 494591 h 7024222"/>
              <a:gd name="connsiteX62" fmla="*/ 1099640 w 5302293"/>
              <a:gd name="connsiteY62" fmla="*/ 433631 h 7024222"/>
              <a:gd name="connsiteX63" fmla="*/ 1206320 w 5302293"/>
              <a:gd name="connsiteY63" fmla="*/ 326951 h 7024222"/>
              <a:gd name="connsiteX64" fmla="*/ 1313000 w 5302293"/>
              <a:gd name="connsiteY64" fmla="*/ 205031 h 7024222"/>
              <a:gd name="connsiteX65" fmla="*/ 1389200 w 5302293"/>
              <a:gd name="connsiteY65" fmla="*/ 144071 h 7024222"/>
              <a:gd name="connsiteX66" fmla="*/ 1724480 w 5302293"/>
              <a:gd name="connsiteY66" fmla="*/ 98351 h 7024222"/>
              <a:gd name="connsiteX67" fmla="*/ 1744870 w 5302293"/>
              <a:gd name="connsiteY67" fmla="*/ 82039 h 7024222"/>
              <a:gd name="connsiteX68" fmla="*/ 1749017 w 5302293"/>
              <a:gd name="connsiteY68" fmla="*/ 81175 h 7024222"/>
              <a:gd name="connsiteX69" fmla="*/ 1815920 w 5302293"/>
              <a:gd name="connsiteY69" fmla="*/ 52631 h 7024222"/>
              <a:gd name="connsiteX70" fmla="*/ 1845788 w 5302293"/>
              <a:gd name="connsiteY70" fmla="*/ 13229 h 70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02293" h="7024222">
                <a:moveTo>
                  <a:pt x="1800680" y="37391"/>
                </a:moveTo>
                <a:lnTo>
                  <a:pt x="1744870" y="82039"/>
                </a:lnTo>
                <a:lnTo>
                  <a:pt x="1739720" y="83111"/>
                </a:lnTo>
                <a:close/>
                <a:moveTo>
                  <a:pt x="1853446" y="0"/>
                </a:moveTo>
                <a:lnTo>
                  <a:pt x="5302293" y="0"/>
                </a:lnTo>
                <a:lnTo>
                  <a:pt x="5302293" y="7024222"/>
                </a:lnTo>
                <a:lnTo>
                  <a:pt x="1712284" y="7024222"/>
                </a:lnTo>
                <a:lnTo>
                  <a:pt x="1707260" y="6988219"/>
                </a:lnTo>
                <a:cubicBezTo>
                  <a:pt x="1702675" y="6957683"/>
                  <a:pt x="1696210" y="6926684"/>
                  <a:pt x="1678760" y="6880151"/>
                </a:cubicBezTo>
                <a:cubicBezTo>
                  <a:pt x="1662806" y="6837607"/>
                  <a:pt x="1638120" y="6798871"/>
                  <a:pt x="1617800" y="6758231"/>
                </a:cubicBezTo>
                <a:cubicBezTo>
                  <a:pt x="1601417" y="6725466"/>
                  <a:pt x="1575687" y="6698203"/>
                  <a:pt x="1556840" y="6666791"/>
                </a:cubicBezTo>
                <a:cubicBezTo>
                  <a:pt x="1545151" y="6647310"/>
                  <a:pt x="1539565" y="6624318"/>
                  <a:pt x="1526360" y="6605831"/>
                </a:cubicBezTo>
                <a:cubicBezTo>
                  <a:pt x="1513833" y="6588293"/>
                  <a:pt x="1490279" y="6579388"/>
                  <a:pt x="1480640" y="6560111"/>
                </a:cubicBezTo>
                <a:cubicBezTo>
                  <a:pt x="1469056" y="6536943"/>
                  <a:pt x="1479129" y="6505877"/>
                  <a:pt x="1465400" y="6483911"/>
                </a:cubicBezTo>
                <a:cubicBezTo>
                  <a:pt x="1346774" y="6294110"/>
                  <a:pt x="1440815" y="6547316"/>
                  <a:pt x="1389200" y="6392471"/>
                </a:cubicBezTo>
                <a:cubicBezTo>
                  <a:pt x="1373960" y="6377231"/>
                  <a:pt x="1357278" y="6363308"/>
                  <a:pt x="1343480" y="6346751"/>
                </a:cubicBezTo>
                <a:cubicBezTo>
                  <a:pt x="1316554" y="6314440"/>
                  <a:pt x="1301153" y="6277336"/>
                  <a:pt x="1282520" y="6240071"/>
                </a:cubicBezTo>
                <a:cubicBezTo>
                  <a:pt x="1267280" y="6229911"/>
                  <a:pt x="1248720" y="6223498"/>
                  <a:pt x="1236800" y="6209591"/>
                </a:cubicBezTo>
                <a:cubicBezTo>
                  <a:pt x="1149421" y="6107648"/>
                  <a:pt x="1184498" y="6021496"/>
                  <a:pt x="1175840" y="5874311"/>
                </a:cubicBezTo>
                <a:cubicBezTo>
                  <a:pt x="1192993" y="5788544"/>
                  <a:pt x="1185105" y="5803934"/>
                  <a:pt x="1221560" y="5721911"/>
                </a:cubicBezTo>
                <a:cubicBezTo>
                  <a:pt x="1230787" y="5701151"/>
                  <a:pt x="1244856" y="5682504"/>
                  <a:pt x="1252040" y="5660951"/>
                </a:cubicBezTo>
                <a:cubicBezTo>
                  <a:pt x="1270077" y="5606839"/>
                  <a:pt x="1278923" y="5468323"/>
                  <a:pt x="1282520" y="5432351"/>
                </a:cubicBezTo>
                <a:cubicBezTo>
                  <a:pt x="1253438" y="5345104"/>
                  <a:pt x="1283880" y="5429248"/>
                  <a:pt x="1236800" y="5325671"/>
                </a:cubicBezTo>
                <a:cubicBezTo>
                  <a:pt x="1193427" y="5230250"/>
                  <a:pt x="1199712" y="5244888"/>
                  <a:pt x="1175840" y="5173271"/>
                </a:cubicBezTo>
                <a:cubicBezTo>
                  <a:pt x="1113411" y="5090033"/>
                  <a:pt x="1109033" y="5086543"/>
                  <a:pt x="1038680" y="4975151"/>
                </a:cubicBezTo>
                <a:cubicBezTo>
                  <a:pt x="1007045" y="4925062"/>
                  <a:pt x="977720" y="4873551"/>
                  <a:pt x="947240" y="4822751"/>
                </a:cubicBezTo>
                <a:cubicBezTo>
                  <a:pt x="908349" y="4757932"/>
                  <a:pt x="776029" y="4667673"/>
                  <a:pt x="718640" y="4624631"/>
                </a:cubicBezTo>
                <a:cubicBezTo>
                  <a:pt x="620405" y="4591886"/>
                  <a:pt x="726805" y="4636552"/>
                  <a:pt x="611960" y="4533191"/>
                </a:cubicBezTo>
                <a:cubicBezTo>
                  <a:pt x="584731" y="4508685"/>
                  <a:pt x="549125" y="4495115"/>
                  <a:pt x="520520" y="4472231"/>
                </a:cubicBezTo>
                <a:cubicBezTo>
                  <a:pt x="498080" y="4454279"/>
                  <a:pt x="481038" y="4430363"/>
                  <a:pt x="459560" y="4411271"/>
                </a:cubicBezTo>
                <a:cubicBezTo>
                  <a:pt x="435248" y="4389661"/>
                  <a:pt x="404970" y="4374623"/>
                  <a:pt x="383360" y="4350311"/>
                </a:cubicBezTo>
                <a:cubicBezTo>
                  <a:pt x="363681" y="4328172"/>
                  <a:pt x="352880" y="4299511"/>
                  <a:pt x="337640" y="4274111"/>
                </a:cubicBezTo>
                <a:cubicBezTo>
                  <a:pt x="307160" y="4258871"/>
                  <a:pt x="271846" y="4250831"/>
                  <a:pt x="246200" y="4228391"/>
                </a:cubicBezTo>
                <a:cubicBezTo>
                  <a:pt x="229103" y="4213431"/>
                  <a:pt x="227409" y="4186912"/>
                  <a:pt x="215720" y="4167431"/>
                </a:cubicBezTo>
                <a:cubicBezTo>
                  <a:pt x="105377" y="3983526"/>
                  <a:pt x="193953" y="4154377"/>
                  <a:pt x="124280" y="4015031"/>
                </a:cubicBezTo>
                <a:cubicBezTo>
                  <a:pt x="98377" y="3963225"/>
                  <a:pt x="28438" y="3934769"/>
                  <a:pt x="17600" y="3877871"/>
                </a:cubicBezTo>
                <a:cubicBezTo>
                  <a:pt x="-13782" y="3713116"/>
                  <a:pt x="7440" y="3542591"/>
                  <a:pt x="2360" y="3374951"/>
                </a:cubicBezTo>
                <a:cubicBezTo>
                  <a:pt x="12520" y="3344471"/>
                  <a:pt x="26108" y="3314927"/>
                  <a:pt x="32840" y="3283511"/>
                </a:cubicBezTo>
                <a:cubicBezTo>
                  <a:pt x="41422" y="3243464"/>
                  <a:pt x="41347" y="3201990"/>
                  <a:pt x="48080" y="3161591"/>
                </a:cubicBezTo>
                <a:cubicBezTo>
                  <a:pt x="56597" y="3110490"/>
                  <a:pt x="68400" y="3059991"/>
                  <a:pt x="78560" y="3009191"/>
                </a:cubicBezTo>
                <a:cubicBezTo>
                  <a:pt x="98880" y="2973631"/>
                  <a:pt x="118055" y="2937392"/>
                  <a:pt x="139520" y="2902511"/>
                </a:cubicBezTo>
                <a:cubicBezTo>
                  <a:pt x="158719" y="2871313"/>
                  <a:pt x="196028" y="2847432"/>
                  <a:pt x="200480" y="2811071"/>
                </a:cubicBezTo>
                <a:cubicBezTo>
                  <a:pt x="227058" y="2594016"/>
                  <a:pt x="226308" y="2374378"/>
                  <a:pt x="230960" y="2155751"/>
                </a:cubicBezTo>
                <a:cubicBezTo>
                  <a:pt x="231406" y="2134810"/>
                  <a:pt x="217326" y="2115675"/>
                  <a:pt x="215720" y="2094791"/>
                </a:cubicBezTo>
                <a:cubicBezTo>
                  <a:pt x="207140" y="1983245"/>
                  <a:pt x="205560" y="1871271"/>
                  <a:pt x="200480" y="1759511"/>
                </a:cubicBezTo>
                <a:cubicBezTo>
                  <a:pt x="296556" y="1599385"/>
                  <a:pt x="196684" y="1751875"/>
                  <a:pt x="291920" y="1637591"/>
                </a:cubicBezTo>
                <a:cubicBezTo>
                  <a:pt x="343883" y="1575235"/>
                  <a:pt x="303193" y="1605441"/>
                  <a:pt x="352880" y="1530911"/>
                </a:cubicBezTo>
                <a:cubicBezTo>
                  <a:pt x="370923" y="1503846"/>
                  <a:pt x="395186" y="1481359"/>
                  <a:pt x="413840" y="1454711"/>
                </a:cubicBezTo>
                <a:cubicBezTo>
                  <a:pt x="430827" y="1430444"/>
                  <a:pt x="441787" y="1402208"/>
                  <a:pt x="459560" y="1378511"/>
                </a:cubicBezTo>
                <a:cubicBezTo>
                  <a:pt x="552237" y="1254942"/>
                  <a:pt x="463078" y="1417195"/>
                  <a:pt x="535760" y="1271831"/>
                </a:cubicBezTo>
                <a:cubicBezTo>
                  <a:pt x="551000" y="1266751"/>
                  <a:pt x="570121" y="1267950"/>
                  <a:pt x="581480" y="1256591"/>
                </a:cubicBezTo>
                <a:cubicBezTo>
                  <a:pt x="592839" y="1245232"/>
                  <a:pt x="589536" y="1225239"/>
                  <a:pt x="596720" y="1210871"/>
                </a:cubicBezTo>
                <a:cubicBezTo>
                  <a:pt x="604911" y="1194488"/>
                  <a:pt x="621408" y="1182527"/>
                  <a:pt x="627200" y="1165151"/>
                </a:cubicBezTo>
                <a:cubicBezTo>
                  <a:pt x="636972" y="1135836"/>
                  <a:pt x="631347" y="1102552"/>
                  <a:pt x="642440" y="1073711"/>
                </a:cubicBezTo>
                <a:cubicBezTo>
                  <a:pt x="736441" y="829308"/>
                  <a:pt x="684260" y="1101013"/>
                  <a:pt x="718640" y="860351"/>
                </a:cubicBezTo>
                <a:cubicBezTo>
                  <a:pt x="728800" y="845111"/>
                  <a:pt x="739412" y="830163"/>
                  <a:pt x="749120" y="814631"/>
                </a:cubicBezTo>
                <a:cubicBezTo>
                  <a:pt x="764819" y="789512"/>
                  <a:pt x="777418" y="762387"/>
                  <a:pt x="794840" y="738431"/>
                </a:cubicBezTo>
                <a:cubicBezTo>
                  <a:pt x="818176" y="706344"/>
                  <a:pt x="844681" y="676645"/>
                  <a:pt x="871040" y="646991"/>
                </a:cubicBezTo>
                <a:cubicBezTo>
                  <a:pt x="885359" y="630882"/>
                  <a:pt x="899222" y="613798"/>
                  <a:pt x="916760" y="601271"/>
                </a:cubicBezTo>
                <a:cubicBezTo>
                  <a:pt x="935247" y="588066"/>
                  <a:pt x="959233" y="583996"/>
                  <a:pt x="977720" y="570791"/>
                </a:cubicBezTo>
                <a:cubicBezTo>
                  <a:pt x="995258" y="558264"/>
                  <a:pt x="1005902" y="537598"/>
                  <a:pt x="1023440" y="525071"/>
                </a:cubicBezTo>
                <a:cubicBezTo>
                  <a:pt x="1041927" y="511866"/>
                  <a:pt x="1069856" y="512044"/>
                  <a:pt x="1084400" y="494591"/>
                </a:cubicBezTo>
                <a:cubicBezTo>
                  <a:pt x="1097809" y="478500"/>
                  <a:pt x="1094560" y="453951"/>
                  <a:pt x="1099640" y="433631"/>
                </a:cubicBezTo>
                <a:cubicBezTo>
                  <a:pt x="1099640" y="433631"/>
                  <a:pt x="1172492" y="364162"/>
                  <a:pt x="1206320" y="326951"/>
                </a:cubicBezTo>
                <a:cubicBezTo>
                  <a:pt x="1255699" y="272634"/>
                  <a:pt x="1249447" y="250426"/>
                  <a:pt x="1313000" y="205031"/>
                </a:cubicBezTo>
                <a:cubicBezTo>
                  <a:pt x="1406688" y="138111"/>
                  <a:pt x="1314929" y="255478"/>
                  <a:pt x="1389200" y="144071"/>
                </a:cubicBezTo>
                <a:cubicBezTo>
                  <a:pt x="1529130" y="136297"/>
                  <a:pt x="1620573" y="167623"/>
                  <a:pt x="1724480" y="98351"/>
                </a:cubicBezTo>
                <a:lnTo>
                  <a:pt x="1744870" y="82039"/>
                </a:lnTo>
                <a:lnTo>
                  <a:pt x="1749017" y="81175"/>
                </a:lnTo>
                <a:cubicBezTo>
                  <a:pt x="1766099" y="77314"/>
                  <a:pt x="1802004" y="67708"/>
                  <a:pt x="1815920" y="52631"/>
                </a:cubicBezTo>
                <a:cubicBezTo>
                  <a:pt x="1827152" y="40464"/>
                  <a:pt x="1836877" y="27158"/>
                  <a:pt x="1845788" y="13229"/>
                </a:cubicBezTo>
                <a:close/>
              </a:path>
            </a:pathLst>
          </a:cu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7641565-DA24-DD8C-14BD-3D1EBB43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9033" y="1765047"/>
            <a:ext cx="700125" cy="465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60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647431" y="2962637"/>
            <a:ext cx="6741513" cy="1601371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737AF0B8-2197-B94F-C63F-A2469079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31" y="4794659"/>
            <a:ext cx="5898230" cy="1108929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indent="12700" algn="just">
              <a:tabLst>
                <a:tab pos="514350" algn="l"/>
              </a:tabLst>
            </a:pP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DADAE-3F8C-DD5D-D11B-9AB211A5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95"/>
          <a:stretch>
            <a:fillRect/>
          </a:stretch>
        </p:blipFill>
        <p:spPr>
          <a:xfrm>
            <a:off x="7260226" y="330237"/>
            <a:ext cx="4931774" cy="6445770"/>
          </a:xfrm>
          <a:custGeom>
            <a:avLst/>
            <a:gdLst>
              <a:gd name="connsiteX0" fmla="*/ 0 w 7335061"/>
              <a:gd name="connsiteY0" fmla="*/ 0 h 5441984"/>
              <a:gd name="connsiteX1" fmla="*/ 7335061 w 7335061"/>
              <a:gd name="connsiteY1" fmla="*/ 0 h 5441984"/>
              <a:gd name="connsiteX2" fmla="*/ 7335061 w 7335061"/>
              <a:gd name="connsiteY2" fmla="*/ 5441984 h 5441984"/>
              <a:gd name="connsiteX3" fmla="*/ 1364603 w 7335061"/>
              <a:gd name="connsiteY3" fmla="*/ 5441984 h 5441984"/>
              <a:gd name="connsiteX4" fmla="*/ 1364603 w 7335061"/>
              <a:gd name="connsiteY4" fmla="*/ 5258078 h 5441984"/>
              <a:gd name="connsiteX5" fmla="*/ 1394583 w 7335061"/>
              <a:gd name="connsiteY5" fmla="*/ 5108176 h 5441984"/>
              <a:gd name="connsiteX6" fmla="*/ 1424563 w 7335061"/>
              <a:gd name="connsiteY6" fmla="*/ 4913304 h 5441984"/>
              <a:gd name="connsiteX7" fmla="*/ 1454544 w 7335061"/>
              <a:gd name="connsiteY7" fmla="*/ 4853343 h 5441984"/>
              <a:gd name="connsiteX8" fmla="*/ 1499514 w 7335061"/>
              <a:gd name="connsiteY8" fmla="*/ 4463599 h 5441984"/>
              <a:gd name="connsiteX9" fmla="*/ 1514504 w 7335061"/>
              <a:gd name="connsiteY9" fmla="*/ 4388648 h 5441984"/>
              <a:gd name="connsiteX10" fmla="*/ 1559475 w 7335061"/>
              <a:gd name="connsiteY10" fmla="*/ 4238746 h 5441984"/>
              <a:gd name="connsiteX11" fmla="*/ 1574465 w 7335061"/>
              <a:gd name="connsiteY11" fmla="*/ 3774051 h 5441984"/>
              <a:gd name="connsiteX12" fmla="*/ 1604445 w 7335061"/>
              <a:gd name="connsiteY12" fmla="*/ 3714091 h 5441984"/>
              <a:gd name="connsiteX13" fmla="*/ 1619435 w 7335061"/>
              <a:gd name="connsiteY13" fmla="*/ 3669120 h 5441984"/>
              <a:gd name="connsiteX14" fmla="*/ 1649416 w 7335061"/>
              <a:gd name="connsiteY14" fmla="*/ 3534209 h 5441984"/>
              <a:gd name="connsiteX15" fmla="*/ 1679396 w 7335061"/>
              <a:gd name="connsiteY15" fmla="*/ 3414287 h 5441984"/>
              <a:gd name="connsiteX16" fmla="*/ 1694386 w 7335061"/>
              <a:gd name="connsiteY16" fmla="*/ 3159455 h 5441984"/>
              <a:gd name="connsiteX17" fmla="*/ 1724367 w 7335061"/>
              <a:gd name="connsiteY17" fmla="*/ 3024543 h 5441984"/>
              <a:gd name="connsiteX18" fmla="*/ 1754347 w 7335061"/>
              <a:gd name="connsiteY18" fmla="*/ 2784701 h 5441984"/>
              <a:gd name="connsiteX19" fmla="*/ 1784327 w 7335061"/>
              <a:gd name="connsiteY19" fmla="*/ 2754720 h 5441984"/>
              <a:gd name="connsiteX20" fmla="*/ 1799317 w 7335061"/>
              <a:gd name="connsiteY20" fmla="*/ 2679769 h 5441984"/>
              <a:gd name="connsiteX21" fmla="*/ 1844288 w 7335061"/>
              <a:gd name="connsiteY21" fmla="*/ 2619809 h 5441984"/>
              <a:gd name="connsiteX22" fmla="*/ 1844288 w 7335061"/>
              <a:gd name="connsiteY22" fmla="*/ 2349986 h 5441984"/>
              <a:gd name="connsiteX23" fmla="*/ 1769337 w 7335061"/>
              <a:gd name="connsiteY23" fmla="*/ 2245055 h 5441984"/>
              <a:gd name="connsiteX24" fmla="*/ 1739357 w 7335061"/>
              <a:gd name="connsiteY24" fmla="*/ 2200084 h 5441984"/>
              <a:gd name="connsiteX25" fmla="*/ 1724367 w 7335061"/>
              <a:gd name="connsiteY25" fmla="*/ 2140123 h 5441984"/>
              <a:gd name="connsiteX26" fmla="*/ 1694386 w 7335061"/>
              <a:gd name="connsiteY26" fmla="*/ 2080163 h 5441984"/>
              <a:gd name="connsiteX27" fmla="*/ 1679396 w 7335061"/>
              <a:gd name="connsiteY27" fmla="*/ 2035192 h 5441984"/>
              <a:gd name="connsiteX28" fmla="*/ 1634426 w 7335061"/>
              <a:gd name="connsiteY28" fmla="*/ 2005212 h 5441984"/>
              <a:gd name="connsiteX29" fmla="*/ 1589455 w 7335061"/>
              <a:gd name="connsiteY29" fmla="*/ 1915271 h 5441984"/>
              <a:gd name="connsiteX30" fmla="*/ 1514504 w 7335061"/>
              <a:gd name="connsiteY30" fmla="*/ 1840320 h 5441984"/>
              <a:gd name="connsiteX31" fmla="*/ 1439553 w 7335061"/>
              <a:gd name="connsiteY31" fmla="*/ 1735389 h 5441984"/>
              <a:gd name="connsiteX32" fmla="*/ 1394583 w 7335061"/>
              <a:gd name="connsiteY32" fmla="*/ 1720399 h 5441984"/>
              <a:gd name="connsiteX33" fmla="*/ 1379593 w 7335061"/>
              <a:gd name="connsiteY33" fmla="*/ 1675428 h 5441984"/>
              <a:gd name="connsiteX34" fmla="*/ 1349612 w 7335061"/>
              <a:gd name="connsiteY34" fmla="*/ 1630458 h 5441984"/>
              <a:gd name="connsiteX35" fmla="*/ 1304642 w 7335061"/>
              <a:gd name="connsiteY35" fmla="*/ 1615468 h 5441984"/>
              <a:gd name="connsiteX36" fmla="*/ 1214701 w 7335061"/>
              <a:gd name="connsiteY36" fmla="*/ 1510537 h 5441984"/>
              <a:gd name="connsiteX37" fmla="*/ 1124760 w 7335061"/>
              <a:gd name="connsiteY37" fmla="*/ 1435586 h 5441984"/>
              <a:gd name="connsiteX38" fmla="*/ 1094780 w 7335061"/>
              <a:gd name="connsiteY38" fmla="*/ 1390615 h 5441984"/>
              <a:gd name="connsiteX39" fmla="*/ 1034819 w 7335061"/>
              <a:gd name="connsiteY39" fmla="*/ 1315664 h 5441984"/>
              <a:gd name="connsiteX40" fmla="*/ 1019829 w 7335061"/>
              <a:gd name="connsiteY40" fmla="*/ 1270694 h 5441984"/>
              <a:gd name="connsiteX41" fmla="*/ 974858 w 7335061"/>
              <a:gd name="connsiteY41" fmla="*/ 1150773 h 5441984"/>
              <a:gd name="connsiteX42" fmla="*/ 914898 w 7335061"/>
              <a:gd name="connsiteY42" fmla="*/ 1045842 h 5441984"/>
              <a:gd name="connsiteX43" fmla="*/ 839947 w 7335061"/>
              <a:gd name="connsiteY43" fmla="*/ 970891 h 5441984"/>
              <a:gd name="connsiteX44" fmla="*/ 824957 w 7335061"/>
              <a:gd name="connsiteY44" fmla="*/ 925920 h 5441984"/>
              <a:gd name="connsiteX45" fmla="*/ 720026 w 7335061"/>
              <a:gd name="connsiteY45" fmla="*/ 820989 h 5441984"/>
              <a:gd name="connsiteX46" fmla="*/ 705035 w 7335061"/>
              <a:gd name="connsiteY46" fmla="*/ 776019 h 5441984"/>
              <a:gd name="connsiteX47" fmla="*/ 480183 w 7335061"/>
              <a:gd name="connsiteY47" fmla="*/ 641107 h 5441984"/>
              <a:gd name="connsiteX48" fmla="*/ 450203 w 7335061"/>
              <a:gd name="connsiteY48" fmla="*/ 596137 h 5441984"/>
              <a:gd name="connsiteX49" fmla="*/ 390242 w 7335061"/>
              <a:gd name="connsiteY49" fmla="*/ 536176 h 5441984"/>
              <a:gd name="connsiteX50" fmla="*/ 360262 w 7335061"/>
              <a:gd name="connsiteY50" fmla="*/ 461225 h 5441984"/>
              <a:gd name="connsiteX51" fmla="*/ 270321 w 7335061"/>
              <a:gd name="connsiteY51" fmla="*/ 326314 h 5441984"/>
              <a:gd name="connsiteX52" fmla="*/ 180380 w 7335061"/>
              <a:gd name="connsiteY52" fmla="*/ 266353 h 5441984"/>
              <a:gd name="connsiteX53" fmla="*/ 120419 w 7335061"/>
              <a:gd name="connsiteY53" fmla="*/ 191402 h 5441984"/>
              <a:gd name="connsiteX54" fmla="*/ 15488 w 7335061"/>
              <a:gd name="connsiteY54" fmla="*/ 41501 h 5441984"/>
              <a:gd name="connsiteX55" fmla="*/ 0 w 7335061"/>
              <a:gd name="connsiteY55" fmla="*/ 0 h 5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35061" h="5441984">
                <a:moveTo>
                  <a:pt x="0" y="0"/>
                </a:moveTo>
                <a:lnTo>
                  <a:pt x="7335061" y="0"/>
                </a:lnTo>
                <a:lnTo>
                  <a:pt x="7335061" y="5441984"/>
                </a:lnTo>
                <a:lnTo>
                  <a:pt x="1364603" y="5441984"/>
                </a:lnTo>
                <a:lnTo>
                  <a:pt x="1364603" y="5258078"/>
                </a:lnTo>
                <a:cubicBezTo>
                  <a:pt x="1364603" y="5207121"/>
                  <a:pt x="1386206" y="5158440"/>
                  <a:pt x="1394583" y="5108176"/>
                </a:cubicBezTo>
                <a:cubicBezTo>
                  <a:pt x="1449034" y="4781469"/>
                  <a:pt x="1378714" y="5142551"/>
                  <a:pt x="1424563" y="4913304"/>
                </a:cubicBezTo>
                <a:lnTo>
                  <a:pt x="1454544" y="4853343"/>
                </a:lnTo>
                <a:cubicBezTo>
                  <a:pt x="1499893" y="4762647"/>
                  <a:pt x="1496402" y="4519619"/>
                  <a:pt x="1499514" y="4463599"/>
                </a:cubicBezTo>
                <a:cubicBezTo>
                  <a:pt x="1504511" y="4438615"/>
                  <a:pt x="1507800" y="4413229"/>
                  <a:pt x="1514504" y="4388648"/>
                </a:cubicBezTo>
                <a:cubicBezTo>
                  <a:pt x="1518846" y="4372727"/>
                  <a:pt x="1557782" y="4268369"/>
                  <a:pt x="1559475" y="4238746"/>
                </a:cubicBezTo>
                <a:cubicBezTo>
                  <a:pt x="1568316" y="4084020"/>
                  <a:pt x="1569468" y="3928949"/>
                  <a:pt x="1574465" y="3774051"/>
                </a:cubicBezTo>
                <a:cubicBezTo>
                  <a:pt x="1584458" y="3754064"/>
                  <a:pt x="1595643" y="3734630"/>
                  <a:pt x="1604445" y="3714091"/>
                </a:cubicBezTo>
                <a:cubicBezTo>
                  <a:pt x="1610669" y="3699567"/>
                  <a:pt x="1615094" y="3684313"/>
                  <a:pt x="1619435" y="3669120"/>
                </a:cubicBezTo>
                <a:cubicBezTo>
                  <a:pt x="1633552" y="3619711"/>
                  <a:pt x="1639109" y="3585745"/>
                  <a:pt x="1649416" y="3534209"/>
                </a:cubicBezTo>
                <a:cubicBezTo>
                  <a:pt x="1657497" y="3493805"/>
                  <a:pt x="1674487" y="3455198"/>
                  <a:pt x="1679396" y="3414287"/>
                </a:cubicBezTo>
                <a:cubicBezTo>
                  <a:pt x="1689534" y="3329802"/>
                  <a:pt x="1689389" y="3244399"/>
                  <a:pt x="1694386" y="3159455"/>
                </a:cubicBezTo>
                <a:cubicBezTo>
                  <a:pt x="1715555" y="3074776"/>
                  <a:pt x="1705335" y="3119696"/>
                  <a:pt x="1724367" y="3024543"/>
                </a:cubicBezTo>
                <a:cubicBezTo>
                  <a:pt x="1740169" y="2945538"/>
                  <a:pt x="1736869" y="2863352"/>
                  <a:pt x="1754347" y="2784701"/>
                </a:cubicBezTo>
                <a:cubicBezTo>
                  <a:pt x="1757413" y="2770905"/>
                  <a:pt x="1778760" y="2767710"/>
                  <a:pt x="1784327" y="2754720"/>
                </a:cubicBezTo>
                <a:cubicBezTo>
                  <a:pt x="1794363" y="2731302"/>
                  <a:pt x="1794320" y="2704753"/>
                  <a:pt x="1799317" y="2679769"/>
                </a:cubicBezTo>
                <a:cubicBezTo>
                  <a:pt x="1814307" y="2659782"/>
                  <a:pt x="1838566" y="2644128"/>
                  <a:pt x="1844288" y="2619809"/>
                </a:cubicBezTo>
                <a:cubicBezTo>
                  <a:pt x="1877261" y="2479677"/>
                  <a:pt x="1865786" y="2457479"/>
                  <a:pt x="1844288" y="2349986"/>
                </a:cubicBezTo>
                <a:cubicBezTo>
                  <a:pt x="1773634" y="2244003"/>
                  <a:pt x="1862304" y="2375208"/>
                  <a:pt x="1769337" y="2245055"/>
                </a:cubicBezTo>
                <a:cubicBezTo>
                  <a:pt x="1758865" y="2230395"/>
                  <a:pt x="1746454" y="2216643"/>
                  <a:pt x="1739357" y="2200084"/>
                </a:cubicBezTo>
                <a:cubicBezTo>
                  <a:pt x="1731242" y="2181148"/>
                  <a:pt x="1731601" y="2159413"/>
                  <a:pt x="1724367" y="2140123"/>
                </a:cubicBezTo>
                <a:cubicBezTo>
                  <a:pt x="1716521" y="2119200"/>
                  <a:pt x="1703189" y="2100702"/>
                  <a:pt x="1694386" y="2080163"/>
                </a:cubicBezTo>
                <a:cubicBezTo>
                  <a:pt x="1688162" y="2065639"/>
                  <a:pt x="1684393" y="2050182"/>
                  <a:pt x="1679396" y="2035192"/>
                </a:cubicBezTo>
                <a:cubicBezTo>
                  <a:pt x="1664406" y="2025199"/>
                  <a:pt x="1647165" y="2017951"/>
                  <a:pt x="1634426" y="2005212"/>
                </a:cubicBezTo>
                <a:cubicBezTo>
                  <a:pt x="1605365" y="1976152"/>
                  <a:pt x="1601647" y="1951849"/>
                  <a:pt x="1589455" y="1915271"/>
                </a:cubicBezTo>
                <a:cubicBezTo>
                  <a:pt x="1589455" y="1915271"/>
                  <a:pt x="1537977" y="1866728"/>
                  <a:pt x="1514504" y="1840320"/>
                </a:cubicBezTo>
                <a:cubicBezTo>
                  <a:pt x="1489714" y="1812432"/>
                  <a:pt x="1461044" y="1767626"/>
                  <a:pt x="1439553" y="1735389"/>
                </a:cubicBezTo>
                <a:cubicBezTo>
                  <a:pt x="1424563" y="1730392"/>
                  <a:pt x="1405756" y="1731572"/>
                  <a:pt x="1394583" y="1720399"/>
                </a:cubicBezTo>
                <a:cubicBezTo>
                  <a:pt x="1383410" y="1709226"/>
                  <a:pt x="1386660" y="1689561"/>
                  <a:pt x="1379593" y="1675428"/>
                </a:cubicBezTo>
                <a:cubicBezTo>
                  <a:pt x="1371536" y="1659314"/>
                  <a:pt x="1359606" y="1645448"/>
                  <a:pt x="1349612" y="1630458"/>
                </a:cubicBezTo>
                <a:cubicBezTo>
                  <a:pt x="1334622" y="1625461"/>
                  <a:pt x="1317789" y="1624233"/>
                  <a:pt x="1304642" y="1615468"/>
                </a:cubicBezTo>
                <a:cubicBezTo>
                  <a:pt x="1255689" y="1582832"/>
                  <a:pt x="1256264" y="1552100"/>
                  <a:pt x="1214701" y="1510537"/>
                </a:cubicBezTo>
                <a:cubicBezTo>
                  <a:pt x="1096796" y="1392632"/>
                  <a:pt x="1247534" y="1582916"/>
                  <a:pt x="1124760" y="1435586"/>
                </a:cubicBezTo>
                <a:cubicBezTo>
                  <a:pt x="1113227" y="1421746"/>
                  <a:pt x="1106035" y="1404683"/>
                  <a:pt x="1094780" y="1390615"/>
                </a:cubicBezTo>
                <a:cubicBezTo>
                  <a:pt x="1057596" y="1344135"/>
                  <a:pt x="1065581" y="1377189"/>
                  <a:pt x="1034819" y="1315664"/>
                </a:cubicBezTo>
                <a:cubicBezTo>
                  <a:pt x="1027753" y="1301531"/>
                  <a:pt x="1026053" y="1285217"/>
                  <a:pt x="1019829" y="1270694"/>
                </a:cubicBezTo>
                <a:cubicBezTo>
                  <a:pt x="972796" y="1160949"/>
                  <a:pt x="1002497" y="1261321"/>
                  <a:pt x="974858" y="1150773"/>
                </a:cubicBezTo>
                <a:cubicBezTo>
                  <a:pt x="932483" y="1087209"/>
                  <a:pt x="952935" y="1121916"/>
                  <a:pt x="914898" y="1045842"/>
                </a:cubicBezTo>
                <a:cubicBezTo>
                  <a:pt x="899097" y="1014240"/>
                  <a:pt x="861146" y="999157"/>
                  <a:pt x="839947" y="970891"/>
                </a:cubicBezTo>
                <a:cubicBezTo>
                  <a:pt x="830466" y="958250"/>
                  <a:pt x="829954" y="940910"/>
                  <a:pt x="824957" y="925920"/>
                </a:cubicBezTo>
                <a:cubicBezTo>
                  <a:pt x="824957" y="925920"/>
                  <a:pt x="750927" y="859614"/>
                  <a:pt x="720026" y="820989"/>
                </a:cubicBezTo>
                <a:cubicBezTo>
                  <a:pt x="710155" y="808651"/>
                  <a:pt x="710032" y="791009"/>
                  <a:pt x="705035" y="776019"/>
                </a:cubicBezTo>
                <a:cubicBezTo>
                  <a:pt x="614831" y="730917"/>
                  <a:pt x="565459" y="710878"/>
                  <a:pt x="480183" y="641107"/>
                </a:cubicBezTo>
                <a:cubicBezTo>
                  <a:pt x="466240" y="629699"/>
                  <a:pt x="461927" y="609816"/>
                  <a:pt x="450203" y="596137"/>
                </a:cubicBezTo>
                <a:cubicBezTo>
                  <a:pt x="431808" y="574676"/>
                  <a:pt x="405921" y="559695"/>
                  <a:pt x="390242" y="536176"/>
                </a:cubicBezTo>
                <a:cubicBezTo>
                  <a:pt x="375316" y="513787"/>
                  <a:pt x="370255" y="486209"/>
                  <a:pt x="360262" y="461225"/>
                </a:cubicBezTo>
                <a:cubicBezTo>
                  <a:pt x="275019" y="397294"/>
                  <a:pt x="308201" y="439957"/>
                  <a:pt x="270321" y="326314"/>
                </a:cubicBezTo>
                <a:cubicBezTo>
                  <a:pt x="201581" y="257574"/>
                  <a:pt x="289279" y="338952"/>
                  <a:pt x="180380" y="266353"/>
                </a:cubicBezTo>
                <a:cubicBezTo>
                  <a:pt x="153030" y="248120"/>
                  <a:pt x="138645" y="216919"/>
                  <a:pt x="120419" y="191402"/>
                </a:cubicBezTo>
                <a:cubicBezTo>
                  <a:pt x="89084" y="147533"/>
                  <a:pt x="38462" y="87449"/>
                  <a:pt x="15488" y="41501"/>
                </a:cubicBezTo>
                <a:lnTo>
                  <a:pt x="0" y="0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2DC2B-0C02-01A9-9E39-1A77EDF2E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45" t="-890" r="75705" b="100000"/>
          <a:stretch>
            <a:fillRect/>
          </a:stretch>
        </p:blipFill>
        <p:spPr>
          <a:xfrm>
            <a:off x="4437089" y="659568"/>
            <a:ext cx="14492" cy="48440"/>
          </a:xfrm>
          <a:custGeom>
            <a:avLst/>
            <a:gdLst>
              <a:gd name="connsiteX0" fmla="*/ 0 w 14492"/>
              <a:gd name="connsiteY0" fmla="*/ 0 h 48440"/>
              <a:gd name="connsiteX1" fmla="*/ 13437 w 14492"/>
              <a:gd name="connsiteY1" fmla="*/ 45613 h 48440"/>
              <a:gd name="connsiteX2" fmla="*/ 14492 w 14492"/>
              <a:gd name="connsiteY2" fmla="*/ 48440 h 48440"/>
              <a:gd name="connsiteX3" fmla="*/ 11821 w 14492"/>
              <a:gd name="connsiteY3" fmla="*/ 48440 h 48440"/>
              <a:gd name="connsiteX4" fmla="*/ 0 w 14492"/>
              <a:gd name="connsiteY4" fmla="*/ 0 h 4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2" h="48440">
                <a:moveTo>
                  <a:pt x="0" y="0"/>
                </a:moveTo>
                <a:cubicBezTo>
                  <a:pt x="4997" y="14990"/>
                  <a:pt x="8958" y="30409"/>
                  <a:pt x="13437" y="45613"/>
                </a:cubicBezTo>
                <a:lnTo>
                  <a:pt x="14492" y="48440"/>
                </a:lnTo>
                <a:lnTo>
                  <a:pt x="11821" y="48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367B4-4355-1FC7-0613-1D387A7D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974" t="100000" r="61621" b="-2956"/>
          <a:stretch>
            <a:fillRect/>
          </a:stretch>
        </p:blipFill>
        <p:spPr>
          <a:xfrm>
            <a:off x="5776928" y="6149993"/>
            <a:ext cx="39256" cy="160867"/>
          </a:xfrm>
          <a:custGeom>
            <a:avLst/>
            <a:gdLst>
              <a:gd name="connsiteX0" fmla="*/ 0 w 39256"/>
              <a:gd name="connsiteY0" fmla="*/ 0 h 160867"/>
              <a:gd name="connsiteX1" fmla="*/ 39256 w 39256"/>
              <a:gd name="connsiteY1" fmla="*/ 0 h 160867"/>
              <a:gd name="connsiteX2" fmla="*/ 39256 w 39256"/>
              <a:gd name="connsiteY2" fmla="*/ 160867 h 160867"/>
              <a:gd name="connsiteX3" fmla="*/ 0 w 39256"/>
              <a:gd name="connsiteY3" fmla="*/ 0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6" h="160867">
                <a:moveTo>
                  <a:pt x="0" y="0"/>
                </a:moveTo>
                <a:lnTo>
                  <a:pt x="39256" y="0"/>
                </a:lnTo>
                <a:lnTo>
                  <a:pt x="39256" y="1608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Hộp Văn bản 15">
            <a:extLst>
              <a:ext uri="{FF2B5EF4-FFF2-40B4-BE49-F238E27FC236}">
                <a16:creationId xmlns:a16="http://schemas.microsoft.com/office/drawing/2014/main" id="{70BC7CDD-CA3E-1085-1069-DFDB79DBE028}"/>
              </a:ext>
            </a:extLst>
          </p:cNvPr>
          <p:cNvSpPr txBox="1"/>
          <p:nvPr/>
        </p:nvSpPr>
        <p:spPr>
          <a:xfrm>
            <a:off x="1163434" y="708008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B6D7DF3E-896A-F9C3-2061-2B26DAE3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31" y="1623057"/>
            <a:ext cx="6896963" cy="1108929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4AAF46-4256-1484-C1F8-A38C57317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1667997"/>
            <a:ext cx="584617" cy="422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8BF304-90A7-E6AE-9FC9-8F185E9B1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3020217"/>
            <a:ext cx="584617" cy="4222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E008E5-EC84-4235-2C93-7CE150BB1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4852239"/>
            <a:ext cx="584617" cy="422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4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7E0B8F7-D89B-D8E1-E7AC-54C0A75C54F7}"/>
              </a:ext>
            </a:extLst>
          </p:cNvPr>
          <p:cNvSpPr txBox="1"/>
          <p:nvPr/>
        </p:nvSpPr>
        <p:spPr>
          <a:xfrm>
            <a:off x="4018101" y="1616038"/>
            <a:ext cx="46162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E6ADE-C19D-73A0-21D5-673FFB12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95"/>
          <a:stretch>
            <a:fillRect/>
          </a:stretch>
        </p:blipFill>
        <p:spPr>
          <a:xfrm>
            <a:off x="7260226" y="330237"/>
            <a:ext cx="4931774" cy="6445770"/>
          </a:xfrm>
          <a:custGeom>
            <a:avLst/>
            <a:gdLst>
              <a:gd name="connsiteX0" fmla="*/ 0 w 7335061"/>
              <a:gd name="connsiteY0" fmla="*/ 0 h 5441984"/>
              <a:gd name="connsiteX1" fmla="*/ 7335061 w 7335061"/>
              <a:gd name="connsiteY1" fmla="*/ 0 h 5441984"/>
              <a:gd name="connsiteX2" fmla="*/ 7335061 w 7335061"/>
              <a:gd name="connsiteY2" fmla="*/ 5441984 h 5441984"/>
              <a:gd name="connsiteX3" fmla="*/ 1364603 w 7335061"/>
              <a:gd name="connsiteY3" fmla="*/ 5441984 h 5441984"/>
              <a:gd name="connsiteX4" fmla="*/ 1364603 w 7335061"/>
              <a:gd name="connsiteY4" fmla="*/ 5258078 h 5441984"/>
              <a:gd name="connsiteX5" fmla="*/ 1394583 w 7335061"/>
              <a:gd name="connsiteY5" fmla="*/ 5108176 h 5441984"/>
              <a:gd name="connsiteX6" fmla="*/ 1424563 w 7335061"/>
              <a:gd name="connsiteY6" fmla="*/ 4913304 h 5441984"/>
              <a:gd name="connsiteX7" fmla="*/ 1454544 w 7335061"/>
              <a:gd name="connsiteY7" fmla="*/ 4853343 h 5441984"/>
              <a:gd name="connsiteX8" fmla="*/ 1499514 w 7335061"/>
              <a:gd name="connsiteY8" fmla="*/ 4463599 h 5441984"/>
              <a:gd name="connsiteX9" fmla="*/ 1514504 w 7335061"/>
              <a:gd name="connsiteY9" fmla="*/ 4388648 h 5441984"/>
              <a:gd name="connsiteX10" fmla="*/ 1559475 w 7335061"/>
              <a:gd name="connsiteY10" fmla="*/ 4238746 h 5441984"/>
              <a:gd name="connsiteX11" fmla="*/ 1574465 w 7335061"/>
              <a:gd name="connsiteY11" fmla="*/ 3774051 h 5441984"/>
              <a:gd name="connsiteX12" fmla="*/ 1604445 w 7335061"/>
              <a:gd name="connsiteY12" fmla="*/ 3714091 h 5441984"/>
              <a:gd name="connsiteX13" fmla="*/ 1619435 w 7335061"/>
              <a:gd name="connsiteY13" fmla="*/ 3669120 h 5441984"/>
              <a:gd name="connsiteX14" fmla="*/ 1649416 w 7335061"/>
              <a:gd name="connsiteY14" fmla="*/ 3534209 h 5441984"/>
              <a:gd name="connsiteX15" fmla="*/ 1679396 w 7335061"/>
              <a:gd name="connsiteY15" fmla="*/ 3414287 h 5441984"/>
              <a:gd name="connsiteX16" fmla="*/ 1694386 w 7335061"/>
              <a:gd name="connsiteY16" fmla="*/ 3159455 h 5441984"/>
              <a:gd name="connsiteX17" fmla="*/ 1724367 w 7335061"/>
              <a:gd name="connsiteY17" fmla="*/ 3024543 h 5441984"/>
              <a:gd name="connsiteX18" fmla="*/ 1754347 w 7335061"/>
              <a:gd name="connsiteY18" fmla="*/ 2784701 h 5441984"/>
              <a:gd name="connsiteX19" fmla="*/ 1784327 w 7335061"/>
              <a:gd name="connsiteY19" fmla="*/ 2754720 h 5441984"/>
              <a:gd name="connsiteX20" fmla="*/ 1799317 w 7335061"/>
              <a:gd name="connsiteY20" fmla="*/ 2679769 h 5441984"/>
              <a:gd name="connsiteX21" fmla="*/ 1844288 w 7335061"/>
              <a:gd name="connsiteY21" fmla="*/ 2619809 h 5441984"/>
              <a:gd name="connsiteX22" fmla="*/ 1844288 w 7335061"/>
              <a:gd name="connsiteY22" fmla="*/ 2349986 h 5441984"/>
              <a:gd name="connsiteX23" fmla="*/ 1769337 w 7335061"/>
              <a:gd name="connsiteY23" fmla="*/ 2245055 h 5441984"/>
              <a:gd name="connsiteX24" fmla="*/ 1739357 w 7335061"/>
              <a:gd name="connsiteY24" fmla="*/ 2200084 h 5441984"/>
              <a:gd name="connsiteX25" fmla="*/ 1724367 w 7335061"/>
              <a:gd name="connsiteY25" fmla="*/ 2140123 h 5441984"/>
              <a:gd name="connsiteX26" fmla="*/ 1694386 w 7335061"/>
              <a:gd name="connsiteY26" fmla="*/ 2080163 h 5441984"/>
              <a:gd name="connsiteX27" fmla="*/ 1679396 w 7335061"/>
              <a:gd name="connsiteY27" fmla="*/ 2035192 h 5441984"/>
              <a:gd name="connsiteX28" fmla="*/ 1634426 w 7335061"/>
              <a:gd name="connsiteY28" fmla="*/ 2005212 h 5441984"/>
              <a:gd name="connsiteX29" fmla="*/ 1589455 w 7335061"/>
              <a:gd name="connsiteY29" fmla="*/ 1915271 h 5441984"/>
              <a:gd name="connsiteX30" fmla="*/ 1514504 w 7335061"/>
              <a:gd name="connsiteY30" fmla="*/ 1840320 h 5441984"/>
              <a:gd name="connsiteX31" fmla="*/ 1439553 w 7335061"/>
              <a:gd name="connsiteY31" fmla="*/ 1735389 h 5441984"/>
              <a:gd name="connsiteX32" fmla="*/ 1394583 w 7335061"/>
              <a:gd name="connsiteY32" fmla="*/ 1720399 h 5441984"/>
              <a:gd name="connsiteX33" fmla="*/ 1379593 w 7335061"/>
              <a:gd name="connsiteY33" fmla="*/ 1675428 h 5441984"/>
              <a:gd name="connsiteX34" fmla="*/ 1349612 w 7335061"/>
              <a:gd name="connsiteY34" fmla="*/ 1630458 h 5441984"/>
              <a:gd name="connsiteX35" fmla="*/ 1304642 w 7335061"/>
              <a:gd name="connsiteY35" fmla="*/ 1615468 h 5441984"/>
              <a:gd name="connsiteX36" fmla="*/ 1214701 w 7335061"/>
              <a:gd name="connsiteY36" fmla="*/ 1510537 h 5441984"/>
              <a:gd name="connsiteX37" fmla="*/ 1124760 w 7335061"/>
              <a:gd name="connsiteY37" fmla="*/ 1435586 h 5441984"/>
              <a:gd name="connsiteX38" fmla="*/ 1094780 w 7335061"/>
              <a:gd name="connsiteY38" fmla="*/ 1390615 h 5441984"/>
              <a:gd name="connsiteX39" fmla="*/ 1034819 w 7335061"/>
              <a:gd name="connsiteY39" fmla="*/ 1315664 h 5441984"/>
              <a:gd name="connsiteX40" fmla="*/ 1019829 w 7335061"/>
              <a:gd name="connsiteY40" fmla="*/ 1270694 h 5441984"/>
              <a:gd name="connsiteX41" fmla="*/ 974858 w 7335061"/>
              <a:gd name="connsiteY41" fmla="*/ 1150773 h 5441984"/>
              <a:gd name="connsiteX42" fmla="*/ 914898 w 7335061"/>
              <a:gd name="connsiteY42" fmla="*/ 1045842 h 5441984"/>
              <a:gd name="connsiteX43" fmla="*/ 839947 w 7335061"/>
              <a:gd name="connsiteY43" fmla="*/ 970891 h 5441984"/>
              <a:gd name="connsiteX44" fmla="*/ 824957 w 7335061"/>
              <a:gd name="connsiteY44" fmla="*/ 925920 h 5441984"/>
              <a:gd name="connsiteX45" fmla="*/ 720026 w 7335061"/>
              <a:gd name="connsiteY45" fmla="*/ 820989 h 5441984"/>
              <a:gd name="connsiteX46" fmla="*/ 705035 w 7335061"/>
              <a:gd name="connsiteY46" fmla="*/ 776019 h 5441984"/>
              <a:gd name="connsiteX47" fmla="*/ 480183 w 7335061"/>
              <a:gd name="connsiteY47" fmla="*/ 641107 h 5441984"/>
              <a:gd name="connsiteX48" fmla="*/ 450203 w 7335061"/>
              <a:gd name="connsiteY48" fmla="*/ 596137 h 5441984"/>
              <a:gd name="connsiteX49" fmla="*/ 390242 w 7335061"/>
              <a:gd name="connsiteY49" fmla="*/ 536176 h 5441984"/>
              <a:gd name="connsiteX50" fmla="*/ 360262 w 7335061"/>
              <a:gd name="connsiteY50" fmla="*/ 461225 h 5441984"/>
              <a:gd name="connsiteX51" fmla="*/ 270321 w 7335061"/>
              <a:gd name="connsiteY51" fmla="*/ 326314 h 5441984"/>
              <a:gd name="connsiteX52" fmla="*/ 180380 w 7335061"/>
              <a:gd name="connsiteY52" fmla="*/ 266353 h 5441984"/>
              <a:gd name="connsiteX53" fmla="*/ 120419 w 7335061"/>
              <a:gd name="connsiteY53" fmla="*/ 191402 h 5441984"/>
              <a:gd name="connsiteX54" fmla="*/ 15488 w 7335061"/>
              <a:gd name="connsiteY54" fmla="*/ 41501 h 5441984"/>
              <a:gd name="connsiteX55" fmla="*/ 0 w 7335061"/>
              <a:gd name="connsiteY55" fmla="*/ 0 h 5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35061" h="5441984">
                <a:moveTo>
                  <a:pt x="0" y="0"/>
                </a:moveTo>
                <a:lnTo>
                  <a:pt x="7335061" y="0"/>
                </a:lnTo>
                <a:lnTo>
                  <a:pt x="7335061" y="5441984"/>
                </a:lnTo>
                <a:lnTo>
                  <a:pt x="1364603" y="5441984"/>
                </a:lnTo>
                <a:lnTo>
                  <a:pt x="1364603" y="5258078"/>
                </a:lnTo>
                <a:cubicBezTo>
                  <a:pt x="1364603" y="5207121"/>
                  <a:pt x="1386206" y="5158440"/>
                  <a:pt x="1394583" y="5108176"/>
                </a:cubicBezTo>
                <a:cubicBezTo>
                  <a:pt x="1449034" y="4781469"/>
                  <a:pt x="1378714" y="5142551"/>
                  <a:pt x="1424563" y="4913304"/>
                </a:cubicBezTo>
                <a:lnTo>
                  <a:pt x="1454544" y="4853343"/>
                </a:lnTo>
                <a:cubicBezTo>
                  <a:pt x="1499893" y="4762647"/>
                  <a:pt x="1496402" y="4519619"/>
                  <a:pt x="1499514" y="4463599"/>
                </a:cubicBezTo>
                <a:cubicBezTo>
                  <a:pt x="1504511" y="4438615"/>
                  <a:pt x="1507800" y="4413229"/>
                  <a:pt x="1514504" y="4388648"/>
                </a:cubicBezTo>
                <a:cubicBezTo>
                  <a:pt x="1518846" y="4372727"/>
                  <a:pt x="1557782" y="4268369"/>
                  <a:pt x="1559475" y="4238746"/>
                </a:cubicBezTo>
                <a:cubicBezTo>
                  <a:pt x="1568316" y="4084020"/>
                  <a:pt x="1569468" y="3928949"/>
                  <a:pt x="1574465" y="3774051"/>
                </a:cubicBezTo>
                <a:cubicBezTo>
                  <a:pt x="1584458" y="3754064"/>
                  <a:pt x="1595643" y="3734630"/>
                  <a:pt x="1604445" y="3714091"/>
                </a:cubicBezTo>
                <a:cubicBezTo>
                  <a:pt x="1610669" y="3699567"/>
                  <a:pt x="1615094" y="3684313"/>
                  <a:pt x="1619435" y="3669120"/>
                </a:cubicBezTo>
                <a:cubicBezTo>
                  <a:pt x="1633552" y="3619711"/>
                  <a:pt x="1639109" y="3585745"/>
                  <a:pt x="1649416" y="3534209"/>
                </a:cubicBezTo>
                <a:cubicBezTo>
                  <a:pt x="1657497" y="3493805"/>
                  <a:pt x="1674487" y="3455198"/>
                  <a:pt x="1679396" y="3414287"/>
                </a:cubicBezTo>
                <a:cubicBezTo>
                  <a:pt x="1689534" y="3329802"/>
                  <a:pt x="1689389" y="3244399"/>
                  <a:pt x="1694386" y="3159455"/>
                </a:cubicBezTo>
                <a:cubicBezTo>
                  <a:pt x="1715555" y="3074776"/>
                  <a:pt x="1705335" y="3119696"/>
                  <a:pt x="1724367" y="3024543"/>
                </a:cubicBezTo>
                <a:cubicBezTo>
                  <a:pt x="1740169" y="2945538"/>
                  <a:pt x="1736869" y="2863352"/>
                  <a:pt x="1754347" y="2784701"/>
                </a:cubicBezTo>
                <a:cubicBezTo>
                  <a:pt x="1757413" y="2770905"/>
                  <a:pt x="1778760" y="2767710"/>
                  <a:pt x="1784327" y="2754720"/>
                </a:cubicBezTo>
                <a:cubicBezTo>
                  <a:pt x="1794363" y="2731302"/>
                  <a:pt x="1794320" y="2704753"/>
                  <a:pt x="1799317" y="2679769"/>
                </a:cubicBezTo>
                <a:cubicBezTo>
                  <a:pt x="1814307" y="2659782"/>
                  <a:pt x="1838566" y="2644128"/>
                  <a:pt x="1844288" y="2619809"/>
                </a:cubicBezTo>
                <a:cubicBezTo>
                  <a:pt x="1877261" y="2479677"/>
                  <a:pt x="1865786" y="2457479"/>
                  <a:pt x="1844288" y="2349986"/>
                </a:cubicBezTo>
                <a:cubicBezTo>
                  <a:pt x="1773634" y="2244003"/>
                  <a:pt x="1862304" y="2375208"/>
                  <a:pt x="1769337" y="2245055"/>
                </a:cubicBezTo>
                <a:cubicBezTo>
                  <a:pt x="1758865" y="2230395"/>
                  <a:pt x="1746454" y="2216643"/>
                  <a:pt x="1739357" y="2200084"/>
                </a:cubicBezTo>
                <a:cubicBezTo>
                  <a:pt x="1731242" y="2181148"/>
                  <a:pt x="1731601" y="2159413"/>
                  <a:pt x="1724367" y="2140123"/>
                </a:cubicBezTo>
                <a:cubicBezTo>
                  <a:pt x="1716521" y="2119200"/>
                  <a:pt x="1703189" y="2100702"/>
                  <a:pt x="1694386" y="2080163"/>
                </a:cubicBezTo>
                <a:cubicBezTo>
                  <a:pt x="1688162" y="2065639"/>
                  <a:pt x="1684393" y="2050182"/>
                  <a:pt x="1679396" y="2035192"/>
                </a:cubicBezTo>
                <a:cubicBezTo>
                  <a:pt x="1664406" y="2025199"/>
                  <a:pt x="1647165" y="2017951"/>
                  <a:pt x="1634426" y="2005212"/>
                </a:cubicBezTo>
                <a:cubicBezTo>
                  <a:pt x="1605365" y="1976152"/>
                  <a:pt x="1601647" y="1951849"/>
                  <a:pt x="1589455" y="1915271"/>
                </a:cubicBezTo>
                <a:cubicBezTo>
                  <a:pt x="1589455" y="1915271"/>
                  <a:pt x="1537977" y="1866728"/>
                  <a:pt x="1514504" y="1840320"/>
                </a:cubicBezTo>
                <a:cubicBezTo>
                  <a:pt x="1489714" y="1812432"/>
                  <a:pt x="1461044" y="1767626"/>
                  <a:pt x="1439553" y="1735389"/>
                </a:cubicBezTo>
                <a:cubicBezTo>
                  <a:pt x="1424563" y="1730392"/>
                  <a:pt x="1405756" y="1731572"/>
                  <a:pt x="1394583" y="1720399"/>
                </a:cubicBezTo>
                <a:cubicBezTo>
                  <a:pt x="1383410" y="1709226"/>
                  <a:pt x="1386660" y="1689561"/>
                  <a:pt x="1379593" y="1675428"/>
                </a:cubicBezTo>
                <a:cubicBezTo>
                  <a:pt x="1371536" y="1659314"/>
                  <a:pt x="1359606" y="1645448"/>
                  <a:pt x="1349612" y="1630458"/>
                </a:cubicBezTo>
                <a:cubicBezTo>
                  <a:pt x="1334622" y="1625461"/>
                  <a:pt x="1317789" y="1624233"/>
                  <a:pt x="1304642" y="1615468"/>
                </a:cubicBezTo>
                <a:cubicBezTo>
                  <a:pt x="1255689" y="1582832"/>
                  <a:pt x="1256264" y="1552100"/>
                  <a:pt x="1214701" y="1510537"/>
                </a:cubicBezTo>
                <a:cubicBezTo>
                  <a:pt x="1096796" y="1392632"/>
                  <a:pt x="1247534" y="1582916"/>
                  <a:pt x="1124760" y="1435586"/>
                </a:cubicBezTo>
                <a:cubicBezTo>
                  <a:pt x="1113227" y="1421746"/>
                  <a:pt x="1106035" y="1404683"/>
                  <a:pt x="1094780" y="1390615"/>
                </a:cubicBezTo>
                <a:cubicBezTo>
                  <a:pt x="1057596" y="1344135"/>
                  <a:pt x="1065581" y="1377189"/>
                  <a:pt x="1034819" y="1315664"/>
                </a:cubicBezTo>
                <a:cubicBezTo>
                  <a:pt x="1027753" y="1301531"/>
                  <a:pt x="1026053" y="1285217"/>
                  <a:pt x="1019829" y="1270694"/>
                </a:cubicBezTo>
                <a:cubicBezTo>
                  <a:pt x="972796" y="1160949"/>
                  <a:pt x="1002497" y="1261321"/>
                  <a:pt x="974858" y="1150773"/>
                </a:cubicBezTo>
                <a:cubicBezTo>
                  <a:pt x="932483" y="1087209"/>
                  <a:pt x="952935" y="1121916"/>
                  <a:pt x="914898" y="1045842"/>
                </a:cubicBezTo>
                <a:cubicBezTo>
                  <a:pt x="899097" y="1014240"/>
                  <a:pt x="861146" y="999157"/>
                  <a:pt x="839947" y="970891"/>
                </a:cubicBezTo>
                <a:cubicBezTo>
                  <a:pt x="830466" y="958250"/>
                  <a:pt x="829954" y="940910"/>
                  <a:pt x="824957" y="925920"/>
                </a:cubicBezTo>
                <a:cubicBezTo>
                  <a:pt x="824957" y="925920"/>
                  <a:pt x="750927" y="859614"/>
                  <a:pt x="720026" y="820989"/>
                </a:cubicBezTo>
                <a:cubicBezTo>
                  <a:pt x="710155" y="808651"/>
                  <a:pt x="710032" y="791009"/>
                  <a:pt x="705035" y="776019"/>
                </a:cubicBezTo>
                <a:cubicBezTo>
                  <a:pt x="614831" y="730917"/>
                  <a:pt x="565459" y="710878"/>
                  <a:pt x="480183" y="641107"/>
                </a:cubicBezTo>
                <a:cubicBezTo>
                  <a:pt x="466240" y="629699"/>
                  <a:pt x="461927" y="609816"/>
                  <a:pt x="450203" y="596137"/>
                </a:cubicBezTo>
                <a:cubicBezTo>
                  <a:pt x="431808" y="574676"/>
                  <a:pt x="405921" y="559695"/>
                  <a:pt x="390242" y="536176"/>
                </a:cubicBezTo>
                <a:cubicBezTo>
                  <a:pt x="375316" y="513787"/>
                  <a:pt x="370255" y="486209"/>
                  <a:pt x="360262" y="461225"/>
                </a:cubicBezTo>
                <a:cubicBezTo>
                  <a:pt x="275019" y="397294"/>
                  <a:pt x="308201" y="439957"/>
                  <a:pt x="270321" y="326314"/>
                </a:cubicBezTo>
                <a:cubicBezTo>
                  <a:pt x="201581" y="257574"/>
                  <a:pt x="289279" y="338952"/>
                  <a:pt x="180380" y="266353"/>
                </a:cubicBezTo>
                <a:cubicBezTo>
                  <a:pt x="153030" y="248120"/>
                  <a:pt x="138645" y="216919"/>
                  <a:pt x="120419" y="191402"/>
                </a:cubicBezTo>
                <a:cubicBezTo>
                  <a:pt x="89084" y="147533"/>
                  <a:pt x="38462" y="87449"/>
                  <a:pt x="15488" y="41501"/>
                </a:cubicBezTo>
                <a:lnTo>
                  <a:pt x="0" y="0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28CEA-30D0-EAC0-8272-CE6A81CA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287" y="756815"/>
            <a:ext cx="2672185" cy="2672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6C8AB-678C-AC06-CC59-2C26EE4E7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444" y="3429000"/>
            <a:ext cx="2411870" cy="16056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D6508-CBB2-C551-D536-DC6942CE0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571" y="1616038"/>
            <a:ext cx="441958" cy="535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23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5B2F8F8-6721-430E-5712-7D145E25F189}"/>
              </a:ext>
            </a:extLst>
          </p:cNvPr>
          <p:cNvSpPr txBox="1"/>
          <p:nvPr/>
        </p:nvSpPr>
        <p:spPr>
          <a:xfrm>
            <a:off x="1095861" y="695756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TỒNG KẾT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4" descr="荷花">
            <a:extLst>
              <a:ext uri="{FF2B5EF4-FFF2-40B4-BE49-F238E27FC236}">
                <a16:creationId xmlns:a16="http://schemas.microsoft.com/office/drawing/2014/main" id="{EA3B78FC-FFB4-D181-2382-423BF7A47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33472" y="3424327"/>
            <a:ext cx="2705811" cy="285940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AC4CF03-6FB6-96EF-92FB-B74CF153CE30}"/>
              </a:ext>
            </a:extLst>
          </p:cNvPr>
          <p:cNvSpPr txBox="1"/>
          <p:nvPr/>
        </p:nvSpPr>
        <p:spPr>
          <a:xfrm>
            <a:off x="4492000" y="1243156"/>
            <a:ext cx="5491162" cy="2962513"/>
          </a:xfrm>
          <a:prstGeom prst="wedgeRoundRectCallout">
            <a:avLst>
              <a:gd name="adj1" fmla="val -64543"/>
              <a:gd name="adj2" fmla="val 6578"/>
              <a:gd name="adj3" fmla="val 16667"/>
            </a:avLst>
          </a:prstGeom>
          <a:noFill/>
          <a:ln w="57150">
            <a:solidFill>
              <a:srgbClr val="00C2C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39BAB0-663A-8696-3983-65DDEDA06E4A}"/>
              </a:ext>
            </a:extLst>
          </p:cNvPr>
          <p:cNvSpPr/>
          <p:nvPr/>
        </p:nvSpPr>
        <p:spPr>
          <a:xfrm>
            <a:off x="989351" y="2188564"/>
            <a:ext cx="2818151" cy="403421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046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8521" y="2146684"/>
            <a:ext cx="2874439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29108" y="415428"/>
            <a:ext cx="5195295" cy="76944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 descr="荷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99" y="4248195"/>
            <a:ext cx="1883870" cy="1990807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7451FFE6-D1B6-D0E4-C609-5A3459C32D99}"/>
              </a:ext>
            </a:extLst>
          </p:cNvPr>
          <p:cNvSpPr txBox="1"/>
          <p:nvPr/>
        </p:nvSpPr>
        <p:spPr>
          <a:xfrm>
            <a:off x="7402915" y="2196298"/>
            <a:ext cx="3491647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그룹 48">
            <a:extLst>
              <a:ext uri="{FF2B5EF4-FFF2-40B4-BE49-F238E27FC236}">
                <a16:creationId xmlns:a16="http://schemas.microsoft.com/office/drawing/2014/main" id="{F90EE784-0A63-DD16-4453-DD00D0C80E67}"/>
              </a:ext>
            </a:extLst>
          </p:cNvPr>
          <p:cNvGrpSpPr/>
          <p:nvPr/>
        </p:nvGrpSpPr>
        <p:grpSpPr>
          <a:xfrm flipH="1" flipV="1">
            <a:off x="2498540" y="3668640"/>
            <a:ext cx="2569471" cy="1160040"/>
            <a:chOff x="7680176" y="2352153"/>
            <a:chExt cx="2789681" cy="1160040"/>
          </a:xfrm>
        </p:grpSpPr>
        <p:cxnSp>
          <p:nvCxnSpPr>
            <p:cNvPr id="8" name="직선 연결선 49">
              <a:extLst>
                <a:ext uri="{FF2B5EF4-FFF2-40B4-BE49-F238E27FC236}">
                  <a16:creationId xmlns:a16="http://schemas.microsoft.com/office/drawing/2014/main" id="{4182217A-DE41-41D5-E62B-0AE7178AAE55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9" name="직선 연결선 50">
              <a:extLst>
                <a:ext uri="{FF2B5EF4-FFF2-40B4-BE49-F238E27FC236}">
                  <a16:creationId xmlns:a16="http://schemas.microsoft.com/office/drawing/2014/main" id="{77F1E373-C857-1A67-96AC-1A9084ED18C3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그룹 21">
            <a:extLst>
              <a:ext uri="{FF2B5EF4-FFF2-40B4-BE49-F238E27FC236}">
                <a16:creationId xmlns:a16="http://schemas.microsoft.com/office/drawing/2014/main" id="{F5D633E7-7707-34B3-C699-EDB0515B7F73}"/>
              </a:ext>
            </a:extLst>
          </p:cNvPr>
          <p:cNvGrpSpPr/>
          <p:nvPr/>
        </p:nvGrpSpPr>
        <p:grpSpPr>
          <a:xfrm>
            <a:off x="7091352" y="2032208"/>
            <a:ext cx="2708025" cy="1160040"/>
            <a:chOff x="7680176" y="2352153"/>
            <a:chExt cx="2974753" cy="1160040"/>
          </a:xfrm>
        </p:grpSpPr>
        <p:cxnSp>
          <p:nvCxnSpPr>
            <p:cNvPr id="11" name="직선 연결선 20">
              <a:extLst>
                <a:ext uri="{FF2B5EF4-FFF2-40B4-BE49-F238E27FC236}">
                  <a16:creationId xmlns:a16="http://schemas.microsoft.com/office/drawing/2014/main" id="{473DE6BE-08B6-628A-0DF4-097F711153CD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12" name="직선 연결선 9">
              <a:extLst>
                <a:ext uri="{FF2B5EF4-FFF2-40B4-BE49-F238E27FC236}">
                  <a16:creationId xmlns:a16="http://schemas.microsoft.com/office/drawing/2014/main" id="{BD89FEDB-4D1C-868F-4443-A5D2BF38875B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그룹 37">
            <a:extLst>
              <a:ext uri="{FF2B5EF4-FFF2-40B4-BE49-F238E27FC236}">
                <a16:creationId xmlns:a16="http://schemas.microsoft.com/office/drawing/2014/main" id="{718FCFD1-7957-C1FB-9DC4-F88C8F1C92ED}"/>
              </a:ext>
            </a:extLst>
          </p:cNvPr>
          <p:cNvGrpSpPr/>
          <p:nvPr/>
        </p:nvGrpSpPr>
        <p:grpSpPr>
          <a:xfrm>
            <a:off x="4319593" y="1732507"/>
            <a:ext cx="3311377" cy="3382898"/>
            <a:chOff x="4027327" y="1660964"/>
            <a:chExt cx="4129528" cy="4217601"/>
          </a:xfrm>
        </p:grpSpPr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A4B5FBB7-449D-2D83-2E2C-652F11B07941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5" name="사다리꼴 8">
              <a:extLst>
                <a:ext uri="{FF2B5EF4-FFF2-40B4-BE49-F238E27FC236}">
                  <a16:creationId xmlns:a16="http://schemas.microsoft.com/office/drawing/2014/main" id="{251D603E-CE9C-372B-BCC5-125D11D388A9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6" name="사다리꼴 42">
              <a:extLst>
                <a:ext uri="{FF2B5EF4-FFF2-40B4-BE49-F238E27FC236}">
                  <a16:creationId xmlns:a16="http://schemas.microsoft.com/office/drawing/2014/main" id="{5465EB17-C7CD-FB4A-DBF3-9813DC406468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7" name="사다리꼴 53">
              <a:extLst>
                <a:ext uri="{FF2B5EF4-FFF2-40B4-BE49-F238E27FC236}">
                  <a16:creationId xmlns:a16="http://schemas.microsoft.com/office/drawing/2014/main" id="{9F3B420C-29AF-0ED9-468E-E994A17C26A4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8" name="사다리꼴 42">
              <a:extLst>
                <a:ext uri="{FF2B5EF4-FFF2-40B4-BE49-F238E27FC236}">
                  <a16:creationId xmlns:a16="http://schemas.microsoft.com/office/drawing/2014/main" id="{09F57008-309D-CC59-4250-A4D8ED314D27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9" name="사다리꼴 51">
              <a:extLst>
                <a:ext uri="{FF2B5EF4-FFF2-40B4-BE49-F238E27FC236}">
                  <a16:creationId xmlns:a16="http://schemas.microsoft.com/office/drawing/2014/main" id="{8A7873F4-1526-B1F5-BD6A-41436A2D7092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B5AD3C0-D061-1E41-9C0A-6CE1D081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99" y="641854"/>
            <a:ext cx="1648802" cy="165256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237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 descr="荷花">
            <a:extLst>
              <a:ext uri="{FF2B5EF4-FFF2-40B4-BE49-F238E27FC236}">
                <a16:creationId xmlns:a16="http://schemas.microsoft.com/office/drawing/2014/main" id="{B403D06C-FEC7-4B92-0EE6-ACC403BB90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681" y="3429001"/>
            <a:ext cx="2957687" cy="3125578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43C8BD6-CE20-3618-97F2-35C025581754}"/>
              </a:ext>
            </a:extLst>
          </p:cNvPr>
          <p:cNvSpPr/>
          <p:nvPr/>
        </p:nvSpPr>
        <p:spPr>
          <a:xfrm>
            <a:off x="1184158" y="1130301"/>
            <a:ext cx="4550215" cy="5003800"/>
          </a:xfrm>
          <a:prstGeom prst="triangle">
            <a:avLst>
              <a:gd name="adj" fmla="val 329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03282FC-FE78-8446-C916-0A8AFCEB84CC}"/>
              </a:ext>
            </a:extLst>
          </p:cNvPr>
          <p:cNvSpPr/>
          <p:nvPr/>
        </p:nvSpPr>
        <p:spPr>
          <a:xfrm>
            <a:off x="2520656" y="113030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891DBD-4DB0-81F2-98F8-BAA4EEBB92A1}"/>
              </a:ext>
            </a:extLst>
          </p:cNvPr>
          <p:cNvSpPr/>
          <p:nvPr/>
        </p:nvSpPr>
        <p:spPr>
          <a:xfrm>
            <a:off x="2520656" y="212246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367268"/>
              <a:satOff val="-4459"/>
              <a:lumOff val="63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2E6F0-4503-4193-F46C-9402B8F2F24F}"/>
              </a:ext>
            </a:extLst>
          </p:cNvPr>
          <p:cNvSpPr/>
          <p:nvPr/>
        </p:nvSpPr>
        <p:spPr>
          <a:xfrm>
            <a:off x="2520656" y="311462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734536"/>
              <a:satOff val="-8917"/>
              <a:lumOff val="127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801B90-ABDA-4AB6-CDD2-7348FEB4AC43}"/>
              </a:ext>
            </a:extLst>
          </p:cNvPr>
          <p:cNvSpPr/>
          <p:nvPr/>
        </p:nvSpPr>
        <p:spPr>
          <a:xfrm>
            <a:off x="2520656" y="410678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1101804"/>
              <a:satOff val="-13376"/>
              <a:lumOff val="191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B4DDF6-2F0C-B3BC-E2AB-C39D5CDF58A1}"/>
              </a:ext>
            </a:extLst>
          </p:cNvPr>
          <p:cNvSpPr/>
          <p:nvPr/>
        </p:nvSpPr>
        <p:spPr>
          <a:xfrm>
            <a:off x="2520656" y="5098942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1469072"/>
              <a:satOff val="-17835"/>
              <a:lumOff val="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thơ gần gũi, chọn lọc.</a:t>
            </a:r>
            <a:endParaRPr lang="en-US" sz="28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961" y="193173"/>
            <a:ext cx="5752678" cy="706618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thuật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7D48FC-518F-E788-A464-3206DD8D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15" y="788064"/>
            <a:ext cx="1648802" cy="165256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52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1424" y="1461709"/>
            <a:ext cx="9649151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ai;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0" y="635542"/>
            <a:ext cx="10845800" cy="707886"/>
          </a:xfrm>
          <a:prstGeom prst="rect">
            <a:avLst/>
          </a:prstGeom>
          <a:solidFill>
            <a:srgbClr val="1A4E55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luật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 descr="荷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695" y="4959268"/>
            <a:ext cx="1710213" cy="1807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40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THREE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12724" y="2921168"/>
            <a:ext cx="5029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874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7">
            <a:extLst>
              <a:ext uri="{FF2B5EF4-FFF2-40B4-BE49-F238E27FC236}">
                <a16:creationId xmlns:a16="http://schemas.microsoft.com/office/drawing/2014/main" id="{97146403-B814-F340-4D28-D8DA6693398B}"/>
              </a:ext>
            </a:extLst>
          </p:cNvPr>
          <p:cNvSpPr/>
          <p:nvPr/>
        </p:nvSpPr>
        <p:spPr>
          <a:xfrm>
            <a:off x="1052513" y="932686"/>
            <a:ext cx="75228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indent="-514350" algn="ctr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ông cụ thiết kế ảnh vòng quay may mắn">
            <a:extLst>
              <a:ext uri="{FF2B5EF4-FFF2-40B4-BE49-F238E27FC236}">
                <a16:creationId xmlns:a16="http://schemas.microsoft.com/office/drawing/2014/main" id="{6EEA2111-9E56-5B8F-C9F4-D0180758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15" y="634181"/>
            <a:ext cx="2034902" cy="20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B0DBE0C-472F-1479-788B-992E7A7F9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01" y="2808491"/>
            <a:ext cx="3791837" cy="332941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CA6B74F-7E02-DA5C-194A-17D147E148F1}"/>
              </a:ext>
            </a:extLst>
          </p:cNvPr>
          <p:cNvSpPr txBox="1"/>
          <p:nvPr/>
        </p:nvSpPr>
        <p:spPr>
          <a:xfrm>
            <a:off x="1347020" y="2050469"/>
            <a:ext cx="75843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1AF00-AE64-28D8-AE7F-CA0BF3859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044" y="3426192"/>
            <a:ext cx="271595" cy="25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B0DE3-48F6-18D1-488F-0955BA3BD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3858846"/>
            <a:ext cx="268247" cy="256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DCDFE-AC3C-173F-CF2D-4BDFD06E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4289938"/>
            <a:ext cx="268247" cy="25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11ABD-8127-C04D-E358-16F872C8E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4721030"/>
            <a:ext cx="268247" cy="25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76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4C4ACC6-949A-37AE-114B-2003DBEA404D}"/>
              </a:ext>
            </a:extLst>
          </p:cNvPr>
          <p:cNvSpPr txBox="1"/>
          <p:nvPr/>
        </p:nvSpPr>
        <p:spPr>
          <a:xfrm>
            <a:off x="1191578" y="797510"/>
            <a:ext cx="998982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 lời đúng mỗi từ hàng ngang, thí sinh được 10 điểm.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MC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742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ông cụ thiết kế ảnh vòng quay may mắn">
            <a:extLst>
              <a:ext uri="{FF2B5EF4-FFF2-40B4-BE49-F238E27FC236}">
                <a16:creationId xmlns:a16="http://schemas.microsoft.com/office/drawing/2014/main" id="{6EEA2111-9E56-5B8F-C9F4-D0180758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15" y="634181"/>
            <a:ext cx="2034902" cy="20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B0DBE0C-472F-1479-788B-992E7A7F9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60" y="2091020"/>
            <a:ext cx="5076825" cy="44577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CA6B74F-7E02-DA5C-194A-17D147E148F1}"/>
              </a:ext>
            </a:extLst>
          </p:cNvPr>
          <p:cNvSpPr txBox="1"/>
          <p:nvPr/>
        </p:nvSpPr>
        <p:spPr>
          <a:xfrm>
            <a:off x="1377796" y="996627"/>
            <a:ext cx="77042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uật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6EBCE-08E0-E2BE-21AD-8967E0AA9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83" y="4319870"/>
            <a:ext cx="268247" cy="25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15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972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36143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74061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71978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69894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46125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44042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41958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31124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29041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2324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7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3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0864923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9">
            <a:hlinkClick r:id="rId19" action="ppaction://hlinksldjump"/>
            <a:extLst>
              <a:ext uri="{FF2B5EF4-FFF2-40B4-BE49-F238E27FC236}">
                <a16:creationId xmlns:a16="http://schemas.microsoft.com/office/drawing/2014/main" id="{37546CE5-EE96-DC48-1237-8BDF96E2F51F}"/>
              </a:ext>
            </a:extLst>
          </p:cNvPr>
          <p:cNvSpPr/>
          <p:nvPr/>
        </p:nvSpPr>
        <p:spPr>
          <a:xfrm>
            <a:off x="2400405" y="5754465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675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Trần Nhân Tông là vị vua thứ mấy của nhà Trần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169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2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061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103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4246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0697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5111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19413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2936CD6E-C7DF-CC35-25E6-07012028B8AF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284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 Trường vãn vọng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Trần Nhân Tông được làm theo thể thơ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779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664510" y="408614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821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671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713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2034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004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120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2233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1B1B6772-91D3-A770-9F73-C962F2BB4C61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7418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 Thiên Trường thuộc địa phương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236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2278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12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Nam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17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 Bình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24914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462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57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26911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FDB07C4D-CCDB-CD57-C24F-9E8C316E4294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5" y="382749"/>
            <a:ext cx="1085644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4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Bài thơ miêu tả cảnh vật vào thời điểm nào trong ngày?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322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364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213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trưa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255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577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308499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9806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0937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31DB60B5-3CBB-5BB5-FF21-80E2847C3BF4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5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Tác giả sáng tác bài thơ trong hoàn cảnh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1498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450048" cy="11427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3071" y="3447476"/>
            <a:ext cx="4906798" cy="13622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98168"/>
            <a:ext cx="5450047" cy="13622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44341"/>
            <a:ext cx="805722" cy="10149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26" y="3464835"/>
            <a:ext cx="732404" cy="11374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993" y="3334600"/>
            <a:ext cx="804742" cy="113774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1996013"/>
            <a:ext cx="732592" cy="922822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20263" y="515802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6E3D83F9-2316-0144-1704-F7166F08173F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405809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894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6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Bài thơ được viết theo luật và vần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389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2430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280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475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6438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6144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7303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1605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F4717F7C-C8C4-C023-9D8E-0D79D92D71C5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C550F413-09EF-7A6E-D3EF-404D6C3B4E7A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437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8: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Cảnh tượng được miêu tả trong bài thơ trong bài thơ như thế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931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973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823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865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1866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1459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2731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7033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C7A60D37-F6B4-74DA-5B0D-D0457AF8F80C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4C4ACC6-949A-37AE-114B-2003DBEA404D}"/>
              </a:ext>
            </a:extLst>
          </p:cNvPr>
          <p:cNvSpPr txBox="1"/>
          <p:nvPr/>
        </p:nvSpPr>
        <p:spPr>
          <a:xfrm>
            <a:off x="1253490" y="1305341"/>
            <a:ext cx="96850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80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60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giành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2058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390154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87168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9: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 đặc sắc về nghệ thuật của bài thơ?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037" y="1949346"/>
            <a:ext cx="5392981" cy="1414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5939466" cy="1414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037" y="3509078"/>
            <a:ext cx="5392981" cy="11824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3513266"/>
            <a:ext cx="5939465" cy="117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53930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5726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10" y="374111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10" y="22877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id="{97A6DF92-F7AD-26AA-8C44-30D5E7695CEA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71" y="329718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45" y="40439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86" y="465843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1000440" cy="113062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10: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Tâm trạng của tác giả trước cảnh tượng buổi chiều đứng ở phủ Thiên Trường?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4847" y="1578089"/>
            <a:ext cx="6794103" cy="10927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42337" y="443024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35565" y="161473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74847" y="2789630"/>
            <a:ext cx="873173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74847" y="3738778"/>
            <a:ext cx="92912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4847" y="4730586"/>
            <a:ext cx="7545334" cy="10927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41" y="177041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99" y="378487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10" y="495504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16" y="287987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959047" y="5912750"/>
            <a:ext cx="2542669" cy="118292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319F46-B9B6-D8A0-774E-6452970128E4}"/>
              </a:ext>
            </a:extLst>
          </p:cNvPr>
          <p:cNvSpPr txBox="1"/>
          <p:nvPr/>
        </p:nvSpPr>
        <p:spPr>
          <a:xfrm>
            <a:off x="2599843" y="7298824"/>
            <a:ext cx="78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05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FOUR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85426" y="2921168"/>
            <a:ext cx="4484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3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36891" y="496726"/>
            <a:ext cx="9292819" cy="829696"/>
            <a:chOff x="2486" y="1938"/>
            <a:chExt cx="5254" cy="916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38"/>
              <a:ext cx="5255" cy="917"/>
              <a:chOff x="2785983" y="1494758"/>
              <a:chExt cx="1886058" cy="312165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86058" cy="312165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93280" y="1515655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Kĩ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thuật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Think – Pair – Share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2340000">
            <a:off x="850607" y="2215867"/>
            <a:ext cx="2570698" cy="361358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3A2172C-ED0A-474E-5BFB-BCB274A974CA}"/>
              </a:ext>
            </a:extLst>
          </p:cNvPr>
          <p:cNvSpPr txBox="1"/>
          <p:nvPr/>
        </p:nvSpPr>
        <p:spPr>
          <a:xfrm>
            <a:off x="4061100" y="1974514"/>
            <a:ext cx="6803192" cy="2826306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59AB1F-754F-B819-3B9C-140C247AD298}"/>
              </a:ext>
            </a:extLst>
          </p:cNvPr>
          <p:cNvSpPr txBox="1"/>
          <p:nvPr/>
        </p:nvSpPr>
        <p:spPr>
          <a:xfrm>
            <a:off x="1359218" y="797510"/>
            <a:ext cx="85925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1816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435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hổn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2340000">
            <a:off x="9448191" y="3496220"/>
            <a:ext cx="2386919" cy="3355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08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3441" y="656107"/>
            <a:ext cx="8174802" cy="736024"/>
            <a:chOff x="2486" y="1929"/>
            <a:chExt cx="5223" cy="930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29"/>
              <a:ext cx="5223" cy="930"/>
              <a:chOff x="2785983" y="1490461"/>
              <a:chExt cx="1874612" cy="316306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74612" cy="312009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64578" y="1490461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3048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2: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nối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3A2172C-ED0A-474E-5BFB-BCB274A974CA}"/>
              </a:ext>
            </a:extLst>
          </p:cNvPr>
          <p:cNvSpPr txBox="1"/>
          <p:nvPr/>
        </p:nvSpPr>
        <p:spPr>
          <a:xfrm>
            <a:off x="4681840" y="1737402"/>
            <a:ext cx="5908937" cy="2826306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– 9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42384118-5A74-94AD-50F5-AE77B1B1D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8470095" y="4563708"/>
            <a:ext cx="2852846" cy="1804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2D47D-E9CA-83C4-BE5B-16737B4F7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92" y="1900842"/>
            <a:ext cx="3602548" cy="3667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685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BD6755-5DFA-571B-4868-7A5C1DF7BD4C}"/>
              </a:ext>
            </a:extLst>
          </p:cNvPr>
          <p:cNvSpPr txBox="1"/>
          <p:nvPr/>
        </p:nvSpPr>
        <p:spPr>
          <a:xfrm>
            <a:off x="660400" y="748037"/>
            <a:ext cx="108458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10607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A021CB5B-7274-19EB-8FBE-731CC70F8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56088"/>
              </p:ext>
            </p:extLst>
          </p:nvPr>
        </p:nvGraphicFramePr>
        <p:xfrm>
          <a:off x="1182863" y="1562900"/>
          <a:ext cx="9800873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011">
                  <a:extLst>
                    <a:ext uri="{9D8B030D-6E8A-4147-A177-3AD203B41FA5}">
                      <a16:colId xmlns:a16="http://schemas.microsoft.com/office/drawing/2014/main" val="3169216188"/>
                    </a:ext>
                  </a:extLst>
                </a:gridCol>
                <a:gridCol w="6130977">
                  <a:extLst>
                    <a:ext uri="{9D8B030D-6E8A-4147-A177-3AD203B41FA5}">
                      <a16:colId xmlns:a16="http://schemas.microsoft.com/office/drawing/2014/main" val="3047314699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3104850065"/>
                    </a:ext>
                  </a:extLst>
                </a:gridCol>
                <a:gridCol w="1672554">
                  <a:extLst>
                    <a:ext uri="{9D8B030D-6E8A-4147-A177-3AD203B41FA5}">
                      <a16:colId xmlns:a16="http://schemas.microsoft.com/office/drawing/2014/main" val="3344585402"/>
                    </a:ext>
                  </a:extLst>
                </a:gridCol>
              </a:tblGrid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384829"/>
                  </a:ext>
                </a:extLst>
              </a:tr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–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496794"/>
                  </a:ext>
                </a:extLst>
              </a:tr>
              <a:tr h="798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159166"/>
                  </a:ext>
                </a:extLst>
              </a:tr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444872"/>
                  </a:ext>
                </a:extLst>
              </a:tr>
              <a:tr h="496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06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401397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C376D89-4234-E70E-E37C-9B3B310E1651}"/>
              </a:ext>
            </a:extLst>
          </p:cNvPr>
          <p:cNvSpPr txBox="1"/>
          <p:nvPr/>
        </p:nvSpPr>
        <p:spPr>
          <a:xfrm>
            <a:off x="1211580" y="820132"/>
            <a:ext cx="99497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Nhan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AEBEA683-E030-2934-5527-F7A5A104402B}"/>
              </a:ext>
            </a:extLst>
          </p:cNvPr>
          <p:cNvSpPr/>
          <p:nvPr/>
        </p:nvSpPr>
        <p:spPr>
          <a:xfrm>
            <a:off x="10694655" y="4055806"/>
            <a:ext cx="1366333" cy="2684206"/>
          </a:xfrm>
          <a:custGeom>
            <a:avLst/>
            <a:gdLst/>
            <a:ahLst/>
            <a:cxnLst/>
            <a:rect l="l" t="t" r="r" b="b"/>
            <a:pathLst>
              <a:path w="1523106" h="3116330">
                <a:moveTo>
                  <a:pt x="0" y="0"/>
                </a:moveTo>
                <a:lnTo>
                  <a:pt x="1523107" y="0"/>
                </a:lnTo>
                <a:lnTo>
                  <a:pt x="1523107" y="3116331"/>
                </a:lnTo>
                <a:lnTo>
                  <a:pt x="0" y="311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498548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C376D89-4234-E70E-E37C-9B3B310E1651}"/>
              </a:ext>
            </a:extLst>
          </p:cNvPr>
          <p:cNvSpPr txBox="1"/>
          <p:nvPr/>
        </p:nvSpPr>
        <p:spPr>
          <a:xfrm>
            <a:off x="1211580" y="820132"/>
            <a:ext cx="994975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5ACE7898-C21F-8FDD-15AD-CC3D1B994662}"/>
              </a:ext>
            </a:extLst>
          </p:cNvPr>
          <p:cNvSpPr/>
          <p:nvPr/>
        </p:nvSpPr>
        <p:spPr>
          <a:xfrm>
            <a:off x="10428952" y="4557008"/>
            <a:ext cx="1102936" cy="2154473"/>
          </a:xfrm>
          <a:custGeom>
            <a:avLst/>
            <a:gdLst/>
            <a:ahLst/>
            <a:cxnLst/>
            <a:rect l="l" t="t" r="r" b="b"/>
            <a:pathLst>
              <a:path w="1523106" h="3116330">
                <a:moveTo>
                  <a:pt x="0" y="0"/>
                </a:moveTo>
                <a:lnTo>
                  <a:pt x="1523107" y="0"/>
                </a:lnTo>
                <a:lnTo>
                  <a:pt x="1523107" y="3116331"/>
                </a:lnTo>
                <a:lnTo>
                  <a:pt x="0" y="311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21221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3D3214-465E-93CF-1C9F-3A460B6078C0}"/>
              </a:ext>
            </a:extLst>
          </p:cNvPr>
          <p:cNvSpPr txBox="1"/>
          <p:nvPr/>
        </p:nvSpPr>
        <p:spPr>
          <a:xfrm>
            <a:off x="1203283" y="619429"/>
            <a:ext cx="959253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(4)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(5)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(6)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(7)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805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ễ hội khai ấn Đền Trần phát ấn cho du khách trong 6 ngày">
            <a:extLst>
              <a:ext uri="{FF2B5EF4-FFF2-40B4-BE49-F238E27FC236}">
                <a16:creationId xmlns:a16="http://schemas.microsoft.com/office/drawing/2014/main" id="{BD9577BD-A5DE-098B-FA0E-18C3C2BA3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4" b="7068"/>
          <a:stretch/>
        </p:blipFill>
        <p:spPr bwMode="auto">
          <a:xfrm>
            <a:off x="175194" y="1652681"/>
            <a:ext cx="4174620" cy="3405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Bảng 14">
            <a:extLst>
              <a:ext uri="{FF2B5EF4-FFF2-40B4-BE49-F238E27FC236}">
                <a16:creationId xmlns:a16="http://schemas.microsoft.com/office/drawing/2014/main" id="{47B33004-7432-77FA-D994-0B8E12643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066"/>
              </p:ext>
            </p:extLst>
          </p:nvPr>
        </p:nvGraphicFramePr>
        <p:xfrm>
          <a:off x="4559191" y="1260956"/>
          <a:ext cx="6513660" cy="587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12216771"/>
                    </a:ext>
                  </a:extLst>
                </a:gridCol>
              </a:tblGrid>
              <a:tr h="5872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pSp>
        <p:nvGrpSpPr>
          <p:cNvPr id="34" name="Nhóm 33">
            <a:extLst>
              <a:ext uri="{FF2B5EF4-FFF2-40B4-BE49-F238E27FC236}">
                <a16:creationId xmlns:a16="http://schemas.microsoft.com/office/drawing/2014/main" id="{AAC8CCCC-DB24-C738-9E85-17CF7948F29D}"/>
              </a:ext>
            </a:extLst>
          </p:cNvPr>
          <p:cNvGrpSpPr/>
          <p:nvPr/>
        </p:nvGrpSpPr>
        <p:grpSpPr>
          <a:xfrm>
            <a:off x="161576" y="1648949"/>
            <a:ext cx="2087310" cy="1707204"/>
            <a:chOff x="8836006" y="-1844979"/>
            <a:chExt cx="2087310" cy="1707204"/>
          </a:xfrm>
        </p:grpSpPr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C503BD13-F300-C818-A8F9-E1AFB25AA051}"/>
                </a:ext>
              </a:extLst>
            </p:cNvPr>
            <p:cNvSpPr/>
            <p:nvPr/>
          </p:nvSpPr>
          <p:spPr>
            <a:xfrm>
              <a:off x="8836006" y="-1844979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34F316A2-24CE-0AD5-5F55-50AEBA89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613" y="-1632428"/>
              <a:ext cx="1299210" cy="1299210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196CFC-CA22-A4D9-DB69-CEC11B70F329}"/>
              </a:ext>
            </a:extLst>
          </p:cNvPr>
          <p:cNvGrpSpPr/>
          <p:nvPr/>
        </p:nvGrpSpPr>
        <p:grpSpPr>
          <a:xfrm>
            <a:off x="161664" y="3353203"/>
            <a:ext cx="2087310" cy="1707204"/>
            <a:chOff x="-2082598" y="4868705"/>
            <a:chExt cx="2087310" cy="1707204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FB5CE526-0711-C540-6716-826E59462268}"/>
                </a:ext>
              </a:extLst>
            </p:cNvPr>
            <p:cNvSpPr/>
            <p:nvPr/>
          </p:nvSpPr>
          <p:spPr>
            <a:xfrm rot="10800000" flipH="1">
              <a:off x="-2082598" y="4868705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DC9FAD51-BA08-082E-69DE-19CF3B8F3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5259" y="5245917"/>
              <a:ext cx="1131570" cy="1131570"/>
            </a:xfrm>
            <a:prstGeom prst="rect">
              <a:avLst/>
            </a:prstGeom>
          </p:spPr>
        </p:pic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5CA7B579-D39B-A0FC-4EF9-B3EEE1C512CE}"/>
              </a:ext>
            </a:extLst>
          </p:cNvPr>
          <p:cNvGrpSpPr/>
          <p:nvPr/>
        </p:nvGrpSpPr>
        <p:grpSpPr>
          <a:xfrm>
            <a:off x="2256937" y="1644554"/>
            <a:ext cx="2087310" cy="1707204"/>
            <a:chOff x="2997037" y="-748730"/>
            <a:chExt cx="2087310" cy="1707204"/>
          </a:xfrm>
        </p:grpSpPr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AC849454-E874-1ACC-F9F8-BBDCC5CE4DBE}"/>
                </a:ext>
              </a:extLst>
            </p:cNvPr>
            <p:cNvSpPr/>
            <p:nvPr/>
          </p:nvSpPr>
          <p:spPr>
            <a:xfrm flipH="1">
              <a:off x="2997037" y="-748730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5B2E4CDC-967B-D22A-E421-950173D8A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75" y="-500308"/>
              <a:ext cx="1259503" cy="1259503"/>
            </a:xfrm>
            <a:prstGeom prst="rect">
              <a:avLst/>
            </a:prstGeom>
          </p:spPr>
        </p:pic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38FCDBB2-A17A-FA01-5E83-C5949C2390D0}"/>
              </a:ext>
            </a:extLst>
          </p:cNvPr>
          <p:cNvGrpSpPr/>
          <p:nvPr/>
        </p:nvGrpSpPr>
        <p:grpSpPr>
          <a:xfrm>
            <a:off x="2285094" y="3353594"/>
            <a:ext cx="2087310" cy="1707204"/>
            <a:chOff x="3718921" y="4666300"/>
            <a:chExt cx="2087310" cy="1707204"/>
          </a:xfrm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36C3B162-58C1-EEB4-BC4A-A1AC73DE803C}"/>
                </a:ext>
              </a:extLst>
            </p:cNvPr>
            <p:cNvSpPr/>
            <p:nvPr/>
          </p:nvSpPr>
          <p:spPr>
            <a:xfrm rot="10800000">
              <a:off x="3718921" y="4666300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532FE040-0037-D425-F77D-700FAE4E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311" y="5068369"/>
              <a:ext cx="1076364" cy="1076364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2802521-AC3A-E2A2-74C6-88B146022D71}"/>
              </a:ext>
            </a:extLst>
          </p:cNvPr>
          <p:cNvGrpSpPr/>
          <p:nvPr/>
        </p:nvGrpSpPr>
        <p:grpSpPr>
          <a:xfrm>
            <a:off x="1374986" y="2416768"/>
            <a:ext cx="1797280" cy="1868950"/>
            <a:chOff x="2575559" y="2042217"/>
            <a:chExt cx="1797280" cy="1868950"/>
          </a:xfrm>
        </p:grpSpPr>
        <p:sp>
          <p:nvSpPr>
            <p:cNvPr id="5" name="Lưu đồ: Đường kết nối 4">
              <a:extLst>
                <a:ext uri="{FF2B5EF4-FFF2-40B4-BE49-F238E27FC236}">
                  <a16:creationId xmlns:a16="http://schemas.microsoft.com/office/drawing/2014/main" id="{29D5D04A-AAD2-DBE7-0979-7162802CF11D}"/>
                </a:ext>
              </a:extLst>
            </p:cNvPr>
            <p:cNvSpPr/>
            <p:nvPr/>
          </p:nvSpPr>
          <p:spPr>
            <a:xfrm>
              <a:off x="2575559" y="2042217"/>
              <a:ext cx="1797280" cy="1868950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8D51873E-4B4D-3C7D-98E3-5FBCE058D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444" y="2111429"/>
              <a:ext cx="1425183" cy="1537775"/>
            </a:xfrm>
            <a:prstGeom prst="rect">
              <a:avLst/>
            </a:prstGeom>
          </p:spPr>
        </p:pic>
      </p:grpSp>
      <p:graphicFrame>
        <p:nvGraphicFramePr>
          <p:cNvPr id="26" name="Bảng 14">
            <a:extLst>
              <a:ext uri="{FF2B5EF4-FFF2-40B4-BE49-F238E27FC236}">
                <a16:creationId xmlns:a16="http://schemas.microsoft.com/office/drawing/2014/main" id="{69EA4132-046E-EE01-5172-3700807CF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41503"/>
              </p:ext>
            </p:extLst>
          </p:nvPr>
        </p:nvGraphicFramePr>
        <p:xfrm>
          <a:off x="4549518" y="1227014"/>
          <a:ext cx="6513660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12216771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pic>
        <p:nvPicPr>
          <p:cNvPr id="33" name="Hình ảnh 32">
            <a:hlinkClick r:id="rId10" action="ppaction://hlinksldjump"/>
            <a:extLst>
              <a:ext uri="{FF2B5EF4-FFF2-40B4-BE49-F238E27FC236}">
                <a16:creationId xmlns:a16="http://schemas.microsoft.com/office/drawing/2014/main" id="{BFD6BAC7-FF81-A09A-BE56-5F4FB780F5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1194675"/>
            <a:ext cx="776736" cy="776736"/>
          </a:xfrm>
          <a:prstGeom prst="rect">
            <a:avLst/>
          </a:prstGeom>
        </p:spPr>
      </p:pic>
      <p:graphicFrame>
        <p:nvGraphicFramePr>
          <p:cNvPr id="35" name="Bảng 14">
            <a:extLst>
              <a:ext uri="{FF2B5EF4-FFF2-40B4-BE49-F238E27FC236}">
                <a16:creationId xmlns:a16="http://schemas.microsoft.com/office/drawing/2014/main" id="{56A5C127-92B5-7462-9172-5F84FABE3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709809"/>
              </p:ext>
            </p:extLst>
          </p:nvPr>
        </p:nvGraphicFramePr>
        <p:xfrm>
          <a:off x="4589671" y="2371416"/>
          <a:ext cx="4559562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36" name="Bảng 14">
            <a:extLst>
              <a:ext uri="{FF2B5EF4-FFF2-40B4-BE49-F238E27FC236}">
                <a16:creationId xmlns:a16="http://schemas.microsoft.com/office/drawing/2014/main" id="{CAFA8B9B-D6C5-2DA0-D111-49CBA2C78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680440"/>
              </p:ext>
            </p:extLst>
          </p:nvPr>
        </p:nvGraphicFramePr>
        <p:xfrm>
          <a:off x="4592506" y="2365232"/>
          <a:ext cx="4559562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pic>
        <p:nvPicPr>
          <p:cNvPr id="37" name="Hình ảnh 36">
            <a:hlinkClick r:id="rId12" action="ppaction://hlinksldjump"/>
            <a:extLst>
              <a:ext uri="{FF2B5EF4-FFF2-40B4-BE49-F238E27FC236}">
                <a16:creationId xmlns:a16="http://schemas.microsoft.com/office/drawing/2014/main" id="{C89F6BF5-A961-102D-D07C-6AD4CB109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2384626"/>
            <a:ext cx="776736" cy="776736"/>
          </a:xfrm>
          <a:prstGeom prst="rect">
            <a:avLst/>
          </a:prstGeom>
        </p:spPr>
      </p:pic>
      <p:pic>
        <p:nvPicPr>
          <p:cNvPr id="39" name="Hình ảnh 38">
            <a:hlinkClick r:id="rId14" action="ppaction://hlinksldjump"/>
            <a:extLst>
              <a:ext uri="{FF2B5EF4-FFF2-40B4-BE49-F238E27FC236}">
                <a16:creationId xmlns:a16="http://schemas.microsoft.com/office/drawing/2014/main" id="{75F3847C-F8BD-E50A-23ED-101D184AA4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3574577"/>
            <a:ext cx="776736" cy="776736"/>
          </a:xfrm>
          <a:prstGeom prst="rect">
            <a:avLst/>
          </a:prstGeom>
        </p:spPr>
      </p:pic>
      <p:graphicFrame>
        <p:nvGraphicFramePr>
          <p:cNvPr id="40" name="Bảng 14">
            <a:extLst>
              <a:ext uri="{FF2B5EF4-FFF2-40B4-BE49-F238E27FC236}">
                <a16:creationId xmlns:a16="http://schemas.microsoft.com/office/drawing/2014/main" id="{D7110907-D44A-0C14-4B3E-EBA538C66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45817"/>
              </p:ext>
            </p:extLst>
          </p:nvPr>
        </p:nvGraphicFramePr>
        <p:xfrm>
          <a:off x="4653061" y="3513588"/>
          <a:ext cx="2605464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41" name="Bảng 14">
            <a:extLst>
              <a:ext uri="{FF2B5EF4-FFF2-40B4-BE49-F238E27FC236}">
                <a16:creationId xmlns:a16="http://schemas.microsoft.com/office/drawing/2014/main" id="{442961F2-089C-FC67-A2C9-84BBC5905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93751"/>
              </p:ext>
            </p:extLst>
          </p:nvPr>
        </p:nvGraphicFramePr>
        <p:xfrm>
          <a:off x="4653061" y="3512346"/>
          <a:ext cx="2605464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pic>
        <p:nvPicPr>
          <p:cNvPr id="43" name="Hình ảnh 42">
            <a:hlinkClick r:id="rId16" action="ppaction://hlinksldjump"/>
            <a:extLst>
              <a:ext uri="{FF2B5EF4-FFF2-40B4-BE49-F238E27FC236}">
                <a16:creationId xmlns:a16="http://schemas.microsoft.com/office/drawing/2014/main" id="{614730EC-1905-7F5A-B733-313D630E6C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4764529"/>
            <a:ext cx="776736" cy="776736"/>
          </a:xfrm>
          <a:prstGeom prst="rect">
            <a:avLst/>
          </a:prstGeom>
        </p:spPr>
      </p:pic>
      <p:graphicFrame>
        <p:nvGraphicFramePr>
          <p:cNvPr id="44" name="Bảng 14">
            <a:extLst>
              <a:ext uri="{FF2B5EF4-FFF2-40B4-BE49-F238E27FC236}">
                <a16:creationId xmlns:a16="http://schemas.microsoft.com/office/drawing/2014/main" id="{222BAFC4-1A44-D679-E1E8-3EE76DC11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44319"/>
              </p:ext>
            </p:extLst>
          </p:nvPr>
        </p:nvGraphicFramePr>
        <p:xfrm>
          <a:off x="4591481" y="4728631"/>
          <a:ext cx="5210928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45" name="Bảng 14">
            <a:extLst>
              <a:ext uri="{FF2B5EF4-FFF2-40B4-BE49-F238E27FC236}">
                <a16:creationId xmlns:a16="http://schemas.microsoft.com/office/drawing/2014/main" id="{0ACFE054-DC7F-86FE-14D2-2CE28C91E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79286"/>
              </p:ext>
            </p:extLst>
          </p:nvPr>
        </p:nvGraphicFramePr>
        <p:xfrm>
          <a:off x="4583881" y="4727639"/>
          <a:ext cx="5210928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2D844E2-8450-90B6-CDA2-4660550C149F}"/>
              </a:ext>
            </a:extLst>
          </p:cNvPr>
          <p:cNvSpPr txBox="1"/>
          <p:nvPr/>
        </p:nvSpPr>
        <p:spPr>
          <a:xfrm>
            <a:off x="337893" y="5636860"/>
            <a:ext cx="2813863" cy="838896"/>
          </a:xfrm>
          <a:prstGeom prst="ellipse">
            <a:avLst/>
          </a:prstGeom>
          <a:solidFill>
            <a:srgbClr val="95FA3B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KHÓA</a:t>
            </a:r>
          </a:p>
        </p:txBody>
      </p:sp>
      <p:graphicFrame>
        <p:nvGraphicFramePr>
          <p:cNvPr id="50" name="Bảng 14">
            <a:extLst>
              <a:ext uri="{FF2B5EF4-FFF2-40B4-BE49-F238E27FC236}">
                <a16:creationId xmlns:a16="http://schemas.microsoft.com/office/drawing/2014/main" id="{11007667-4A6B-2F37-E912-96A187AC0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83441"/>
              </p:ext>
            </p:extLst>
          </p:nvPr>
        </p:nvGraphicFramePr>
        <p:xfrm>
          <a:off x="3245246" y="5645504"/>
          <a:ext cx="7529580" cy="83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620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</a:tblGrid>
              <a:tr h="835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49" name="Bảng 14">
            <a:extLst>
              <a:ext uri="{FF2B5EF4-FFF2-40B4-BE49-F238E27FC236}">
                <a16:creationId xmlns:a16="http://schemas.microsoft.com/office/drawing/2014/main" id="{8797ED45-D8A0-3B5B-CCBA-8423BD3E8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20315"/>
              </p:ext>
            </p:extLst>
          </p:nvPr>
        </p:nvGraphicFramePr>
        <p:xfrm>
          <a:off x="3239632" y="5640428"/>
          <a:ext cx="7529580" cy="83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914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97132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</a:tblGrid>
              <a:tr h="83556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sp>
        <p:nvSpPr>
          <p:cNvPr id="51" name="Hộp Văn bản 50">
            <a:hlinkClick r:id="rId18" action="ppaction://hlinksldjump"/>
            <a:extLst>
              <a:ext uri="{FF2B5EF4-FFF2-40B4-BE49-F238E27FC236}">
                <a16:creationId xmlns:a16="http://schemas.microsoft.com/office/drawing/2014/main" id="{BB79FEEE-E9BD-8CAD-36BA-FF7EFC842D96}"/>
              </a:ext>
            </a:extLst>
          </p:cNvPr>
          <p:cNvSpPr txBox="1"/>
          <p:nvPr/>
        </p:nvSpPr>
        <p:spPr>
          <a:xfrm>
            <a:off x="1656398" y="-34394"/>
            <a:ext cx="906018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Vượt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395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236033" y="707831"/>
            <a:ext cx="7719934" cy="844937"/>
            <a:chOff x="2486" y="1938"/>
            <a:chExt cx="5254" cy="916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38"/>
              <a:ext cx="5255" cy="917"/>
              <a:chOff x="2785983" y="1494758"/>
              <a:chExt cx="1886058" cy="312165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86058" cy="312165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94014" y="1507569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3048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họa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sĩ</a:t>
                </a:r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3A2172C-ED0A-474E-5BFB-BCB274A974CA}"/>
              </a:ext>
            </a:extLst>
          </p:cNvPr>
          <p:cNvSpPr txBox="1"/>
          <p:nvPr/>
        </p:nvSpPr>
        <p:spPr>
          <a:xfrm>
            <a:off x="1436533" y="2322750"/>
            <a:ext cx="4934288" cy="2553891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650777C7-0831-AC2E-CC53-A40DD73FBF90}"/>
              </a:ext>
            </a:extLst>
          </p:cNvPr>
          <p:cNvSpPr/>
          <p:nvPr/>
        </p:nvSpPr>
        <p:spPr>
          <a:xfrm>
            <a:off x="6607277" y="2663263"/>
            <a:ext cx="4148190" cy="3038562"/>
          </a:xfrm>
          <a:custGeom>
            <a:avLst/>
            <a:gdLst/>
            <a:ahLst/>
            <a:cxnLst/>
            <a:rect l="l" t="t" r="r" b="b"/>
            <a:pathLst>
              <a:path w="6404358" h="4114800">
                <a:moveTo>
                  <a:pt x="0" y="0"/>
                </a:moveTo>
                <a:lnTo>
                  <a:pt x="6404358" y="0"/>
                </a:lnTo>
                <a:lnTo>
                  <a:pt x="6404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260239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22459C-319A-4904-BB49-41CBCA578F72}"/>
              </a:ext>
            </a:extLst>
          </p:cNvPr>
          <p:cNvSpPr txBox="1"/>
          <p:nvPr/>
        </p:nvSpPr>
        <p:spPr>
          <a:xfrm>
            <a:off x="2016969" y="2560677"/>
            <a:ext cx="8386662" cy="173664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1258, 1285, 1287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hlinkClick r:id="rId2" action="ppaction://hlinksldjump"/>
            <a:extLst>
              <a:ext uri="{FF2B5EF4-FFF2-40B4-BE49-F238E27FC236}">
                <a16:creationId xmlns:a16="http://schemas.microsoft.com/office/drawing/2014/main" id="{502E8232-464C-56A2-CA76-1E6DD0B6E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95" y="4486926"/>
            <a:ext cx="1768234" cy="1768234"/>
          </a:xfrm>
          <a:prstGeom prst="rect">
            <a:avLst/>
          </a:prstGeom>
        </p:spPr>
      </p:pic>
      <p:graphicFrame>
        <p:nvGraphicFramePr>
          <p:cNvPr id="6" name="Bảng 14">
            <a:extLst>
              <a:ext uri="{FF2B5EF4-FFF2-40B4-BE49-F238E27FC236}">
                <a16:creationId xmlns:a16="http://schemas.microsoft.com/office/drawing/2014/main" id="{CD736B4F-4E94-1196-7D66-FB29AC8B9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864406"/>
              </p:ext>
            </p:extLst>
          </p:nvPr>
        </p:nvGraphicFramePr>
        <p:xfrm>
          <a:off x="2058615" y="1028624"/>
          <a:ext cx="8166210" cy="98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621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12216771"/>
                    </a:ext>
                  </a:extLst>
                </a:gridCol>
              </a:tblGrid>
              <a:tr h="980106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7" name="Bảng 14">
            <a:extLst>
              <a:ext uri="{FF2B5EF4-FFF2-40B4-BE49-F238E27FC236}">
                <a16:creationId xmlns:a16="http://schemas.microsoft.com/office/drawing/2014/main" id="{4B6D26CA-29A9-9F23-1A02-E35BDA666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35307"/>
              </p:ext>
            </p:extLst>
          </p:nvPr>
        </p:nvGraphicFramePr>
        <p:xfrm>
          <a:off x="2057663" y="998981"/>
          <a:ext cx="8166210" cy="98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621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9003329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1571485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val="312216771"/>
                    </a:ext>
                  </a:extLst>
                </a:gridCol>
              </a:tblGrid>
              <a:tr h="9801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sp>
        <p:nvSpPr>
          <p:cNvPr id="11" name="Freeform 8">
            <a:extLst>
              <a:ext uri="{FF2B5EF4-FFF2-40B4-BE49-F238E27FC236}">
                <a16:creationId xmlns:a16="http://schemas.microsoft.com/office/drawing/2014/main" id="{D754F155-482F-8000-3F4F-E636A2190CC3}"/>
              </a:ext>
            </a:extLst>
          </p:cNvPr>
          <p:cNvSpPr/>
          <p:nvPr/>
        </p:nvSpPr>
        <p:spPr>
          <a:xfrm>
            <a:off x="6973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989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hlinkClick r:id="rId2" action="ppaction://hlinksldjump"/>
            <a:extLst>
              <a:ext uri="{FF2B5EF4-FFF2-40B4-BE49-F238E27FC236}">
                <a16:creationId xmlns:a16="http://schemas.microsoft.com/office/drawing/2014/main" id="{779412F7-9346-8626-C574-9FC70B065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79" y="4354607"/>
            <a:ext cx="1900553" cy="1900553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6E6D9667-5E24-2C2E-E64D-002347E171B2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id="{E0D8DA9B-349A-D7AA-2506-4C4F69650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58979"/>
              </p:ext>
            </p:extLst>
          </p:nvPr>
        </p:nvGraphicFramePr>
        <p:xfrm>
          <a:off x="1831231" y="813942"/>
          <a:ext cx="7876652" cy="9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</a:tblGrid>
              <a:tr h="9054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2603A2E-005E-8B82-ACD2-9FF7F58AB26D}"/>
              </a:ext>
            </a:extLst>
          </p:cNvPr>
          <p:cNvSpPr txBox="1"/>
          <p:nvPr/>
        </p:nvSpPr>
        <p:spPr>
          <a:xfrm>
            <a:off x="1939664" y="2444794"/>
            <a:ext cx="8669894" cy="173664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Viềng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1" name="Bảng 14">
            <a:extLst>
              <a:ext uri="{FF2B5EF4-FFF2-40B4-BE49-F238E27FC236}">
                <a16:creationId xmlns:a16="http://schemas.microsoft.com/office/drawing/2014/main" id="{1577A838-7AC8-6B75-AF31-D1FBB050F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33078"/>
              </p:ext>
            </p:extLst>
          </p:nvPr>
        </p:nvGraphicFramePr>
        <p:xfrm>
          <a:off x="1907431" y="951666"/>
          <a:ext cx="7876652" cy="9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</a:tblGrid>
              <a:tr h="905404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id="{21CEECDD-E80B-41A7-AB7B-5F9A052CE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7695"/>
              </p:ext>
            </p:extLst>
          </p:nvPr>
        </p:nvGraphicFramePr>
        <p:xfrm>
          <a:off x="1869331" y="1023368"/>
          <a:ext cx="78766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val="1782024928"/>
                    </a:ext>
                  </a:extLst>
                </a:gridCol>
              </a:tblGrid>
              <a:tr h="48547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808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zl24wk3k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l24wk3k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1676</TotalTime>
  <Words>3979</Words>
  <Application>Microsoft Office PowerPoint</Application>
  <PresentationFormat>Widescreen</PresentationFormat>
  <Paragraphs>433</Paragraphs>
  <Slides>70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等线</vt:lpstr>
      <vt:lpstr>微软雅黑</vt:lpstr>
      <vt:lpstr>Abadi</vt:lpstr>
      <vt:lpstr>Arial</vt:lpstr>
      <vt:lpstr>Calibri</vt:lpstr>
      <vt:lpstr>Elephant</vt:lpstr>
      <vt:lpstr>Sitka Heading Semibold</vt:lpstr>
      <vt:lpstr>Tahoma</vt:lpstr>
      <vt:lpstr>Times New Roman</vt:lpstr>
      <vt:lpstr>Wingdings</vt:lpstr>
      <vt:lpstr>字魂58号-创中黑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Admin</cp:lastModifiedBy>
  <cp:revision>193</cp:revision>
  <dcterms:created xsi:type="dcterms:W3CDTF">2019-06-19T02:08:00Z</dcterms:created>
  <dcterms:modified xsi:type="dcterms:W3CDTF">2023-07-16T09:35:16Z</dcterms:modified>
</cp:coreProperties>
</file>