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5"/>
  </p:notesMasterIdLst>
  <p:sldIdLst>
    <p:sldId id="353" r:id="rId2"/>
    <p:sldId id="328" r:id="rId3"/>
    <p:sldId id="350" r:id="rId4"/>
    <p:sldId id="359" r:id="rId5"/>
    <p:sldId id="360" r:id="rId6"/>
    <p:sldId id="365" r:id="rId7"/>
    <p:sldId id="366" r:id="rId8"/>
    <p:sldId id="361" r:id="rId9"/>
    <p:sldId id="367" r:id="rId10"/>
    <p:sldId id="368" r:id="rId11"/>
    <p:sldId id="369" r:id="rId12"/>
    <p:sldId id="370" r:id="rId13"/>
    <p:sldId id="373" r:id="rId14"/>
    <p:sldId id="374" r:id="rId15"/>
    <p:sldId id="375" r:id="rId16"/>
    <p:sldId id="376" r:id="rId17"/>
    <p:sldId id="383" r:id="rId18"/>
    <p:sldId id="384" r:id="rId19"/>
    <p:sldId id="377" r:id="rId20"/>
    <p:sldId id="362" r:id="rId21"/>
    <p:sldId id="379" r:id="rId22"/>
    <p:sldId id="380" r:id="rId23"/>
    <p:sldId id="382" r:id="rId24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6" userDrawn="1">
          <p15:clr>
            <a:srgbClr val="A4A3A4"/>
          </p15:clr>
        </p15:guide>
        <p15:guide id="2" pos="7256" userDrawn="1">
          <p15:clr>
            <a:srgbClr val="A4A3A4"/>
          </p15:clr>
        </p15:guide>
        <p15:guide id="3" orient="horz" pos="648" userDrawn="1">
          <p15:clr>
            <a:srgbClr val="A4A3A4"/>
          </p15:clr>
        </p15:guide>
        <p15:guide id="4" orient="horz" pos="712" userDrawn="1">
          <p15:clr>
            <a:srgbClr val="A4A3A4"/>
          </p15:clr>
        </p15:guide>
        <p15:guide id="5" orient="horz" pos="3928" userDrawn="1">
          <p15:clr>
            <a:srgbClr val="A4A3A4"/>
          </p15:clr>
        </p15:guide>
        <p15:guide id="6" orient="horz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47AB"/>
    <a:srgbClr val="289DA0"/>
    <a:srgbClr val="26979A"/>
    <a:srgbClr val="93E3E4"/>
    <a:srgbClr val="4AC6E9"/>
    <a:srgbClr val="195B5A"/>
    <a:srgbClr val="ED7D31"/>
    <a:srgbClr val="CA37AD"/>
    <a:srgbClr val="9CDC6C"/>
    <a:srgbClr val="F7F5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75" autoAdjust="0"/>
    <p:restoredTop sz="96314" autoAdjust="0"/>
  </p:normalViewPr>
  <p:slideViewPr>
    <p:cSldViewPr snapToGrid="0" showGuides="1">
      <p:cViewPr varScale="1">
        <p:scale>
          <a:sx n="64" d="100"/>
          <a:sy n="64" d="100"/>
        </p:scale>
        <p:origin x="204" y="72"/>
      </p:cViewPr>
      <p:guideLst>
        <p:guide pos="416"/>
        <p:guide pos="7256"/>
        <p:guide orient="horz" pos="648"/>
        <p:guide orient="horz" pos="712"/>
        <p:guide orient="horz" pos="3928"/>
        <p:guide orient="horz"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8EF1AC-AE47-4EEB-87DF-6F1E9EF4C944}" type="datetimeFigureOut">
              <a:rPr lang="zh-CN" altLang="en-US" smtClean="0"/>
              <a:t>2023/7/13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96CC7B-80DD-4A94-8A46-F2363407CED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108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6CC7B-80DD-4A94-8A46-F2363407CED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9125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6CC7B-80DD-4A94-8A46-F2363407CED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3494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6CC7B-80DD-4A94-8A46-F2363407CED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226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6CC7B-80DD-4A94-8A46-F2363407CED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88016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6CC7B-80DD-4A94-8A46-F2363407CED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99660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96CC7B-80DD-4A94-8A46-F2363407CEDA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1230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052BA5-2518-4B5C-B71D-097E5EAEA6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D896BB-D064-4DB8-A220-BB7FCEA938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A89FD1-7ED5-476D-A78D-91D037D19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BBBE3-416F-4027-A175-A238F53D1567}" type="datetimeFigureOut">
              <a:rPr lang="zh-CN" altLang="en-US" smtClean="0"/>
              <a:t>2023/7/13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630393-D5FA-446F-9E49-C0E035A67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0D400B-B23F-4D16-BDEC-038D660F6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FBB9-8F0E-4BDA-832C-FB116AB9B8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928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E7AB93-38FE-4D82-8E39-065CE4185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0C4A69D-1616-41FF-85D2-B7743766B6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396D51-C422-4113-9384-C82CF180B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BBBE3-416F-4027-A175-A238F53D1567}" type="datetimeFigureOut">
              <a:rPr lang="zh-CN" altLang="en-US" smtClean="0"/>
              <a:t>2023/7/13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C7FCA5-21E8-42A2-9EC2-9733B1394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0E5454-E186-44E8-8E74-23585CA0D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FBB9-8F0E-4BDA-832C-FB116AB9B8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10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E4B6426-D52C-4F29-9CE3-75F7A88797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772CAC4-A8EC-4F04-9E77-5B700D210E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AF1471-B4AD-4919-8A7F-23AA42620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BBBE3-416F-4027-A175-A238F53D1567}" type="datetimeFigureOut">
              <a:rPr lang="zh-CN" altLang="en-US" smtClean="0"/>
              <a:t>2023/7/13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DADDD1-06E1-45A3-B2D9-23BF17343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FF1D8DA-115E-4C52-878C-17682D6B2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FBB9-8F0E-4BDA-832C-FB116AB9B8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582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C1027A-C553-44D7-8916-99E551901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A503D66-FF39-4AF4-85A5-E519ECC9D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BBBE3-416F-4027-A175-A238F53D1567}" type="datetimeFigureOut">
              <a:rPr lang="zh-CN" altLang="en-US" smtClean="0"/>
              <a:t>2023/7/13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5446FEC-550B-4D10-88DA-ED2C82102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FE1C003-202A-47FF-8A2F-41A764460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FBB9-8F0E-4BDA-832C-FB116AB9B8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489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4AD757-0F4A-44CB-88FF-89D2AD468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B00E60D-3A76-45E1-A54D-CDEE27072A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581410B-B8CC-4EC5-9FC7-BACD523E4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BBBE3-416F-4027-A175-A238F53D1567}" type="datetimeFigureOut">
              <a:rPr lang="zh-CN" altLang="en-US" smtClean="0"/>
              <a:t>2023/7/13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7DC46DE-9C46-431E-A5A8-67EA11788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78DECF8-A416-4FE4-A1C2-6CCBB7F23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FBB9-8F0E-4BDA-832C-FB116AB9B8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038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466877-A84F-43BD-9447-EB6445421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C075B82-9489-4524-A9E9-FB21C1F0E7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016263-E9A2-408B-A758-8BFE08380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BBBE3-416F-4027-A175-A238F53D1567}" type="datetimeFigureOut">
              <a:rPr lang="zh-CN" altLang="en-US" smtClean="0"/>
              <a:t>2023/7/13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765475-B9C9-4EDE-BBDE-66264CF68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289D57-3BFF-47EE-B6D7-94F81F866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FBB9-8F0E-4BDA-832C-FB116AB9B8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723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BA1FE-AF23-4248-A7F2-0ACE9F1B6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E5C3591-4B8D-4571-8F5A-8D25D15A6D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69788D7-B74A-4B45-985F-FAA0EA21F2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D0F440C-DB69-4307-BF35-CF5A74B64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BBBE3-416F-4027-A175-A238F53D1567}" type="datetimeFigureOut">
              <a:rPr lang="zh-CN" altLang="en-US" smtClean="0"/>
              <a:t>2023/7/13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A605312-4EFE-4D5D-B58A-267825C55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4ED8122-9342-4EB8-BA0B-920610EC4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FBB9-8F0E-4BDA-832C-FB116AB9B8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962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041370-2A97-4B46-BE21-441CB68A7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963EA61-98FA-4FA2-8E11-D9E363613B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23BBEE1-5473-4F9B-B974-8B5B7784FF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B912B1A-56FB-4C5B-853E-9BD6307FFD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07C4214-61F6-443D-894C-AF11621289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99D1A4D-D4F9-4741-ADA7-AB7D35237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BBBE3-416F-4027-A175-A238F53D1567}" type="datetimeFigureOut">
              <a:rPr lang="zh-CN" altLang="en-US" smtClean="0"/>
              <a:t>2023/7/13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BA5EDF6-DDAF-4521-9736-24B0D869F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74ACE4-AAF4-4DC3-B846-17456E46B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FBB9-8F0E-4BDA-832C-FB116AB9B8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384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D68FF374-3AFE-419B-8A73-D6B60963C6BC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solidFill>
            <a:srgbClr val="93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0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881129EC-5857-4E75-930A-C83C8F6784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3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58B8C748-4951-4C17-A400-8DCDF3480248}"/>
              </a:ext>
            </a:extLst>
          </p:cNvPr>
          <p:cNvSpPr/>
          <p:nvPr/>
        </p:nvSpPr>
        <p:spPr>
          <a:xfrm>
            <a:off x="424673" y="585234"/>
            <a:ext cx="11313747" cy="552615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779FFDE5-5821-4CA1-AB6A-A41FDA846501}"/>
              </a:ext>
            </a:extLst>
          </p:cNvPr>
          <p:cNvGrpSpPr/>
          <p:nvPr/>
        </p:nvGrpSpPr>
        <p:grpSpPr>
          <a:xfrm>
            <a:off x="4823972" y="130354"/>
            <a:ext cx="2605400" cy="1276876"/>
            <a:chOff x="4823972" y="130354"/>
            <a:chExt cx="2605400" cy="1276876"/>
          </a:xfrm>
        </p:grpSpPr>
        <p:sp>
          <p:nvSpPr>
            <p:cNvPr id="30" name="ruler_161326">
              <a:extLst>
                <a:ext uri="{FF2B5EF4-FFF2-40B4-BE49-F238E27FC236}">
                  <a16:creationId xmlns:a16="http://schemas.microsoft.com/office/drawing/2014/main" id="{71D1D614-8EFA-493E-9EEC-25BBF8B14BB8}"/>
                </a:ext>
              </a:extLst>
            </p:cNvPr>
            <p:cNvSpPr>
              <a:spLocks noChangeAspect="1"/>
            </p:cNvSpPr>
            <p:nvPr/>
          </p:nvSpPr>
          <p:spPr bwMode="auto">
            <a:xfrm rot="2713200">
              <a:off x="4822935" y="131391"/>
              <a:ext cx="1272910" cy="1270835"/>
            </a:xfrm>
            <a:custGeom>
              <a:avLst/>
              <a:gdLst>
                <a:gd name="T0" fmla="*/ 5155 w 6533"/>
                <a:gd name="T1" fmla="*/ 0 h 6533"/>
                <a:gd name="T2" fmla="*/ 4812 w 6533"/>
                <a:gd name="T3" fmla="*/ 343 h 6533"/>
                <a:gd name="T4" fmla="*/ 5084 w 6533"/>
                <a:gd name="T5" fmla="*/ 615 h 6533"/>
                <a:gd name="T6" fmla="*/ 5083 w 6533"/>
                <a:gd name="T7" fmla="*/ 795 h 6533"/>
                <a:gd name="T8" fmla="*/ 5077 w 6533"/>
                <a:gd name="T9" fmla="*/ 800 h 6533"/>
                <a:gd name="T10" fmla="*/ 4900 w 6533"/>
                <a:gd name="T11" fmla="*/ 799 h 6533"/>
                <a:gd name="T12" fmla="*/ 4625 w 6533"/>
                <a:gd name="T13" fmla="*/ 524 h 6533"/>
                <a:gd name="T14" fmla="*/ 4273 w 6533"/>
                <a:gd name="T15" fmla="*/ 876 h 6533"/>
                <a:gd name="T16" fmla="*/ 4857 w 6533"/>
                <a:gd name="T17" fmla="*/ 1460 h 6533"/>
                <a:gd name="T18" fmla="*/ 4856 w 6533"/>
                <a:gd name="T19" fmla="*/ 1640 h 6533"/>
                <a:gd name="T20" fmla="*/ 4851 w 6533"/>
                <a:gd name="T21" fmla="*/ 1645 h 6533"/>
                <a:gd name="T22" fmla="*/ 4673 w 6533"/>
                <a:gd name="T23" fmla="*/ 1644 h 6533"/>
                <a:gd name="T24" fmla="*/ 4088 w 6533"/>
                <a:gd name="T25" fmla="*/ 1059 h 6533"/>
                <a:gd name="T26" fmla="*/ 3733 w 6533"/>
                <a:gd name="T27" fmla="*/ 1411 h 6533"/>
                <a:gd name="T28" fmla="*/ 4005 w 6533"/>
                <a:gd name="T29" fmla="*/ 1683 h 6533"/>
                <a:gd name="T30" fmla="*/ 4004 w 6533"/>
                <a:gd name="T31" fmla="*/ 1863 h 6533"/>
                <a:gd name="T32" fmla="*/ 3999 w 6533"/>
                <a:gd name="T33" fmla="*/ 1868 h 6533"/>
                <a:gd name="T34" fmla="*/ 3821 w 6533"/>
                <a:gd name="T35" fmla="*/ 1867 h 6533"/>
                <a:gd name="T36" fmla="*/ 3547 w 6533"/>
                <a:gd name="T37" fmla="*/ 1592 h 6533"/>
                <a:gd name="T38" fmla="*/ 3195 w 6533"/>
                <a:gd name="T39" fmla="*/ 1944 h 6533"/>
                <a:gd name="T40" fmla="*/ 3779 w 6533"/>
                <a:gd name="T41" fmla="*/ 2528 h 6533"/>
                <a:gd name="T42" fmla="*/ 3777 w 6533"/>
                <a:gd name="T43" fmla="*/ 2708 h 6533"/>
                <a:gd name="T44" fmla="*/ 3772 w 6533"/>
                <a:gd name="T45" fmla="*/ 2713 h 6533"/>
                <a:gd name="T46" fmla="*/ 3595 w 6533"/>
                <a:gd name="T47" fmla="*/ 2712 h 6533"/>
                <a:gd name="T48" fmla="*/ 3009 w 6533"/>
                <a:gd name="T49" fmla="*/ 2127 h 6533"/>
                <a:gd name="T50" fmla="*/ 2657 w 6533"/>
                <a:gd name="T51" fmla="*/ 2479 h 6533"/>
                <a:gd name="T52" fmla="*/ 2937 w 6533"/>
                <a:gd name="T53" fmla="*/ 2759 h 6533"/>
                <a:gd name="T54" fmla="*/ 2944 w 6533"/>
                <a:gd name="T55" fmla="*/ 2931 h 6533"/>
                <a:gd name="T56" fmla="*/ 2944 w 6533"/>
                <a:gd name="T57" fmla="*/ 2931 h 6533"/>
                <a:gd name="T58" fmla="*/ 2759 w 6533"/>
                <a:gd name="T59" fmla="*/ 2937 h 6533"/>
                <a:gd name="T60" fmla="*/ 2492 w 6533"/>
                <a:gd name="T61" fmla="*/ 2671 h 6533"/>
                <a:gd name="T62" fmla="*/ 2140 w 6533"/>
                <a:gd name="T63" fmla="*/ 3023 h 6533"/>
                <a:gd name="T64" fmla="*/ 2724 w 6533"/>
                <a:gd name="T65" fmla="*/ 3607 h 6533"/>
                <a:gd name="T66" fmla="*/ 2723 w 6533"/>
                <a:gd name="T67" fmla="*/ 3787 h 6533"/>
                <a:gd name="T68" fmla="*/ 2717 w 6533"/>
                <a:gd name="T69" fmla="*/ 3792 h 6533"/>
                <a:gd name="T70" fmla="*/ 2540 w 6533"/>
                <a:gd name="T71" fmla="*/ 3791 h 6533"/>
                <a:gd name="T72" fmla="*/ 1955 w 6533"/>
                <a:gd name="T73" fmla="*/ 3205 h 6533"/>
                <a:gd name="T74" fmla="*/ 1603 w 6533"/>
                <a:gd name="T75" fmla="*/ 3557 h 6533"/>
                <a:gd name="T76" fmla="*/ 1875 w 6533"/>
                <a:gd name="T77" fmla="*/ 3829 h 6533"/>
                <a:gd name="T78" fmla="*/ 1873 w 6533"/>
                <a:gd name="T79" fmla="*/ 4009 h 6533"/>
                <a:gd name="T80" fmla="*/ 1868 w 6533"/>
                <a:gd name="T81" fmla="*/ 4015 h 6533"/>
                <a:gd name="T82" fmla="*/ 1691 w 6533"/>
                <a:gd name="T83" fmla="*/ 4013 h 6533"/>
                <a:gd name="T84" fmla="*/ 1416 w 6533"/>
                <a:gd name="T85" fmla="*/ 3739 h 6533"/>
                <a:gd name="T86" fmla="*/ 1064 w 6533"/>
                <a:gd name="T87" fmla="*/ 4091 h 6533"/>
                <a:gd name="T88" fmla="*/ 1648 w 6533"/>
                <a:gd name="T89" fmla="*/ 4675 h 6533"/>
                <a:gd name="T90" fmla="*/ 1647 w 6533"/>
                <a:gd name="T91" fmla="*/ 4855 h 6533"/>
                <a:gd name="T92" fmla="*/ 1641 w 6533"/>
                <a:gd name="T93" fmla="*/ 4860 h 6533"/>
                <a:gd name="T94" fmla="*/ 1464 w 6533"/>
                <a:gd name="T95" fmla="*/ 4859 h 6533"/>
                <a:gd name="T96" fmla="*/ 879 w 6533"/>
                <a:gd name="T97" fmla="*/ 4273 h 6533"/>
                <a:gd name="T98" fmla="*/ 527 w 6533"/>
                <a:gd name="T99" fmla="*/ 4625 h 6533"/>
                <a:gd name="T100" fmla="*/ 799 w 6533"/>
                <a:gd name="T101" fmla="*/ 4897 h 6533"/>
                <a:gd name="T102" fmla="*/ 797 w 6533"/>
                <a:gd name="T103" fmla="*/ 5077 h 6533"/>
                <a:gd name="T104" fmla="*/ 792 w 6533"/>
                <a:gd name="T105" fmla="*/ 5083 h 6533"/>
                <a:gd name="T106" fmla="*/ 615 w 6533"/>
                <a:gd name="T107" fmla="*/ 5081 h 6533"/>
                <a:gd name="T108" fmla="*/ 340 w 6533"/>
                <a:gd name="T109" fmla="*/ 4807 h 6533"/>
                <a:gd name="T110" fmla="*/ 0 w 6533"/>
                <a:gd name="T111" fmla="*/ 5155 h 6533"/>
                <a:gd name="T112" fmla="*/ 1379 w 6533"/>
                <a:gd name="T113" fmla="*/ 6533 h 6533"/>
                <a:gd name="T114" fmla="*/ 6533 w 6533"/>
                <a:gd name="T115" fmla="*/ 1379 h 6533"/>
                <a:gd name="T116" fmla="*/ 5155 w 6533"/>
                <a:gd name="T117" fmla="*/ 0 h 6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533" h="6533">
                  <a:moveTo>
                    <a:pt x="5155" y="0"/>
                  </a:moveTo>
                  <a:lnTo>
                    <a:pt x="4812" y="343"/>
                  </a:lnTo>
                  <a:lnTo>
                    <a:pt x="5084" y="615"/>
                  </a:lnTo>
                  <a:cubicBezTo>
                    <a:pt x="5133" y="664"/>
                    <a:pt x="5133" y="745"/>
                    <a:pt x="5083" y="795"/>
                  </a:cubicBezTo>
                  <a:lnTo>
                    <a:pt x="5077" y="800"/>
                  </a:lnTo>
                  <a:cubicBezTo>
                    <a:pt x="5028" y="848"/>
                    <a:pt x="4948" y="848"/>
                    <a:pt x="4900" y="799"/>
                  </a:cubicBezTo>
                  <a:lnTo>
                    <a:pt x="4625" y="524"/>
                  </a:lnTo>
                  <a:lnTo>
                    <a:pt x="4273" y="876"/>
                  </a:lnTo>
                  <a:lnTo>
                    <a:pt x="4857" y="1460"/>
                  </a:lnTo>
                  <a:cubicBezTo>
                    <a:pt x="4907" y="1509"/>
                    <a:pt x="4907" y="1591"/>
                    <a:pt x="4856" y="1640"/>
                  </a:cubicBezTo>
                  <a:lnTo>
                    <a:pt x="4851" y="1645"/>
                  </a:lnTo>
                  <a:cubicBezTo>
                    <a:pt x="4801" y="1693"/>
                    <a:pt x="4721" y="1693"/>
                    <a:pt x="4673" y="1644"/>
                  </a:cubicBezTo>
                  <a:lnTo>
                    <a:pt x="4088" y="1059"/>
                  </a:lnTo>
                  <a:lnTo>
                    <a:pt x="3733" y="1411"/>
                  </a:lnTo>
                  <a:lnTo>
                    <a:pt x="4005" y="1683"/>
                  </a:lnTo>
                  <a:cubicBezTo>
                    <a:pt x="4055" y="1732"/>
                    <a:pt x="4055" y="1813"/>
                    <a:pt x="4004" y="1863"/>
                  </a:cubicBezTo>
                  <a:lnTo>
                    <a:pt x="3999" y="1868"/>
                  </a:lnTo>
                  <a:cubicBezTo>
                    <a:pt x="3949" y="1916"/>
                    <a:pt x="3869" y="1916"/>
                    <a:pt x="3821" y="1867"/>
                  </a:cubicBezTo>
                  <a:lnTo>
                    <a:pt x="3547" y="1592"/>
                  </a:lnTo>
                  <a:lnTo>
                    <a:pt x="3195" y="1944"/>
                  </a:lnTo>
                  <a:lnTo>
                    <a:pt x="3779" y="2528"/>
                  </a:lnTo>
                  <a:cubicBezTo>
                    <a:pt x="3828" y="2577"/>
                    <a:pt x="3828" y="2659"/>
                    <a:pt x="3777" y="2708"/>
                  </a:cubicBezTo>
                  <a:lnTo>
                    <a:pt x="3772" y="2713"/>
                  </a:lnTo>
                  <a:cubicBezTo>
                    <a:pt x="3723" y="2761"/>
                    <a:pt x="3643" y="2761"/>
                    <a:pt x="3595" y="2712"/>
                  </a:cubicBezTo>
                  <a:lnTo>
                    <a:pt x="3009" y="2127"/>
                  </a:lnTo>
                  <a:lnTo>
                    <a:pt x="2657" y="2479"/>
                  </a:lnTo>
                  <a:lnTo>
                    <a:pt x="2937" y="2759"/>
                  </a:lnTo>
                  <a:cubicBezTo>
                    <a:pt x="2984" y="2805"/>
                    <a:pt x="2987" y="2881"/>
                    <a:pt x="2944" y="2931"/>
                  </a:cubicBezTo>
                  <a:lnTo>
                    <a:pt x="2944" y="2931"/>
                  </a:lnTo>
                  <a:cubicBezTo>
                    <a:pt x="2896" y="2987"/>
                    <a:pt x="2811" y="2989"/>
                    <a:pt x="2759" y="2937"/>
                  </a:cubicBezTo>
                  <a:lnTo>
                    <a:pt x="2492" y="2671"/>
                  </a:lnTo>
                  <a:lnTo>
                    <a:pt x="2140" y="3023"/>
                  </a:lnTo>
                  <a:lnTo>
                    <a:pt x="2724" y="3607"/>
                  </a:lnTo>
                  <a:cubicBezTo>
                    <a:pt x="2773" y="3656"/>
                    <a:pt x="2773" y="3737"/>
                    <a:pt x="2723" y="3787"/>
                  </a:cubicBezTo>
                  <a:lnTo>
                    <a:pt x="2717" y="3792"/>
                  </a:lnTo>
                  <a:cubicBezTo>
                    <a:pt x="2668" y="3840"/>
                    <a:pt x="2588" y="3840"/>
                    <a:pt x="2540" y="3791"/>
                  </a:cubicBezTo>
                  <a:lnTo>
                    <a:pt x="1955" y="3205"/>
                  </a:lnTo>
                  <a:lnTo>
                    <a:pt x="1603" y="3557"/>
                  </a:lnTo>
                  <a:lnTo>
                    <a:pt x="1875" y="3829"/>
                  </a:lnTo>
                  <a:cubicBezTo>
                    <a:pt x="1924" y="3879"/>
                    <a:pt x="1924" y="3960"/>
                    <a:pt x="1873" y="4009"/>
                  </a:cubicBezTo>
                  <a:lnTo>
                    <a:pt x="1868" y="4015"/>
                  </a:lnTo>
                  <a:cubicBezTo>
                    <a:pt x="1819" y="4063"/>
                    <a:pt x="1739" y="4063"/>
                    <a:pt x="1691" y="4013"/>
                  </a:cubicBezTo>
                  <a:lnTo>
                    <a:pt x="1416" y="3739"/>
                  </a:lnTo>
                  <a:lnTo>
                    <a:pt x="1064" y="4091"/>
                  </a:lnTo>
                  <a:lnTo>
                    <a:pt x="1648" y="4675"/>
                  </a:lnTo>
                  <a:cubicBezTo>
                    <a:pt x="1697" y="4724"/>
                    <a:pt x="1697" y="4805"/>
                    <a:pt x="1647" y="4855"/>
                  </a:cubicBezTo>
                  <a:lnTo>
                    <a:pt x="1641" y="4860"/>
                  </a:lnTo>
                  <a:cubicBezTo>
                    <a:pt x="1592" y="4908"/>
                    <a:pt x="1512" y="4908"/>
                    <a:pt x="1464" y="4859"/>
                  </a:cubicBezTo>
                  <a:lnTo>
                    <a:pt x="879" y="4273"/>
                  </a:lnTo>
                  <a:lnTo>
                    <a:pt x="527" y="4625"/>
                  </a:lnTo>
                  <a:lnTo>
                    <a:pt x="799" y="4897"/>
                  </a:lnTo>
                  <a:cubicBezTo>
                    <a:pt x="848" y="4947"/>
                    <a:pt x="848" y="5028"/>
                    <a:pt x="797" y="5077"/>
                  </a:cubicBezTo>
                  <a:lnTo>
                    <a:pt x="792" y="5083"/>
                  </a:lnTo>
                  <a:cubicBezTo>
                    <a:pt x="743" y="5131"/>
                    <a:pt x="663" y="5131"/>
                    <a:pt x="615" y="5081"/>
                  </a:cubicBezTo>
                  <a:lnTo>
                    <a:pt x="340" y="4807"/>
                  </a:lnTo>
                  <a:lnTo>
                    <a:pt x="0" y="5155"/>
                  </a:lnTo>
                  <a:lnTo>
                    <a:pt x="1379" y="6533"/>
                  </a:lnTo>
                  <a:lnTo>
                    <a:pt x="6533" y="1379"/>
                  </a:lnTo>
                  <a:lnTo>
                    <a:pt x="5155" y="0"/>
                  </a:lnTo>
                  <a:close/>
                </a:path>
              </a:pathLst>
            </a:custGeom>
            <a:solidFill>
              <a:srgbClr val="195B5A"/>
            </a:solidFill>
            <a:ln>
              <a:noFill/>
            </a:ln>
          </p:spPr>
        </p:sp>
        <p:sp>
          <p:nvSpPr>
            <p:cNvPr id="31" name="ruler_161326">
              <a:extLst>
                <a:ext uri="{FF2B5EF4-FFF2-40B4-BE49-F238E27FC236}">
                  <a16:creationId xmlns:a16="http://schemas.microsoft.com/office/drawing/2014/main" id="{6C332174-6303-4527-A5BD-C26E0EB0E6E4}"/>
                </a:ext>
              </a:extLst>
            </p:cNvPr>
            <p:cNvSpPr>
              <a:spLocks noChangeAspect="1"/>
            </p:cNvSpPr>
            <p:nvPr/>
          </p:nvSpPr>
          <p:spPr bwMode="auto">
            <a:xfrm rot="2713200">
              <a:off x="6157500" y="135357"/>
              <a:ext cx="1272910" cy="1270835"/>
            </a:xfrm>
            <a:custGeom>
              <a:avLst/>
              <a:gdLst>
                <a:gd name="T0" fmla="*/ 5155 w 6533"/>
                <a:gd name="T1" fmla="*/ 0 h 6533"/>
                <a:gd name="T2" fmla="*/ 4812 w 6533"/>
                <a:gd name="T3" fmla="*/ 343 h 6533"/>
                <a:gd name="T4" fmla="*/ 5084 w 6533"/>
                <a:gd name="T5" fmla="*/ 615 h 6533"/>
                <a:gd name="T6" fmla="*/ 5083 w 6533"/>
                <a:gd name="T7" fmla="*/ 795 h 6533"/>
                <a:gd name="T8" fmla="*/ 5077 w 6533"/>
                <a:gd name="T9" fmla="*/ 800 h 6533"/>
                <a:gd name="T10" fmla="*/ 4900 w 6533"/>
                <a:gd name="T11" fmla="*/ 799 h 6533"/>
                <a:gd name="T12" fmla="*/ 4625 w 6533"/>
                <a:gd name="T13" fmla="*/ 524 h 6533"/>
                <a:gd name="T14" fmla="*/ 4273 w 6533"/>
                <a:gd name="T15" fmla="*/ 876 h 6533"/>
                <a:gd name="T16" fmla="*/ 4857 w 6533"/>
                <a:gd name="T17" fmla="*/ 1460 h 6533"/>
                <a:gd name="T18" fmla="*/ 4856 w 6533"/>
                <a:gd name="T19" fmla="*/ 1640 h 6533"/>
                <a:gd name="T20" fmla="*/ 4851 w 6533"/>
                <a:gd name="T21" fmla="*/ 1645 h 6533"/>
                <a:gd name="T22" fmla="*/ 4673 w 6533"/>
                <a:gd name="T23" fmla="*/ 1644 h 6533"/>
                <a:gd name="T24" fmla="*/ 4088 w 6533"/>
                <a:gd name="T25" fmla="*/ 1059 h 6533"/>
                <a:gd name="T26" fmla="*/ 3733 w 6533"/>
                <a:gd name="T27" fmla="*/ 1411 h 6533"/>
                <a:gd name="T28" fmla="*/ 4005 w 6533"/>
                <a:gd name="T29" fmla="*/ 1683 h 6533"/>
                <a:gd name="T30" fmla="*/ 4004 w 6533"/>
                <a:gd name="T31" fmla="*/ 1863 h 6533"/>
                <a:gd name="T32" fmla="*/ 3999 w 6533"/>
                <a:gd name="T33" fmla="*/ 1868 h 6533"/>
                <a:gd name="T34" fmla="*/ 3821 w 6533"/>
                <a:gd name="T35" fmla="*/ 1867 h 6533"/>
                <a:gd name="T36" fmla="*/ 3547 w 6533"/>
                <a:gd name="T37" fmla="*/ 1592 h 6533"/>
                <a:gd name="T38" fmla="*/ 3195 w 6533"/>
                <a:gd name="T39" fmla="*/ 1944 h 6533"/>
                <a:gd name="T40" fmla="*/ 3779 w 6533"/>
                <a:gd name="T41" fmla="*/ 2528 h 6533"/>
                <a:gd name="T42" fmla="*/ 3777 w 6533"/>
                <a:gd name="T43" fmla="*/ 2708 h 6533"/>
                <a:gd name="T44" fmla="*/ 3772 w 6533"/>
                <a:gd name="T45" fmla="*/ 2713 h 6533"/>
                <a:gd name="T46" fmla="*/ 3595 w 6533"/>
                <a:gd name="T47" fmla="*/ 2712 h 6533"/>
                <a:gd name="T48" fmla="*/ 3009 w 6533"/>
                <a:gd name="T49" fmla="*/ 2127 h 6533"/>
                <a:gd name="T50" fmla="*/ 2657 w 6533"/>
                <a:gd name="T51" fmla="*/ 2479 h 6533"/>
                <a:gd name="T52" fmla="*/ 2937 w 6533"/>
                <a:gd name="T53" fmla="*/ 2759 h 6533"/>
                <a:gd name="T54" fmla="*/ 2944 w 6533"/>
                <a:gd name="T55" fmla="*/ 2931 h 6533"/>
                <a:gd name="T56" fmla="*/ 2944 w 6533"/>
                <a:gd name="T57" fmla="*/ 2931 h 6533"/>
                <a:gd name="T58" fmla="*/ 2759 w 6533"/>
                <a:gd name="T59" fmla="*/ 2937 h 6533"/>
                <a:gd name="T60" fmla="*/ 2492 w 6533"/>
                <a:gd name="T61" fmla="*/ 2671 h 6533"/>
                <a:gd name="T62" fmla="*/ 2140 w 6533"/>
                <a:gd name="T63" fmla="*/ 3023 h 6533"/>
                <a:gd name="T64" fmla="*/ 2724 w 6533"/>
                <a:gd name="T65" fmla="*/ 3607 h 6533"/>
                <a:gd name="T66" fmla="*/ 2723 w 6533"/>
                <a:gd name="T67" fmla="*/ 3787 h 6533"/>
                <a:gd name="T68" fmla="*/ 2717 w 6533"/>
                <a:gd name="T69" fmla="*/ 3792 h 6533"/>
                <a:gd name="T70" fmla="*/ 2540 w 6533"/>
                <a:gd name="T71" fmla="*/ 3791 h 6533"/>
                <a:gd name="T72" fmla="*/ 1955 w 6533"/>
                <a:gd name="T73" fmla="*/ 3205 h 6533"/>
                <a:gd name="T74" fmla="*/ 1603 w 6533"/>
                <a:gd name="T75" fmla="*/ 3557 h 6533"/>
                <a:gd name="T76" fmla="*/ 1875 w 6533"/>
                <a:gd name="T77" fmla="*/ 3829 h 6533"/>
                <a:gd name="T78" fmla="*/ 1873 w 6533"/>
                <a:gd name="T79" fmla="*/ 4009 h 6533"/>
                <a:gd name="T80" fmla="*/ 1868 w 6533"/>
                <a:gd name="T81" fmla="*/ 4015 h 6533"/>
                <a:gd name="T82" fmla="*/ 1691 w 6533"/>
                <a:gd name="T83" fmla="*/ 4013 h 6533"/>
                <a:gd name="T84" fmla="*/ 1416 w 6533"/>
                <a:gd name="T85" fmla="*/ 3739 h 6533"/>
                <a:gd name="T86" fmla="*/ 1064 w 6533"/>
                <a:gd name="T87" fmla="*/ 4091 h 6533"/>
                <a:gd name="T88" fmla="*/ 1648 w 6533"/>
                <a:gd name="T89" fmla="*/ 4675 h 6533"/>
                <a:gd name="T90" fmla="*/ 1647 w 6533"/>
                <a:gd name="T91" fmla="*/ 4855 h 6533"/>
                <a:gd name="T92" fmla="*/ 1641 w 6533"/>
                <a:gd name="T93" fmla="*/ 4860 h 6533"/>
                <a:gd name="T94" fmla="*/ 1464 w 6533"/>
                <a:gd name="T95" fmla="*/ 4859 h 6533"/>
                <a:gd name="T96" fmla="*/ 879 w 6533"/>
                <a:gd name="T97" fmla="*/ 4273 h 6533"/>
                <a:gd name="T98" fmla="*/ 527 w 6533"/>
                <a:gd name="T99" fmla="*/ 4625 h 6533"/>
                <a:gd name="T100" fmla="*/ 799 w 6533"/>
                <a:gd name="T101" fmla="*/ 4897 h 6533"/>
                <a:gd name="T102" fmla="*/ 797 w 6533"/>
                <a:gd name="T103" fmla="*/ 5077 h 6533"/>
                <a:gd name="T104" fmla="*/ 792 w 6533"/>
                <a:gd name="T105" fmla="*/ 5083 h 6533"/>
                <a:gd name="T106" fmla="*/ 615 w 6533"/>
                <a:gd name="T107" fmla="*/ 5081 h 6533"/>
                <a:gd name="T108" fmla="*/ 340 w 6533"/>
                <a:gd name="T109" fmla="*/ 4807 h 6533"/>
                <a:gd name="T110" fmla="*/ 0 w 6533"/>
                <a:gd name="T111" fmla="*/ 5155 h 6533"/>
                <a:gd name="T112" fmla="*/ 1379 w 6533"/>
                <a:gd name="T113" fmla="*/ 6533 h 6533"/>
                <a:gd name="T114" fmla="*/ 6533 w 6533"/>
                <a:gd name="T115" fmla="*/ 1379 h 6533"/>
                <a:gd name="T116" fmla="*/ 5155 w 6533"/>
                <a:gd name="T117" fmla="*/ 0 h 6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533" h="6533">
                  <a:moveTo>
                    <a:pt x="5155" y="0"/>
                  </a:moveTo>
                  <a:lnTo>
                    <a:pt x="4812" y="343"/>
                  </a:lnTo>
                  <a:lnTo>
                    <a:pt x="5084" y="615"/>
                  </a:lnTo>
                  <a:cubicBezTo>
                    <a:pt x="5133" y="664"/>
                    <a:pt x="5133" y="745"/>
                    <a:pt x="5083" y="795"/>
                  </a:cubicBezTo>
                  <a:lnTo>
                    <a:pt x="5077" y="800"/>
                  </a:lnTo>
                  <a:cubicBezTo>
                    <a:pt x="5028" y="848"/>
                    <a:pt x="4948" y="848"/>
                    <a:pt x="4900" y="799"/>
                  </a:cubicBezTo>
                  <a:lnTo>
                    <a:pt x="4625" y="524"/>
                  </a:lnTo>
                  <a:lnTo>
                    <a:pt x="4273" y="876"/>
                  </a:lnTo>
                  <a:lnTo>
                    <a:pt x="4857" y="1460"/>
                  </a:lnTo>
                  <a:cubicBezTo>
                    <a:pt x="4907" y="1509"/>
                    <a:pt x="4907" y="1591"/>
                    <a:pt x="4856" y="1640"/>
                  </a:cubicBezTo>
                  <a:lnTo>
                    <a:pt x="4851" y="1645"/>
                  </a:lnTo>
                  <a:cubicBezTo>
                    <a:pt x="4801" y="1693"/>
                    <a:pt x="4721" y="1693"/>
                    <a:pt x="4673" y="1644"/>
                  </a:cubicBezTo>
                  <a:lnTo>
                    <a:pt x="4088" y="1059"/>
                  </a:lnTo>
                  <a:lnTo>
                    <a:pt x="3733" y="1411"/>
                  </a:lnTo>
                  <a:lnTo>
                    <a:pt x="4005" y="1683"/>
                  </a:lnTo>
                  <a:cubicBezTo>
                    <a:pt x="4055" y="1732"/>
                    <a:pt x="4055" y="1813"/>
                    <a:pt x="4004" y="1863"/>
                  </a:cubicBezTo>
                  <a:lnTo>
                    <a:pt x="3999" y="1868"/>
                  </a:lnTo>
                  <a:cubicBezTo>
                    <a:pt x="3949" y="1916"/>
                    <a:pt x="3869" y="1916"/>
                    <a:pt x="3821" y="1867"/>
                  </a:cubicBezTo>
                  <a:lnTo>
                    <a:pt x="3547" y="1592"/>
                  </a:lnTo>
                  <a:lnTo>
                    <a:pt x="3195" y="1944"/>
                  </a:lnTo>
                  <a:lnTo>
                    <a:pt x="3779" y="2528"/>
                  </a:lnTo>
                  <a:cubicBezTo>
                    <a:pt x="3828" y="2577"/>
                    <a:pt x="3828" y="2659"/>
                    <a:pt x="3777" y="2708"/>
                  </a:cubicBezTo>
                  <a:lnTo>
                    <a:pt x="3772" y="2713"/>
                  </a:lnTo>
                  <a:cubicBezTo>
                    <a:pt x="3723" y="2761"/>
                    <a:pt x="3643" y="2761"/>
                    <a:pt x="3595" y="2712"/>
                  </a:cubicBezTo>
                  <a:lnTo>
                    <a:pt x="3009" y="2127"/>
                  </a:lnTo>
                  <a:lnTo>
                    <a:pt x="2657" y="2479"/>
                  </a:lnTo>
                  <a:lnTo>
                    <a:pt x="2937" y="2759"/>
                  </a:lnTo>
                  <a:cubicBezTo>
                    <a:pt x="2984" y="2805"/>
                    <a:pt x="2987" y="2881"/>
                    <a:pt x="2944" y="2931"/>
                  </a:cubicBezTo>
                  <a:lnTo>
                    <a:pt x="2944" y="2931"/>
                  </a:lnTo>
                  <a:cubicBezTo>
                    <a:pt x="2896" y="2987"/>
                    <a:pt x="2811" y="2989"/>
                    <a:pt x="2759" y="2937"/>
                  </a:cubicBezTo>
                  <a:lnTo>
                    <a:pt x="2492" y="2671"/>
                  </a:lnTo>
                  <a:lnTo>
                    <a:pt x="2140" y="3023"/>
                  </a:lnTo>
                  <a:lnTo>
                    <a:pt x="2724" y="3607"/>
                  </a:lnTo>
                  <a:cubicBezTo>
                    <a:pt x="2773" y="3656"/>
                    <a:pt x="2773" y="3737"/>
                    <a:pt x="2723" y="3787"/>
                  </a:cubicBezTo>
                  <a:lnTo>
                    <a:pt x="2717" y="3792"/>
                  </a:lnTo>
                  <a:cubicBezTo>
                    <a:pt x="2668" y="3840"/>
                    <a:pt x="2588" y="3840"/>
                    <a:pt x="2540" y="3791"/>
                  </a:cubicBezTo>
                  <a:lnTo>
                    <a:pt x="1955" y="3205"/>
                  </a:lnTo>
                  <a:lnTo>
                    <a:pt x="1603" y="3557"/>
                  </a:lnTo>
                  <a:lnTo>
                    <a:pt x="1875" y="3829"/>
                  </a:lnTo>
                  <a:cubicBezTo>
                    <a:pt x="1924" y="3879"/>
                    <a:pt x="1924" y="3960"/>
                    <a:pt x="1873" y="4009"/>
                  </a:cubicBezTo>
                  <a:lnTo>
                    <a:pt x="1868" y="4015"/>
                  </a:lnTo>
                  <a:cubicBezTo>
                    <a:pt x="1819" y="4063"/>
                    <a:pt x="1739" y="4063"/>
                    <a:pt x="1691" y="4013"/>
                  </a:cubicBezTo>
                  <a:lnTo>
                    <a:pt x="1416" y="3739"/>
                  </a:lnTo>
                  <a:lnTo>
                    <a:pt x="1064" y="4091"/>
                  </a:lnTo>
                  <a:lnTo>
                    <a:pt x="1648" y="4675"/>
                  </a:lnTo>
                  <a:cubicBezTo>
                    <a:pt x="1697" y="4724"/>
                    <a:pt x="1697" y="4805"/>
                    <a:pt x="1647" y="4855"/>
                  </a:cubicBezTo>
                  <a:lnTo>
                    <a:pt x="1641" y="4860"/>
                  </a:lnTo>
                  <a:cubicBezTo>
                    <a:pt x="1592" y="4908"/>
                    <a:pt x="1512" y="4908"/>
                    <a:pt x="1464" y="4859"/>
                  </a:cubicBezTo>
                  <a:lnTo>
                    <a:pt x="879" y="4273"/>
                  </a:lnTo>
                  <a:lnTo>
                    <a:pt x="527" y="4625"/>
                  </a:lnTo>
                  <a:lnTo>
                    <a:pt x="799" y="4897"/>
                  </a:lnTo>
                  <a:cubicBezTo>
                    <a:pt x="848" y="4947"/>
                    <a:pt x="848" y="5028"/>
                    <a:pt x="797" y="5077"/>
                  </a:cubicBezTo>
                  <a:lnTo>
                    <a:pt x="792" y="5083"/>
                  </a:lnTo>
                  <a:cubicBezTo>
                    <a:pt x="743" y="5131"/>
                    <a:pt x="663" y="5131"/>
                    <a:pt x="615" y="5081"/>
                  </a:cubicBezTo>
                  <a:lnTo>
                    <a:pt x="340" y="4807"/>
                  </a:lnTo>
                  <a:lnTo>
                    <a:pt x="0" y="5155"/>
                  </a:lnTo>
                  <a:lnTo>
                    <a:pt x="1379" y="6533"/>
                  </a:lnTo>
                  <a:lnTo>
                    <a:pt x="6533" y="1379"/>
                  </a:lnTo>
                  <a:lnTo>
                    <a:pt x="5155" y="0"/>
                  </a:lnTo>
                  <a:close/>
                </a:path>
              </a:pathLst>
            </a:custGeom>
            <a:solidFill>
              <a:srgbClr val="195B5A"/>
            </a:solidFill>
            <a:ln>
              <a:noFill/>
            </a:ln>
          </p:spPr>
        </p:sp>
      </p:grpSp>
      <p:sp>
        <p:nvSpPr>
          <p:cNvPr id="24" name="ruler_263676">
            <a:extLst>
              <a:ext uri="{FF2B5EF4-FFF2-40B4-BE49-F238E27FC236}">
                <a16:creationId xmlns:a16="http://schemas.microsoft.com/office/drawing/2014/main" id="{D30206B5-F70F-46DC-B6C9-DC12A2E9A8CE}"/>
              </a:ext>
            </a:extLst>
          </p:cNvPr>
          <p:cNvSpPr>
            <a:spLocks noChangeAspect="1"/>
          </p:cNvSpPr>
          <p:nvPr/>
        </p:nvSpPr>
        <p:spPr bwMode="auto">
          <a:xfrm>
            <a:off x="11387648" y="3083437"/>
            <a:ext cx="609685" cy="608755"/>
          </a:xfrm>
          <a:custGeom>
            <a:avLst/>
            <a:gdLst>
              <a:gd name="connsiteX0" fmla="*/ 382195 w 607648"/>
              <a:gd name="connsiteY0" fmla="*/ 318513 h 606722"/>
              <a:gd name="connsiteX1" fmla="*/ 319178 w 607648"/>
              <a:gd name="connsiteY1" fmla="*/ 381790 h 606722"/>
              <a:gd name="connsiteX2" fmla="*/ 520155 w 607648"/>
              <a:gd name="connsiteY2" fmla="*/ 582460 h 606722"/>
              <a:gd name="connsiteX3" fmla="*/ 583349 w 607648"/>
              <a:gd name="connsiteY3" fmla="*/ 519362 h 606722"/>
              <a:gd name="connsiteX4" fmla="*/ 550595 w 607648"/>
              <a:gd name="connsiteY4" fmla="*/ 486657 h 606722"/>
              <a:gd name="connsiteX5" fmla="*/ 527631 w 607648"/>
              <a:gd name="connsiteY5" fmla="*/ 509497 h 606722"/>
              <a:gd name="connsiteX6" fmla="*/ 520600 w 607648"/>
              <a:gd name="connsiteY6" fmla="*/ 512430 h 606722"/>
              <a:gd name="connsiteX7" fmla="*/ 513479 w 607648"/>
              <a:gd name="connsiteY7" fmla="*/ 509497 h 606722"/>
              <a:gd name="connsiteX8" fmla="*/ 513479 w 607648"/>
              <a:gd name="connsiteY8" fmla="*/ 495278 h 606722"/>
              <a:gd name="connsiteX9" fmla="*/ 536354 w 607648"/>
              <a:gd name="connsiteY9" fmla="*/ 472438 h 606722"/>
              <a:gd name="connsiteX10" fmla="*/ 503333 w 607648"/>
              <a:gd name="connsiteY10" fmla="*/ 439467 h 606722"/>
              <a:gd name="connsiteX11" fmla="*/ 471735 w 607648"/>
              <a:gd name="connsiteY11" fmla="*/ 471016 h 606722"/>
              <a:gd name="connsiteX12" fmla="*/ 464615 w 607648"/>
              <a:gd name="connsiteY12" fmla="*/ 473949 h 606722"/>
              <a:gd name="connsiteX13" fmla="*/ 457494 w 607648"/>
              <a:gd name="connsiteY13" fmla="*/ 471016 h 606722"/>
              <a:gd name="connsiteX14" fmla="*/ 457494 w 607648"/>
              <a:gd name="connsiteY14" fmla="*/ 456797 h 606722"/>
              <a:gd name="connsiteX15" fmla="*/ 489091 w 607648"/>
              <a:gd name="connsiteY15" fmla="*/ 425247 h 606722"/>
              <a:gd name="connsiteX16" fmla="*/ 456070 w 607648"/>
              <a:gd name="connsiteY16" fmla="*/ 392276 h 606722"/>
              <a:gd name="connsiteX17" fmla="*/ 433195 w 607648"/>
              <a:gd name="connsiteY17" fmla="*/ 415205 h 606722"/>
              <a:gd name="connsiteX18" fmla="*/ 426075 w 607648"/>
              <a:gd name="connsiteY18" fmla="*/ 418138 h 606722"/>
              <a:gd name="connsiteX19" fmla="*/ 418954 w 607648"/>
              <a:gd name="connsiteY19" fmla="*/ 415205 h 606722"/>
              <a:gd name="connsiteX20" fmla="*/ 418954 w 607648"/>
              <a:gd name="connsiteY20" fmla="*/ 400986 h 606722"/>
              <a:gd name="connsiteX21" fmla="*/ 441829 w 607648"/>
              <a:gd name="connsiteY21" fmla="*/ 378057 h 606722"/>
              <a:gd name="connsiteX22" fmla="*/ 408897 w 607648"/>
              <a:gd name="connsiteY22" fmla="*/ 345175 h 606722"/>
              <a:gd name="connsiteX23" fmla="*/ 377299 w 607648"/>
              <a:gd name="connsiteY23" fmla="*/ 376724 h 606722"/>
              <a:gd name="connsiteX24" fmla="*/ 370179 w 607648"/>
              <a:gd name="connsiteY24" fmla="*/ 379657 h 606722"/>
              <a:gd name="connsiteX25" fmla="*/ 363058 w 607648"/>
              <a:gd name="connsiteY25" fmla="*/ 376724 h 606722"/>
              <a:gd name="connsiteX26" fmla="*/ 363058 w 607648"/>
              <a:gd name="connsiteY26" fmla="*/ 362505 h 606722"/>
              <a:gd name="connsiteX27" fmla="*/ 394655 w 607648"/>
              <a:gd name="connsiteY27" fmla="*/ 330955 h 606722"/>
              <a:gd name="connsiteX28" fmla="*/ 214417 w 607648"/>
              <a:gd name="connsiteY28" fmla="*/ 305627 h 606722"/>
              <a:gd name="connsiteX29" fmla="*/ 214417 w 607648"/>
              <a:gd name="connsiteY29" fmla="*/ 336110 h 606722"/>
              <a:gd name="connsiteX30" fmla="*/ 229637 w 607648"/>
              <a:gd name="connsiteY30" fmla="*/ 320824 h 606722"/>
              <a:gd name="connsiteX31" fmla="*/ 312947 w 607648"/>
              <a:gd name="connsiteY31" fmla="*/ 220933 h 606722"/>
              <a:gd name="connsiteX32" fmla="*/ 321136 w 607648"/>
              <a:gd name="connsiteY32" fmla="*/ 229198 h 606722"/>
              <a:gd name="connsiteX33" fmla="*/ 329414 w 607648"/>
              <a:gd name="connsiteY33" fmla="*/ 220933 h 606722"/>
              <a:gd name="connsiteX34" fmla="*/ 400945 w 607648"/>
              <a:gd name="connsiteY34" fmla="*/ 206927 h 606722"/>
              <a:gd name="connsiteX35" fmla="*/ 415182 w 607648"/>
              <a:gd name="connsiteY35" fmla="*/ 206927 h 606722"/>
              <a:gd name="connsiteX36" fmla="*/ 415182 w 607648"/>
              <a:gd name="connsiteY36" fmla="*/ 221147 h 606722"/>
              <a:gd name="connsiteX37" fmla="*/ 213909 w 607648"/>
              <a:gd name="connsiteY37" fmla="*/ 422083 h 606722"/>
              <a:gd name="connsiteX38" fmla="*/ 206791 w 607648"/>
              <a:gd name="connsiteY38" fmla="*/ 425016 h 606722"/>
              <a:gd name="connsiteX39" fmla="*/ 199672 w 607648"/>
              <a:gd name="connsiteY39" fmla="*/ 422083 h 606722"/>
              <a:gd name="connsiteX40" fmla="*/ 199672 w 607648"/>
              <a:gd name="connsiteY40" fmla="*/ 407864 h 606722"/>
              <a:gd name="connsiteX41" fmla="*/ 221004 w 607648"/>
              <a:gd name="connsiteY41" fmla="*/ 129129 h 606722"/>
              <a:gd name="connsiteX42" fmla="*/ 292743 w 607648"/>
              <a:gd name="connsiteY42" fmla="*/ 200848 h 606722"/>
              <a:gd name="connsiteX43" fmla="*/ 353623 w 607648"/>
              <a:gd name="connsiteY43" fmla="*/ 200848 h 606722"/>
              <a:gd name="connsiteX44" fmla="*/ 362880 w 607648"/>
              <a:gd name="connsiteY44" fmla="*/ 206980 h 606722"/>
              <a:gd name="connsiteX45" fmla="*/ 360744 w 607648"/>
              <a:gd name="connsiteY45" fmla="*/ 218000 h 606722"/>
              <a:gd name="connsiteX46" fmla="*/ 328346 w 607648"/>
              <a:gd name="connsiteY46" fmla="*/ 250438 h 606722"/>
              <a:gd name="connsiteX47" fmla="*/ 328257 w 607648"/>
              <a:gd name="connsiteY47" fmla="*/ 250438 h 606722"/>
              <a:gd name="connsiteX48" fmla="*/ 328168 w 607648"/>
              <a:gd name="connsiteY48" fmla="*/ 250527 h 606722"/>
              <a:gd name="connsiteX49" fmla="*/ 211480 w 607648"/>
              <a:gd name="connsiteY49" fmla="*/ 367481 h 606722"/>
              <a:gd name="connsiteX50" fmla="*/ 204359 w 607648"/>
              <a:gd name="connsiteY50" fmla="*/ 370414 h 606722"/>
              <a:gd name="connsiteX51" fmla="*/ 200532 w 607648"/>
              <a:gd name="connsiteY51" fmla="*/ 369703 h 606722"/>
              <a:gd name="connsiteX52" fmla="*/ 194301 w 607648"/>
              <a:gd name="connsiteY52" fmla="*/ 360372 h 606722"/>
              <a:gd name="connsiteX53" fmla="*/ 194301 w 607648"/>
              <a:gd name="connsiteY53" fmla="*/ 285542 h 606722"/>
              <a:gd name="connsiteX54" fmla="*/ 127813 w 607648"/>
              <a:gd name="connsiteY54" fmla="*/ 219156 h 606722"/>
              <a:gd name="connsiteX55" fmla="*/ 127813 w 607648"/>
              <a:gd name="connsiteY55" fmla="*/ 544957 h 606722"/>
              <a:gd name="connsiteX56" fmla="*/ 297727 w 607648"/>
              <a:gd name="connsiteY56" fmla="*/ 374769 h 606722"/>
              <a:gd name="connsiteX57" fmla="*/ 297816 w 607648"/>
              <a:gd name="connsiteY57" fmla="*/ 374680 h 606722"/>
              <a:gd name="connsiteX58" fmla="*/ 297905 w 607648"/>
              <a:gd name="connsiteY58" fmla="*/ 374591 h 606722"/>
              <a:gd name="connsiteX59" fmla="*/ 375074 w 607648"/>
              <a:gd name="connsiteY59" fmla="*/ 297273 h 606722"/>
              <a:gd name="connsiteX60" fmla="*/ 375163 w 607648"/>
              <a:gd name="connsiteY60" fmla="*/ 297184 h 606722"/>
              <a:gd name="connsiteX61" fmla="*/ 542851 w 607648"/>
              <a:gd name="connsiteY61" fmla="*/ 129129 h 606722"/>
              <a:gd name="connsiteX62" fmla="*/ 478500 w 607648"/>
              <a:gd name="connsiteY62" fmla="*/ 129129 h 606722"/>
              <a:gd name="connsiteX63" fmla="*/ 478500 w 607648"/>
              <a:gd name="connsiteY63" fmla="*/ 154013 h 606722"/>
              <a:gd name="connsiteX64" fmla="*/ 468442 w 607648"/>
              <a:gd name="connsiteY64" fmla="*/ 164056 h 606722"/>
              <a:gd name="connsiteX65" fmla="*/ 458384 w 607648"/>
              <a:gd name="connsiteY65" fmla="*/ 154013 h 606722"/>
              <a:gd name="connsiteX66" fmla="*/ 458384 w 607648"/>
              <a:gd name="connsiteY66" fmla="*/ 129129 h 606722"/>
              <a:gd name="connsiteX67" fmla="*/ 417352 w 607648"/>
              <a:gd name="connsiteY67" fmla="*/ 129129 h 606722"/>
              <a:gd name="connsiteX68" fmla="*/ 417352 w 607648"/>
              <a:gd name="connsiteY68" fmla="*/ 166366 h 606722"/>
              <a:gd name="connsiteX69" fmla="*/ 407294 w 607648"/>
              <a:gd name="connsiteY69" fmla="*/ 176409 h 606722"/>
              <a:gd name="connsiteX70" fmla="*/ 397237 w 607648"/>
              <a:gd name="connsiteY70" fmla="*/ 166366 h 606722"/>
              <a:gd name="connsiteX71" fmla="*/ 397237 w 607648"/>
              <a:gd name="connsiteY71" fmla="*/ 129129 h 606722"/>
              <a:gd name="connsiteX72" fmla="*/ 356205 w 607648"/>
              <a:gd name="connsiteY72" fmla="*/ 129129 h 606722"/>
              <a:gd name="connsiteX73" fmla="*/ 356205 w 607648"/>
              <a:gd name="connsiteY73" fmla="*/ 154013 h 606722"/>
              <a:gd name="connsiteX74" fmla="*/ 346147 w 607648"/>
              <a:gd name="connsiteY74" fmla="*/ 164056 h 606722"/>
              <a:gd name="connsiteX75" fmla="*/ 336089 w 607648"/>
              <a:gd name="connsiteY75" fmla="*/ 154013 h 606722"/>
              <a:gd name="connsiteX76" fmla="*/ 336089 w 607648"/>
              <a:gd name="connsiteY76" fmla="*/ 129129 h 606722"/>
              <a:gd name="connsiteX77" fmla="*/ 294968 w 607648"/>
              <a:gd name="connsiteY77" fmla="*/ 129129 h 606722"/>
              <a:gd name="connsiteX78" fmla="*/ 294968 w 607648"/>
              <a:gd name="connsiteY78" fmla="*/ 166366 h 606722"/>
              <a:gd name="connsiteX79" fmla="*/ 284910 w 607648"/>
              <a:gd name="connsiteY79" fmla="*/ 176409 h 606722"/>
              <a:gd name="connsiteX80" fmla="*/ 274853 w 607648"/>
              <a:gd name="connsiteY80" fmla="*/ 166366 h 606722"/>
              <a:gd name="connsiteX81" fmla="*/ 274853 w 607648"/>
              <a:gd name="connsiteY81" fmla="*/ 129129 h 606722"/>
              <a:gd name="connsiteX82" fmla="*/ 87493 w 607648"/>
              <a:gd name="connsiteY82" fmla="*/ 24262 h 606722"/>
              <a:gd name="connsiteX83" fmla="*/ 24299 w 607648"/>
              <a:gd name="connsiteY83" fmla="*/ 87360 h 606722"/>
              <a:gd name="connsiteX84" fmla="*/ 243878 w 607648"/>
              <a:gd name="connsiteY84" fmla="*/ 306605 h 606722"/>
              <a:gd name="connsiteX85" fmla="*/ 268355 w 607648"/>
              <a:gd name="connsiteY85" fmla="*/ 282076 h 606722"/>
              <a:gd name="connsiteX86" fmla="*/ 268622 w 607648"/>
              <a:gd name="connsiteY86" fmla="*/ 268213 h 606722"/>
              <a:gd name="connsiteX87" fmla="*/ 300220 w 607648"/>
              <a:gd name="connsiteY87" fmla="*/ 236663 h 606722"/>
              <a:gd name="connsiteX88" fmla="*/ 267198 w 607648"/>
              <a:gd name="connsiteY88" fmla="*/ 203692 h 606722"/>
              <a:gd name="connsiteX89" fmla="*/ 244323 w 607648"/>
              <a:gd name="connsiteY89" fmla="*/ 226532 h 606722"/>
              <a:gd name="connsiteX90" fmla="*/ 237203 w 607648"/>
              <a:gd name="connsiteY90" fmla="*/ 229465 h 606722"/>
              <a:gd name="connsiteX91" fmla="*/ 230082 w 607648"/>
              <a:gd name="connsiteY91" fmla="*/ 226532 h 606722"/>
              <a:gd name="connsiteX92" fmla="*/ 230082 w 607648"/>
              <a:gd name="connsiteY92" fmla="*/ 212313 h 606722"/>
              <a:gd name="connsiteX93" fmla="*/ 252957 w 607648"/>
              <a:gd name="connsiteY93" fmla="*/ 189473 h 606722"/>
              <a:gd name="connsiteX94" fmla="*/ 219936 w 607648"/>
              <a:gd name="connsiteY94" fmla="*/ 156502 h 606722"/>
              <a:gd name="connsiteX95" fmla="*/ 188338 w 607648"/>
              <a:gd name="connsiteY95" fmla="*/ 188051 h 606722"/>
              <a:gd name="connsiteX96" fmla="*/ 181217 w 607648"/>
              <a:gd name="connsiteY96" fmla="*/ 190984 h 606722"/>
              <a:gd name="connsiteX97" fmla="*/ 174097 w 607648"/>
              <a:gd name="connsiteY97" fmla="*/ 188051 h 606722"/>
              <a:gd name="connsiteX98" fmla="*/ 174097 w 607648"/>
              <a:gd name="connsiteY98" fmla="*/ 173832 h 606722"/>
              <a:gd name="connsiteX99" fmla="*/ 205695 w 607648"/>
              <a:gd name="connsiteY99" fmla="*/ 142282 h 606722"/>
              <a:gd name="connsiteX100" fmla="*/ 172762 w 607648"/>
              <a:gd name="connsiteY100" fmla="*/ 109400 h 606722"/>
              <a:gd name="connsiteX101" fmla="*/ 149798 w 607648"/>
              <a:gd name="connsiteY101" fmla="*/ 132240 h 606722"/>
              <a:gd name="connsiteX102" fmla="*/ 142766 w 607648"/>
              <a:gd name="connsiteY102" fmla="*/ 135173 h 606722"/>
              <a:gd name="connsiteX103" fmla="*/ 135646 w 607648"/>
              <a:gd name="connsiteY103" fmla="*/ 132240 h 606722"/>
              <a:gd name="connsiteX104" fmla="*/ 135646 w 607648"/>
              <a:gd name="connsiteY104" fmla="*/ 118021 h 606722"/>
              <a:gd name="connsiteX105" fmla="*/ 158521 w 607648"/>
              <a:gd name="connsiteY105" fmla="*/ 95181 h 606722"/>
              <a:gd name="connsiteX106" fmla="*/ 125499 w 607648"/>
              <a:gd name="connsiteY106" fmla="*/ 62210 h 606722"/>
              <a:gd name="connsiteX107" fmla="*/ 93902 w 607648"/>
              <a:gd name="connsiteY107" fmla="*/ 93759 h 606722"/>
              <a:gd name="connsiteX108" fmla="*/ 86781 w 607648"/>
              <a:gd name="connsiteY108" fmla="*/ 96692 h 606722"/>
              <a:gd name="connsiteX109" fmla="*/ 79661 w 607648"/>
              <a:gd name="connsiteY109" fmla="*/ 93759 h 606722"/>
              <a:gd name="connsiteX110" fmla="*/ 79661 w 607648"/>
              <a:gd name="connsiteY110" fmla="*/ 79539 h 606722"/>
              <a:gd name="connsiteX111" fmla="*/ 111258 w 607648"/>
              <a:gd name="connsiteY111" fmla="*/ 47990 h 606722"/>
              <a:gd name="connsiteX112" fmla="*/ 87493 w 607648"/>
              <a:gd name="connsiteY112" fmla="*/ 0 h 606722"/>
              <a:gd name="connsiteX113" fmla="*/ 94614 w 607648"/>
              <a:gd name="connsiteY113" fmla="*/ 2933 h 606722"/>
              <a:gd name="connsiteX114" fmla="*/ 200888 w 607648"/>
              <a:gd name="connsiteY114" fmla="*/ 109045 h 606722"/>
              <a:gd name="connsiteX115" fmla="*/ 567150 w 607648"/>
              <a:gd name="connsiteY115" fmla="*/ 109045 h 606722"/>
              <a:gd name="connsiteX116" fmla="*/ 576407 w 607648"/>
              <a:gd name="connsiteY116" fmla="*/ 115266 h 606722"/>
              <a:gd name="connsiteX117" fmla="*/ 574271 w 607648"/>
              <a:gd name="connsiteY117" fmla="*/ 126197 h 606722"/>
              <a:gd name="connsiteX118" fmla="*/ 396436 w 607648"/>
              <a:gd name="connsiteY118" fmla="*/ 304294 h 606722"/>
              <a:gd name="connsiteX119" fmla="*/ 604711 w 607648"/>
              <a:gd name="connsiteY119" fmla="*/ 512252 h 606722"/>
              <a:gd name="connsiteX120" fmla="*/ 607648 w 607648"/>
              <a:gd name="connsiteY120" fmla="*/ 519362 h 606722"/>
              <a:gd name="connsiteX121" fmla="*/ 604711 w 607648"/>
              <a:gd name="connsiteY121" fmla="*/ 526471 h 606722"/>
              <a:gd name="connsiteX122" fmla="*/ 599727 w 607648"/>
              <a:gd name="connsiteY122" fmla="*/ 531359 h 606722"/>
              <a:gd name="connsiteX123" fmla="*/ 598214 w 607648"/>
              <a:gd name="connsiteY123" fmla="*/ 533315 h 606722"/>
              <a:gd name="connsiteX124" fmla="*/ 566171 w 607648"/>
              <a:gd name="connsiteY124" fmla="*/ 565308 h 606722"/>
              <a:gd name="connsiteX125" fmla="*/ 564213 w 607648"/>
              <a:gd name="connsiteY125" fmla="*/ 566819 h 606722"/>
              <a:gd name="connsiteX126" fmla="*/ 527275 w 607648"/>
              <a:gd name="connsiteY126" fmla="*/ 603789 h 606722"/>
              <a:gd name="connsiteX127" fmla="*/ 520155 w 607648"/>
              <a:gd name="connsiteY127" fmla="*/ 606722 h 606722"/>
              <a:gd name="connsiteX128" fmla="*/ 513034 w 607648"/>
              <a:gd name="connsiteY128" fmla="*/ 603789 h 606722"/>
              <a:gd name="connsiteX129" fmla="*/ 304937 w 607648"/>
              <a:gd name="connsiteY129" fmla="*/ 396009 h 606722"/>
              <a:gd name="connsiteX130" fmla="*/ 124876 w 607648"/>
              <a:gd name="connsiteY130" fmla="*/ 576328 h 606722"/>
              <a:gd name="connsiteX131" fmla="*/ 117756 w 607648"/>
              <a:gd name="connsiteY131" fmla="*/ 579261 h 606722"/>
              <a:gd name="connsiteX132" fmla="*/ 113928 w 607648"/>
              <a:gd name="connsiteY132" fmla="*/ 578550 h 606722"/>
              <a:gd name="connsiteX133" fmla="*/ 107698 w 607648"/>
              <a:gd name="connsiteY133" fmla="*/ 569218 h 606722"/>
              <a:gd name="connsiteX134" fmla="*/ 107698 w 607648"/>
              <a:gd name="connsiteY134" fmla="*/ 199071 h 606722"/>
              <a:gd name="connsiteX135" fmla="*/ 2937 w 607648"/>
              <a:gd name="connsiteY135" fmla="*/ 94470 h 606722"/>
              <a:gd name="connsiteX136" fmla="*/ 2937 w 607648"/>
              <a:gd name="connsiteY136" fmla="*/ 80250 h 606722"/>
              <a:gd name="connsiteX137" fmla="*/ 80373 w 607648"/>
              <a:gd name="connsiteY137" fmla="*/ 2933 h 606722"/>
              <a:gd name="connsiteX138" fmla="*/ 87493 w 607648"/>
              <a:gd name="connsiteY138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607648" h="606722">
                <a:moveTo>
                  <a:pt x="382195" y="318513"/>
                </a:moveTo>
                <a:lnTo>
                  <a:pt x="319178" y="381790"/>
                </a:lnTo>
                <a:lnTo>
                  <a:pt x="520155" y="582460"/>
                </a:lnTo>
                <a:lnTo>
                  <a:pt x="583349" y="519362"/>
                </a:lnTo>
                <a:lnTo>
                  <a:pt x="550595" y="486657"/>
                </a:lnTo>
                <a:lnTo>
                  <a:pt x="527631" y="509497"/>
                </a:lnTo>
                <a:cubicBezTo>
                  <a:pt x="525673" y="511452"/>
                  <a:pt x="523092" y="512430"/>
                  <a:pt x="520600" y="512430"/>
                </a:cubicBezTo>
                <a:cubicBezTo>
                  <a:pt x="518019" y="512430"/>
                  <a:pt x="515437" y="511452"/>
                  <a:pt x="513479" y="509497"/>
                </a:cubicBezTo>
                <a:cubicBezTo>
                  <a:pt x="509474" y="505587"/>
                  <a:pt x="509474" y="499188"/>
                  <a:pt x="513479" y="495278"/>
                </a:cubicBezTo>
                <a:lnTo>
                  <a:pt x="536354" y="472438"/>
                </a:lnTo>
                <a:lnTo>
                  <a:pt x="503333" y="439467"/>
                </a:lnTo>
                <a:lnTo>
                  <a:pt x="471735" y="471016"/>
                </a:lnTo>
                <a:cubicBezTo>
                  <a:pt x="469777" y="472971"/>
                  <a:pt x="467196" y="473949"/>
                  <a:pt x="464615" y="473949"/>
                </a:cubicBezTo>
                <a:cubicBezTo>
                  <a:pt x="462033" y="473949"/>
                  <a:pt x="459452" y="472971"/>
                  <a:pt x="457494" y="471016"/>
                </a:cubicBezTo>
                <a:cubicBezTo>
                  <a:pt x="453578" y="467106"/>
                  <a:pt x="453578" y="460707"/>
                  <a:pt x="457494" y="456797"/>
                </a:cubicBezTo>
                <a:lnTo>
                  <a:pt x="489091" y="425247"/>
                </a:lnTo>
                <a:lnTo>
                  <a:pt x="456070" y="392276"/>
                </a:lnTo>
                <a:lnTo>
                  <a:pt x="433195" y="415205"/>
                </a:lnTo>
                <a:cubicBezTo>
                  <a:pt x="431237" y="417160"/>
                  <a:pt x="428656" y="418138"/>
                  <a:pt x="426075" y="418138"/>
                </a:cubicBezTo>
                <a:cubicBezTo>
                  <a:pt x="423494" y="418138"/>
                  <a:pt x="420912" y="417160"/>
                  <a:pt x="418954" y="415205"/>
                </a:cubicBezTo>
                <a:cubicBezTo>
                  <a:pt x="415038" y="411206"/>
                  <a:pt x="415038" y="404896"/>
                  <a:pt x="418954" y="400986"/>
                </a:cubicBezTo>
                <a:lnTo>
                  <a:pt x="441829" y="378057"/>
                </a:lnTo>
                <a:lnTo>
                  <a:pt x="408897" y="345175"/>
                </a:lnTo>
                <a:lnTo>
                  <a:pt x="377299" y="376724"/>
                </a:lnTo>
                <a:cubicBezTo>
                  <a:pt x="375341" y="378679"/>
                  <a:pt x="372760" y="379657"/>
                  <a:pt x="370179" y="379657"/>
                </a:cubicBezTo>
                <a:cubicBezTo>
                  <a:pt x="367597" y="379657"/>
                  <a:pt x="365016" y="378679"/>
                  <a:pt x="363058" y="376724"/>
                </a:cubicBezTo>
                <a:cubicBezTo>
                  <a:pt x="359142" y="372814"/>
                  <a:pt x="359142" y="366415"/>
                  <a:pt x="363058" y="362505"/>
                </a:cubicBezTo>
                <a:lnTo>
                  <a:pt x="394655" y="330955"/>
                </a:lnTo>
                <a:close/>
                <a:moveTo>
                  <a:pt x="214417" y="305627"/>
                </a:moveTo>
                <a:lnTo>
                  <a:pt x="214417" y="336110"/>
                </a:lnTo>
                <a:lnTo>
                  <a:pt x="229637" y="320824"/>
                </a:lnTo>
                <a:close/>
                <a:moveTo>
                  <a:pt x="312947" y="220933"/>
                </a:moveTo>
                <a:lnTo>
                  <a:pt x="321136" y="229198"/>
                </a:lnTo>
                <a:lnTo>
                  <a:pt x="329414" y="220933"/>
                </a:lnTo>
                <a:close/>
                <a:moveTo>
                  <a:pt x="400945" y="206927"/>
                </a:moveTo>
                <a:cubicBezTo>
                  <a:pt x="404860" y="203017"/>
                  <a:pt x="411267" y="203017"/>
                  <a:pt x="415182" y="206927"/>
                </a:cubicBezTo>
                <a:cubicBezTo>
                  <a:pt x="419097" y="210838"/>
                  <a:pt x="419097" y="217147"/>
                  <a:pt x="415182" y="221147"/>
                </a:cubicBezTo>
                <a:lnTo>
                  <a:pt x="213909" y="422083"/>
                </a:lnTo>
                <a:cubicBezTo>
                  <a:pt x="211952" y="424038"/>
                  <a:pt x="209371" y="425016"/>
                  <a:pt x="206791" y="425016"/>
                </a:cubicBezTo>
                <a:cubicBezTo>
                  <a:pt x="204210" y="425016"/>
                  <a:pt x="201719" y="424038"/>
                  <a:pt x="199672" y="422083"/>
                </a:cubicBezTo>
                <a:cubicBezTo>
                  <a:pt x="195757" y="418173"/>
                  <a:pt x="195757" y="411863"/>
                  <a:pt x="199672" y="407864"/>
                </a:cubicBezTo>
                <a:close/>
                <a:moveTo>
                  <a:pt x="221004" y="129129"/>
                </a:moveTo>
                <a:lnTo>
                  <a:pt x="292743" y="200848"/>
                </a:lnTo>
                <a:lnTo>
                  <a:pt x="353623" y="200848"/>
                </a:lnTo>
                <a:cubicBezTo>
                  <a:pt x="357629" y="200848"/>
                  <a:pt x="361367" y="203248"/>
                  <a:pt x="362880" y="206980"/>
                </a:cubicBezTo>
                <a:cubicBezTo>
                  <a:pt x="364482" y="210802"/>
                  <a:pt x="363592" y="215068"/>
                  <a:pt x="360744" y="218000"/>
                </a:cubicBezTo>
                <a:lnTo>
                  <a:pt x="328346" y="250438"/>
                </a:lnTo>
                <a:cubicBezTo>
                  <a:pt x="328346" y="250438"/>
                  <a:pt x="328346" y="250438"/>
                  <a:pt x="328257" y="250438"/>
                </a:cubicBezTo>
                <a:cubicBezTo>
                  <a:pt x="328257" y="250527"/>
                  <a:pt x="328257" y="250527"/>
                  <a:pt x="328168" y="250527"/>
                </a:cubicBezTo>
                <a:lnTo>
                  <a:pt x="211480" y="367481"/>
                </a:lnTo>
                <a:cubicBezTo>
                  <a:pt x="209611" y="369437"/>
                  <a:pt x="207030" y="370414"/>
                  <a:pt x="204359" y="370414"/>
                </a:cubicBezTo>
                <a:cubicBezTo>
                  <a:pt x="203113" y="370414"/>
                  <a:pt x="201778" y="370148"/>
                  <a:pt x="200532" y="369703"/>
                </a:cubicBezTo>
                <a:cubicBezTo>
                  <a:pt x="196794" y="368103"/>
                  <a:pt x="194301" y="364460"/>
                  <a:pt x="194301" y="360372"/>
                </a:cubicBezTo>
                <a:lnTo>
                  <a:pt x="194301" y="285542"/>
                </a:lnTo>
                <a:lnTo>
                  <a:pt x="127813" y="219156"/>
                </a:lnTo>
                <a:lnTo>
                  <a:pt x="127813" y="544957"/>
                </a:lnTo>
                <a:lnTo>
                  <a:pt x="297727" y="374769"/>
                </a:lnTo>
                <a:cubicBezTo>
                  <a:pt x="297727" y="374769"/>
                  <a:pt x="297727" y="374680"/>
                  <a:pt x="297816" y="374680"/>
                </a:cubicBezTo>
                <a:cubicBezTo>
                  <a:pt x="297816" y="374591"/>
                  <a:pt x="297905" y="374591"/>
                  <a:pt x="297905" y="374591"/>
                </a:cubicBezTo>
                <a:lnTo>
                  <a:pt x="375074" y="297273"/>
                </a:lnTo>
                <a:cubicBezTo>
                  <a:pt x="375074" y="297184"/>
                  <a:pt x="375074" y="297184"/>
                  <a:pt x="375163" y="297184"/>
                </a:cubicBezTo>
                <a:lnTo>
                  <a:pt x="542851" y="129129"/>
                </a:lnTo>
                <a:lnTo>
                  <a:pt x="478500" y="129129"/>
                </a:lnTo>
                <a:lnTo>
                  <a:pt x="478500" y="154013"/>
                </a:lnTo>
                <a:cubicBezTo>
                  <a:pt x="478500" y="159612"/>
                  <a:pt x="474049" y="164056"/>
                  <a:pt x="468442" y="164056"/>
                </a:cubicBezTo>
                <a:cubicBezTo>
                  <a:pt x="462924" y="164056"/>
                  <a:pt x="458384" y="159612"/>
                  <a:pt x="458384" y="154013"/>
                </a:cubicBezTo>
                <a:lnTo>
                  <a:pt x="458384" y="129129"/>
                </a:lnTo>
                <a:lnTo>
                  <a:pt x="417352" y="129129"/>
                </a:lnTo>
                <a:lnTo>
                  <a:pt x="417352" y="166366"/>
                </a:lnTo>
                <a:cubicBezTo>
                  <a:pt x="417352" y="171876"/>
                  <a:pt x="412902" y="176409"/>
                  <a:pt x="407294" y="176409"/>
                </a:cubicBezTo>
                <a:cubicBezTo>
                  <a:pt x="401776" y="176409"/>
                  <a:pt x="397237" y="171876"/>
                  <a:pt x="397237" y="166366"/>
                </a:cubicBezTo>
                <a:lnTo>
                  <a:pt x="397237" y="129129"/>
                </a:lnTo>
                <a:lnTo>
                  <a:pt x="356205" y="129129"/>
                </a:lnTo>
                <a:lnTo>
                  <a:pt x="356205" y="154013"/>
                </a:lnTo>
                <a:cubicBezTo>
                  <a:pt x="356205" y="159612"/>
                  <a:pt x="351665" y="164056"/>
                  <a:pt x="346147" y="164056"/>
                </a:cubicBezTo>
                <a:cubicBezTo>
                  <a:pt x="340539" y="164056"/>
                  <a:pt x="336089" y="159612"/>
                  <a:pt x="336089" y="154013"/>
                </a:cubicBezTo>
                <a:lnTo>
                  <a:pt x="336089" y="129129"/>
                </a:lnTo>
                <a:lnTo>
                  <a:pt x="294968" y="129129"/>
                </a:lnTo>
                <a:lnTo>
                  <a:pt x="294968" y="166366"/>
                </a:lnTo>
                <a:cubicBezTo>
                  <a:pt x="294968" y="171876"/>
                  <a:pt x="290518" y="176409"/>
                  <a:pt x="284910" y="176409"/>
                </a:cubicBezTo>
                <a:cubicBezTo>
                  <a:pt x="279392" y="176409"/>
                  <a:pt x="274853" y="171876"/>
                  <a:pt x="274853" y="166366"/>
                </a:cubicBezTo>
                <a:lnTo>
                  <a:pt x="274853" y="129129"/>
                </a:lnTo>
                <a:close/>
                <a:moveTo>
                  <a:pt x="87493" y="24262"/>
                </a:moveTo>
                <a:lnTo>
                  <a:pt x="24299" y="87360"/>
                </a:lnTo>
                <a:lnTo>
                  <a:pt x="243878" y="306605"/>
                </a:lnTo>
                <a:lnTo>
                  <a:pt x="268355" y="282076"/>
                </a:lnTo>
                <a:cubicBezTo>
                  <a:pt x="264706" y="278166"/>
                  <a:pt x="264795" y="272034"/>
                  <a:pt x="268622" y="268213"/>
                </a:cubicBezTo>
                <a:lnTo>
                  <a:pt x="300220" y="236663"/>
                </a:lnTo>
                <a:lnTo>
                  <a:pt x="267198" y="203692"/>
                </a:lnTo>
                <a:lnTo>
                  <a:pt x="244323" y="226532"/>
                </a:lnTo>
                <a:cubicBezTo>
                  <a:pt x="242365" y="228487"/>
                  <a:pt x="239784" y="229465"/>
                  <a:pt x="237203" y="229465"/>
                </a:cubicBezTo>
                <a:cubicBezTo>
                  <a:pt x="234622" y="229465"/>
                  <a:pt x="232040" y="228487"/>
                  <a:pt x="230082" y="226532"/>
                </a:cubicBezTo>
                <a:cubicBezTo>
                  <a:pt x="226166" y="222622"/>
                  <a:pt x="226166" y="216223"/>
                  <a:pt x="230082" y="212313"/>
                </a:cubicBezTo>
                <a:lnTo>
                  <a:pt x="252957" y="189473"/>
                </a:lnTo>
                <a:lnTo>
                  <a:pt x="219936" y="156502"/>
                </a:lnTo>
                <a:lnTo>
                  <a:pt x="188338" y="188051"/>
                </a:lnTo>
                <a:cubicBezTo>
                  <a:pt x="186380" y="190006"/>
                  <a:pt x="183798" y="190984"/>
                  <a:pt x="181217" y="190984"/>
                </a:cubicBezTo>
                <a:cubicBezTo>
                  <a:pt x="178636" y="190984"/>
                  <a:pt x="176055" y="190006"/>
                  <a:pt x="174097" y="188051"/>
                </a:cubicBezTo>
                <a:cubicBezTo>
                  <a:pt x="170180" y="184141"/>
                  <a:pt x="170180" y="177831"/>
                  <a:pt x="174097" y="173832"/>
                </a:cubicBezTo>
                <a:lnTo>
                  <a:pt x="205695" y="142282"/>
                </a:lnTo>
                <a:lnTo>
                  <a:pt x="172762" y="109400"/>
                </a:lnTo>
                <a:lnTo>
                  <a:pt x="149798" y="132240"/>
                </a:lnTo>
                <a:cubicBezTo>
                  <a:pt x="147840" y="134195"/>
                  <a:pt x="145259" y="135173"/>
                  <a:pt x="142766" y="135173"/>
                </a:cubicBezTo>
                <a:cubicBezTo>
                  <a:pt x="140185" y="135173"/>
                  <a:pt x="137604" y="134195"/>
                  <a:pt x="135646" y="132240"/>
                </a:cubicBezTo>
                <a:cubicBezTo>
                  <a:pt x="131641" y="128330"/>
                  <a:pt x="131641" y="121931"/>
                  <a:pt x="135646" y="118021"/>
                </a:cubicBezTo>
                <a:lnTo>
                  <a:pt x="158521" y="95181"/>
                </a:lnTo>
                <a:lnTo>
                  <a:pt x="125499" y="62210"/>
                </a:lnTo>
                <a:lnTo>
                  <a:pt x="93902" y="93759"/>
                </a:lnTo>
                <a:cubicBezTo>
                  <a:pt x="91944" y="95714"/>
                  <a:pt x="89362" y="96692"/>
                  <a:pt x="86781" y="96692"/>
                </a:cubicBezTo>
                <a:cubicBezTo>
                  <a:pt x="84200" y="96692"/>
                  <a:pt x="81619" y="95714"/>
                  <a:pt x="79661" y="93759"/>
                </a:cubicBezTo>
                <a:cubicBezTo>
                  <a:pt x="75744" y="89849"/>
                  <a:pt x="75744" y="83450"/>
                  <a:pt x="79661" y="79539"/>
                </a:cubicBezTo>
                <a:lnTo>
                  <a:pt x="111258" y="47990"/>
                </a:lnTo>
                <a:close/>
                <a:moveTo>
                  <a:pt x="87493" y="0"/>
                </a:moveTo>
                <a:cubicBezTo>
                  <a:pt x="90163" y="0"/>
                  <a:pt x="92745" y="1066"/>
                  <a:pt x="94614" y="2933"/>
                </a:cubicBezTo>
                <a:lnTo>
                  <a:pt x="200888" y="109045"/>
                </a:lnTo>
                <a:lnTo>
                  <a:pt x="567150" y="109045"/>
                </a:lnTo>
                <a:cubicBezTo>
                  <a:pt x="571156" y="109045"/>
                  <a:pt x="574894" y="111444"/>
                  <a:pt x="576407" y="115266"/>
                </a:cubicBezTo>
                <a:cubicBezTo>
                  <a:pt x="578009" y="118998"/>
                  <a:pt x="577119" y="123264"/>
                  <a:pt x="574271" y="126197"/>
                </a:cubicBezTo>
                <a:lnTo>
                  <a:pt x="396436" y="304294"/>
                </a:lnTo>
                <a:lnTo>
                  <a:pt x="604711" y="512252"/>
                </a:lnTo>
                <a:cubicBezTo>
                  <a:pt x="606580" y="514118"/>
                  <a:pt x="607648" y="516696"/>
                  <a:pt x="607648" y="519362"/>
                </a:cubicBezTo>
                <a:cubicBezTo>
                  <a:pt x="607648" y="522028"/>
                  <a:pt x="606580" y="524516"/>
                  <a:pt x="604711" y="526471"/>
                </a:cubicBezTo>
                <a:lnTo>
                  <a:pt x="599727" y="531359"/>
                </a:lnTo>
                <a:cubicBezTo>
                  <a:pt x="599371" y="532070"/>
                  <a:pt x="598837" y="532693"/>
                  <a:pt x="598214" y="533315"/>
                </a:cubicBezTo>
                <a:lnTo>
                  <a:pt x="566171" y="565308"/>
                </a:lnTo>
                <a:cubicBezTo>
                  <a:pt x="565548" y="565930"/>
                  <a:pt x="564925" y="566463"/>
                  <a:pt x="564213" y="566819"/>
                </a:cubicBezTo>
                <a:lnTo>
                  <a:pt x="527275" y="603789"/>
                </a:lnTo>
                <a:cubicBezTo>
                  <a:pt x="525317" y="605744"/>
                  <a:pt x="522736" y="606722"/>
                  <a:pt x="520155" y="606722"/>
                </a:cubicBezTo>
                <a:cubicBezTo>
                  <a:pt x="517574" y="606722"/>
                  <a:pt x="514992" y="605744"/>
                  <a:pt x="513034" y="603789"/>
                </a:cubicBezTo>
                <a:lnTo>
                  <a:pt x="304937" y="396009"/>
                </a:lnTo>
                <a:lnTo>
                  <a:pt x="124876" y="576328"/>
                </a:lnTo>
                <a:cubicBezTo>
                  <a:pt x="123007" y="578283"/>
                  <a:pt x="120426" y="579261"/>
                  <a:pt x="117756" y="579261"/>
                </a:cubicBezTo>
                <a:cubicBezTo>
                  <a:pt x="116509" y="579261"/>
                  <a:pt x="115174" y="579083"/>
                  <a:pt x="113928" y="578550"/>
                </a:cubicBezTo>
                <a:cubicBezTo>
                  <a:pt x="110190" y="576950"/>
                  <a:pt x="107698" y="573307"/>
                  <a:pt x="107698" y="569218"/>
                </a:cubicBezTo>
                <a:lnTo>
                  <a:pt x="107698" y="199071"/>
                </a:lnTo>
                <a:lnTo>
                  <a:pt x="2937" y="94470"/>
                </a:lnTo>
                <a:cubicBezTo>
                  <a:pt x="-979" y="90559"/>
                  <a:pt x="-979" y="84161"/>
                  <a:pt x="2937" y="80250"/>
                </a:cubicBezTo>
                <a:lnTo>
                  <a:pt x="80373" y="2933"/>
                </a:lnTo>
                <a:cubicBezTo>
                  <a:pt x="82242" y="1066"/>
                  <a:pt x="84823" y="0"/>
                  <a:pt x="87493" y="0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paint-palette-and-brush_27557">
            <a:extLst>
              <a:ext uri="{FF2B5EF4-FFF2-40B4-BE49-F238E27FC236}">
                <a16:creationId xmlns:a16="http://schemas.microsoft.com/office/drawing/2014/main" id="{1FBE8C12-E4F0-4ED6-9A98-36A990207696}"/>
              </a:ext>
            </a:extLst>
          </p:cNvPr>
          <p:cNvSpPr>
            <a:spLocks noChangeAspect="1"/>
          </p:cNvSpPr>
          <p:nvPr/>
        </p:nvSpPr>
        <p:spPr bwMode="auto">
          <a:xfrm>
            <a:off x="165760" y="1221632"/>
            <a:ext cx="609684" cy="551923"/>
          </a:xfrm>
          <a:custGeom>
            <a:avLst/>
            <a:gdLst>
              <a:gd name="connsiteX0" fmla="*/ 203544 w 605680"/>
              <a:gd name="connsiteY0" fmla="*/ 393040 h 548298"/>
              <a:gd name="connsiteX1" fmla="*/ 155404 w 605680"/>
              <a:gd name="connsiteY1" fmla="*/ 441108 h 548298"/>
              <a:gd name="connsiteX2" fmla="*/ 203544 w 605680"/>
              <a:gd name="connsiteY2" fmla="*/ 489002 h 548298"/>
              <a:gd name="connsiteX3" fmla="*/ 251511 w 605680"/>
              <a:gd name="connsiteY3" fmla="*/ 441108 h 548298"/>
              <a:gd name="connsiteX4" fmla="*/ 203544 w 605680"/>
              <a:gd name="connsiteY4" fmla="*/ 393040 h 548298"/>
              <a:gd name="connsiteX5" fmla="*/ 109182 w 605680"/>
              <a:gd name="connsiteY5" fmla="*/ 297078 h 548298"/>
              <a:gd name="connsiteX6" fmla="*/ 61215 w 605680"/>
              <a:gd name="connsiteY6" fmla="*/ 344972 h 548298"/>
              <a:gd name="connsiteX7" fmla="*/ 109182 w 605680"/>
              <a:gd name="connsiteY7" fmla="*/ 393040 h 548298"/>
              <a:gd name="connsiteX8" fmla="*/ 157322 w 605680"/>
              <a:gd name="connsiteY8" fmla="*/ 344972 h 548298"/>
              <a:gd name="connsiteX9" fmla="*/ 109182 w 605680"/>
              <a:gd name="connsiteY9" fmla="*/ 297078 h 548298"/>
              <a:gd name="connsiteX10" fmla="*/ 449089 w 605680"/>
              <a:gd name="connsiteY10" fmla="*/ 177613 h 548298"/>
              <a:gd name="connsiteX11" fmla="*/ 453101 w 605680"/>
              <a:gd name="connsiteY11" fmla="*/ 181270 h 548298"/>
              <a:gd name="connsiteX12" fmla="*/ 519216 w 605680"/>
              <a:gd name="connsiteY12" fmla="*/ 216796 h 548298"/>
              <a:gd name="connsiteX13" fmla="*/ 461824 w 605680"/>
              <a:gd name="connsiteY13" fmla="*/ 294118 h 548298"/>
              <a:gd name="connsiteX14" fmla="*/ 418212 w 605680"/>
              <a:gd name="connsiteY14" fmla="*/ 311881 h 548298"/>
              <a:gd name="connsiteX15" fmla="*/ 411758 w 605680"/>
              <a:gd name="connsiteY15" fmla="*/ 265210 h 548298"/>
              <a:gd name="connsiteX16" fmla="*/ 136915 w 605680"/>
              <a:gd name="connsiteY16" fmla="*/ 173425 h 548298"/>
              <a:gd name="connsiteX17" fmla="*/ 88949 w 605680"/>
              <a:gd name="connsiteY17" fmla="*/ 221319 h 548298"/>
              <a:gd name="connsiteX18" fmla="*/ 136915 w 605680"/>
              <a:gd name="connsiteY18" fmla="*/ 269387 h 548298"/>
              <a:gd name="connsiteX19" fmla="*/ 185056 w 605680"/>
              <a:gd name="connsiteY19" fmla="*/ 221319 h 548298"/>
              <a:gd name="connsiteX20" fmla="*/ 136915 w 605680"/>
              <a:gd name="connsiteY20" fmla="*/ 173425 h 548298"/>
              <a:gd name="connsiteX21" fmla="*/ 479079 w 605680"/>
              <a:gd name="connsiteY21" fmla="*/ 107118 h 548298"/>
              <a:gd name="connsiteX22" fmla="*/ 499309 w 605680"/>
              <a:gd name="connsiteY22" fmla="*/ 135840 h 548298"/>
              <a:gd name="connsiteX23" fmla="*/ 571858 w 605680"/>
              <a:gd name="connsiteY23" fmla="*/ 145762 h 548298"/>
              <a:gd name="connsiteX24" fmla="*/ 540467 w 605680"/>
              <a:gd name="connsiteY24" fmla="*/ 188061 h 548298"/>
              <a:gd name="connsiteX25" fmla="*/ 461988 w 605680"/>
              <a:gd name="connsiteY25" fmla="*/ 147328 h 548298"/>
              <a:gd name="connsiteX26" fmla="*/ 242266 w 605680"/>
              <a:gd name="connsiteY26" fmla="*/ 90351 h 548298"/>
              <a:gd name="connsiteX27" fmla="*/ 194300 w 605680"/>
              <a:gd name="connsiteY27" fmla="*/ 138245 h 548298"/>
              <a:gd name="connsiteX28" fmla="*/ 242266 w 605680"/>
              <a:gd name="connsiteY28" fmla="*/ 186313 h 548298"/>
              <a:gd name="connsiteX29" fmla="*/ 290407 w 605680"/>
              <a:gd name="connsiteY29" fmla="*/ 138245 h 548298"/>
              <a:gd name="connsiteX30" fmla="*/ 242266 w 605680"/>
              <a:gd name="connsiteY30" fmla="*/ 90351 h 548298"/>
              <a:gd name="connsiteX31" fmla="*/ 305846 w 605680"/>
              <a:gd name="connsiteY31" fmla="*/ 28897 h 548298"/>
              <a:gd name="connsiteX32" fmla="*/ 465353 w 605680"/>
              <a:gd name="connsiteY32" fmla="*/ 97840 h 548298"/>
              <a:gd name="connsiteX33" fmla="*/ 448783 w 605680"/>
              <a:gd name="connsiteY33" fmla="*/ 136852 h 548298"/>
              <a:gd name="connsiteX34" fmla="*/ 408317 w 605680"/>
              <a:gd name="connsiteY34" fmla="*/ 231594 h 548298"/>
              <a:gd name="connsiteX35" fmla="*/ 393491 w 605680"/>
              <a:gd name="connsiteY35" fmla="*/ 258589 h 548298"/>
              <a:gd name="connsiteX36" fmla="*/ 416864 w 605680"/>
              <a:gd name="connsiteY36" fmla="*/ 333129 h 548298"/>
              <a:gd name="connsiteX37" fmla="*/ 467272 w 605680"/>
              <a:gd name="connsiteY37" fmla="*/ 311185 h 548298"/>
              <a:gd name="connsiteX38" fmla="*/ 483319 w 605680"/>
              <a:gd name="connsiteY38" fmla="*/ 295162 h 548298"/>
              <a:gd name="connsiteX39" fmla="*/ 530587 w 605680"/>
              <a:gd name="connsiteY39" fmla="*/ 231594 h 548298"/>
              <a:gd name="connsiteX40" fmla="*/ 525180 w 605680"/>
              <a:gd name="connsiteY40" fmla="*/ 318500 h 548298"/>
              <a:gd name="connsiteX41" fmla="*/ 379363 w 605680"/>
              <a:gd name="connsiteY41" fmla="*/ 415855 h 548298"/>
              <a:gd name="connsiteX42" fmla="*/ 346920 w 605680"/>
              <a:gd name="connsiteY42" fmla="*/ 431529 h 548298"/>
              <a:gd name="connsiteX43" fmla="*/ 79007 w 605680"/>
              <a:gd name="connsiteY43" fmla="*/ 485867 h 548298"/>
              <a:gd name="connsiteX44" fmla="*/ 231801 w 605680"/>
              <a:gd name="connsiteY44" fmla="*/ 33052 h 548298"/>
              <a:gd name="connsiteX45" fmla="*/ 305846 w 605680"/>
              <a:gd name="connsiteY45" fmla="*/ 28897 h 548298"/>
              <a:gd name="connsiteX46" fmla="*/ 590540 w 605680"/>
              <a:gd name="connsiteY46" fmla="*/ 0 h 548298"/>
              <a:gd name="connsiteX47" fmla="*/ 602576 w 605680"/>
              <a:gd name="connsiteY47" fmla="*/ 90717 h 548298"/>
              <a:gd name="connsiteX48" fmla="*/ 588970 w 605680"/>
              <a:gd name="connsiteY48" fmla="*/ 121711 h 548298"/>
              <a:gd name="connsiteX49" fmla="*/ 505063 w 605680"/>
              <a:gd name="connsiteY49" fmla="*/ 129024 h 548298"/>
              <a:gd name="connsiteX50" fmla="*/ 497736 w 605680"/>
              <a:gd name="connsiteY50" fmla="*/ 45098 h 548298"/>
              <a:gd name="connsiteX51" fmla="*/ 501399 w 605680"/>
              <a:gd name="connsiteY51" fmla="*/ 41093 h 548298"/>
              <a:gd name="connsiteX52" fmla="*/ 501225 w 605680"/>
              <a:gd name="connsiteY52" fmla="*/ 40919 h 548298"/>
              <a:gd name="connsiteX53" fmla="*/ 555651 w 605680"/>
              <a:gd name="connsiteY53" fmla="*/ 8880 h 548298"/>
              <a:gd name="connsiteX54" fmla="*/ 590540 w 605680"/>
              <a:gd name="connsiteY54" fmla="*/ 0 h 548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605680" h="548298">
                <a:moveTo>
                  <a:pt x="203544" y="393040"/>
                </a:moveTo>
                <a:cubicBezTo>
                  <a:pt x="177032" y="393040"/>
                  <a:pt x="155404" y="414462"/>
                  <a:pt x="155404" y="441108"/>
                </a:cubicBezTo>
                <a:cubicBezTo>
                  <a:pt x="155404" y="467580"/>
                  <a:pt x="177032" y="489002"/>
                  <a:pt x="203544" y="489002"/>
                </a:cubicBezTo>
                <a:cubicBezTo>
                  <a:pt x="230057" y="489002"/>
                  <a:pt x="251511" y="467580"/>
                  <a:pt x="251511" y="441108"/>
                </a:cubicBezTo>
                <a:cubicBezTo>
                  <a:pt x="251511" y="414462"/>
                  <a:pt x="230057" y="393040"/>
                  <a:pt x="203544" y="393040"/>
                </a:cubicBezTo>
                <a:close/>
                <a:moveTo>
                  <a:pt x="109182" y="297078"/>
                </a:moveTo>
                <a:cubicBezTo>
                  <a:pt x="82669" y="297078"/>
                  <a:pt x="61215" y="318500"/>
                  <a:pt x="61215" y="344972"/>
                </a:cubicBezTo>
                <a:cubicBezTo>
                  <a:pt x="61215" y="371444"/>
                  <a:pt x="82669" y="393040"/>
                  <a:pt x="109182" y="393040"/>
                </a:cubicBezTo>
                <a:cubicBezTo>
                  <a:pt x="135694" y="393040"/>
                  <a:pt x="157322" y="371444"/>
                  <a:pt x="157322" y="344972"/>
                </a:cubicBezTo>
                <a:cubicBezTo>
                  <a:pt x="157322" y="318500"/>
                  <a:pt x="135694" y="297078"/>
                  <a:pt x="109182" y="297078"/>
                </a:cubicBezTo>
                <a:close/>
                <a:moveTo>
                  <a:pt x="449089" y="177613"/>
                </a:moveTo>
                <a:cubicBezTo>
                  <a:pt x="450310" y="178832"/>
                  <a:pt x="451706" y="180051"/>
                  <a:pt x="453101" y="181270"/>
                </a:cubicBezTo>
                <a:cubicBezTo>
                  <a:pt x="468453" y="194157"/>
                  <a:pt x="492526" y="210701"/>
                  <a:pt x="519216" y="216796"/>
                </a:cubicBezTo>
                <a:lnTo>
                  <a:pt x="461824" y="294118"/>
                </a:lnTo>
                <a:cubicBezTo>
                  <a:pt x="449438" y="310836"/>
                  <a:pt x="430075" y="318673"/>
                  <a:pt x="418212" y="311881"/>
                </a:cubicBezTo>
                <a:cubicBezTo>
                  <a:pt x="406525" y="305089"/>
                  <a:pt x="403559" y="284192"/>
                  <a:pt x="411758" y="265210"/>
                </a:cubicBezTo>
                <a:close/>
                <a:moveTo>
                  <a:pt x="136915" y="173425"/>
                </a:moveTo>
                <a:cubicBezTo>
                  <a:pt x="110403" y="173425"/>
                  <a:pt x="88949" y="194847"/>
                  <a:pt x="88949" y="221319"/>
                </a:cubicBezTo>
                <a:cubicBezTo>
                  <a:pt x="88949" y="247791"/>
                  <a:pt x="110403" y="269387"/>
                  <a:pt x="136915" y="269387"/>
                </a:cubicBezTo>
                <a:cubicBezTo>
                  <a:pt x="163427" y="269387"/>
                  <a:pt x="185056" y="247791"/>
                  <a:pt x="185056" y="221319"/>
                </a:cubicBezTo>
                <a:cubicBezTo>
                  <a:pt x="185056" y="194847"/>
                  <a:pt x="163427" y="173425"/>
                  <a:pt x="136915" y="173425"/>
                </a:cubicBezTo>
                <a:close/>
                <a:moveTo>
                  <a:pt x="479079" y="107118"/>
                </a:moveTo>
                <a:cubicBezTo>
                  <a:pt x="483090" y="117910"/>
                  <a:pt x="489892" y="127832"/>
                  <a:pt x="499309" y="135840"/>
                </a:cubicBezTo>
                <a:cubicBezTo>
                  <a:pt x="520237" y="153247"/>
                  <a:pt x="548489" y="156206"/>
                  <a:pt x="571858" y="145762"/>
                </a:cubicBezTo>
                <a:lnTo>
                  <a:pt x="540467" y="188061"/>
                </a:lnTo>
                <a:cubicBezTo>
                  <a:pt x="510296" y="188409"/>
                  <a:pt x="477161" y="162298"/>
                  <a:pt x="461988" y="147328"/>
                </a:cubicBezTo>
                <a:close/>
                <a:moveTo>
                  <a:pt x="242266" y="90351"/>
                </a:moveTo>
                <a:cubicBezTo>
                  <a:pt x="215754" y="90351"/>
                  <a:pt x="194300" y="111773"/>
                  <a:pt x="194300" y="138245"/>
                </a:cubicBezTo>
                <a:cubicBezTo>
                  <a:pt x="194300" y="164717"/>
                  <a:pt x="215754" y="186313"/>
                  <a:pt x="242266" y="186313"/>
                </a:cubicBezTo>
                <a:cubicBezTo>
                  <a:pt x="268953" y="186313"/>
                  <a:pt x="290407" y="164717"/>
                  <a:pt x="290407" y="138245"/>
                </a:cubicBezTo>
                <a:cubicBezTo>
                  <a:pt x="290407" y="111773"/>
                  <a:pt x="268779" y="90351"/>
                  <a:pt x="242266" y="90351"/>
                </a:cubicBezTo>
                <a:close/>
                <a:moveTo>
                  <a:pt x="305846" y="28897"/>
                </a:moveTo>
                <a:cubicBezTo>
                  <a:pt x="374664" y="32824"/>
                  <a:pt x="427809" y="59699"/>
                  <a:pt x="465353" y="97840"/>
                </a:cubicBezTo>
                <a:lnTo>
                  <a:pt x="448783" y="136852"/>
                </a:lnTo>
                <a:lnTo>
                  <a:pt x="408317" y="231594"/>
                </a:lnTo>
                <a:cubicBezTo>
                  <a:pt x="402212" y="239083"/>
                  <a:pt x="396979" y="248139"/>
                  <a:pt x="393491" y="258589"/>
                </a:cubicBezTo>
                <a:cubicBezTo>
                  <a:pt x="382502" y="292028"/>
                  <a:pt x="392968" y="325466"/>
                  <a:pt x="416864" y="333129"/>
                </a:cubicBezTo>
                <a:cubicBezTo>
                  <a:pt x="434131" y="338876"/>
                  <a:pt x="453667" y="329472"/>
                  <a:pt x="467272" y="311185"/>
                </a:cubicBezTo>
                <a:cubicBezTo>
                  <a:pt x="473202" y="306831"/>
                  <a:pt x="478784" y="301432"/>
                  <a:pt x="483319" y="295162"/>
                </a:cubicBezTo>
                <a:lnTo>
                  <a:pt x="530587" y="231594"/>
                </a:lnTo>
                <a:cubicBezTo>
                  <a:pt x="534599" y="261550"/>
                  <a:pt x="532855" y="291331"/>
                  <a:pt x="525180" y="318500"/>
                </a:cubicBezTo>
                <a:cubicBezTo>
                  <a:pt x="497621" y="415681"/>
                  <a:pt x="418259" y="420035"/>
                  <a:pt x="379363" y="415855"/>
                </a:cubicBezTo>
                <a:cubicBezTo>
                  <a:pt x="367153" y="414636"/>
                  <a:pt x="352850" y="420906"/>
                  <a:pt x="346920" y="431529"/>
                </a:cubicBezTo>
                <a:cubicBezTo>
                  <a:pt x="293547" y="525575"/>
                  <a:pt x="219766" y="610391"/>
                  <a:pt x="79007" y="485867"/>
                </a:cubicBezTo>
                <a:cubicBezTo>
                  <a:pt x="-71346" y="352983"/>
                  <a:pt x="167" y="69974"/>
                  <a:pt x="231801" y="33052"/>
                </a:cubicBezTo>
                <a:cubicBezTo>
                  <a:pt x="258226" y="28829"/>
                  <a:pt x="282907" y="27588"/>
                  <a:pt x="305846" y="28897"/>
                </a:cubicBezTo>
                <a:close/>
                <a:moveTo>
                  <a:pt x="590540" y="0"/>
                </a:moveTo>
                <a:cubicBezTo>
                  <a:pt x="590540" y="0"/>
                  <a:pt x="613915" y="36566"/>
                  <a:pt x="602576" y="90717"/>
                </a:cubicBezTo>
                <a:cubicBezTo>
                  <a:pt x="601181" y="101687"/>
                  <a:pt x="596645" y="112483"/>
                  <a:pt x="588970" y="121711"/>
                </a:cubicBezTo>
                <a:cubicBezTo>
                  <a:pt x="567862" y="146785"/>
                  <a:pt x="530357" y="150093"/>
                  <a:pt x="505063" y="129024"/>
                </a:cubicBezTo>
                <a:cubicBezTo>
                  <a:pt x="479768" y="107781"/>
                  <a:pt x="476454" y="70345"/>
                  <a:pt x="497736" y="45098"/>
                </a:cubicBezTo>
                <a:cubicBezTo>
                  <a:pt x="498957" y="43705"/>
                  <a:pt x="500178" y="42312"/>
                  <a:pt x="501399" y="41093"/>
                </a:cubicBezTo>
                <a:lnTo>
                  <a:pt x="501225" y="40919"/>
                </a:lnTo>
                <a:cubicBezTo>
                  <a:pt x="501225" y="40919"/>
                  <a:pt x="524600" y="10796"/>
                  <a:pt x="555651" y="8880"/>
                </a:cubicBezTo>
                <a:cubicBezTo>
                  <a:pt x="586876" y="6791"/>
                  <a:pt x="590540" y="0"/>
                  <a:pt x="590540" y="0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fountain-pen-close-up_16941">
            <a:extLst>
              <a:ext uri="{FF2B5EF4-FFF2-40B4-BE49-F238E27FC236}">
                <a16:creationId xmlns:a16="http://schemas.microsoft.com/office/drawing/2014/main" id="{40EF108A-FCF5-48D2-801E-B8A91CD47674}"/>
              </a:ext>
            </a:extLst>
          </p:cNvPr>
          <p:cNvSpPr>
            <a:spLocks noChangeAspect="1"/>
          </p:cNvSpPr>
          <p:nvPr/>
        </p:nvSpPr>
        <p:spPr bwMode="auto">
          <a:xfrm>
            <a:off x="10327529" y="280391"/>
            <a:ext cx="588447" cy="609685"/>
          </a:xfrm>
          <a:custGeom>
            <a:avLst/>
            <a:gdLst>
              <a:gd name="connsiteX0" fmla="*/ 231093 w 584535"/>
              <a:gd name="connsiteY0" fmla="*/ 221335 h 605631"/>
              <a:gd name="connsiteX1" fmla="*/ 258806 w 584535"/>
              <a:gd name="connsiteY1" fmla="*/ 260395 h 605631"/>
              <a:gd name="connsiteX2" fmla="*/ 261251 w 584535"/>
              <a:gd name="connsiteY2" fmla="*/ 275313 h 605631"/>
              <a:gd name="connsiteX3" fmla="*/ 256497 w 584535"/>
              <a:gd name="connsiteY3" fmla="*/ 307185 h 605631"/>
              <a:gd name="connsiteX4" fmla="*/ 196181 w 584535"/>
              <a:gd name="connsiteY4" fmla="*/ 302845 h 605631"/>
              <a:gd name="connsiteX5" fmla="*/ 162355 w 584535"/>
              <a:gd name="connsiteY5" fmla="*/ 350313 h 605631"/>
              <a:gd name="connsiteX6" fmla="*/ 138174 w 584535"/>
              <a:gd name="connsiteY6" fmla="*/ 337700 h 605631"/>
              <a:gd name="connsiteX7" fmla="*/ 130974 w 584535"/>
              <a:gd name="connsiteY7" fmla="*/ 332411 h 605631"/>
              <a:gd name="connsiteX8" fmla="*/ 119563 w 584535"/>
              <a:gd name="connsiteY8" fmla="*/ 318984 h 605631"/>
              <a:gd name="connsiteX9" fmla="*/ 108967 w 584535"/>
              <a:gd name="connsiteY9" fmla="*/ 278704 h 605631"/>
              <a:gd name="connsiteX10" fmla="*/ 150808 w 584535"/>
              <a:gd name="connsiteY10" fmla="*/ 239644 h 605631"/>
              <a:gd name="connsiteX11" fmla="*/ 231093 w 584535"/>
              <a:gd name="connsiteY11" fmla="*/ 221335 h 605631"/>
              <a:gd name="connsiteX12" fmla="*/ 562095 w 584535"/>
              <a:gd name="connsiteY12" fmla="*/ 196204 h 605631"/>
              <a:gd name="connsiteX13" fmla="*/ 571666 w 584535"/>
              <a:gd name="connsiteY13" fmla="*/ 213752 h 605631"/>
              <a:gd name="connsiteX14" fmla="*/ 545718 w 584535"/>
              <a:gd name="connsiteY14" fmla="*/ 311413 h 605631"/>
              <a:gd name="connsiteX15" fmla="*/ 515287 w 584535"/>
              <a:gd name="connsiteY15" fmla="*/ 379911 h 605631"/>
              <a:gd name="connsiteX16" fmla="*/ 567047 w 584535"/>
              <a:gd name="connsiteY16" fmla="*/ 408124 h 605631"/>
              <a:gd name="connsiteX17" fmla="*/ 441655 w 584535"/>
              <a:gd name="connsiteY17" fmla="*/ 529928 h 605631"/>
              <a:gd name="connsiteX18" fmla="*/ 564738 w 584535"/>
              <a:gd name="connsiteY18" fmla="*/ 575503 h 605631"/>
              <a:gd name="connsiteX19" fmla="*/ 561885 w 584535"/>
              <a:gd name="connsiteY19" fmla="*/ 592322 h 605631"/>
              <a:gd name="connsiteX20" fmla="*/ 376582 w 584535"/>
              <a:gd name="connsiteY20" fmla="*/ 599104 h 605631"/>
              <a:gd name="connsiteX21" fmla="*/ 340581 w 584535"/>
              <a:gd name="connsiteY21" fmla="*/ 579708 h 605631"/>
              <a:gd name="connsiteX22" fmla="*/ 341804 w 584535"/>
              <a:gd name="connsiteY22" fmla="*/ 579843 h 605631"/>
              <a:gd name="connsiteX23" fmla="*/ 285425 w 584535"/>
              <a:gd name="connsiteY23" fmla="*/ 452749 h 605631"/>
              <a:gd name="connsiteX24" fmla="*/ 285425 w 584535"/>
              <a:gd name="connsiteY24" fmla="*/ 435659 h 605631"/>
              <a:gd name="connsiteX25" fmla="*/ 267764 w 584535"/>
              <a:gd name="connsiteY25" fmla="*/ 425350 h 605631"/>
              <a:gd name="connsiteX26" fmla="*/ 264232 w 584535"/>
              <a:gd name="connsiteY26" fmla="*/ 445560 h 605631"/>
              <a:gd name="connsiteX27" fmla="*/ 276051 w 584535"/>
              <a:gd name="connsiteY27" fmla="*/ 456276 h 605631"/>
              <a:gd name="connsiteX28" fmla="*/ 335147 w 584535"/>
              <a:gd name="connsiteY28" fmla="*/ 588389 h 605631"/>
              <a:gd name="connsiteX29" fmla="*/ 325773 w 584535"/>
              <a:gd name="connsiteY29" fmla="*/ 583506 h 605631"/>
              <a:gd name="connsiteX30" fmla="*/ 228231 w 584535"/>
              <a:gd name="connsiteY30" fmla="*/ 509853 h 605631"/>
              <a:gd name="connsiteX31" fmla="*/ 217635 w 584535"/>
              <a:gd name="connsiteY31" fmla="*/ 502258 h 605631"/>
              <a:gd name="connsiteX32" fmla="*/ 163565 w 584535"/>
              <a:gd name="connsiteY32" fmla="*/ 343017 h 605631"/>
              <a:gd name="connsiteX33" fmla="*/ 193181 w 584535"/>
              <a:gd name="connsiteY33" fmla="*/ 309242 h 605631"/>
              <a:gd name="connsiteX34" fmla="*/ 254994 w 584535"/>
              <a:gd name="connsiteY34" fmla="*/ 310463 h 605631"/>
              <a:gd name="connsiteX35" fmla="*/ 340717 w 584535"/>
              <a:gd name="connsiteY35" fmla="*/ 463736 h 605631"/>
              <a:gd name="connsiteX36" fmla="*/ 340717 w 584535"/>
              <a:gd name="connsiteY36" fmla="*/ 490999 h 605631"/>
              <a:gd name="connsiteX37" fmla="*/ 345879 w 584535"/>
              <a:gd name="connsiteY37" fmla="*/ 576859 h 605631"/>
              <a:gd name="connsiteX38" fmla="*/ 345879 w 584535"/>
              <a:gd name="connsiteY38" fmla="*/ 580250 h 605631"/>
              <a:gd name="connsiteX39" fmla="*/ 538382 w 584535"/>
              <a:gd name="connsiteY39" fmla="*/ 579572 h 605631"/>
              <a:gd name="connsiteX40" fmla="*/ 414349 w 584535"/>
              <a:gd name="connsiteY40" fmla="*/ 536710 h 605631"/>
              <a:gd name="connsiteX41" fmla="*/ 414892 w 584535"/>
              <a:gd name="connsiteY41" fmla="*/ 521111 h 605631"/>
              <a:gd name="connsiteX42" fmla="*/ 538654 w 584535"/>
              <a:gd name="connsiteY42" fmla="*/ 466042 h 605631"/>
              <a:gd name="connsiteX43" fmla="*/ 483226 w 584535"/>
              <a:gd name="connsiteY43" fmla="*/ 376927 h 605631"/>
              <a:gd name="connsiteX44" fmla="*/ 480917 w 584535"/>
              <a:gd name="connsiteY44" fmla="*/ 335150 h 605631"/>
              <a:gd name="connsiteX45" fmla="*/ 562972 w 584535"/>
              <a:gd name="connsiteY45" fmla="*/ 201002 h 605631"/>
              <a:gd name="connsiteX46" fmla="*/ 562095 w 584535"/>
              <a:gd name="connsiteY46" fmla="*/ 196204 h 605631"/>
              <a:gd name="connsiteX47" fmla="*/ 135269 w 584535"/>
              <a:gd name="connsiteY47" fmla="*/ 1806 h 605631"/>
              <a:gd name="connsiteX48" fmla="*/ 155716 w 584535"/>
              <a:gd name="connsiteY48" fmla="*/ 20464 h 605631"/>
              <a:gd name="connsiteX49" fmla="*/ 209391 w 584535"/>
              <a:gd name="connsiteY49" fmla="*/ 179698 h 605631"/>
              <a:gd name="connsiteX50" fmla="*/ 226105 w 584535"/>
              <a:gd name="connsiteY50" fmla="*/ 211572 h 605631"/>
              <a:gd name="connsiteX51" fmla="*/ 145796 w 584535"/>
              <a:gd name="connsiteY51" fmla="*/ 229747 h 605631"/>
              <a:gd name="connsiteX52" fmla="*/ 103943 w 584535"/>
              <a:gd name="connsiteY52" fmla="*/ 268810 h 605631"/>
              <a:gd name="connsiteX53" fmla="*/ 99866 w 584535"/>
              <a:gd name="connsiteY53" fmla="*/ 255925 h 605631"/>
              <a:gd name="connsiteX54" fmla="*/ 52850 w 584535"/>
              <a:gd name="connsiteY54" fmla="*/ 171560 h 605631"/>
              <a:gd name="connsiteX55" fmla="*/ 1349 w 584535"/>
              <a:gd name="connsiteY55" fmla="*/ 84483 h 605631"/>
              <a:gd name="connsiteX56" fmla="*/ 37087 w 584535"/>
              <a:gd name="connsiteY56" fmla="*/ 29959 h 605631"/>
              <a:gd name="connsiteX57" fmla="*/ 135269 w 584535"/>
              <a:gd name="connsiteY57" fmla="*/ 1806 h 60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584535" h="605631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9" name="paper-aeroplane-shape_18344">
            <a:extLst>
              <a:ext uri="{FF2B5EF4-FFF2-40B4-BE49-F238E27FC236}">
                <a16:creationId xmlns:a16="http://schemas.microsoft.com/office/drawing/2014/main" id="{BB25E111-87C1-40CE-A21A-72F05E1D1305}"/>
              </a:ext>
            </a:extLst>
          </p:cNvPr>
          <p:cNvSpPr>
            <a:spLocks noChangeAspect="1"/>
          </p:cNvSpPr>
          <p:nvPr/>
        </p:nvSpPr>
        <p:spPr bwMode="auto">
          <a:xfrm rot="16570500" flipV="1">
            <a:off x="3949423" y="5888768"/>
            <a:ext cx="586846" cy="609685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7921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24" grpId="0" animBg="1"/>
      <p:bldP spid="27" grpId="0" animBg="1"/>
      <p:bldP spid="28" grpId="0" animBg="1"/>
      <p:bldP spid="29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05769DDD-80A4-4C87-A2FE-90124F5EC46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3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494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4E2B15B4-25C9-4EB1-B189-ED05FF501D1B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ED7E7E9E-D1B2-49EF-A17D-9E3C4E79CB20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3E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ruler_263676">
              <a:extLst>
                <a:ext uri="{FF2B5EF4-FFF2-40B4-BE49-F238E27FC236}">
                  <a16:creationId xmlns:a16="http://schemas.microsoft.com/office/drawing/2014/main" id="{737C35DD-CF5D-41BE-BBE6-2411EF9B890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34725" y="1143465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paint-palette-and-brush_27557">
              <a:extLst>
                <a:ext uri="{FF2B5EF4-FFF2-40B4-BE49-F238E27FC236}">
                  <a16:creationId xmlns:a16="http://schemas.microsoft.com/office/drawing/2014/main" id="{C9D5F584-6E23-4A5F-9C4D-F59EEF5BB2A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35499" y="591077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paper-aeroplane-shape_18344">
              <a:extLst>
                <a:ext uri="{FF2B5EF4-FFF2-40B4-BE49-F238E27FC236}">
                  <a16:creationId xmlns:a16="http://schemas.microsoft.com/office/drawing/2014/main" id="{2279BC62-C6D9-41EC-9329-59B3B859585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03086" y="1142535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fountain-pen-close-up_16941">
              <a:extLst>
                <a:ext uri="{FF2B5EF4-FFF2-40B4-BE49-F238E27FC236}">
                  <a16:creationId xmlns:a16="http://schemas.microsoft.com/office/drawing/2014/main" id="{6EF3E052-4242-4C9C-A7CA-1D87723C0C8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073910" y="533315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ruler_263676">
              <a:extLst>
                <a:ext uri="{FF2B5EF4-FFF2-40B4-BE49-F238E27FC236}">
                  <a16:creationId xmlns:a16="http://schemas.microsoft.com/office/drawing/2014/main" id="{3B318328-5E86-4B44-8646-1225E59C8056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7642643" y="1143465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paint-palette-and-brush_27557">
              <a:extLst>
                <a:ext uri="{FF2B5EF4-FFF2-40B4-BE49-F238E27FC236}">
                  <a16:creationId xmlns:a16="http://schemas.microsoft.com/office/drawing/2014/main" id="{673E2030-C1C7-4A7E-BAC5-842FF3AA5EAC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543417" y="591077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" name="paper-aeroplane-shape_18344">
              <a:extLst>
                <a:ext uri="{FF2B5EF4-FFF2-40B4-BE49-F238E27FC236}">
                  <a16:creationId xmlns:a16="http://schemas.microsoft.com/office/drawing/2014/main" id="{EDD95706-D779-4784-A91F-B0337695494C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10511004" y="1142535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fountain-pen-close-up_16941">
              <a:extLst>
                <a:ext uri="{FF2B5EF4-FFF2-40B4-BE49-F238E27FC236}">
                  <a16:creationId xmlns:a16="http://schemas.microsoft.com/office/drawing/2014/main" id="{D5716545-BF6A-401A-BCD3-A0302283D5F5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8981828" y="533315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ruler_263676">
              <a:extLst>
                <a:ext uri="{FF2B5EF4-FFF2-40B4-BE49-F238E27FC236}">
                  <a16:creationId xmlns:a16="http://schemas.microsoft.com/office/drawing/2014/main" id="{DFFBAD26-F6E3-472D-A38F-7C72F1341EB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66112" y="331988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paint-palette-and-brush_27557">
              <a:extLst>
                <a:ext uri="{FF2B5EF4-FFF2-40B4-BE49-F238E27FC236}">
                  <a16:creationId xmlns:a16="http://schemas.microsoft.com/office/drawing/2014/main" id="{1F991441-EE35-4F0E-9BB8-4BB3DC0B208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339641" y="3652673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paper-aeroplane-shape_18344">
              <a:extLst>
                <a:ext uri="{FF2B5EF4-FFF2-40B4-BE49-F238E27FC236}">
                  <a16:creationId xmlns:a16="http://schemas.microsoft.com/office/drawing/2014/main" id="{19A86ABC-747F-4E5E-9665-9017E3E701A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34473" y="3318950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fountain-pen-close-up_16941">
              <a:extLst>
                <a:ext uri="{FF2B5EF4-FFF2-40B4-BE49-F238E27FC236}">
                  <a16:creationId xmlns:a16="http://schemas.microsoft.com/office/drawing/2014/main" id="{AEBB8D28-E450-414A-BFDA-5B81075440E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193291" y="2709265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ruler_263676">
              <a:extLst>
                <a:ext uri="{FF2B5EF4-FFF2-40B4-BE49-F238E27FC236}">
                  <a16:creationId xmlns:a16="http://schemas.microsoft.com/office/drawing/2014/main" id="{15BBDD18-1CB6-41E5-9B0C-BDD764B33078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7474030" y="331988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paint-palette-and-brush_27557">
              <a:extLst>
                <a:ext uri="{FF2B5EF4-FFF2-40B4-BE49-F238E27FC236}">
                  <a16:creationId xmlns:a16="http://schemas.microsoft.com/office/drawing/2014/main" id="{9B66F099-95A2-4425-B50D-7B9B4331C91D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374804" y="276749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paper-aeroplane-shape_18344">
              <a:extLst>
                <a:ext uri="{FF2B5EF4-FFF2-40B4-BE49-F238E27FC236}">
                  <a16:creationId xmlns:a16="http://schemas.microsoft.com/office/drawing/2014/main" id="{2E6E7F25-8915-4F8B-A613-D0CFA882315F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34717" y="2644031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fountain-pen-close-up_16941">
              <a:extLst>
                <a:ext uri="{FF2B5EF4-FFF2-40B4-BE49-F238E27FC236}">
                  <a16:creationId xmlns:a16="http://schemas.microsoft.com/office/drawing/2014/main" id="{5CE9A5F5-A034-422B-BB64-7A2BC8098752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2641970" y="2650422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ruler_263676">
              <a:extLst>
                <a:ext uri="{FF2B5EF4-FFF2-40B4-BE49-F238E27FC236}">
                  <a16:creationId xmlns:a16="http://schemas.microsoft.com/office/drawing/2014/main" id="{3E707716-859B-4BC4-921F-27360EB9B72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66112" y="571593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paint-palette-and-brush_27557">
              <a:extLst>
                <a:ext uri="{FF2B5EF4-FFF2-40B4-BE49-F238E27FC236}">
                  <a16:creationId xmlns:a16="http://schemas.microsoft.com/office/drawing/2014/main" id="{2662B4EB-5E49-4EDF-821C-FE587547E06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6886" y="516354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paper-aeroplane-shape_18344">
              <a:extLst>
                <a:ext uri="{FF2B5EF4-FFF2-40B4-BE49-F238E27FC236}">
                  <a16:creationId xmlns:a16="http://schemas.microsoft.com/office/drawing/2014/main" id="{F7FC1C21-C91E-4878-A154-88D96048A55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34473" y="5715000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fountain-pen-close-up_16941">
              <a:extLst>
                <a:ext uri="{FF2B5EF4-FFF2-40B4-BE49-F238E27FC236}">
                  <a16:creationId xmlns:a16="http://schemas.microsoft.com/office/drawing/2014/main" id="{7D5A0AD5-098C-4D80-BFC4-B3B5D626B06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905297" y="5105780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" name="ruler_263676">
              <a:extLst>
                <a:ext uri="{FF2B5EF4-FFF2-40B4-BE49-F238E27FC236}">
                  <a16:creationId xmlns:a16="http://schemas.microsoft.com/office/drawing/2014/main" id="{9AFE4509-CAE4-4A38-85BC-6786C7740C75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7474030" y="571593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" name="paint-palette-and-brush_27557">
              <a:extLst>
                <a:ext uri="{FF2B5EF4-FFF2-40B4-BE49-F238E27FC236}">
                  <a16:creationId xmlns:a16="http://schemas.microsoft.com/office/drawing/2014/main" id="{761B1376-43E6-43B3-B7E8-6D756C5C15E6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374804" y="516354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" name="paper-aeroplane-shape_18344">
              <a:extLst>
                <a:ext uri="{FF2B5EF4-FFF2-40B4-BE49-F238E27FC236}">
                  <a16:creationId xmlns:a16="http://schemas.microsoft.com/office/drawing/2014/main" id="{07668CF8-4F8D-49E0-B094-82C5D9140397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10342391" y="5715000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" name="fountain-pen-close-up_16941">
              <a:extLst>
                <a:ext uri="{FF2B5EF4-FFF2-40B4-BE49-F238E27FC236}">
                  <a16:creationId xmlns:a16="http://schemas.microsoft.com/office/drawing/2014/main" id="{F5C29E76-D70B-4113-9A09-0776A95BF422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8813215" y="5105780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E6843354-445F-4A7F-8D56-9D28EABA5BF5}"/>
              </a:ext>
            </a:extLst>
          </p:cNvPr>
          <p:cNvGrpSpPr/>
          <p:nvPr userDrawn="1"/>
        </p:nvGrpSpPr>
        <p:grpSpPr>
          <a:xfrm>
            <a:off x="2761549" y="1427825"/>
            <a:ext cx="6763450" cy="3991938"/>
            <a:chOff x="3645164" y="1813666"/>
            <a:chExt cx="4766443" cy="2813260"/>
          </a:xfrm>
          <a:solidFill>
            <a:schemeClr val="bg1"/>
          </a:solidFill>
        </p:grpSpPr>
        <p:sp>
          <p:nvSpPr>
            <p:cNvPr id="35" name="cloud-alone_17471">
              <a:extLst>
                <a:ext uri="{FF2B5EF4-FFF2-40B4-BE49-F238E27FC236}">
                  <a16:creationId xmlns:a16="http://schemas.microsoft.com/office/drawing/2014/main" id="{D2271A3E-13D8-4906-A6D5-B777AA36C2B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45164" y="1813666"/>
              <a:ext cx="4766443" cy="2813260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46" h="4656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grpFill/>
            <a:ln w="57150">
              <a:solidFill>
                <a:srgbClr val="195B5A"/>
              </a:solidFill>
            </a:ln>
            <a:effectLst>
              <a:outerShdw blurRad="203200" dist="38100" dir="5400000" sx="103000" sy="103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" name="cloud-alone_17471">
              <a:extLst>
                <a:ext uri="{FF2B5EF4-FFF2-40B4-BE49-F238E27FC236}">
                  <a16:creationId xmlns:a16="http://schemas.microsoft.com/office/drawing/2014/main" id="{66B4BF80-6515-45A7-B27D-A4B094119FD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92837" y="1867866"/>
              <a:ext cx="4677577" cy="2721647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46" h="4656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grpFill/>
            <a:ln w="28575">
              <a:solidFill>
                <a:srgbClr val="195B5A"/>
              </a:solidFill>
              <a:prstDash val="sysDot"/>
            </a:ln>
            <a:effectLst>
              <a:innerShdw blurRad="114300">
                <a:prstClr val="black"/>
              </a:innerShdw>
            </a:effectLst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7" name="fountain-pen-close-up_16941">
            <a:extLst>
              <a:ext uri="{FF2B5EF4-FFF2-40B4-BE49-F238E27FC236}">
                <a16:creationId xmlns:a16="http://schemas.microsoft.com/office/drawing/2014/main" id="{3E50C2AF-14F3-42FE-90B4-B259B6648BC7}"/>
              </a:ext>
            </a:extLst>
          </p:cNvPr>
          <p:cNvSpPr>
            <a:spLocks noChangeAspect="1"/>
          </p:cNvSpPr>
          <p:nvPr userDrawn="1"/>
        </p:nvSpPr>
        <p:spPr bwMode="auto">
          <a:xfrm rot="790632" flipH="1">
            <a:off x="8336982" y="2936716"/>
            <a:ext cx="578472" cy="599350"/>
          </a:xfrm>
          <a:custGeom>
            <a:avLst/>
            <a:gdLst>
              <a:gd name="connsiteX0" fmla="*/ 231093 w 584535"/>
              <a:gd name="connsiteY0" fmla="*/ 221335 h 605631"/>
              <a:gd name="connsiteX1" fmla="*/ 258806 w 584535"/>
              <a:gd name="connsiteY1" fmla="*/ 260395 h 605631"/>
              <a:gd name="connsiteX2" fmla="*/ 261251 w 584535"/>
              <a:gd name="connsiteY2" fmla="*/ 275313 h 605631"/>
              <a:gd name="connsiteX3" fmla="*/ 256497 w 584535"/>
              <a:gd name="connsiteY3" fmla="*/ 307185 h 605631"/>
              <a:gd name="connsiteX4" fmla="*/ 196181 w 584535"/>
              <a:gd name="connsiteY4" fmla="*/ 302845 h 605631"/>
              <a:gd name="connsiteX5" fmla="*/ 162355 w 584535"/>
              <a:gd name="connsiteY5" fmla="*/ 350313 h 605631"/>
              <a:gd name="connsiteX6" fmla="*/ 138174 w 584535"/>
              <a:gd name="connsiteY6" fmla="*/ 337700 h 605631"/>
              <a:gd name="connsiteX7" fmla="*/ 130974 w 584535"/>
              <a:gd name="connsiteY7" fmla="*/ 332411 h 605631"/>
              <a:gd name="connsiteX8" fmla="*/ 119563 w 584535"/>
              <a:gd name="connsiteY8" fmla="*/ 318984 h 605631"/>
              <a:gd name="connsiteX9" fmla="*/ 108967 w 584535"/>
              <a:gd name="connsiteY9" fmla="*/ 278704 h 605631"/>
              <a:gd name="connsiteX10" fmla="*/ 150808 w 584535"/>
              <a:gd name="connsiteY10" fmla="*/ 239644 h 605631"/>
              <a:gd name="connsiteX11" fmla="*/ 231093 w 584535"/>
              <a:gd name="connsiteY11" fmla="*/ 221335 h 605631"/>
              <a:gd name="connsiteX12" fmla="*/ 562095 w 584535"/>
              <a:gd name="connsiteY12" fmla="*/ 196204 h 605631"/>
              <a:gd name="connsiteX13" fmla="*/ 571666 w 584535"/>
              <a:gd name="connsiteY13" fmla="*/ 213752 h 605631"/>
              <a:gd name="connsiteX14" fmla="*/ 545718 w 584535"/>
              <a:gd name="connsiteY14" fmla="*/ 311413 h 605631"/>
              <a:gd name="connsiteX15" fmla="*/ 515287 w 584535"/>
              <a:gd name="connsiteY15" fmla="*/ 379911 h 605631"/>
              <a:gd name="connsiteX16" fmla="*/ 567047 w 584535"/>
              <a:gd name="connsiteY16" fmla="*/ 408124 h 605631"/>
              <a:gd name="connsiteX17" fmla="*/ 441655 w 584535"/>
              <a:gd name="connsiteY17" fmla="*/ 529928 h 605631"/>
              <a:gd name="connsiteX18" fmla="*/ 564738 w 584535"/>
              <a:gd name="connsiteY18" fmla="*/ 575503 h 605631"/>
              <a:gd name="connsiteX19" fmla="*/ 561885 w 584535"/>
              <a:gd name="connsiteY19" fmla="*/ 592322 h 605631"/>
              <a:gd name="connsiteX20" fmla="*/ 376582 w 584535"/>
              <a:gd name="connsiteY20" fmla="*/ 599104 h 605631"/>
              <a:gd name="connsiteX21" fmla="*/ 340581 w 584535"/>
              <a:gd name="connsiteY21" fmla="*/ 579708 h 605631"/>
              <a:gd name="connsiteX22" fmla="*/ 341804 w 584535"/>
              <a:gd name="connsiteY22" fmla="*/ 579843 h 605631"/>
              <a:gd name="connsiteX23" fmla="*/ 285425 w 584535"/>
              <a:gd name="connsiteY23" fmla="*/ 452749 h 605631"/>
              <a:gd name="connsiteX24" fmla="*/ 285425 w 584535"/>
              <a:gd name="connsiteY24" fmla="*/ 435659 h 605631"/>
              <a:gd name="connsiteX25" fmla="*/ 267764 w 584535"/>
              <a:gd name="connsiteY25" fmla="*/ 425350 h 605631"/>
              <a:gd name="connsiteX26" fmla="*/ 264232 w 584535"/>
              <a:gd name="connsiteY26" fmla="*/ 445560 h 605631"/>
              <a:gd name="connsiteX27" fmla="*/ 276051 w 584535"/>
              <a:gd name="connsiteY27" fmla="*/ 456276 h 605631"/>
              <a:gd name="connsiteX28" fmla="*/ 335147 w 584535"/>
              <a:gd name="connsiteY28" fmla="*/ 588389 h 605631"/>
              <a:gd name="connsiteX29" fmla="*/ 325773 w 584535"/>
              <a:gd name="connsiteY29" fmla="*/ 583506 h 605631"/>
              <a:gd name="connsiteX30" fmla="*/ 228231 w 584535"/>
              <a:gd name="connsiteY30" fmla="*/ 509853 h 605631"/>
              <a:gd name="connsiteX31" fmla="*/ 217635 w 584535"/>
              <a:gd name="connsiteY31" fmla="*/ 502258 h 605631"/>
              <a:gd name="connsiteX32" fmla="*/ 163565 w 584535"/>
              <a:gd name="connsiteY32" fmla="*/ 343017 h 605631"/>
              <a:gd name="connsiteX33" fmla="*/ 193181 w 584535"/>
              <a:gd name="connsiteY33" fmla="*/ 309242 h 605631"/>
              <a:gd name="connsiteX34" fmla="*/ 254994 w 584535"/>
              <a:gd name="connsiteY34" fmla="*/ 310463 h 605631"/>
              <a:gd name="connsiteX35" fmla="*/ 340717 w 584535"/>
              <a:gd name="connsiteY35" fmla="*/ 463736 h 605631"/>
              <a:gd name="connsiteX36" fmla="*/ 340717 w 584535"/>
              <a:gd name="connsiteY36" fmla="*/ 490999 h 605631"/>
              <a:gd name="connsiteX37" fmla="*/ 345879 w 584535"/>
              <a:gd name="connsiteY37" fmla="*/ 576859 h 605631"/>
              <a:gd name="connsiteX38" fmla="*/ 345879 w 584535"/>
              <a:gd name="connsiteY38" fmla="*/ 580250 h 605631"/>
              <a:gd name="connsiteX39" fmla="*/ 538382 w 584535"/>
              <a:gd name="connsiteY39" fmla="*/ 579572 h 605631"/>
              <a:gd name="connsiteX40" fmla="*/ 414349 w 584535"/>
              <a:gd name="connsiteY40" fmla="*/ 536710 h 605631"/>
              <a:gd name="connsiteX41" fmla="*/ 414892 w 584535"/>
              <a:gd name="connsiteY41" fmla="*/ 521111 h 605631"/>
              <a:gd name="connsiteX42" fmla="*/ 538654 w 584535"/>
              <a:gd name="connsiteY42" fmla="*/ 466042 h 605631"/>
              <a:gd name="connsiteX43" fmla="*/ 483226 w 584535"/>
              <a:gd name="connsiteY43" fmla="*/ 376927 h 605631"/>
              <a:gd name="connsiteX44" fmla="*/ 480917 w 584535"/>
              <a:gd name="connsiteY44" fmla="*/ 335150 h 605631"/>
              <a:gd name="connsiteX45" fmla="*/ 562972 w 584535"/>
              <a:gd name="connsiteY45" fmla="*/ 201002 h 605631"/>
              <a:gd name="connsiteX46" fmla="*/ 562095 w 584535"/>
              <a:gd name="connsiteY46" fmla="*/ 196204 h 605631"/>
              <a:gd name="connsiteX47" fmla="*/ 135269 w 584535"/>
              <a:gd name="connsiteY47" fmla="*/ 1806 h 605631"/>
              <a:gd name="connsiteX48" fmla="*/ 155716 w 584535"/>
              <a:gd name="connsiteY48" fmla="*/ 20464 h 605631"/>
              <a:gd name="connsiteX49" fmla="*/ 209391 w 584535"/>
              <a:gd name="connsiteY49" fmla="*/ 179698 h 605631"/>
              <a:gd name="connsiteX50" fmla="*/ 226105 w 584535"/>
              <a:gd name="connsiteY50" fmla="*/ 211572 h 605631"/>
              <a:gd name="connsiteX51" fmla="*/ 145796 w 584535"/>
              <a:gd name="connsiteY51" fmla="*/ 229747 h 605631"/>
              <a:gd name="connsiteX52" fmla="*/ 103943 w 584535"/>
              <a:gd name="connsiteY52" fmla="*/ 268810 h 605631"/>
              <a:gd name="connsiteX53" fmla="*/ 99866 w 584535"/>
              <a:gd name="connsiteY53" fmla="*/ 255925 h 605631"/>
              <a:gd name="connsiteX54" fmla="*/ 52850 w 584535"/>
              <a:gd name="connsiteY54" fmla="*/ 171560 h 605631"/>
              <a:gd name="connsiteX55" fmla="*/ 1349 w 584535"/>
              <a:gd name="connsiteY55" fmla="*/ 84483 h 605631"/>
              <a:gd name="connsiteX56" fmla="*/ 37087 w 584535"/>
              <a:gd name="connsiteY56" fmla="*/ 29959 h 605631"/>
              <a:gd name="connsiteX57" fmla="*/ 135269 w 584535"/>
              <a:gd name="connsiteY57" fmla="*/ 1806 h 60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584535" h="605631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FA2BE64F-A880-4BA7-9C46-C8304246A6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29966" y="159883"/>
            <a:ext cx="1118618" cy="2569469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7FE04FD2-C701-4EF6-8BED-406D339D73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5190" flipH="1">
            <a:off x="5222249" y="3919566"/>
            <a:ext cx="7942083" cy="5113109"/>
          </a:xfrm>
          <a:prstGeom prst="rect">
            <a:avLst/>
          </a:prstGeom>
        </p:spPr>
      </p:pic>
      <p:grpSp>
        <p:nvGrpSpPr>
          <p:cNvPr id="40" name="组合 39">
            <a:extLst>
              <a:ext uri="{FF2B5EF4-FFF2-40B4-BE49-F238E27FC236}">
                <a16:creationId xmlns:a16="http://schemas.microsoft.com/office/drawing/2014/main" id="{AAB2096B-D6EA-494A-963A-85C0150FABC7}"/>
              </a:ext>
            </a:extLst>
          </p:cNvPr>
          <p:cNvGrpSpPr/>
          <p:nvPr userDrawn="1"/>
        </p:nvGrpSpPr>
        <p:grpSpPr>
          <a:xfrm>
            <a:off x="-852871" y="5611250"/>
            <a:ext cx="14311807" cy="1917741"/>
            <a:chOff x="-852871" y="5611250"/>
            <a:chExt cx="14311807" cy="1917741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41" name="cloud-sky-storm_13919">
              <a:extLst>
                <a:ext uri="{FF2B5EF4-FFF2-40B4-BE49-F238E27FC236}">
                  <a16:creationId xmlns:a16="http://schemas.microsoft.com/office/drawing/2014/main" id="{A4067369-A05D-4AF3-9D6B-2E6FEFA95591}"/>
                </a:ext>
              </a:extLst>
            </p:cNvPr>
            <p:cNvSpPr>
              <a:spLocks noChangeAspect="1"/>
            </p:cNvSpPr>
            <p:nvPr/>
          </p:nvSpPr>
          <p:spPr bwMode="auto">
            <a:xfrm rot="1722132">
              <a:off x="-852871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" name="cloud-sky-storm_13919">
              <a:extLst>
                <a:ext uri="{FF2B5EF4-FFF2-40B4-BE49-F238E27FC236}">
                  <a16:creationId xmlns:a16="http://schemas.microsoft.com/office/drawing/2014/main" id="{A8C71C8B-23B8-40B5-8824-CC388B25F3C0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1163030" y="6244721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" name="cloud-sky-storm_13919">
              <a:extLst>
                <a:ext uri="{FF2B5EF4-FFF2-40B4-BE49-F238E27FC236}">
                  <a16:creationId xmlns:a16="http://schemas.microsoft.com/office/drawing/2014/main" id="{27184F24-3CCF-4126-8676-CB6147A1E82F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2627308" y="636574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" name="cloud-sky-storm_13919">
              <a:extLst>
                <a:ext uri="{FF2B5EF4-FFF2-40B4-BE49-F238E27FC236}">
                  <a16:creationId xmlns:a16="http://schemas.microsoft.com/office/drawing/2014/main" id="{9C2C9311-1058-459A-9FF2-985D371AB274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4131914" y="6303265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" name="cloud-sky-storm_13919">
              <a:extLst>
                <a:ext uri="{FF2B5EF4-FFF2-40B4-BE49-F238E27FC236}">
                  <a16:creationId xmlns:a16="http://schemas.microsoft.com/office/drawing/2014/main" id="{FADA5F9C-2A14-4DA6-9490-B62124A07B64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5594920" y="6303264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6" name="cloud-sky-storm_13919">
              <a:extLst>
                <a:ext uri="{FF2B5EF4-FFF2-40B4-BE49-F238E27FC236}">
                  <a16:creationId xmlns:a16="http://schemas.microsoft.com/office/drawing/2014/main" id="{37BED443-B886-4601-9F2E-589A1036C70A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7007766" y="6384897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" name="cloud-sky-storm_13919">
              <a:extLst>
                <a:ext uri="{FF2B5EF4-FFF2-40B4-BE49-F238E27FC236}">
                  <a16:creationId xmlns:a16="http://schemas.microsoft.com/office/drawing/2014/main" id="{EF1E0870-B261-4FEA-AA94-76B48F07D4CB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8441624" y="6368436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" name="cloud-sky-storm_13919">
              <a:extLst>
                <a:ext uri="{FF2B5EF4-FFF2-40B4-BE49-F238E27FC236}">
                  <a16:creationId xmlns:a16="http://schemas.microsoft.com/office/drawing/2014/main" id="{667E12A1-CC37-4E46-940C-FA6E7EC90E00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9843830" y="633579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9" name="cloud-sky-storm_13919">
              <a:extLst>
                <a:ext uri="{FF2B5EF4-FFF2-40B4-BE49-F238E27FC236}">
                  <a16:creationId xmlns:a16="http://schemas.microsoft.com/office/drawing/2014/main" id="{2BB607D5-FC74-4358-A5AF-D4E0B411460D}"/>
                </a:ext>
              </a:extLst>
            </p:cNvPr>
            <p:cNvSpPr>
              <a:spLocks noChangeAspect="1"/>
            </p:cNvSpPr>
            <p:nvPr/>
          </p:nvSpPr>
          <p:spPr bwMode="auto">
            <a:xfrm rot="19877868" flipH="1">
              <a:off x="10945802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541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577F89A-9B03-4D0E-B5D3-B5E2060C5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8480CD1-57B4-41AC-A5EC-EE6E36FF79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83BE589-CE4A-4611-830D-5F6798F10F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ABBBE3-416F-4027-A175-A238F53D1567}" type="datetimeFigureOut">
              <a:rPr lang="zh-CN" altLang="en-US" smtClean="0"/>
              <a:t>2023/7/13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8D131A-32FC-40CE-AB78-AE493390F4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37C988-641A-4D08-9BE4-E680685013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05FBB9-8F0E-4BDA-832C-FB116AB9B8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2878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14.png"/><Relationship Id="rId9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8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ACA11BA-20C5-45AE-9FC2-5E3C6E6DF4F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BE9FCA93-8A44-46EE-90DB-058C4441FFF0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3E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7" name="paint-palette-and-brush_27557">
              <a:extLst>
                <a:ext uri="{FF2B5EF4-FFF2-40B4-BE49-F238E27FC236}">
                  <a16:creationId xmlns:a16="http://schemas.microsoft.com/office/drawing/2014/main" id="{459C911D-1D53-4C8C-9995-9367B1F2A18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35499" y="591077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paper-aeroplane-shape_18344">
              <a:extLst>
                <a:ext uri="{FF2B5EF4-FFF2-40B4-BE49-F238E27FC236}">
                  <a16:creationId xmlns:a16="http://schemas.microsoft.com/office/drawing/2014/main" id="{78C2B56B-EAFA-43EB-952A-4DDC825157C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03086" y="1142535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fountain-pen-close-up_16941">
              <a:extLst>
                <a:ext uri="{FF2B5EF4-FFF2-40B4-BE49-F238E27FC236}">
                  <a16:creationId xmlns:a16="http://schemas.microsoft.com/office/drawing/2014/main" id="{4BA48C80-411A-4095-8A66-083F241A5BB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073910" y="533315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ruler_263676">
              <a:extLst>
                <a:ext uri="{FF2B5EF4-FFF2-40B4-BE49-F238E27FC236}">
                  <a16:creationId xmlns:a16="http://schemas.microsoft.com/office/drawing/2014/main" id="{CC51C679-2DFA-4900-9062-B129C585E07C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8019958" y="1143409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paint-palette-and-brush_27557">
              <a:extLst>
                <a:ext uri="{FF2B5EF4-FFF2-40B4-BE49-F238E27FC236}">
                  <a16:creationId xmlns:a16="http://schemas.microsoft.com/office/drawing/2014/main" id="{B31BA335-0405-4A4A-93AE-E27D0EC2897A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543417" y="591077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paper-aeroplane-shape_18344">
              <a:extLst>
                <a:ext uri="{FF2B5EF4-FFF2-40B4-BE49-F238E27FC236}">
                  <a16:creationId xmlns:a16="http://schemas.microsoft.com/office/drawing/2014/main" id="{E493DA9D-C3AB-4A2E-B7FC-C7FA09283A4B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10511004" y="1142535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fountain-pen-close-up_16941">
              <a:extLst>
                <a:ext uri="{FF2B5EF4-FFF2-40B4-BE49-F238E27FC236}">
                  <a16:creationId xmlns:a16="http://schemas.microsoft.com/office/drawing/2014/main" id="{8943B225-0B96-4FB9-9B02-B68AA06B8381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9439425" y="533314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ruler_263676">
              <a:extLst>
                <a:ext uri="{FF2B5EF4-FFF2-40B4-BE49-F238E27FC236}">
                  <a16:creationId xmlns:a16="http://schemas.microsoft.com/office/drawing/2014/main" id="{A89005BD-98FE-490C-B713-A6F26ED60C7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66112" y="331988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paint-palette-and-brush_27557">
              <a:extLst>
                <a:ext uri="{FF2B5EF4-FFF2-40B4-BE49-F238E27FC236}">
                  <a16:creationId xmlns:a16="http://schemas.microsoft.com/office/drawing/2014/main" id="{157DB988-12E6-4998-9B7A-1304BF9F750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339641" y="3652673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" name="paper-aeroplane-shape_18344">
              <a:extLst>
                <a:ext uri="{FF2B5EF4-FFF2-40B4-BE49-F238E27FC236}">
                  <a16:creationId xmlns:a16="http://schemas.microsoft.com/office/drawing/2014/main" id="{9BE54DD2-58A6-4DE3-A940-03C9033FBFD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34473" y="3318950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fountain-pen-close-up_16941">
              <a:extLst>
                <a:ext uri="{FF2B5EF4-FFF2-40B4-BE49-F238E27FC236}">
                  <a16:creationId xmlns:a16="http://schemas.microsoft.com/office/drawing/2014/main" id="{B334C3D5-1444-48AB-8B63-2409C5AA4FF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193291" y="2709265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ruler_263676">
              <a:extLst>
                <a:ext uri="{FF2B5EF4-FFF2-40B4-BE49-F238E27FC236}">
                  <a16:creationId xmlns:a16="http://schemas.microsoft.com/office/drawing/2014/main" id="{DD2725EA-6936-4632-B66F-CD7D85BA685A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7474030" y="331988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paint-palette-and-brush_27557">
              <a:extLst>
                <a:ext uri="{FF2B5EF4-FFF2-40B4-BE49-F238E27FC236}">
                  <a16:creationId xmlns:a16="http://schemas.microsoft.com/office/drawing/2014/main" id="{BC5E17ED-FB9D-46DC-9409-889C91608D14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374804" y="276749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paper-aeroplane-shape_18344">
              <a:extLst>
                <a:ext uri="{FF2B5EF4-FFF2-40B4-BE49-F238E27FC236}">
                  <a16:creationId xmlns:a16="http://schemas.microsoft.com/office/drawing/2014/main" id="{9D8C877C-0402-4683-AB18-EF83492A8076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34717" y="2644031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1" name="fountain-pen-close-up_16941">
              <a:extLst>
                <a:ext uri="{FF2B5EF4-FFF2-40B4-BE49-F238E27FC236}">
                  <a16:creationId xmlns:a16="http://schemas.microsoft.com/office/drawing/2014/main" id="{977CF8DB-5307-4A86-BADD-2CA3891994F5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2641970" y="2650422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ruler_263676">
              <a:extLst>
                <a:ext uri="{FF2B5EF4-FFF2-40B4-BE49-F238E27FC236}">
                  <a16:creationId xmlns:a16="http://schemas.microsoft.com/office/drawing/2014/main" id="{0B8BD9C4-BDD4-4337-9E50-DF0BE8CD8A7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66112" y="571593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paint-palette-and-brush_27557">
              <a:extLst>
                <a:ext uri="{FF2B5EF4-FFF2-40B4-BE49-F238E27FC236}">
                  <a16:creationId xmlns:a16="http://schemas.microsoft.com/office/drawing/2014/main" id="{F4A5D6A4-DD96-47F9-98DA-C7E1AF94F67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6886" y="516354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paper-aeroplane-shape_18344">
              <a:extLst>
                <a:ext uri="{FF2B5EF4-FFF2-40B4-BE49-F238E27FC236}">
                  <a16:creationId xmlns:a16="http://schemas.microsoft.com/office/drawing/2014/main" id="{BE57CD0C-2759-4562-9BBF-27A7450508D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34473" y="5715000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fountain-pen-close-up_16941">
              <a:extLst>
                <a:ext uri="{FF2B5EF4-FFF2-40B4-BE49-F238E27FC236}">
                  <a16:creationId xmlns:a16="http://schemas.microsoft.com/office/drawing/2014/main" id="{DF733CAB-E5DB-465C-A319-EDA84F81CA2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905297" y="5105780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paint-palette-and-brush_27557">
              <a:extLst>
                <a:ext uri="{FF2B5EF4-FFF2-40B4-BE49-F238E27FC236}">
                  <a16:creationId xmlns:a16="http://schemas.microsoft.com/office/drawing/2014/main" id="{BACDBC11-0C88-4B43-A6BF-3816A565D60E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070004" y="595602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paper-aeroplane-shape_18344">
              <a:extLst>
                <a:ext uri="{FF2B5EF4-FFF2-40B4-BE49-F238E27FC236}">
                  <a16:creationId xmlns:a16="http://schemas.microsoft.com/office/drawing/2014/main" id="{658B3028-9011-4EB2-99B3-D457A276F9A2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10342391" y="5715000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fountain-pen-close-up_16941">
              <a:extLst>
                <a:ext uri="{FF2B5EF4-FFF2-40B4-BE49-F238E27FC236}">
                  <a16:creationId xmlns:a16="http://schemas.microsoft.com/office/drawing/2014/main" id="{1E484C4E-C232-4557-8857-86E6AFCFAA60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8813215" y="5105780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65" name="ruler_151545">
            <a:extLst>
              <a:ext uri="{FF2B5EF4-FFF2-40B4-BE49-F238E27FC236}">
                <a16:creationId xmlns:a16="http://schemas.microsoft.com/office/drawing/2014/main" id="{EA67D2C7-DCC3-481E-8ED8-C15C736E6A2B}"/>
              </a:ext>
            </a:extLst>
          </p:cNvPr>
          <p:cNvSpPr>
            <a:spLocks noChangeAspect="1"/>
          </p:cNvSpPr>
          <p:nvPr/>
        </p:nvSpPr>
        <p:spPr bwMode="auto">
          <a:xfrm>
            <a:off x="1416175" y="4419705"/>
            <a:ext cx="609685" cy="607499"/>
          </a:xfrm>
          <a:custGeom>
            <a:avLst/>
            <a:gdLst>
              <a:gd name="T0" fmla="*/ 6505 w 6574"/>
              <a:gd name="T1" fmla="*/ 1786 h 6560"/>
              <a:gd name="T2" fmla="*/ 4774 w 6574"/>
              <a:gd name="T3" fmla="*/ 54 h 6560"/>
              <a:gd name="T4" fmla="*/ 4577 w 6574"/>
              <a:gd name="T5" fmla="*/ 54 h 6560"/>
              <a:gd name="T6" fmla="*/ 55 w 6574"/>
              <a:gd name="T7" fmla="*/ 4577 h 6560"/>
              <a:gd name="T8" fmla="*/ 55 w 6574"/>
              <a:gd name="T9" fmla="*/ 4773 h 6560"/>
              <a:gd name="T10" fmla="*/ 1786 w 6574"/>
              <a:gd name="T11" fmla="*/ 6505 h 6560"/>
              <a:gd name="T12" fmla="*/ 1982 w 6574"/>
              <a:gd name="T13" fmla="*/ 6505 h 6560"/>
              <a:gd name="T14" fmla="*/ 6505 w 6574"/>
              <a:gd name="T15" fmla="*/ 1982 h 6560"/>
              <a:gd name="T16" fmla="*/ 6505 w 6574"/>
              <a:gd name="T17" fmla="*/ 1786 h 6560"/>
              <a:gd name="T18" fmla="*/ 1884 w 6574"/>
              <a:gd name="T19" fmla="*/ 6210 h 6560"/>
              <a:gd name="T20" fmla="*/ 350 w 6574"/>
              <a:gd name="T21" fmla="*/ 4675 h 6560"/>
              <a:gd name="T22" fmla="*/ 655 w 6574"/>
              <a:gd name="T23" fmla="*/ 4369 h 6560"/>
              <a:gd name="T24" fmla="*/ 1052 w 6574"/>
              <a:gd name="T25" fmla="*/ 4766 h 6560"/>
              <a:gd name="T26" fmla="*/ 1248 w 6574"/>
              <a:gd name="T27" fmla="*/ 4569 h 6560"/>
              <a:gd name="T28" fmla="*/ 852 w 6574"/>
              <a:gd name="T29" fmla="*/ 4173 h 6560"/>
              <a:gd name="T30" fmla="*/ 1158 w 6574"/>
              <a:gd name="T31" fmla="*/ 3867 h 6560"/>
              <a:gd name="T32" fmla="*/ 1808 w 6574"/>
              <a:gd name="T33" fmla="*/ 4517 h 6560"/>
              <a:gd name="T34" fmla="*/ 2005 w 6574"/>
              <a:gd name="T35" fmla="*/ 4320 h 6560"/>
              <a:gd name="T36" fmla="*/ 1355 w 6574"/>
              <a:gd name="T37" fmla="*/ 3670 h 6560"/>
              <a:gd name="T38" fmla="*/ 1661 w 6574"/>
              <a:gd name="T39" fmla="*/ 3364 h 6560"/>
              <a:gd name="T40" fmla="*/ 2057 w 6574"/>
              <a:gd name="T41" fmla="*/ 3761 h 6560"/>
              <a:gd name="T42" fmla="*/ 2253 w 6574"/>
              <a:gd name="T43" fmla="*/ 3564 h 6560"/>
              <a:gd name="T44" fmla="*/ 1857 w 6574"/>
              <a:gd name="T45" fmla="*/ 3168 h 6560"/>
              <a:gd name="T46" fmla="*/ 2163 w 6574"/>
              <a:gd name="T47" fmla="*/ 2862 h 6560"/>
              <a:gd name="T48" fmla="*/ 2813 w 6574"/>
              <a:gd name="T49" fmla="*/ 3512 h 6560"/>
              <a:gd name="T50" fmla="*/ 3010 w 6574"/>
              <a:gd name="T51" fmla="*/ 3315 h 6560"/>
              <a:gd name="T52" fmla="*/ 2360 w 6574"/>
              <a:gd name="T53" fmla="*/ 2665 h 6560"/>
              <a:gd name="T54" fmla="*/ 2666 w 6574"/>
              <a:gd name="T55" fmla="*/ 2359 h 6560"/>
              <a:gd name="T56" fmla="*/ 3062 w 6574"/>
              <a:gd name="T57" fmla="*/ 2756 h 6560"/>
              <a:gd name="T58" fmla="*/ 3259 w 6574"/>
              <a:gd name="T59" fmla="*/ 2559 h 6560"/>
              <a:gd name="T60" fmla="*/ 2862 w 6574"/>
              <a:gd name="T61" fmla="*/ 2163 h 6560"/>
              <a:gd name="T62" fmla="*/ 3168 w 6574"/>
              <a:gd name="T63" fmla="*/ 1857 h 6560"/>
              <a:gd name="T64" fmla="*/ 3818 w 6574"/>
              <a:gd name="T65" fmla="*/ 2507 h 6560"/>
              <a:gd name="T66" fmla="*/ 4015 w 6574"/>
              <a:gd name="T67" fmla="*/ 2310 h 6560"/>
              <a:gd name="T68" fmla="*/ 3365 w 6574"/>
              <a:gd name="T69" fmla="*/ 1660 h 6560"/>
              <a:gd name="T70" fmla="*/ 3671 w 6574"/>
              <a:gd name="T71" fmla="*/ 1354 h 6560"/>
              <a:gd name="T72" fmla="*/ 4067 w 6574"/>
              <a:gd name="T73" fmla="*/ 1750 h 6560"/>
              <a:gd name="T74" fmla="*/ 4264 w 6574"/>
              <a:gd name="T75" fmla="*/ 1554 h 6560"/>
              <a:gd name="T76" fmla="*/ 3867 w 6574"/>
              <a:gd name="T77" fmla="*/ 1158 h 6560"/>
              <a:gd name="T78" fmla="*/ 4173 w 6574"/>
              <a:gd name="T79" fmla="*/ 852 h 6560"/>
              <a:gd name="T80" fmla="*/ 4823 w 6574"/>
              <a:gd name="T81" fmla="*/ 1502 h 6560"/>
              <a:gd name="T82" fmla="*/ 5020 w 6574"/>
              <a:gd name="T83" fmla="*/ 1305 h 6560"/>
              <a:gd name="T84" fmla="*/ 4370 w 6574"/>
              <a:gd name="T85" fmla="*/ 655 h 6560"/>
              <a:gd name="T86" fmla="*/ 4676 w 6574"/>
              <a:gd name="T87" fmla="*/ 349 h 6560"/>
              <a:gd name="T88" fmla="*/ 6211 w 6574"/>
              <a:gd name="T89" fmla="*/ 1884 h 6560"/>
              <a:gd name="T90" fmla="*/ 1884 w 6574"/>
              <a:gd name="T91" fmla="*/ 6210 h 6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6574" h="6560">
                <a:moveTo>
                  <a:pt x="6505" y="1786"/>
                </a:moveTo>
                <a:lnTo>
                  <a:pt x="4774" y="54"/>
                </a:lnTo>
                <a:cubicBezTo>
                  <a:pt x="4720" y="0"/>
                  <a:pt x="4632" y="0"/>
                  <a:pt x="4577" y="54"/>
                </a:cubicBezTo>
                <a:lnTo>
                  <a:pt x="55" y="4577"/>
                </a:lnTo>
                <a:cubicBezTo>
                  <a:pt x="0" y="4631"/>
                  <a:pt x="0" y="4719"/>
                  <a:pt x="55" y="4773"/>
                </a:cubicBezTo>
                <a:lnTo>
                  <a:pt x="1786" y="6505"/>
                </a:lnTo>
                <a:cubicBezTo>
                  <a:pt x="1838" y="6560"/>
                  <a:pt x="1938" y="6558"/>
                  <a:pt x="1982" y="6505"/>
                </a:cubicBezTo>
                <a:lnTo>
                  <a:pt x="6505" y="1982"/>
                </a:lnTo>
                <a:cubicBezTo>
                  <a:pt x="6547" y="1953"/>
                  <a:pt x="6574" y="1854"/>
                  <a:pt x="6505" y="1786"/>
                </a:cubicBezTo>
                <a:close/>
                <a:moveTo>
                  <a:pt x="1884" y="6210"/>
                </a:moveTo>
                <a:lnTo>
                  <a:pt x="350" y="4675"/>
                </a:lnTo>
                <a:lnTo>
                  <a:pt x="655" y="4369"/>
                </a:lnTo>
                <a:lnTo>
                  <a:pt x="1052" y="4766"/>
                </a:lnTo>
                <a:lnTo>
                  <a:pt x="1248" y="4569"/>
                </a:lnTo>
                <a:lnTo>
                  <a:pt x="852" y="4173"/>
                </a:lnTo>
                <a:lnTo>
                  <a:pt x="1158" y="3867"/>
                </a:lnTo>
                <a:lnTo>
                  <a:pt x="1808" y="4517"/>
                </a:lnTo>
                <a:lnTo>
                  <a:pt x="2005" y="4320"/>
                </a:lnTo>
                <a:lnTo>
                  <a:pt x="1355" y="3670"/>
                </a:lnTo>
                <a:lnTo>
                  <a:pt x="1661" y="3364"/>
                </a:lnTo>
                <a:lnTo>
                  <a:pt x="2057" y="3761"/>
                </a:lnTo>
                <a:lnTo>
                  <a:pt x="2253" y="3564"/>
                </a:lnTo>
                <a:lnTo>
                  <a:pt x="1857" y="3168"/>
                </a:lnTo>
                <a:lnTo>
                  <a:pt x="2163" y="2862"/>
                </a:lnTo>
                <a:lnTo>
                  <a:pt x="2813" y="3512"/>
                </a:lnTo>
                <a:lnTo>
                  <a:pt x="3010" y="3315"/>
                </a:lnTo>
                <a:lnTo>
                  <a:pt x="2360" y="2665"/>
                </a:lnTo>
                <a:lnTo>
                  <a:pt x="2666" y="2359"/>
                </a:lnTo>
                <a:lnTo>
                  <a:pt x="3062" y="2756"/>
                </a:lnTo>
                <a:lnTo>
                  <a:pt x="3259" y="2559"/>
                </a:lnTo>
                <a:lnTo>
                  <a:pt x="2862" y="2163"/>
                </a:lnTo>
                <a:lnTo>
                  <a:pt x="3168" y="1857"/>
                </a:lnTo>
                <a:lnTo>
                  <a:pt x="3818" y="2507"/>
                </a:lnTo>
                <a:lnTo>
                  <a:pt x="4015" y="2310"/>
                </a:lnTo>
                <a:lnTo>
                  <a:pt x="3365" y="1660"/>
                </a:lnTo>
                <a:lnTo>
                  <a:pt x="3671" y="1354"/>
                </a:lnTo>
                <a:lnTo>
                  <a:pt x="4067" y="1750"/>
                </a:lnTo>
                <a:lnTo>
                  <a:pt x="4264" y="1554"/>
                </a:lnTo>
                <a:lnTo>
                  <a:pt x="3867" y="1158"/>
                </a:lnTo>
                <a:lnTo>
                  <a:pt x="4173" y="852"/>
                </a:lnTo>
                <a:lnTo>
                  <a:pt x="4823" y="1502"/>
                </a:lnTo>
                <a:lnTo>
                  <a:pt x="5020" y="1305"/>
                </a:lnTo>
                <a:lnTo>
                  <a:pt x="4370" y="655"/>
                </a:lnTo>
                <a:lnTo>
                  <a:pt x="4676" y="349"/>
                </a:lnTo>
                <a:lnTo>
                  <a:pt x="6211" y="1884"/>
                </a:lnTo>
                <a:lnTo>
                  <a:pt x="1884" y="62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B257E95A-F53B-4063-A9E1-44AA7162E40A}"/>
              </a:ext>
            </a:extLst>
          </p:cNvPr>
          <p:cNvGrpSpPr/>
          <p:nvPr/>
        </p:nvGrpSpPr>
        <p:grpSpPr>
          <a:xfrm rot="21171639">
            <a:off x="1948952" y="106308"/>
            <a:ext cx="8413442" cy="5222372"/>
            <a:chOff x="3581729" y="1730706"/>
            <a:chExt cx="4882296" cy="2940970"/>
          </a:xfrm>
        </p:grpSpPr>
        <p:sp>
          <p:nvSpPr>
            <p:cNvPr id="31" name="cloud-alone_17471">
              <a:extLst>
                <a:ext uri="{FF2B5EF4-FFF2-40B4-BE49-F238E27FC236}">
                  <a16:creationId xmlns:a16="http://schemas.microsoft.com/office/drawing/2014/main" id="{9BEF3728-06C3-42BB-B329-F736DCC3A8E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581729" y="1730706"/>
              <a:ext cx="4882296" cy="2940970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46" h="4656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solidFill>
              <a:srgbClr val="195B5A"/>
            </a:solidFill>
            <a:ln w="57150">
              <a:solidFill>
                <a:schemeClr val="bg1"/>
              </a:solidFill>
            </a:ln>
            <a:effectLst>
              <a:outerShdw blurRad="203200" dist="38100" dir="5400000" sx="103000" sy="103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2" name="cloud-alone_17471">
              <a:extLst>
                <a:ext uri="{FF2B5EF4-FFF2-40B4-BE49-F238E27FC236}">
                  <a16:creationId xmlns:a16="http://schemas.microsoft.com/office/drawing/2014/main" id="{D185A7D6-E50E-40EF-9E82-11FE87C95CF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92837" y="1867866"/>
              <a:ext cx="4677577" cy="2721647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46" h="4656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noFill/>
            <a:ln w="28575">
              <a:solidFill>
                <a:schemeClr val="bg1"/>
              </a:solidFill>
              <a:prstDash val="sysDot"/>
            </a:ln>
            <a:effectLst>
              <a:outerShdw blurRad="203200" dist="38100" dir="5400000" sx="103000" sy="103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3" name="文本框 32">
            <a:extLst>
              <a:ext uri="{FF2B5EF4-FFF2-40B4-BE49-F238E27FC236}">
                <a16:creationId xmlns:a16="http://schemas.microsoft.com/office/drawing/2014/main" id="{BC62B547-34DE-4389-BCE8-71082EBCD6EB}"/>
              </a:ext>
            </a:extLst>
          </p:cNvPr>
          <p:cNvSpPr txBox="1"/>
          <p:nvPr/>
        </p:nvSpPr>
        <p:spPr>
          <a:xfrm>
            <a:off x="2714829" y="1830730"/>
            <a:ext cx="76927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钻石甜心手机字体" panose="02000500000000000000" pitchFamily="2" charset="-122"/>
                <a:ea typeface="钻石甜心手机字体" panose="02000500000000000000" pitchFamily="2" charset="-122"/>
                <a:cs typeface="钻石甜心手机字体" panose="02000500000000000000" pitchFamily="2" charset="-122"/>
                <a:sym typeface="+mn-lt"/>
              </a:rPr>
              <a:t>BIỆN PHÁP TU TỪ ĐẢO NGỮ</a:t>
            </a:r>
            <a:endParaRPr lang="zh-CN" altLang="en-US" sz="60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钻石甜心手机字体" panose="02000500000000000000" pitchFamily="2" charset="-122"/>
              <a:ea typeface="钻石甜心手机字体" panose="02000500000000000000" pitchFamily="2" charset="-122"/>
              <a:cs typeface="钻石甜心手机字体" panose="02000500000000000000" pitchFamily="2" charset="-122"/>
              <a:sym typeface="+mn-lt"/>
            </a:endParaRPr>
          </a:p>
        </p:txBody>
      </p:sp>
      <p:sp>
        <p:nvSpPr>
          <p:cNvPr id="35" name="TextBox 11">
            <a:extLst>
              <a:ext uri="{FF2B5EF4-FFF2-40B4-BE49-F238E27FC236}">
                <a16:creationId xmlns:a16="http://schemas.microsoft.com/office/drawing/2014/main" id="{B5B439B2-E189-4B32-A43F-B3A18534ACDB}"/>
              </a:ext>
            </a:extLst>
          </p:cNvPr>
          <p:cNvSpPr txBox="1"/>
          <p:nvPr/>
        </p:nvSpPr>
        <p:spPr>
          <a:xfrm>
            <a:off x="4877836" y="3798023"/>
            <a:ext cx="404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b="1" dirty="0">
                <a:solidFill>
                  <a:schemeClr val="bg1"/>
                </a:solidFill>
                <a:cs typeface="+mn-ea"/>
                <a:sym typeface="+mn-lt"/>
              </a:rPr>
              <a:t>THỰC HÀNH TIẾNG VIỆT</a:t>
            </a:r>
          </a:p>
        </p:txBody>
      </p:sp>
      <p:sp>
        <p:nvSpPr>
          <p:cNvPr id="36" name="paper-aeroplane-shape_18344">
            <a:extLst>
              <a:ext uri="{FF2B5EF4-FFF2-40B4-BE49-F238E27FC236}">
                <a16:creationId xmlns:a16="http://schemas.microsoft.com/office/drawing/2014/main" id="{25DFCC45-E1EB-43DB-AD53-059139F76D3A}"/>
              </a:ext>
            </a:extLst>
          </p:cNvPr>
          <p:cNvSpPr>
            <a:spLocks noChangeAspect="1"/>
          </p:cNvSpPr>
          <p:nvPr/>
        </p:nvSpPr>
        <p:spPr bwMode="auto">
          <a:xfrm>
            <a:off x="3662357" y="551330"/>
            <a:ext cx="891147" cy="890222"/>
          </a:xfrm>
          <a:custGeom>
            <a:avLst/>
            <a:gdLst>
              <a:gd name="connsiteX0" fmla="*/ 307530 w 607181"/>
              <a:gd name="connsiteY0" fmla="*/ 454721 h 606551"/>
              <a:gd name="connsiteX1" fmla="*/ 302084 w 607181"/>
              <a:gd name="connsiteY1" fmla="*/ 460160 h 606551"/>
              <a:gd name="connsiteX2" fmla="*/ 294270 w 607181"/>
              <a:gd name="connsiteY2" fmla="*/ 466425 h 606551"/>
              <a:gd name="connsiteX3" fmla="*/ 307530 w 607181"/>
              <a:gd name="connsiteY3" fmla="*/ 493970 h 606551"/>
              <a:gd name="connsiteX4" fmla="*/ 233421 w 607181"/>
              <a:gd name="connsiteY4" fmla="*/ 419374 h 606551"/>
              <a:gd name="connsiteX5" fmla="*/ 260531 w 607181"/>
              <a:gd name="connsiteY5" fmla="*/ 432496 h 606551"/>
              <a:gd name="connsiteX6" fmla="*/ 266687 w 607181"/>
              <a:gd name="connsiteY6" fmla="*/ 424812 h 606551"/>
              <a:gd name="connsiteX7" fmla="*/ 272133 w 607181"/>
              <a:gd name="connsiteY7" fmla="*/ 419374 h 606551"/>
              <a:gd name="connsiteX8" fmla="*/ 387794 w 607181"/>
              <a:gd name="connsiteY8" fmla="*/ 374569 h 606551"/>
              <a:gd name="connsiteX9" fmla="*/ 341743 w 607181"/>
              <a:gd name="connsiteY9" fmla="*/ 420675 h 606551"/>
              <a:gd name="connsiteX10" fmla="*/ 380573 w 607181"/>
              <a:gd name="connsiteY10" fmla="*/ 501418 h 606551"/>
              <a:gd name="connsiteX11" fmla="*/ 387794 w 607181"/>
              <a:gd name="connsiteY11" fmla="*/ 495270 h 606551"/>
              <a:gd name="connsiteX12" fmla="*/ 26305 w 607181"/>
              <a:gd name="connsiteY12" fmla="*/ 370560 h 606551"/>
              <a:gd name="connsiteX13" fmla="*/ 32580 w 607181"/>
              <a:gd name="connsiteY13" fmla="*/ 496832 h 606551"/>
              <a:gd name="connsiteX14" fmla="*/ 102197 w 607181"/>
              <a:gd name="connsiteY14" fmla="*/ 516340 h 606551"/>
              <a:gd name="connsiteX15" fmla="*/ 26305 w 607181"/>
              <a:gd name="connsiteY15" fmla="*/ 370560 h 606551"/>
              <a:gd name="connsiteX16" fmla="*/ 228922 w 607181"/>
              <a:gd name="connsiteY16" fmla="*/ 336976 h 606551"/>
              <a:gd name="connsiteX17" fmla="*/ 222529 w 607181"/>
              <a:gd name="connsiteY17" fmla="*/ 343360 h 606551"/>
              <a:gd name="connsiteX18" fmla="*/ 307174 w 607181"/>
              <a:gd name="connsiteY18" fmla="*/ 384381 h 606551"/>
              <a:gd name="connsiteX19" fmla="*/ 354647 w 607181"/>
              <a:gd name="connsiteY19" fmla="*/ 336976 h 606551"/>
              <a:gd name="connsiteX20" fmla="*/ 435148 w 607181"/>
              <a:gd name="connsiteY20" fmla="*/ 279640 h 606551"/>
              <a:gd name="connsiteX21" fmla="*/ 426388 w 607181"/>
              <a:gd name="connsiteY21" fmla="*/ 283186 h 606551"/>
              <a:gd name="connsiteX22" fmla="*/ 275566 w 607181"/>
              <a:gd name="connsiteY22" fmla="*/ 433797 h 606551"/>
              <a:gd name="connsiteX23" fmla="*/ 265266 w 607181"/>
              <a:gd name="connsiteY23" fmla="*/ 454603 h 606551"/>
              <a:gd name="connsiteX24" fmla="*/ 266687 w 607181"/>
              <a:gd name="connsiteY24" fmla="*/ 459568 h 606551"/>
              <a:gd name="connsiteX25" fmla="*/ 271422 w 607181"/>
              <a:gd name="connsiteY25" fmla="*/ 461696 h 606551"/>
              <a:gd name="connsiteX26" fmla="*/ 272251 w 607181"/>
              <a:gd name="connsiteY26" fmla="*/ 461578 h 606551"/>
              <a:gd name="connsiteX27" fmla="*/ 293205 w 607181"/>
              <a:gd name="connsiteY27" fmla="*/ 451293 h 606551"/>
              <a:gd name="connsiteX28" fmla="*/ 309424 w 607181"/>
              <a:gd name="connsiteY28" fmla="*/ 435097 h 606551"/>
              <a:gd name="connsiteX29" fmla="*/ 443909 w 607181"/>
              <a:gd name="connsiteY29" fmla="*/ 300801 h 606551"/>
              <a:gd name="connsiteX30" fmla="*/ 447578 w 607181"/>
              <a:gd name="connsiteY30" fmla="*/ 291934 h 606551"/>
              <a:gd name="connsiteX31" fmla="*/ 443909 w 607181"/>
              <a:gd name="connsiteY31" fmla="*/ 283186 h 606551"/>
              <a:gd name="connsiteX32" fmla="*/ 435148 w 607181"/>
              <a:gd name="connsiteY32" fmla="*/ 279640 h 606551"/>
              <a:gd name="connsiteX33" fmla="*/ 435148 w 607181"/>
              <a:gd name="connsiteY33" fmla="*/ 266990 h 606551"/>
              <a:gd name="connsiteX34" fmla="*/ 452787 w 607181"/>
              <a:gd name="connsiteY34" fmla="*/ 274320 h 606551"/>
              <a:gd name="connsiteX35" fmla="*/ 460127 w 607181"/>
              <a:gd name="connsiteY35" fmla="*/ 291934 h 606551"/>
              <a:gd name="connsiteX36" fmla="*/ 452787 w 607181"/>
              <a:gd name="connsiteY36" fmla="*/ 309667 h 606551"/>
              <a:gd name="connsiteX37" fmla="*/ 400461 w 607181"/>
              <a:gd name="connsiteY37" fmla="*/ 361920 h 606551"/>
              <a:gd name="connsiteX38" fmla="*/ 400461 w 607181"/>
              <a:gd name="connsiteY38" fmla="*/ 399986 h 606551"/>
              <a:gd name="connsiteX39" fmla="*/ 411116 w 607181"/>
              <a:gd name="connsiteY39" fmla="*/ 389465 h 606551"/>
              <a:gd name="connsiteX40" fmla="*/ 419995 w 607181"/>
              <a:gd name="connsiteY40" fmla="*/ 389465 h 606551"/>
              <a:gd name="connsiteX41" fmla="*/ 419995 w 607181"/>
              <a:gd name="connsiteY41" fmla="*/ 398331 h 606551"/>
              <a:gd name="connsiteX42" fmla="*/ 400461 w 607181"/>
              <a:gd name="connsiteY42" fmla="*/ 417837 h 606551"/>
              <a:gd name="connsiteX43" fmla="*/ 400461 w 607181"/>
              <a:gd name="connsiteY43" fmla="*/ 498226 h 606551"/>
              <a:gd name="connsiteX44" fmla="*/ 398212 w 607181"/>
              <a:gd name="connsiteY44" fmla="*/ 503073 h 606551"/>
              <a:gd name="connsiteX45" fmla="*/ 382467 w 607181"/>
              <a:gd name="connsiteY45" fmla="*/ 516313 h 606551"/>
              <a:gd name="connsiteX46" fmla="*/ 378323 w 607181"/>
              <a:gd name="connsiteY46" fmla="*/ 517850 h 606551"/>
              <a:gd name="connsiteX47" fmla="*/ 377021 w 607181"/>
              <a:gd name="connsiteY47" fmla="*/ 517614 h 606551"/>
              <a:gd name="connsiteX48" fmla="*/ 372641 w 607181"/>
              <a:gd name="connsiteY48" fmla="*/ 514185 h 606551"/>
              <a:gd name="connsiteX49" fmla="*/ 332272 w 607181"/>
              <a:gd name="connsiteY49" fmla="*/ 430132 h 606551"/>
              <a:gd name="connsiteX50" fmla="*/ 320197 w 607181"/>
              <a:gd name="connsiteY50" fmla="*/ 442072 h 606551"/>
              <a:gd name="connsiteX51" fmla="*/ 320197 w 607181"/>
              <a:gd name="connsiteY51" fmla="*/ 498226 h 606551"/>
              <a:gd name="connsiteX52" fmla="*/ 317947 w 607181"/>
              <a:gd name="connsiteY52" fmla="*/ 503073 h 606551"/>
              <a:gd name="connsiteX53" fmla="*/ 309897 w 607181"/>
              <a:gd name="connsiteY53" fmla="*/ 509811 h 606551"/>
              <a:gd name="connsiteX54" fmla="*/ 305872 w 607181"/>
              <a:gd name="connsiteY54" fmla="*/ 511348 h 606551"/>
              <a:gd name="connsiteX55" fmla="*/ 304570 w 607181"/>
              <a:gd name="connsiteY55" fmla="*/ 511112 h 606551"/>
              <a:gd name="connsiteX56" fmla="*/ 300190 w 607181"/>
              <a:gd name="connsiteY56" fmla="*/ 507683 h 606551"/>
              <a:gd name="connsiteX57" fmla="*/ 283024 w 607181"/>
              <a:gd name="connsiteY57" fmla="*/ 471981 h 606551"/>
              <a:gd name="connsiteX58" fmla="*/ 273908 w 607181"/>
              <a:gd name="connsiteY58" fmla="*/ 474109 h 606551"/>
              <a:gd name="connsiteX59" fmla="*/ 271422 w 607181"/>
              <a:gd name="connsiteY59" fmla="*/ 474228 h 606551"/>
              <a:gd name="connsiteX60" fmla="*/ 257216 w 607181"/>
              <a:gd name="connsiteY60" fmla="*/ 467844 h 606551"/>
              <a:gd name="connsiteX61" fmla="*/ 252717 w 607181"/>
              <a:gd name="connsiteY61" fmla="*/ 452948 h 606551"/>
              <a:gd name="connsiteX62" fmla="*/ 254967 w 607181"/>
              <a:gd name="connsiteY62" fmla="*/ 443845 h 606551"/>
              <a:gd name="connsiteX63" fmla="*/ 218386 w 607181"/>
              <a:gd name="connsiteY63" fmla="*/ 426113 h 606551"/>
              <a:gd name="connsiteX64" fmla="*/ 214953 w 607181"/>
              <a:gd name="connsiteY64" fmla="*/ 421502 h 606551"/>
              <a:gd name="connsiteX65" fmla="*/ 216729 w 607181"/>
              <a:gd name="connsiteY65" fmla="*/ 415946 h 606551"/>
              <a:gd name="connsiteX66" fmla="*/ 224068 w 607181"/>
              <a:gd name="connsiteY66" fmla="*/ 408616 h 606551"/>
              <a:gd name="connsiteX67" fmla="*/ 228567 w 607181"/>
              <a:gd name="connsiteY67" fmla="*/ 406725 h 606551"/>
              <a:gd name="connsiteX68" fmla="*/ 284800 w 607181"/>
              <a:gd name="connsiteY68" fmla="*/ 406725 h 606551"/>
              <a:gd name="connsiteX69" fmla="*/ 297704 w 607181"/>
              <a:gd name="connsiteY69" fmla="*/ 393839 h 606551"/>
              <a:gd name="connsiteX70" fmla="*/ 209034 w 607181"/>
              <a:gd name="connsiteY70" fmla="*/ 350807 h 606551"/>
              <a:gd name="connsiteX71" fmla="*/ 205600 w 607181"/>
              <a:gd name="connsiteY71" fmla="*/ 346197 h 606551"/>
              <a:gd name="connsiteX72" fmla="*/ 207376 w 607181"/>
              <a:gd name="connsiteY72" fmla="*/ 340759 h 606551"/>
              <a:gd name="connsiteX73" fmla="*/ 221819 w 607181"/>
              <a:gd name="connsiteY73" fmla="*/ 326218 h 606551"/>
              <a:gd name="connsiteX74" fmla="*/ 226318 w 607181"/>
              <a:gd name="connsiteY74" fmla="*/ 324326 h 606551"/>
              <a:gd name="connsiteX75" fmla="*/ 307648 w 607181"/>
              <a:gd name="connsiteY75" fmla="*/ 324326 h 606551"/>
              <a:gd name="connsiteX76" fmla="*/ 326708 w 607181"/>
              <a:gd name="connsiteY76" fmla="*/ 305293 h 606551"/>
              <a:gd name="connsiteX77" fmla="*/ 335705 w 607181"/>
              <a:gd name="connsiteY77" fmla="*/ 305293 h 606551"/>
              <a:gd name="connsiteX78" fmla="*/ 335705 w 607181"/>
              <a:gd name="connsiteY78" fmla="*/ 314159 h 606551"/>
              <a:gd name="connsiteX79" fmla="*/ 325524 w 607181"/>
              <a:gd name="connsiteY79" fmla="*/ 324326 h 606551"/>
              <a:gd name="connsiteX80" fmla="*/ 367314 w 607181"/>
              <a:gd name="connsiteY80" fmla="*/ 324326 h 606551"/>
              <a:gd name="connsiteX81" fmla="*/ 417390 w 607181"/>
              <a:gd name="connsiteY81" fmla="*/ 274320 h 606551"/>
              <a:gd name="connsiteX82" fmla="*/ 435148 w 607181"/>
              <a:gd name="connsiteY82" fmla="*/ 266990 h 606551"/>
              <a:gd name="connsiteX83" fmla="*/ 314010 w 607181"/>
              <a:gd name="connsiteY83" fmla="*/ 33243 h 606551"/>
              <a:gd name="connsiteX84" fmla="*/ 115458 w 607181"/>
              <a:gd name="connsiteY84" fmla="*/ 115415 h 606551"/>
              <a:gd name="connsiteX85" fmla="*/ 115458 w 607181"/>
              <a:gd name="connsiteY85" fmla="*/ 511847 h 606551"/>
              <a:gd name="connsiteX86" fmla="*/ 117944 w 607181"/>
              <a:gd name="connsiteY86" fmla="*/ 514212 h 606551"/>
              <a:gd name="connsiteX87" fmla="*/ 223081 w 607181"/>
              <a:gd name="connsiteY87" fmla="*/ 473540 h 606551"/>
              <a:gd name="connsiteX88" fmla="*/ 231724 w 607181"/>
              <a:gd name="connsiteY88" fmla="*/ 475905 h 606551"/>
              <a:gd name="connsiteX89" fmla="*/ 229356 w 607181"/>
              <a:gd name="connsiteY89" fmla="*/ 484417 h 606551"/>
              <a:gd name="connsiteX90" fmla="*/ 129429 w 607181"/>
              <a:gd name="connsiteY90" fmla="*/ 524853 h 606551"/>
              <a:gd name="connsiteX91" fmla="*/ 314010 w 607181"/>
              <a:gd name="connsiteY91" fmla="*/ 593900 h 606551"/>
              <a:gd name="connsiteX92" fmla="*/ 512443 w 607181"/>
              <a:gd name="connsiteY92" fmla="*/ 511847 h 606551"/>
              <a:gd name="connsiteX93" fmla="*/ 525467 w 607181"/>
              <a:gd name="connsiteY93" fmla="*/ 129248 h 606551"/>
              <a:gd name="connsiteX94" fmla="*/ 480239 w 607181"/>
              <a:gd name="connsiteY94" fmla="*/ 237430 h 606551"/>
              <a:gd name="connsiteX95" fmla="*/ 474793 w 607181"/>
              <a:gd name="connsiteY95" fmla="*/ 240504 h 606551"/>
              <a:gd name="connsiteX96" fmla="*/ 471596 w 607181"/>
              <a:gd name="connsiteY96" fmla="*/ 239677 h 606551"/>
              <a:gd name="connsiteX97" fmla="*/ 469346 w 607181"/>
              <a:gd name="connsiteY97" fmla="*/ 231046 h 606551"/>
              <a:gd name="connsiteX98" fmla="*/ 514929 w 607181"/>
              <a:gd name="connsiteY98" fmla="*/ 117779 h 606551"/>
              <a:gd name="connsiteX99" fmla="*/ 512443 w 607181"/>
              <a:gd name="connsiteY99" fmla="*/ 115415 h 606551"/>
              <a:gd name="connsiteX100" fmla="*/ 314010 w 607181"/>
              <a:gd name="connsiteY100" fmla="*/ 33243 h 606551"/>
              <a:gd name="connsiteX101" fmla="*/ 446555 w 607181"/>
              <a:gd name="connsiteY101" fmla="*/ 12833 h 606551"/>
              <a:gd name="connsiteX102" fmla="*/ 371432 w 607181"/>
              <a:gd name="connsiteY102" fmla="*/ 26268 h 606551"/>
              <a:gd name="connsiteX103" fmla="*/ 516942 w 607181"/>
              <a:gd name="connsiteY103" fmla="*/ 102173 h 606551"/>
              <a:gd name="connsiteX104" fmla="*/ 497525 w 607181"/>
              <a:gd name="connsiteY104" fmla="*/ 32652 h 606551"/>
              <a:gd name="connsiteX105" fmla="*/ 446555 w 607181"/>
              <a:gd name="connsiteY105" fmla="*/ 12833 h 606551"/>
              <a:gd name="connsiteX106" fmla="*/ 438090 w 607181"/>
              <a:gd name="connsiteY106" fmla="*/ 20 h 606551"/>
              <a:gd name="connsiteX107" fmla="*/ 506405 w 607181"/>
              <a:gd name="connsiteY107" fmla="*/ 23667 h 606551"/>
              <a:gd name="connsiteX108" fmla="*/ 528308 w 607181"/>
              <a:gd name="connsiteY108" fmla="*/ 113641 h 606551"/>
              <a:gd name="connsiteX109" fmla="*/ 521441 w 607181"/>
              <a:gd name="connsiteY109" fmla="*/ 520715 h 606551"/>
              <a:gd name="connsiteX110" fmla="*/ 314010 w 607181"/>
              <a:gd name="connsiteY110" fmla="*/ 606551 h 606551"/>
              <a:gd name="connsiteX111" fmla="*/ 113682 w 607181"/>
              <a:gd name="connsiteY111" fmla="*/ 527690 h 606551"/>
              <a:gd name="connsiteX112" fmla="*/ 89884 w 607181"/>
              <a:gd name="connsiteY112" fmla="*/ 529464 h 606551"/>
              <a:gd name="connsiteX113" fmla="*/ 23700 w 607181"/>
              <a:gd name="connsiteY113" fmla="*/ 505817 h 606551"/>
              <a:gd name="connsiteX114" fmla="*/ 21 w 607181"/>
              <a:gd name="connsiteY114" fmla="*/ 437597 h 606551"/>
              <a:gd name="connsiteX115" fmla="*/ 22516 w 607181"/>
              <a:gd name="connsiteY115" fmla="*/ 345613 h 606551"/>
              <a:gd name="connsiteX116" fmla="*/ 106578 w 607181"/>
              <a:gd name="connsiteY116" fmla="*/ 106429 h 606551"/>
              <a:gd name="connsiteX117" fmla="*/ 314010 w 607181"/>
              <a:gd name="connsiteY117" fmla="*/ 20711 h 606551"/>
              <a:gd name="connsiteX118" fmla="*/ 346450 w 607181"/>
              <a:gd name="connsiteY118" fmla="*/ 22484 h 606551"/>
              <a:gd name="connsiteX119" fmla="*/ 438090 w 607181"/>
              <a:gd name="connsiteY119" fmla="*/ 20 h 60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607181" h="606551">
                <a:moveTo>
                  <a:pt x="307530" y="454721"/>
                </a:moveTo>
                <a:lnTo>
                  <a:pt x="302084" y="460160"/>
                </a:lnTo>
                <a:cubicBezTo>
                  <a:pt x="299716" y="462524"/>
                  <a:pt x="297112" y="464652"/>
                  <a:pt x="294270" y="466425"/>
                </a:cubicBezTo>
                <a:lnTo>
                  <a:pt x="307530" y="493970"/>
                </a:lnTo>
                <a:close/>
                <a:moveTo>
                  <a:pt x="233421" y="419374"/>
                </a:moveTo>
                <a:lnTo>
                  <a:pt x="260531" y="432496"/>
                </a:lnTo>
                <a:cubicBezTo>
                  <a:pt x="262307" y="429777"/>
                  <a:pt x="264319" y="427177"/>
                  <a:pt x="266687" y="424812"/>
                </a:cubicBezTo>
                <a:lnTo>
                  <a:pt x="272133" y="419374"/>
                </a:lnTo>
                <a:close/>
                <a:moveTo>
                  <a:pt x="387794" y="374569"/>
                </a:moveTo>
                <a:lnTo>
                  <a:pt x="341743" y="420675"/>
                </a:lnTo>
                <a:lnTo>
                  <a:pt x="380573" y="501418"/>
                </a:lnTo>
                <a:lnTo>
                  <a:pt x="387794" y="495270"/>
                </a:lnTo>
                <a:close/>
                <a:moveTo>
                  <a:pt x="26305" y="370560"/>
                </a:moveTo>
                <a:cubicBezTo>
                  <a:pt x="6296" y="427193"/>
                  <a:pt x="8309" y="472594"/>
                  <a:pt x="32580" y="496832"/>
                </a:cubicBezTo>
                <a:cubicBezTo>
                  <a:pt x="47972" y="512202"/>
                  <a:pt x="71888" y="518823"/>
                  <a:pt x="102197" y="516340"/>
                </a:cubicBezTo>
                <a:cubicBezTo>
                  <a:pt x="62061" y="474486"/>
                  <a:pt x="36842" y="423764"/>
                  <a:pt x="26305" y="370560"/>
                </a:cubicBezTo>
                <a:close/>
                <a:moveTo>
                  <a:pt x="228922" y="336976"/>
                </a:moveTo>
                <a:lnTo>
                  <a:pt x="222529" y="343360"/>
                </a:lnTo>
                <a:lnTo>
                  <a:pt x="307174" y="384381"/>
                </a:lnTo>
                <a:lnTo>
                  <a:pt x="354647" y="336976"/>
                </a:lnTo>
                <a:close/>
                <a:moveTo>
                  <a:pt x="435148" y="279640"/>
                </a:moveTo>
                <a:cubicBezTo>
                  <a:pt x="431833" y="279640"/>
                  <a:pt x="428637" y="280822"/>
                  <a:pt x="426388" y="283186"/>
                </a:cubicBezTo>
                <a:lnTo>
                  <a:pt x="275566" y="433797"/>
                </a:lnTo>
                <a:cubicBezTo>
                  <a:pt x="270002" y="439353"/>
                  <a:pt x="266332" y="446801"/>
                  <a:pt x="265266" y="454603"/>
                </a:cubicBezTo>
                <a:cubicBezTo>
                  <a:pt x="265029" y="456377"/>
                  <a:pt x="265503" y="458150"/>
                  <a:pt x="266687" y="459568"/>
                </a:cubicBezTo>
                <a:cubicBezTo>
                  <a:pt x="267871" y="460869"/>
                  <a:pt x="269646" y="461696"/>
                  <a:pt x="271422" y="461696"/>
                </a:cubicBezTo>
                <a:cubicBezTo>
                  <a:pt x="271659" y="461696"/>
                  <a:pt x="272014" y="461696"/>
                  <a:pt x="272251" y="461578"/>
                </a:cubicBezTo>
                <a:cubicBezTo>
                  <a:pt x="280064" y="460514"/>
                  <a:pt x="287523" y="456849"/>
                  <a:pt x="293205" y="451293"/>
                </a:cubicBezTo>
                <a:lnTo>
                  <a:pt x="309424" y="435097"/>
                </a:lnTo>
                <a:lnTo>
                  <a:pt x="443909" y="300801"/>
                </a:lnTo>
                <a:cubicBezTo>
                  <a:pt x="446276" y="298436"/>
                  <a:pt x="447578" y="295245"/>
                  <a:pt x="447578" y="291934"/>
                </a:cubicBezTo>
                <a:cubicBezTo>
                  <a:pt x="447578" y="288624"/>
                  <a:pt x="446276" y="285551"/>
                  <a:pt x="443909" y="283186"/>
                </a:cubicBezTo>
                <a:cubicBezTo>
                  <a:pt x="441541" y="280822"/>
                  <a:pt x="438463" y="279640"/>
                  <a:pt x="435148" y="279640"/>
                </a:cubicBezTo>
                <a:close/>
                <a:moveTo>
                  <a:pt x="435148" y="266990"/>
                </a:moveTo>
                <a:cubicBezTo>
                  <a:pt x="441778" y="266990"/>
                  <a:pt x="448052" y="269591"/>
                  <a:pt x="452787" y="274320"/>
                </a:cubicBezTo>
                <a:cubicBezTo>
                  <a:pt x="457523" y="279049"/>
                  <a:pt x="460127" y="285314"/>
                  <a:pt x="460127" y="291934"/>
                </a:cubicBezTo>
                <a:cubicBezTo>
                  <a:pt x="460127" y="298673"/>
                  <a:pt x="457523" y="304938"/>
                  <a:pt x="452787" y="309667"/>
                </a:cubicBezTo>
                <a:lnTo>
                  <a:pt x="400461" y="361920"/>
                </a:lnTo>
                <a:lnTo>
                  <a:pt x="400461" y="399986"/>
                </a:lnTo>
                <a:lnTo>
                  <a:pt x="411116" y="389465"/>
                </a:lnTo>
                <a:cubicBezTo>
                  <a:pt x="413484" y="386982"/>
                  <a:pt x="417509" y="386982"/>
                  <a:pt x="419995" y="389465"/>
                </a:cubicBezTo>
                <a:cubicBezTo>
                  <a:pt x="422481" y="391947"/>
                  <a:pt x="422481" y="395967"/>
                  <a:pt x="419995" y="398331"/>
                </a:cubicBezTo>
                <a:lnTo>
                  <a:pt x="400461" y="417837"/>
                </a:lnTo>
                <a:lnTo>
                  <a:pt x="400461" y="498226"/>
                </a:lnTo>
                <a:cubicBezTo>
                  <a:pt x="400461" y="500117"/>
                  <a:pt x="399633" y="501891"/>
                  <a:pt x="398212" y="503073"/>
                </a:cubicBezTo>
                <a:lnTo>
                  <a:pt x="382467" y="516313"/>
                </a:lnTo>
                <a:cubicBezTo>
                  <a:pt x="381283" y="517259"/>
                  <a:pt x="379862" y="517850"/>
                  <a:pt x="378323" y="517850"/>
                </a:cubicBezTo>
                <a:cubicBezTo>
                  <a:pt x="377968" y="517850"/>
                  <a:pt x="377495" y="517732"/>
                  <a:pt x="377021" y="517614"/>
                </a:cubicBezTo>
                <a:cubicBezTo>
                  <a:pt x="375127" y="517259"/>
                  <a:pt x="373470" y="515959"/>
                  <a:pt x="372641" y="514185"/>
                </a:cubicBezTo>
                <a:lnTo>
                  <a:pt x="332272" y="430132"/>
                </a:lnTo>
                <a:lnTo>
                  <a:pt x="320197" y="442072"/>
                </a:lnTo>
                <a:lnTo>
                  <a:pt x="320197" y="498226"/>
                </a:lnTo>
                <a:cubicBezTo>
                  <a:pt x="320197" y="500117"/>
                  <a:pt x="319368" y="501891"/>
                  <a:pt x="317947" y="503073"/>
                </a:cubicBezTo>
                <a:lnTo>
                  <a:pt x="309897" y="509811"/>
                </a:lnTo>
                <a:cubicBezTo>
                  <a:pt x="308713" y="510757"/>
                  <a:pt x="307293" y="511348"/>
                  <a:pt x="305872" y="511348"/>
                </a:cubicBezTo>
                <a:cubicBezTo>
                  <a:pt x="305399" y="511348"/>
                  <a:pt x="304925" y="511230"/>
                  <a:pt x="304570" y="511112"/>
                </a:cubicBezTo>
                <a:cubicBezTo>
                  <a:pt x="302557" y="510757"/>
                  <a:pt x="301018" y="509457"/>
                  <a:pt x="300190" y="507683"/>
                </a:cubicBezTo>
                <a:lnTo>
                  <a:pt x="283024" y="471981"/>
                </a:lnTo>
                <a:cubicBezTo>
                  <a:pt x="280064" y="472927"/>
                  <a:pt x="276986" y="473755"/>
                  <a:pt x="273908" y="474109"/>
                </a:cubicBezTo>
                <a:cubicBezTo>
                  <a:pt x="273080" y="474228"/>
                  <a:pt x="272251" y="474228"/>
                  <a:pt x="271422" y="474228"/>
                </a:cubicBezTo>
                <a:cubicBezTo>
                  <a:pt x="265977" y="474228"/>
                  <a:pt x="260768" y="471981"/>
                  <a:pt x="257216" y="467844"/>
                </a:cubicBezTo>
                <a:cubicBezTo>
                  <a:pt x="253665" y="463824"/>
                  <a:pt x="252007" y="458386"/>
                  <a:pt x="252717" y="452948"/>
                </a:cubicBezTo>
                <a:cubicBezTo>
                  <a:pt x="253191" y="449875"/>
                  <a:pt x="253901" y="446801"/>
                  <a:pt x="254967" y="443845"/>
                </a:cubicBezTo>
                <a:lnTo>
                  <a:pt x="218386" y="426113"/>
                </a:lnTo>
                <a:cubicBezTo>
                  <a:pt x="216610" y="425167"/>
                  <a:pt x="215308" y="423512"/>
                  <a:pt x="214953" y="421502"/>
                </a:cubicBezTo>
                <a:cubicBezTo>
                  <a:pt x="214598" y="419492"/>
                  <a:pt x="215308" y="417364"/>
                  <a:pt x="216729" y="415946"/>
                </a:cubicBezTo>
                <a:lnTo>
                  <a:pt x="224068" y="408616"/>
                </a:lnTo>
                <a:cubicBezTo>
                  <a:pt x="225252" y="407434"/>
                  <a:pt x="226910" y="406725"/>
                  <a:pt x="228567" y="406725"/>
                </a:cubicBezTo>
                <a:lnTo>
                  <a:pt x="284800" y="406725"/>
                </a:lnTo>
                <a:lnTo>
                  <a:pt x="297704" y="393839"/>
                </a:lnTo>
                <a:lnTo>
                  <a:pt x="209034" y="350807"/>
                </a:lnTo>
                <a:cubicBezTo>
                  <a:pt x="207258" y="349980"/>
                  <a:pt x="205956" y="348206"/>
                  <a:pt x="205600" y="346197"/>
                </a:cubicBezTo>
                <a:cubicBezTo>
                  <a:pt x="205245" y="344187"/>
                  <a:pt x="205837" y="342177"/>
                  <a:pt x="207376" y="340759"/>
                </a:cubicBezTo>
                <a:lnTo>
                  <a:pt x="221819" y="326218"/>
                </a:lnTo>
                <a:cubicBezTo>
                  <a:pt x="223003" y="325036"/>
                  <a:pt x="224660" y="324326"/>
                  <a:pt x="226318" y="324326"/>
                </a:cubicBezTo>
                <a:lnTo>
                  <a:pt x="307648" y="324326"/>
                </a:lnTo>
                <a:lnTo>
                  <a:pt x="326708" y="305293"/>
                </a:lnTo>
                <a:cubicBezTo>
                  <a:pt x="329194" y="302811"/>
                  <a:pt x="333219" y="302811"/>
                  <a:pt x="335705" y="305293"/>
                </a:cubicBezTo>
                <a:cubicBezTo>
                  <a:pt x="338191" y="307776"/>
                  <a:pt x="338191" y="311795"/>
                  <a:pt x="335705" y="314159"/>
                </a:cubicBezTo>
                <a:lnTo>
                  <a:pt x="325524" y="324326"/>
                </a:lnTo>
                <a:lnTo>
                  <a:pt x="367314" y="324326"/>
                </a:lnTo>
                <a:lnTo>
                  <a:pt x="417390" y="274320"/>
                </a:lnTo>
                <a:cubicBezTo>
                  <a:pt x="422126" y="269591"/>
                  <a:pt x="428400" y="266990"/>
                  <a:pt x="435148" y="266990"/>
                </a:cubicBezTo>
                <a:close/>
                <a:moveTo>
                  <a:pt x="314010" y="33243"/>
                </a:moveTo>
                <a:cubicBezTo>
                  <a:pt x="239064" y="33243"/>
                  <a:pt x="168500" y="62447"/>
                  <a:pt x="115458" y="115415"/>
                </a:cubicBezTo>
                <a:cubicBezTo>
                  <a:pt x="6059" y="224661"/>
                  <a:pt x="6059" y="402482"/>
                  <a:pt x="115458" y="511847"/>
                </a:cubicBezTo>
                <a:cubicBezTo>
                  <a:pt x="116287" y="512675"/>
                  <a:pt x="117115" y="513384"/>
                  <a:pt x="117944" y="514212"/>
                </a:cubicBezTo>
                <a:cubicBezTo>
                  <a:pt x="149201" y="508773"/>
                  <a:pt x="185549" y="494704"/>
                  <a:pt x="223081" y="473540"/>
                </a:cubicBezTo>
                <a:cubicBezTo>
                  <a:pt x="226159" y="471767"/>
                  <a:pt x="230066" y="472831"/>
                  <a:pt x="231724" y="475905"/>
                </a:cubicBezTo>
                <a:cubicBezTo>
                  <a:pt x="233500" y="478860"/>
                  <a:pt x="232434" y="482762"/>
                  <a:pt x="229356" y="484417"/>
                </a:cubicBezTo>
                <a:cubicBezTo>
                  <a:pt x="194073" y="504399"/>
                  <a:pt x="159857" y="518114"/>
                  <a:pt x="129429" y="524853"/>
                </a:cubicBezTo>
                <a:cubicBezTo>
                  <a:pt x="180576" y="569545"/>
                  <a:pt x="245458" y="593900"/>
                  <a:pt x="314010" y="593900"/>
                </a:cubicBezTo>
                <a:cubicBezTo>
                  <a:pt x="388955" y="593900"/>
                  <a:pt x="459520" y="564815"/>
                  <a:pt x="512443" y="511847"/>
                </a:cubicBezTo>
                <a:cubicBezTo>
                  <a:pt x="617461" y="407094"/>
                  <a:pt x="621723" y="239322"/>
                  <a:pt x="525467" y="129248"/>
                </a:cubicBezTo>
                <a:cubicBezTo>
                  <a:pt x="518244" y="162116"/>
                  <a:pt x="502853" y="199241"/>
                  <a:pt x="480239" y="237430"/>
                </a:cubicBezTo>
                <a:cubicBezTo>
                  <a:pt x="479055" y="239440"/>
                  <a:pt x="476924" y="240504"/>
                  <a:pt x="474793" y="240504"/>
                </a:cubicBezTo>
                <a:cubicBezTo>
                  <a:pt x="473727" y="240504"/>
                  <a:pt x="472662" y="240268"/>
                  <a:pt x="471596" y="239677"/>
                </a:cubicBezTo>
                <a:cubicBezTo>
                  <a:pt x="468636" y="237903"/>
                  <a:pt x="467571" y="234002"/>
                  <a:pt x="469346" y="231046"/>
                </a:cubicBezTo>
                <a:cubicBezTo>
                  <a:pt x="493381" y="190492"/>
                  <a:pt x="509009" y="151357"/>
                  <a:pt x="514929" y="117779"/>
                </a:cubicBezTo>
                <a:cubicBezTo>
                  <a:pt x="514101" y="116952"/>
                  <a:pt x="513272" y="116242"/>
                  <a:pt x="512443" y="115415"/>
                </a:cubicBezTo>
                <a:cubicBezTo>
                  <a:pt x="459520" y="62447"/>
                  <a:pt x="388955" y="33243"/>
                  <a:pt x="314010" y="33243"/>
                </a:cubicBezTo>
                <a:close/>
                <a:moveTo>
                  <a:pt x="446555" y="12833"/>
                </a:moveTo>
                <a:cubicBezTo>
                  <a:pt x="425125" y="11784"/>
                  <a:pt x="399670" y="16277"/>
                  <a:pt x="371432" y="26268"/>
                </a:cubicBezTo>
                <a:cubicBezTo>
                  <a:pt x="425895" y="37027"/>
                  <a:pt x="476095" y="63038"/>
                  <a:pt x="516942" y="102173"/>
                </a:cubicBezTo>
                <a:cubicBezTo>
                  <a:pt x="519547" y="71905"/>
                  <a:pt x="512917" y="48022"/>
                  <a:pt x="497525" y="32652"/>
                </a:cubicBezTo>
                <a:cubicBezTo>
                  <a:pt x="485389" y="20474"/>
                  <a:pt x="467985" y="13883"/>
                  <a:pt x="446555" y="12833"/>
                </a:cubicBezTo>
                <a:close/>
                <a:moveTo>
                  <a:pt x="438090" y="20"/>
                </a:moveTo>
                <a:cubicBezTo>
                  <a:pt x="467334" y="-453"/>
                  <a:pt x="490303" y="7587"/>
                  <a:pt x="506405" y="23667"/>
                </a:cubicBezTo>
                <a:cubicBezTo>
                  <a:pt x="526414" y="43648"/>
                  <a:pt x="533873" y="74625"/>
                  <a:pt x="528308" y="113641"/>
                </a:cubicBezTo>
                <a:cubicBezTo>
                  <a:pt x="635694" y="228327"/>
                  <a:pt x="633445" y="408867"/>
                  <a:pt x="521441" y="520715"/>
                </a:cubicBezTo>
                <a:cubicBezTo>
                  <a:pt x="466031" y="576047"/>
                  <a:pt x="392388" y="606551"/>
                  <a:pt x="314010" y="606551"/>
                </a:cubicBezTo>
                <a:cubicBezTo>
                  <a:pt x="238946" y="606551"/>
                  <a:pt x="168263" y="578648"/>
                  <a:pt x="113682" y="527690"/>
                </a:cubicBezTo>
                <a:cubicBezTo>
                  <a:pt x="105394" y="528873"/>
                  <a:pt x="97462" y="529464"/>
                  <a:pt x="89884" y="529464"/>
                </a:cubicBezTo>
                <a:cubicBezTo>
                  <a:pt x="61942" y="529464"/>
                  <a:pt x="39329" y="521424"/>
                  <a:pt x="23700" y="505817"/>
                </a:cubicBezTo>
                <a:cubicBezTo>
                  <a:pt x="7480" y="489620"/>
                  <a:pt x="-453" y="466683"/>
                  <a:pt x="21" y="437597"/>
                </a:cubicBezTo>
                <a:cubicBezTo>
                  <a:pt x="376" y="410641"/>
                  <a:pt x="7953" y="379782"/>
                  <a:pt x="22516" y="345613"/>
                </a:cubicBezTo>
                <a:cubicBezTo>
                  <a:pt x="13281" y="260367"/>
                  <a:pt x="41223" y="171693"/>
                  <a:pt x="106578" y="106429"/>
                </a:cubicBezTo>
                <a:cubicBezTo>
                  <a:pt x="161988" y="51096"/>
                  <a:pt x="235631" y="20711"/>
                  <a:pt x="314010" y="20711"/>
                </a:cubicBezTo>
                <a:cubicBezTo>
                  <a:pt x="324902" y="20711"/>
                  <a:pt x="335676" y="21302"/>
                  <a:pt x="346450" y="22484"/>
                </a:cubicBezTo>
                <a:cubicBezTo>
                  <a:pt x="380430" y="7942"/>
                  <a:pt x="411214" y="493"/>
                  <a:pt x="438090" y="2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bg1"/>
            </a:solidFill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7" name="cloud-sky-storm_13919">
            <a:extLst>
              <a:ext uri="{FF2B5EF4-FFF2-40B4-BE49-F238E27FC236}">
                <a16:creationId xmlns:a16="http://schemas.microsoft.com/office/drawing/2014/main" id="{2380E8CA-4E0D-4EC7-96AE-80B5B90AD293}"/>
              </a:ext>
            </a:extLst>
          </p:cNvPr>
          <p:cNvSpPr>
            <a:spLocks noChangeAspect="1"/>
          </p:cNvSpPr>
          <p:nvPr/>
        </p:nvSpPr>
        <p:spPr bwMode="auto">
          <a:xfrm flipH="1">
            <a:off x="9732323" y="2249034"/>
            <a:ext cx="1853548" cy="1001297"/>
          </a:xfrm>
          <a:custGeom>
            <a:avLst/>
            <a:gdLst>
              <a:gd name="T0" fmla="*/ 703 w 738"/>
              <a:gd name="T1" fmla="*/ 179 h 469"/>
              <a:gd name="T2" fmla="*/ 703 w 738"/>
              <a:gd name="T3" fmla="*/ 179 h 469"/>
              <a:gd name="T4" fmla="*/ 555 w 738"/>
              <a:gd name="T5" fmla="*/ 56 h 469"/>
              <a:gd name="T6" fmla="*/ 489 w 738"/>
              <a:gd name="T7" fmla="*/ 71 h 469"/>
              <a:gd name="T8" fmla="*/ 341 w 738"/>
              <a:gd name="T9" fmla="*/ 0 h 469"/>
              <a:gd name="T10" fmla="*/ 182 w 738"/>
              <a:gd name="T11" fmla="*/ 86 h 469"/>
              <a:gd name="T12" fmla="*/ 181 w 738"/>
              <a:gd name="T13" fmla="*/ 86 h 469"/>
              <a:gd name="T14" fmla="*/ 77 w 738"/>
              <a:gd name="T15" fmla="*/ 189 h 469"/>
              <a:gd name="T16" fmla="*/ 79 w 738"/>
              <a:gd name="T17" fmla="*/ 211 h 469"/>
              <a:gd name="T18" fmla="*/ 0 w 738"/>
              <a:gd name="T19" fmla="*/ 311 h 469"/>
              <a:gd name="T20" fmla="*/ 4 w 738"/>
              <a:gd name="T21" fmla="*/ 339 h 469"/>
              <a:gd name="T22" fmla="*/ 4 w 738"/>
              <a:gd name="T23" fmla="*/ 341 h 469"/>
              <a:gd name="T24" fmla="*/ 353 w 738"/>
              <a:gd name="T25" fmla="*/ 463 h 469"/>
              <a:gd name="T26" fmla="*/ 705 w 738"/>
              <a:gd name="T27" fmla="*/ 336 h 469"/>
              <a:gd name="T28" fmla="*/ 703 w 738"/>
              <a:gd name="T29" fmla="*/ 179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38" h="469">
                <a:moveTo>
                  <a:pt x="703" y="179"/>
                </a:moveTo>
                <a:lnTo>
                  <a:pt x="703" y="179"/>
                </a:lnTo>
                <a:cubicBezTo>
                  <a:pt x="680" y="98"/>
                  <a:pt x="629" y="56"/>
                  <a:pt x="555" y="56"/>
                </a:cubicBezTo>
                <a:cubicBezTo>
                  <a:pt x="531" y="56"/>
                  <a:pt x="509" y="61"/>
                  <a:pt x="489" y="71"/>
                </a:cubicBezTo>
                <a:cubicBezTo>
                  <a:pt x="455" y="28"/>
                  <a:pt x="401" y="0"/>
                  <a:pt x="341" y="0"/>
                </a:cubicBezTo>
                <a:cubicBezTo>
                  <a:pt x="275" y="0"/>
                  <a:pt x="216" y="34"/>
                  <a:pt x="182" y="86"/>
                </a:cubicBezTo>
                <a:cubicBezTo>
                  <a:pt x="182" y="86"/>
                  <a:pt x="181" y="86"/>
                  <a:pt x="181" y="86"/>
                </a:cubicBezTo>
                <a:cubicBezTo>
                  <a:pt x="124" y="86"/>
                  <a:pt x="77" y="132"/>
                  <a:pt x="77" y="189"/>
                </a:cubicBezTo>
                <a:cubicBezTo>
                  <a:pt x="77" y="197"/>
                  <a:pt x="78" y="204"/>
                  <a:pt x="79" y="211"/>
                </a:cubicBezTo>
                <a:cubicBezTo>
                  <a:pt x="34" y="222"/>
                  <a:pt x="0" y="262"/>
                  <a:pt x="0" y="311"/>
                </a:cubicBezTo>
                <a:cubicBezTo>
                  <a:pt x="0" y="321"/>
                  <a:pt x="2" y="330"/>
                  <a:pt x="4" y="339"/>
                </a:cubicBezTo>
                <a:cubicBezTo>
                  <a:pt x="4" y="339"/>
                  <a:pt x="4" y="340"/>
                  <a:pt x="4" y="341"/>
                </a:cubicBezTo>
                <a:cubicBezTo>
                  <a:pt x="25" y="469"/>
                  <a:pt x="272" y="465"/>
                  <a:pt x="353" y="463"/>
                </a:cubicBezTo>
                <a:cubicBezTo>
                  <a:pt x="442" y="462"/>
                  <a:pt x="651" y="447"/>
                  <a:pt x="705" y="336"/>
                </a:cubicBezTo>
                <a:cubicBezTo>
                  <a:pt x="738" y="268"/>
                  <a:pt x="703" y="179"/>
                  <a:pt x="703" y="1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fountain-pen-close-up_16941">
            <a:extLst>
              <a:ext uri="{FF2B5EF4-FFF2-40B4-BE49-F238E27FC236}">
                <a16:creationId xmlns:a16="http://schemas.microsoft.com/office/drawing/2014/main" id="{82E29F1F-A252-4470-BF81-C658530AEF45}"/>
              </a:ext>
            </a:extLst>
          </p:cNvPr>
          <p:cNvSpPr>
            <a:spLocks noChangeAspect="1"/>
          </p:cNvSpPr>
          <p:nvPr/>
        </p:nvSpPr>
        <p:spPr bwMode="auto">
          <a:xfrm rot="790632" flipH="1">
            <a:off x="2529427" y="3540244"/>
            <a:ext cx="496161" cy="514068"/>
          </a:xfrm>
          <a:custGeom>
            <a:avLst/>
            <a:gdLst>
              <a:gd name="connsiteX0" fmla="*/ 231093 w 584535"/>
              <a:gd name="connsiteY0" fmla="*/ 221335 h 605631"/>
              <a:gd name="connsiteX1" fmla="*/ 258806 w 584535"/>
              <a:gd name="connsiteY1" fmla="*/ 260395 h 605631"/>
              <a:gd name="connsiteX2" fmla="*/ 261251 w 584535"/>
              <a:gd name="connsiteY2" fmla="*/ 275313 h 605631"/>
              <a:gd name="connsiteX3" fmla="*/ 256497 w 584535"/>
              <a:gd name="connsiteY3" fmla="*/ 307185 h 605631"/>
              <a:gd name="connsiteX4" fmla="*/ 196181 w 584535"/>
              <a:gd name="connsiteY4" fmla="*/ 302845 h 605631"/>
              <a:gd name="connsiteX5" fmla="*/ 162355 w 584535"/>
              <a:gd name="connsiteY5" fmla="*/ 350313 h 605631"/>
              <a:gd name="connsiteX6" fmla="*/ 138174 w 584535"/>
              <a:gd name="connsiteY6" fmla="*/ 337700 h 605631"/>
              <a:gd name="connsiteX7" fmla="*/ 130974 w 584535"/>
              <a:gd name="connsiteY7" fmla="*/ 332411 h 605631"/>
              <a:gd name="connsiteX8" fmla="*/ 119563 w 584535"/>
              <a:gd name="connsiteY8" fmla="*/ 318984 h 605631"/>
              <a:gd name="connsiteX9" fmla="*/ 108967 w 584535"/>
              <a:gd name="connsiteY9" fmla="*/ 278704 h 605631"/>
              <a:gd name="connsiteX10" fmla="*/ 150808 w 584535"/>
              <a:gd name="connsiteY10" fmla="*/ 239644 h 605631"/>
              <a:gd name="connsiteX11" fmla="*/ 231093 w 584535"/>
              <a:gd name="connsiteY11" fmla="*/ 221335 h 605631"/>
              <a:gd name="connsiteX12" fmla="*/ 562095 w 584535"/>
              <a:gd name="connsiteY12" fmla="*/ 196204 h 605631"/>
              <a:gd name="connsiteX13" fmla="*/ 571666 w 584535"/>
              <a:gd name="connsiteY13" fmla="*/ 213752 h 605631"/>
              <a:gd name="connsiteX14" fmla="*/ 545718 w 584535"/>
              <a:gd name="connsiteY14" fmla="*/ 311413 h 605631"/>
              <a:gd name="connsiteX15" fmla="*/ 515287 w 584535"/>
              <a:gd name="connsiteY15" fmla="*/ 379911 h 605631"/>
              <a:gd name="connsiteX16" fmla="*/ 567047 w 584535"/>
              <a:gd name="connsiteY16" fmla="*/ 408124 h 605631"/>
              <a:gd name="connsiteX17" fmla="*/ 441655 w 584535"/>
              <a:gd name="connsiteY17" fmla="*/ 529928 h 605631"/>
              <a:gd name="connsiteX18" fmla="*/ 564738 w 584535"/>
              <a:gd name="connsiteY18" fmla="*/ 575503 h 605631"/>
              <a:gd name="connsiteX19" fmla="*/ 561885 w 584535"/>
              <a:gd name="connsiteY19" fmla="*/ 592322 h 605631"/>
              <a:gd name="connsiteX20" fmla="*/ 376582 w 584535"/>
              <a:gd name="connsiteY20" fmla="*/ 599104 h 605631"/>
              <a:gd name="connsiteX21" fmla="*/ 340581 w 584535"/>
              <a:gd name="connsiteY21" fmla="*/ 579708 h 605631"/>
              <a:gd name="connsiteX22" fmla="*/ 341804 w 584535"/>
              <a:gd name="connsiteY22" fmla="*/ 579843 h 605631"/>
              <a:gd name="connsiteX23" fmla="*/ 285425 w 584535"/>
              <a:gd name="connsiteY23" fmla="*/ 452749 h 605631"/>
              <a:gd name="connsiteX24" fmla="*/ 285425 w 584535"/>
              <a:gd name="connsiteY24" fmla="*/ 435659 h 605631"/>
              <a:gd name="connsiteX25" fmla="*/ 267764 w 584535"/>
              <a:gd name="connsiteY25" fmla="*/ 425350 h 605631"/>
              <a:gd name="connsiteX26" fmla="*/ 264232 w 584535"/>
              <a:gd name="connsiteY26" fmla="*/ 445560 h 605631"/>
              <a:gd name="connsiteX27" fmla="*/ 276051 w 584535"/>
              <a:gd name="connsiteY27" fmla="*/ 456276 h 605631"/>
              <a:gd name="connsiteX28" fmla="*/ 335147 w 584535"/>
              <a:gd name="connsiteY28" fmla="*/ 588389 h 605631"/>
              <a:gd name="connsiteX29" fmla="*/ 325773 w 584535"/>
              <a:gd name="connsiteY29" fmla="*/ 583506 h 605631"/>
              <a:gd name="connsiteX30" fmla="*/ 228231 w 584535"/>
              <a:gd name="connsiteY30" fmla="*/ 509853 h 605631"/>
              <a:gd name="connsiteX31" fmla="*/ 217635 w 584535"/>
              <a:gd name="connsiteY31" fmla="*/ 502258 h 605631"/>
              <a:gd name="connsiteX32" fmla="*/ 163565 w 584535"/>
              <a:gd name="connsiteY32" fmla="*/ 343017 h 605631"/>
              <a:gd name="connsiteX33" fmla="*/ 193181 w 584535"/>
              <a:gd name="connsiteY33" fmla="*/ 309242 h 605631"/>
              <a:gd name="connsiteX34" fmla="*/ 254994 w 584535"/>
              <a:gd name="connsiteY34" fmla="*/ 310463 h 605631"/>
              <a:gd name="connsiteX35" fmla="*/ 340717 w 584535"/>
              <a:gd name="connsiteY35" fmla="*/ 463736 h 605631"/>
              <a:gd name="connsiteX36" fmla="*/ 340717 w 584535"/>
              <a:gd name="connsiteY36" fmla="*/ 490999 h 605631"/>
              <a:gd name="connsiteX37" fmla="*/ 345879 w 584535"/>
              <a:gd name="connsiteY37" fmla="*/ 576859 h 605631"/>
              <a:gd name="connsiteX38" fmla="*/ 345879 w 584535"/>
              <a:gd name="connsiteY38" fmla="*/ 580250 h 605631"/>
              <a:gd name="connsiteX39" fmla="*/ 538382 w 584535"/>
              <a:gd name="connsiteY39" fmla="*/ 579572 h 605631"/>
              <a:gd name="connsiteX40" fmla="*/ 414349 w 584535"/>
              <a:gd name="connsiteY40" fmla="*/ 536710 h 605631"/>
              <a:gd name="connsiteX41" fmla="*/ 414892 w 584535"/>
              <a:gd name="connsiteY41" fmla="*/ 521111 h 605631"/>
              <a:gd name="connsiteX42" fmla="*/ 538654 w 584535"/>
              <a:gd name="connsiteY42" fmla="*/ 466042 h 605631"/>
              <a:gd name="connsiteX43" fmla="*/ 483226 w 584535"/>
              <a:gd name="connsiteY43" fmla="*/ 376927 h 605631"/>
              <a:gd name="connsiteX44" fmla="*/ 480917 w 584535"/>
              <a:gd name="connsiteY44" fmla="*/ 335150 h 605631"/>
              <a:gd name="connsiteX45" fmla="*/ 562972 w 584535"/>
              <a:gd name="connsiteY45" fmla="*/ 201002 h 605631"/>
              <a:gd name="connsiteX46" fmla="*/ 562095 w 584535"/>
              <a:gd name="connsiteY46" fmla="*/ 196204 h 605631"/>
              <a:gd name="connsiteX47" fmla="*/ 135269 w 584535"/>
              <a:gd name="connsiteY47" fmla="*/ 1806 h 605631"/>
              <a:gd name="connsiteX48" fmla="*/ 155716 w 584535"/>
              <a:gd name="connsiteY48" fmla="*/ 20464 h 605631"/>
              <a:gd name="connsiteX49" fmla="*/ 209391 w 584535"/>
              <a:gd name="connsiteY49" fmla="*/ 179698 h 605631"/>
              <a:gd name="connsiteX50" fmla="*/ 226105 w 584535"/>
              <a:gd name="connsiteY50" fmla="*/ 211572 h 605631"/>
              <a:gd name="connsiteX51" fmla="*/ 145796 w 584535"/>
              <a:gd name="connsiteY51" fmla="*/ 229747 h 605631"/>
              <a:gd name="connsiteX52" fmla="*/ 103943 w 584535"/>
              <a:gd name="connsiteY52" fmla="*/ 268810 h 605631"/>
              <a:gd name="connsiteX53" fmla="*/ 99866 w 584535"/>
              <a:gd name="connsiteY53" fmla="*/ 255925 h 605631"/>
              <a:gd name="connsiteX54" fmla="*/ 52850 w 584535"/>
              <a:gd name="connsiteY54" fmla="*/ 171560 h 605631"/>
              <a:gd name="connsiteX55" fmla="*/ 1349 w 584535"/>
              <a:gd name="connsiteY55" fmla="*/ 84483 h 605631"/>
              <a:gd name="connsiteX56" fmla="*/ 37087 w 584535"/>
              <a:gd name="connsiteY56" fmla="*/ 29959 h 605631"/>
              <a:gd name="connsiteX57" fmla="*/ 135269 w 584535"/>
              <a:gd name="connsiteY57" fmla="*/ 1806 h 60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584535" h="605631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81E2C06D-AABD-4B1B-89E0-399C267E9C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56308" y="-339856"/>
            <a:ext cx="1528992" cy="3512099"/>
          </a:xfrm>
          <a:prstGeom prst="rect">
            <a:avLst/>
          </a:prstGeom>
        </p:spPr>
      </p:pic>
      <p:sp>
        <p:nvSpPr>
          <p:cNvPr id="63" name="paint-palette-and-brush_27557">
            <a:extLst>
              <a:ext uri="{FF2B5EF4-FFF2-40B4-BE49-F238E27FC236}">
                <a16:creationId xmlns:a16="http://schemas.microsoft.com/office/drawing/2014/main" id="{47F783E4-62D2-4B14-A828-5060961B17DF}"/>
              </a:ext>
            </a:extLst>
          </p:cNvPr>
          <p:cNvSpPr>
            <a:spLocks noChangeAspect="1"/>
          </p:cNvSpPr>
          <p:nvPr/>
        </p:nvSpPr>
        <p:spPr bwMode="auto">
          <a:xfrm>
            <a:off x="3293600" y="4315074"/>
            <a:ext cx="636948" cy="576604"/>
          </a:xfrm>
          <a:custGeom>
            <a:avLst/>
            <a:gdLst>
              <a:gd name="connsiteX0" fmla="*/ 203544 w 605680"/>
              <a:gd name="connsiteY0" fmla="*/ 393040 h 548298"/>
              <a:gd name="connsiteX1" fmla="*/ 155404 w 605680"/>
              <a:gd name="connsiteY1" fmla="*/ 441108 h 548298"/>
              <a:gd name="connsiteX2" fmla="*/ 203544 w 605680"/>
              <a:gd name="connsiteY2" fmla="*/ 489002 h 548298"/>
              <a:gd name="connsiteX3" fmla="*/ 251511 w 605680"/>
              <a:gd name="connsiteY3" fmla="*/ 441108 h 548298"/>
              <a:gd name="connsiteX4" fmla="*/ 203544 w 605680"/>
              <a:gd name="connsiteY4" fmla="*/ 393040 h 548298"/>
              <a:gd name="connsiteX5" fmla="*/ 109182 w 605680"/>
              <a:gd name="connsiteY5" fmla="*/ 297078 h 548298"/>
              <a:gd name="connsiteX6" fmla="*/ 61215 w 605680"/>
              <a:gd name="connsiteY6" fmla="*/ 344972 h 548298"/>
              <a:gd name="connsiteX7" fmla="*/ 109182 w 605680"/>
              <a:gd name="connsiteY7" fmla="*/ 393040 h 548298"/>
              <a:gd name="connsiteX8" fmla="*/ 157322 w 605680"/>
              <a:gd name="connsiteY8" fmla="*/ 344972 h 548298"/>
              <a:gd name="connsiteX9" fmla="*/ 109182 w 605680"/>
              <a:gd name="connsiteY9" fmla="*/ 297078 h 548298"/>
              <a:gd name="connsiteX10" fmla="*/ 449089 w 605680"/>
              <a:gd name="connsiteY10" fmla="*/ 177613 h 548298"/>
              <a:gd name="connsiteX11" fmla="*/ 453101 w 605680"/>
              <a:gd name="connsiteY11" fmla="*/ 181270 h 548298"/>
              <a:gd name="connsiteX12" fmla="*/ 519216 w 605680"/>
              <a:gd name="connsiteY12" fmla="*/ 216796 h 548298"/>
              <a:gd name="connsiteX13" fmla="*/ 461824 w 605680"/>
              <a:gd name="connsiteY13" fmla="*/ 294118 h 548298"/>
              <a:gd name="connsiteX14" fmla="*/ 418212 w 605680"/>
              <a:gd name="connsiteY14" fmla="*/ 311881 h 548298"/>
              <a:gd name="connsiteX15" fmla="*/ 411758 w 605680"/>
              <a:gd name="connsiteY15" fmla="*/ 265210 h 548298"/>
              <a:gd name="connsiteX16" fmla="*/ 136915 w 605680"/>
              <a:gd name="connsiteY16" fmla="*/ 173425 h 548298"/>
              <a:gd name="connsiteX17" fmla="*/ 88949 w 605680"/>
              <a:gd name="connsiteY17" fmla="*/ 221319 h 548298"/>
              <a:gd name="connsiteX18" fmla="*/ 136915 w 605680"/>
              <a:gd name="connsiteY18" fmla="*/ 269387 h 548298"/>
              <a:gd name="connsiteX19" fmla="*/ 185056 w 605680"/>
              <a:gd name="connsiteY19" fmla="*/ 221319 h 548298"/>
              <a:gd name="connsiteX20" fmla="*/ 136915 w 605680"/>
              <a:gd name="connsiteY20" fmla="*/ 173425 h 548298"/>
              <a:gd name="connsiteX21" fmla="*/ 479079 w 605680"/>
              <a:gd name="connsiteY21" fmla="*/ 107118 h 548298"/>
              <a:gd name="connsiteX22" fmla="*/ 499309 w 605680"/>
              <a:gd name="connsiteY22" fmla="*/ 135840 h 548298"/>
              <a:gd name="connsiteX23" fmla="*/ 571858 w 605680"/>
              <a:gd name="connsiteY23" fmla="*/ 145762 h 548298"/>
              <a:gd name="connsiteX24" fmla="*/ 540467 w 605680"/>
              <a:gd name="connsiteY24" fmla="*/ 188061 h 548298"/>
              <a:gd name="connsiteX25" fmla="*/ 461988 w 605680"/>
              <a:gd name="connsiteY25" fmla="*/ 147328 h 548298"/>
              <a:gd name="connsiteX26" fmla="*/ 242266 w 605680"/>
              <a:gd name="connsiteY26" fmla="*/ 90351 h 548298"/>
              <a:gd name="connsiteX27" fmla="*/ 194300 w 605680"/>
              <a:gd name="connsiteY27" fmla="*/ 138245 h 548298"/>
              <a:gd name="connsiteX28" fmla="*/ 242266 w 605680"/>
              <a:gd name="connsiteY28" fmla="*/ 186313 h 548298"/>
              <a:gd name="connsiteX29" fmla="*/ 290407 w 605680"/>
              <a:gd name="connsiteY29" fmla="*/ 138245 h 548298"/>
              <a:gd name="connsiteX30" fmla="*/ 242266 w 605680"/>
              <a:gd name="connsiteY30" fmla="*/ 90351 h 548298"/>
              <a:gd name="connsiteX31" fmla="*/ 305846 w 605680"/>
              <a:gd name="connsiteY31" fmla="*/ 28897 h 548298"/>
              <a:gd name="connsiteX32" fmla="*/ 465353 w 605680"/>
              <a:gd name="connsiteY32" fmla="*/ 97840 h 548298"/>
              <a:gd name="connsiteX33" fmla="*/ 448783 w 605680"/>
              <a:gd name="connsiteY33" fmla="*/ 136852 h 548298"/>
              <a:gd name="connsiteX34" fmla="*/ 408317 w 605680"/>
              <a:gd name="connsiteY34" fmla="*/ 231594 h 548298"/>
              <a:gd name="connsiteX35" fmla="*/ 393491 w 605680"/>
              <a:gd name="connsiteY35" fmla="*/ 258589 h 548298"/>
              <a:gd name="connsiteX36" fmla="*/ 416864 w 605680"/>
              <a:gd name="connsiteY36" fmla="*/ 333129 h 548298"/>
              <a:gd name="connsiteX37" fmla="*/ 467272 w 605680"/>
              <a:gd name="connsiteY37" fmla="*/ 311185 h 548298"/>
              <a:gd name="connsiteX38" fmla="*/ 483319 w 605680"/>
              <a:gd name="connsiteY38" fmla="*/ 295162 h 548298"/>
              <a:gd name="connsiteX39" fmla="*/ 530587 w 605680"/>
              <a:gd name="connsiteY39" fmla="*/ 231594 h 548298"/>
              <a:gd name="connsiteX40" fmla="*/ 525180 w 605680"/>
              <a:gd name="connsiteY40" fmla="*/ 318500 h 548298"/>
              <a:gd name="connsiteX41" fmla="*/ 379363 w 605680"/>
              <a:gd name="connsiteY41" fmla="*/ 415855 h 548298"/>
              <a:gd name="connsiteX42" fmla="*/ 346920 w 605680"/>
              <a:gd name="connsiteY42" fmla="*/ 431529 h 548298"/>
              <a:gd name="connsiteX43" fmla="*/ 79007 w 605680"/>
              <a:gd name="connsiteY43" fmla="*/ 485867 h 548298"/>
              <a:gd name="connsiteX44" fmla="*/ 231801 w 605680"/>
              <a:gd name="connsiteY44" fmla="*/ 33052 h 548298"/>
              <a:gd name="connsiteX45" fmla="*/ 305846 w 605680"/>
              <a:gd name="connsiteY45" fmla="*/ 28897 h 548298"/>
              <a:gd name="connsiteX46" fmla="*/ 590540 w 605680"/>
              <a:gd name="connsiteY46" fmla="*/ 0 h 548298"/>
              <a:gd name="connsiteX47" fmla="*/ 602576 w 605680"/>
              <a:gd name="connsiteY47" fmla="*/ 90717 h 548298"/>
              <a:gd name="connsiteX48" fmla="*/ 588970 w 605680"/>
              <a:gd name="connsiteY48" fmla="*/ 121711 h 548298"/>
              <a:gd name="connsiteX49" fmla="*/ 505063 w 605680"/>
              <a:gd name="connsiteY49" fmla="*/ 129024 h 548298"/>
              <a:gd name="connsiteX50" fmla="*/ 497736 w 605680"/>
              <a:gd name="connsiteY50" fmla="*/ 45098 h 548298"/>
              <a:gd name="connsiteX51" fmla="*/ 501399 w 605680"/>
              <a:gd name="connsiteY51" fmla="*/ 41093 h 548298"/>
              <a:gd name="connsiteX52" fmla="*/ 501225 w 605680"/>
              <a:gd name="connsiteY52" fmla="*/ 40919 h 548298"/>
              <a:gd name="connsiteX53" fmla="*/ 555651 w 605680"/>
              <a:gd name="connsiteY53" fmla="*/ 8880 h 548298"/>
              <a:gd name="connsiteX54" fmla="*/ 590540 w 605680"/>
              <a:gd name="connsiteY54" fmla="*/ 0 h 548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605680" h="548298">
                <a:moveTo>
                  <a:pt x="203544" y="393040"/>
                </a:moveTo>
                <a:cubicBezTo>
                  <a:pt x="177032" y="393040"/>
                  <a:pt x="155404" y="414462"/>
                  <a:pt x="155404" y="441108"/>
                </a:cubicBezTo>
                <a:cubicBezTo>
                  <a:pt x="155404" y="467580"/>
                  <a:pt x="177032" y="489002"/>
                  <a:pt x="203544" y="489002"/>
                </a:cubicBezTo>
                <a:cubicBezTo>
                  <a:pt x="230057" y="489002"/>
                  <a:pt x="251511" y="467580"/>
                  <a:pt x="251511" y="441108"/>
                </a:cubicBezTo>
                <a:cubicBezTo>
                  <a:pt x="251511" y="414462"/>
                  <a:pt x="230057" y="393040"/>
                  <a:pt x="203544" y="393040"/>
                </a:cubicBezTo>
                <a:close/>
                <a:moveTo>
                  <a:pt x="109182" y="297078"/>
                </a:moveTo>
                <a:cubicBezTo>
                  <a:pt x="82669" y="297078"/>
                  <a:pt x="61215" y="318500"/>
                  <a:pt x="61215" y="344972"/>
                </a:cubicBezTo>
                <a:cubicBezTo>
                  <a:pt x="61215" y="371444"/>
                  <a:pt x="82669" y="393040"/>
                  <a:pt x="109182" y="393040"/>
                </a:cubicBezTo>
                <a:cubicBezTo>
                  <a:pt x="135694" y="393040"/>
                  <a:pt x="157322" y="371444"/>
                  <a:pt x="157322" y="344972"/>
                </a:cubicBezTo>
                <a:cubicBezTo>
                  <a:pt x="157322" y="318500"/>
                  <a:pt x="135694" y="297078"/>
                  <a:pt x="109182" y="297078"/>
                </a:cubicBezTo>
                <a:close/>
                <a:moveTo>
                  <a:pt x="449089" y="177613"/>
                </a:moveTo>
                <a:cubicBezTo>
                  <a:pt x="450310" y="178832"/>
                  <a:pt x="451706" y="180051"/>
                  <a:pt x="453101" y="181270"/>
                </a:cubicBezTo>
                <a:cubicBezTo>
                  <a:pt x="468453" y="194157"/>
                  <a:pt x="492526" y="210701"/>
                  <a:pt x="519216" y="216796"/>
                </a:cubicBezTo>
                <a:lnTo>
                  <a:pt x="461824" y="294118"/>
                </a:lnTo>
                <a:cubicBezTo>
                  <a:pt x="449438" y="310836"/>
                  <a:pt x="430075" y="318673"/>
                  <a:pt x="418212" y="311881"/>
                </a:cubicBezTo>
                <a:cubicBezTo>
                  <a:pt x="406525" y="305089"/>
                  <a:pt x="403559" y="284192"/>
                  <a:pt x="411758" y="265210"/>
                </a:cubicBezTo>
                <a:close/>
                <a:moveTo>
                  <a:pt x="136915" y="173425"/>
                </a:moveTo>
                <a:cubicBezTo>
                  <a:pt x="110403" y="173425"/>
                  <a:pt x="88949" y="194847"/>
                  <a:pt x="88949" y="221319"/>
                </a:cubicBezTo>
                <a:cubicBezTo>
                  <a:pt x="88949" y="247791"/>
                  <a:pt x="110403" y="269387"/>
                  <a:pt x="136915" y="269387"/>
                </a:cubicBezTo>
                <a:cubicBezTo>
                  <a:pt x="163427" y="269387"/>
                  <a:pt x="185056" y="247791"/>
                  <a:pt x="185056" y="221319"/>
                </a:cubicBezTo>
                <a:cubicBezTo>
                  <a:pt x="185056" y="194847"/>
                  <a:pt x="163427" y="173425"/>
                  <a:pt x="136915" y="173425"/>
                </a:cubicBezTo>
                <a:close/>
                <a:moveTo>
                  <a:pt x="479079" y="107118"/>
                </a:moveTo>
                <a:cubicBezTo>
                  <a:pt x="483090" y="117910"/>
                  <a:pt x="489892" y="127832"/>
                  <a:pt x="499309" y="135840"/>
                </a:cubicBezTo>
                <a:cubicBezTo>
                  <a:pt x="520237" y="153247"/>
                  <a:pt x="548489" y="156206"/>
                  <a:pt x="571858" y="145762"/>
                </a:cubicBezTo>
                <a:lnTo>
                  <a:pt x="540467" y="188061"/>
                </a:lnTo>
                <a:cubicBezTo>
                  <a:pt x="510296" y="188409"/>
                  <a:pt x="477161" y="162298"/>
                  <a:pt x="461988" y="147328"/>
                </a:cubicBezTo>
                <a:close/>
                <a:moveTo>
                  <a:pt x="242266" y="90351"/>
                </a:moveTo>
                <a:cubicBezTo>
                  <a:pt x="215754" y="90351"/>
                  <a:pt x="194300" y="111773"/>
                  <a:pt x="194300" y="138245"/>
                </a:cubicBezTo>
                <a:cubicBezTo>
                  <a:pt x="194300" y="164717"/>
                  <a:pt x="215754" y="186313"/>
                  <a:pt x="242266" y="186313"/>
                </a:cubicBezTo>
                <a:cubicBezTo>
                  <a:pt x="268953" y="186313"/>
                  <a:pt x="290407" y="164717"/>
                  <a:pt x="290407" y="138245"/>
                </a:cubicBezTo>
                <a:cubicBezTo>
                  <a:pt x="290407" y="111773"/>
                  <a:pt x="268779" y="90351"/>
                  <a:pt x="242266" y="90351"/>
                </a:cubicBezTo>
                <a:close/>
                <a:moveTo>
                  <a:pt x="305846" y="28897"/>
                </a:moveTo>
                <a:cubicBezTo>
                  <a:pt x="374664" y="32824"/>
                  <a:pt x="427809" y="59699"/>
                  <a:pt x="465353" y="97840"/>
                </a:cubicBezTo>
                <a:lnTo>
                  <a:pt x="448783" y="136852"/>
                </a:lnTo>
                <a:lnTo>
                  <a:pt x="408317" y="231594"/>
                </a:lnTo>
                <a:cubicBezTo>
                  <a:pt x="402212" y="239083"/>
                  <a:pt x="396979" y="248139"/>
                  <a:pt x="393491" y="258589"/>
                </a:cubicBezTo>
                <a:cubicBezTo>
                  <a:pt x="382502" y="292028"/>
                  <a:pt x="392968" y="325466"/>
                  <a:pt x="416864" y="333129"/>
                </a:cubicBezTo>
                <a:cubicBezTo>
                  <a:pt x="434131" y="338876"/>
                  <a:pt x="453667" y="329472"/>
                  <a:pt x="467272" y="311185"/>
                </a:cubicBezTo>
                <a:cubicBezTo>
                  <a:pt x="473202" y="306831"/>
                  <a:pt x="478784" y="301432"/>
                  <a:pt x="483319" y="295162"/>
                </a:cubicBezTo>
                <a:lnTo>
                  <a:pt x="530587" y="231594"/>
                </a:lnTo>
                <a:cubicBezTo>
                  <a:pt x="534599" y="261550"/>
                  <a:pt x="532855" y="291331"/>
                  <a:pt x="525180" y="318500"/>
                </a:cubicBezTo>
                <a:cubicBezTo>
                  <a:pt x="497621" y="415681"/>
                  <a:pt x="418259" y="420035"/>
                  <a:pt x="379363" y="415855"/>
                </a:cubicBezTo>
                <a:cubicBezTo>
                  <a:pt x="367153" y="414636"/>
                  <a:pt x="352850" y="420906"/>
                  <a:pt x="346920" y="431529"/>
                </a:cubicBezTo>
                <a:cubicBezTo>
                  <a:pt x="293547" y="525575"/>
                  <a:pt x="219766" y="610391"/>
                  <a:pt x="79007" y="485867"/>
                </a:cubicBezTo>
                <a:cubicBezTo>
                  <a:pt x="-71346" y="352983"/>
                  <a:pt x="167" y="69974"/>
                  <a:pt x="231801" y="33052"/>
                </a:cubicBezTo>
                <a:cubicBezTo>
                  <a:pt x="258226" y="28829"/>
                  <a:pt x="282907" y="27588"/>
                  <a:pt x="305846" y="28897"/>
                </a:cubicBezTo>
                <a:close/>
                <a:moveTo>
                  <a:pt x="590540" y="0"/>
                </a:moveTo>
                <a:cubicBezTo>
                  <a:pt x="590540" y="0"/>
                  <a:pt x="613915" y="36566"/>
                  <a:pt x="602576" y="90717"/>
                </a:cubicBezTo>
                <a:cubicBezTo>
                  <a:pt x="601181" y="101687"/>
                  <a:pt x="596645" y="112483"/>
                  <a:pt x="588970" y="121711"/>
                </a:cubicBezTo>
                <a:cubicBezTo>
                  <a:pt x="567862" y="146785"/>
                  <a:pt x="530357" y="150093"/>
                  <a:pt x="505063" y="129024"/>
                </a:cubicBezTo>
                <a:cubicBezTo>
                  <a:pt x="479768" y="107781"/>
                  <a:pt x="476454" y="70345"/>
                  <a:pt x="497736" y="45098"/>
                </a:cubicBezTo>
                <a:cubicBezTo>
                  <a:pt x="498957" y="43705"/>
                  <a:pt x="500178" y="42312"/>
                  <a:pt x="501399" y="41093"/>
                </a:cubicBezTo>
                <a:lnTo>
                  <a:pt x="501225" y="40919"/>
                </a:lnTo>
                <a:cubicBezTo>
                  <a:pt x="501225" y="40919"/>
                  <a:pt x="524600" y="10796"/>
                  <a:pt x="555651" y="8880"/>
                </a:cubicBezTo>
                <a:cubicBezTo>
                  <a:pt x="586876" y="6791"/>
                  <a:pt x="590540" y="0"/>
                  <a:pt x="5905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4" name="paper-aeroplane-shape_18344">
            <a:extLst>
              <a:ext uri="{FF2B5EF4-FFF2-40B4-BE49-F238E27FC236}">
                <a16:creationId xmlns:a16="http://schemas.microsoft.com/office/drawing/2014/main" id="{B87F43FD-E18E-4B1D-8F20-FF9BD3373B9B}"/>
              </a:ext>
            </a:extLst>
          </p:cNvPr>
          <p:cNvSpPr>
            <a:spLocks noChangeAspect="1"/>
          </p:cNvSpPr>
          <p:nvPr/>
        </p:nvSpPr>
        <p:spPr bwMode="auto">
          <a:xfrm rot="20912385" flipH="1">
            <a:off x="6453065" y="4741320"/>
            <a:ext cx="866107" cy="899814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8" name="ruler_151545">
            <a:extLst>
              <a:ext uri="{FF2B5EF4-FFF2-40B4-BE49-F238E27FC236}">
                <a16:creationId xmlns:a16="http://schemas.microsoft.com/office/drawing/2014/main" id="{77A674F8-0B35-4EA3-BF2E-E72A3727D6EC}"/>
              </a:ext>
            </a:extLst>
          </p:cNvPr>
          <p:cNvSpPr>
            <a:spLocks noChangeAspect="1"/>
          </p:cNvSpPr>
          <p:nvPr/>
        </p:nvSpPr>
        <p:spPr bwMode="auto">
          <a:xfrm>
            <a:off x="10907458" y="4708652"/>
            <a:ext cx="609685" cy="580659"/>
          </a:xfrm>
          <a:custGeom>
            <a:avLst/>
            <a:gdLst>
              <a:gd name="T0" fmla="*/ 6443 w 6624"/>
              <a:gd name="T1" fmla="*/ 181 h 6319"/>
              <a:gd name="T2" fmla="*/ 5911 w 6624"/>
              <a:gd name="T3" fmla="*/ 74 h 6319"/>
              <a:gd name="T4" fmla="*/ 2732 w 6624"/>
              <a:gd name="T5" fmla="*/ 1915 h 6319"/>
              <a:gd name="T6" fmla="*/ 1446 w 6624"/>
              <a:gd name="T7" fmla="*/ 4803 h 6319"/>
              <a:gd name="T8" fmla="*/ 19 w 6624"/>
              <a:gd name="T9" fmla="*/ 6229 h 6319"/>
              <a:gd name="T10" fmla="*/ 12 w 6624"/>
              <a:gd name="T11" fmla="*/ 6291 h 6319"/>
              <a:gd name="T12" fmla="*/ 71 w 6624"/>
              <a:gd name="T13" fmla="*/ 6312 h 6319"/>
              <a:gd name="T14" fmla="*/ 875 w 6624"/>
              <a:gd name="T15" fmla="*/ 6052 h 6319"/>
              <a:gd name="T16" fmla="*/ 1056 w 6624"/>
              <a:gd name="T17" fmla="*/ 5941 h 6319"/>
              <a:gd name="T18" fmla="*/ 1822 w 6624"/>
              <a:gd name="T19" fmla="*/ 5175 h 6319"/>
              <a:gd name="T20" fmla="*/ 2230 w 6624"/>
              <a:gd name="T21" fmla="*/ 5259 h 6319"/>
              <a:gd name="T22" fmla="*/ 4708 w 6624"/>
              <a:gd name="T23" fmla="*/ 3892 h 6319"/>
              <a:gd name="T24" fmla="*/ 6549 w 6624"/>
              <a:gd name="T25" fmla="*/ 712 h 6319"/>
              <a:gd name="T26" fmla="*/ 6443 w 6624"/>
              <a:gd name="T27" fmla="*/ 181 h 6319"/>
              <a:gd name="T28" fmla="*/ 4627 w 6624"/>
              <a:gd name="T29" fmla="*/ 3363 h 6319"/>
              <a:gd name="T30" fmla="*/ 3632 w 6624"/>
              <a:gd name="T31" fmla="*/ 3366 h 6319"/>
              <a:gd name="T32" fmla="*/ 4096 w 6624"/>
              <a:gd name="T33" fmla="*/ 2902 h 6319"/>
              <a:gd name="T34" fmla="*/ 4971 w 6624"/>
              <a:gd name="T35" fmla="*/ 2899 h 6319"/>
              <a:gd name="T36" fmla="*/ 4627 w 6624"/>
              <a:gd name="T37" fmla="*/ 3363 h 6319"/>
              <a:gd name="T38" fmla="*/ 5229 w 6624"/>
              <a:gd name="T39" fmla="*/ 2485 h 6319"/>
              <a:gd name="T40" fmla="*/ 4511 w 6624"/>
              <a:gd name="T41" fmla="*/ 2487 h 6319"/>
              <a:gd name="T42" fmla="*/ 5960 w 6624"/>
              <a:gd name="T43" fmla="*/ 1038 h 6319"/>
              <a:gd name="T44" fmla="*/ 5229 w 6624"/>
              <a:gd name="T45" fmla="*/ 2485 h 6319"/>
              <a:gd name="T46" fmla="*/ 3024 w 6624"/>
              <a:gd name="T47" fmla="*/ 2208 h 6319"/>
              <a:gd name="T48" fmla="*/ 5585 w 6624"/>
              <a:gd name="T49" fmla="*/ 664 h 6319"/>
              <a:gd name="T50" fmla="*/ 1780 w 6624"/>
              <a:gd name="T51" fmla="*/ 4469 h 6319"/>
              <a:gd name="T52" fmla="*/ 3024 w 6624"/>
              <a:gd name="T53" fmla="*/ 2208 h 6319"/>
              <a:gd name="T54" fmla="*/ 2157 w 6624"/>
              <a:gd name="T55" fmla="*/ 4840 h 6319"/>
              <a:gd name="T56" fmla="*/ 3217 w 6624"/>
              <a:gd name="T57" fmla="*/ 3781 h 6319"/>
              <a:gd name="T58" fmla="*/ 4224 w 6624"/>
              <a:gd name="T59" fmla="*/ 3778 h 6319"/>
              <a:gd name="T60" fmla="*/ 2230 w 6624"/>
              <a:gd name="T61" fmla="*/ 4845 h 6319"/>
              <a:gd name="T62" fmla="*/ 2157 w 6624"/>
              <a:gd name="T63" fmla="*/ 4840 h 6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624" h="6319">
                <a:moveTo>
                  <a:pt x="6443" y="181"/>
                </a:moveTo>
                <a:cubicBezTo>
                  <a:pt x="6305" y="43"/>
                  <a:pt x="6091" y="0"/>
                  <a:pt x="5911" y="74"/>
                </a:cubicBezTo>
                <a:cubicBezTo>
                  <a:pt x="5062" y="423"/>
                  <a:pt x="3520" y="1127"/>
                  <a:pt x="2732" y="1915"/>
                </a:cubicBezTo>
                <a:cubicBezTo>
                  <a:pt x="1660" y="2987"/>
                  <a:pt x="1157" y="4157"/>
                  <a:pt x="1446" y="4803"/>
                </a:cubicBezTo>
                <a:lnTo>
                  <a:pt x="19" y="6229"/>
                </a:lnTo>
                <a:cubicBezTo>
                  <a:pt x="3" y="6246"/>
                  <a:pt x="0" y="6271"/>
                  <a:pt x="12" y="6291"/>
                </a:cubicBezTo>
                <a:cubicBezTo>
                  <a:pt x="24" y="6310"/>
                  <a:pt x="48" y="6319"/>
                  <a:pt x="71" y="6312"/>
                </a:cubicBezTo>
                <a:lnTo>
                  <a:pt x="875" y="6052"/>
                </a:lnTo>
                <a:cubicBezTo>
                  <a:pt x="943" y="6030"/>
                  <a:pt x="1006" y="5992"/>
                  <a:pt x="1056" y="5941"/>
                </a:cubicBezTo>
                <a:lnTo>
                  <a:pt x="1822" y="5175"/>
                </a:lnTo>
                <a:cubicBezTo>
                  <a:pt x="1941" y="5229"/>
                  <a:pt x="2077" y="5259"/>
                  <a:pt x="2230" y="5259"/>
                </a:cubicBezTo>
                <a:cubicBezTo>
                  <a:pt x="2905" y="5259"/>
                  <a:pt x="3877" y="4723"/>
                  <a:pt x="4708" y="3892"/>
                </a:cubicBezTo>
                <a:cubicBezTo>
                  <a:pt x="5497" y="3103"/>
                  <a:pt x="6200" y="1561"/>
                  <a:pt x="6549" y="712"/>
                </a:cubicBezTo>
                <a:cubicBezTo>
                  <a:pt x="6624" y="529"/>
                  <a:pt x="6582" y="320"/>
                  <a:pt x="6443" y="181"/>
                </a:cubicBezTo>
                <a:close/>
                <a:moveTo>
                  <a:pt x="4627" y="3363"/>
                </a:moveTo>
                <a:lnTo>
                  <a:pt x="3632" y="3366"/>
                </a:lnTo>
                <a:lnTo>
                  <a:pt x="4096" y="2902"/>
                </a:lnTo>
                <a:lnTo>
                  <a:pt x="4971" y="2899"/>
                </a:lnTo>
                <a:cubicBezTo>
                  <a:pt x="4860" y="3067"/>
                  <a:pt x="4745" y="3222"/>
                  <a:pt x="4627" y="3363"/>
                </a:cubicBezTo>
                <a:close/>
                <a:moveTo>
                  <a:pt x="5229" y="2485"/>
                </a:moveTo>
                <a:lnTo>
                  <a:pt x="4511" y="2487"/>
                </a:lnTo>
                <a:lnTo>
                  <a:pt x="5960" y="1038"/>
                </a:lnTo>
                <a:cubicBezTo>
                  <a:pt x="5764" y="1480"/>
                  <a:pt x="5513" y="2001"/>
                  <a:pt x="5229" y="2485"/>
                </a:cubicBezTo>
                <a:close/>
                <a:moveTo>
                  <a:pt x="3024" y="2208"/>
                </a:moveTo>
                <a:cubicBezTo>
                  <a:pt x="3633" y="1599"/>
                  <a:pt x="4751" y="1033"/>
                  <a:pt x="5585" y="664"/>
                </a:cubicBezTo>
                <a:lnTo>
                  <a:pt x="1780" y="4469"/>
                </a:lnTo>
                <a:cubicBezTo>
                  <a:pt x="1731" y="3984"/>
                  <a:pt x="2150" y="3083"/>
                  <a:pt x="3024" y="2208"/>
                </a:cubicBezTo>
                <a:close/>
                <a:moveTo>
                  <a:pt x="2157" y="4840"/>
                </a:moveTo>
                <a:lnTo>
                  <a:pt x="3217" y="3781"/>
                </a:lnTo>
                <a:lnTo>
                  <a:pt x="4224" y="3778"/>
                </a:lnTo>
                <a:cubicBezTo>
                  <a:pt x="3524" y="4422"/>
                  <a:pt x="2745" y="4845"/>
                  <a:pt x="2230" y="4845"/>
                </a:cubicBezTo>
                <a:cubicBezTo>
                  <a:pt x="2204" y="4845"/>
                  <a:pt x="2181" y="4843"/>
                  <a:pt x="2157" y="48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7" name="ruler_151545">
            <a:extLst>
              <a:ext uri="{FF2B5EF4-FFF2-40B4-BE49-F238E27FC236}">
                <a16:creationId xmlns:a16="http://schemas.microsoft.com/office/drawing/2014/main" id="{A388532E-3F0C-4ED9-9D28-3C9707CC214B}"/>
              </a:ext>
            </a:extLst>
          </p:cNvPr>
          <p:cNvSpPr>
            <a:spLocks noChangeAspect="1"/>
          </p:cNvSpPr>
          <p:nvPr/>
        </p:nvSpPr>
        <p:spPr bwMode="auto">
          <a:xfrm>
            <a:off x="4243930" y="3917583"/>
            <a:ext cx="609685" cy="607499"/>
          </a:xfrm>
          <a:custGeom>
            <a:avLst/>
            <a:gdLst>
              <a:gd name="T0" fmla="*/ 6505 w 6574"/>
              <a:gd name="T1" fmla="*/ 1786 h 6560"/>
              <a:gd name="T2" fmla="*/ 4774 w 6574"/>
              <a:gd name="T3" fmla="*/ 54 h 6560"/>
              <a:gd name="T4" fmla="*/ 4577 w 6574"/>
              <a:gd name="T5" fmla="*/ 54 h 6560"/>
              <a:gd name="T6" fmla="*/ 55 w 6574"/>
              <a:gd name="T7" fmla="*/ 4577 h 6560"/>
              <a:gd name="T8" fmla="*/ 55 w 6574"/>
              <a:gd name="T9" fmla="*/ 4773 h 6560"/>
              <a:gd name="T10" fmla="*/ 1786 w 6574"/>
              <a:gd name="T11" fmla="*/ 6505 h 6560"/>
              <a:gd name="T12" fmla="*/ 1982 w 6574"/>
              <a:gd name="T13" fmla="*/ 6505 h 6560"/>
              <a:gd name="T14" fmla="*/ 6505 w 6574"/>
              <a:gd name="T15" fmla="*/ 1982 h 6560"/>
              <a:gd name="T16" fmla="*/ 6505 w 6574"/>
              <a:gd name="T17" fmla="*/ 1786 h 6560"/>
              <a:gd name="T18" fmla="*/ 1884 w 6574"/>
              <a:gd name="T19" fmla="*/ 6210 h 6560"/>
              <a:gd name="T20" fmla="*/ 350 w 6574"/>
              <a:gd name="T21" fmla="*/ 4675 h 6560"/>
              <a:gd name="T22" fmla="*/ 655 w 6574"/>
              <a:gd name="T23" fmla="*/ 4369 h 6560"/>
              <a:gd name="T24" fmla="*/ 1052 w 6574"/>
              <a:gd name="T25" fmla="*/ 4766 h 6560"/>
              <a:gd name="T26" fmla="*/ 1248 w 6574"/>
              <a:gd name="T27" fmla="*/ 4569 h 6560"/>
              <a:gd name="T28" fmla="*/ 852 w 6574"/>
              <a:gd name="T29" fmla="*/ 4173 h 6560"/>
              <a:gd name="T30" fmla="*/ 1158 w 6574"/>
              <a:gd name="T31" fmla="*/ 3867 h 6560"/>
              <a:gd name="T32" fmla="*/ 1808 w 6574"/>
              <a:gd name="T33" fmla="*/ 4517 h 6560"/>
              <a:gd name="T34" fmla="*/ 2005 w 6574"/>
              <a:gd name="T35" fmla="*/ 4320 h 6560"/>
              <a:gd name="T36" fmla="*/ 1355 w 6574"/>
              <a:gd name="T37" fmla="*/ 3670 h 6560"/>
              <a:gd name="T38" fmla="*/ 1661 w 6574"/>
              <a:gd name="T39" fmla="*/ 3364 h 6560"/>
              <a:gd name="T40" fmla="*/ 2057 w 6574"/>
              <a:gd name="T41" fmla="*/ 3761 h 6560"/>
              <a:gd name="T42" fmla="*/ 2253 w 6574"/>
              <a:gd name="T43" fmla="*/ 3564 h 6560"/>
              <a:gd name="T44" fmla="*/ 1857 w 6574"/>
              <a:gd name="T45" fmla="*/ 3168 h 6560"/>
              <a:gd name="T46" fmla="*/ 2163 w 6574"/>
              <a:gd name="T47" fmla="*/ 2862 h 6560"/>
              <a:gd name="T48" fmla="*/ 2813 w 6574"/>
              <a:gd name="T49" fmla="*/ 3512 h 6560"/>
              <a:gd name="T50" fmla="*/ 3010 w 6574"/>
              <a:gd name="T51" fmla="*/ 3315 h 6560"/>
              <a:gd name="T52" fmla="*/ 2360 w 6574"/>
              <a:gd name="T53" fmla="*/ 2665 h 6560"/>
              <a:gd name="T54" fmla="*/ 2666 w 6574"/>
              <a:gd name="T55" fmla="*/ 2359 h 6560"/>
              <a:gd name="T56" fmla="*/ 3062 w 6574"/>
              <a:gd name="T57" fmla="*/ 2756 h 6560"/>
              <a:gd name="T58" fmla="*/ 3259 w 6574"/>
              <a:gd name="T59" fmla="*/ 2559 h 6560"/>
              <a:gd name="T60" fmla="*/ 2862 w 6574"/>
              <a:gd name="T61" fmla="*/ 2163 h 6560"/>
              <a:gd name="T62" fmla="*/ 3168 w 6574"/>
              <a:gd name="T63" fmla="*/ 1857 h 6560"/>
              <a:gd name="T64" fmla="*/ 3818 w 6574"/>
              <a:gd name="T65" fmla="*/ 2507 h 6560"/>
              <a:gd name="T66" fmla="*/ 4015 w 6574"/>
              <a:gd name="T67" fmla="*/ 2310 h 6560"/>
              <a:gd name="T68" fmla="*/ 3365 w 6574"/>
              <a:gd name="T69" fmla="*/ 1660 h 6560"/>
              <a:gd name="T70" fmla="*/ 3671 w 6574"/>
              <a:gd name="T71" fmla="*/ 1354 h 6560"/>
              <a:gd name="T72" fmla="*/ 4067 w 6574"/>
              <a:gd name="T73" fmla="*/ 1750 h 6560"/>
              <a:gd name="T74" fmla="*/ 4264 w 6574"/>
              <a:gd name="T75" fmla="*/ 1554 h 6560"/>
              <a:gd name="T76" fmla="*/ 3867 w 6574"/>
              <a:gd name="T77" fmla="*/ 1158 h 6560"/>
              <a:gd name="T78" fmla="*/ 4173 w 6574"/>
              <a:gd name="T79" fmla="*/ 852 h 6560"/>
              <a:gd name="T80" fmla="*/ 4823 w 6574"/>
              <a:gd name="T81" fmla="*/ 1502 h 6560"/>
              <a:gd name="T82" fmla="*/ 5020 w 6574"/>
              <a:gd name="T83" fmla="*/ 1305 h 6560"/>
              <a:gd name="T84" fmla="*/ 4370 w 6574"/>
              <a:gd name="T85" fmla="*/ 655 h 6560"/>
              <a:gd name="T86" fmla="*/ 4676 w 6574"/>
              <a:gd name="T87" fmla="*/ 349 h 6560"/>
              <a:gd name="T88" fmla="*/ 6211 w 6574"/>
              <a:gd name="T89" fmla="*/ 1884 h 6560"/>
              <a:gd name="T90" fmla="*/ 1884 w 6574"/>
              <a:gd name="T91" fmla="*/ 6210 h 6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6574" h="6560">
                <a:moveTo>
                  <a:pt x="6505" y="1786"/>
                </a:moveTo>
                <a:lnTo>
                  <a:pt x="4774" y="54"/>
                </a:lnTo>
                <a:cubicBezTo>
                  <a:pt x="4720" y="0"/>
                  <a:pt x="4632" y="0"/>
                  <a:pt x="4577" y="54"/>
                </a:cubicBezTo>
                <a:lnTo>
                  <a:pt x="55" y="4577"/>
                </a:lnTo>
                <a:cubicBezTo>
                  <a:pt x="0" y="4631"/>
                  <a:pt x="0" y="4719"/>
                  <a:pt x="55" y="4773"/>
                </a:cubicBezTo>
                <a:lnTo>
                  <a:pt x="1786" y="6505"/>
                </a:lnTo>
                <a:cubicBezTo>
                  <a:pt x="1838" y="6560"/>
                  <a:pt x="1938" y="6558"/>
                  <a:pt x="1982" y="6505"/>
                </a:cubicBezTo>
                <a:lnTo>
                  <a:pt x="6505" y="1982"/>
                </a:lnTo>
                <a:cubicBezTo>
                  <a:pt x="6547" y="1953"/>
                  <a:pt x="6574" y="1854"/>
                  <a:pt x="6505" y="1786"/>
                </a:cubicBezTo>
                <a:close/>
                <a:moveTo>
                  <a:pt x="1884" y="6210"/>
                </a:moveTo>
                <a:lnTo>
                  <a:pt x="350" y="4675"/>
                </a:lnTo>
                <a:lnTo>
                  <a:pt x="655" y="4369"/>
                </a:lnTo>
                <a:lnTo>
                  <a:pt x="1052" y="4766"/>
                </a:lnTo>
                <a:lnTo>
                  <a:pt x="1248" y="4569"/>
                </a:lnTo>
                <a:lnTo>
                  <a:pt x="852" y="4173"/>
                </a:lnTo>
                <a:lnTo>
                  <a:pt x="1158" y="3867"/>
                </a:lnTo>
                <a:lnTo>
                  <a:pt x="1808" y="4517"/>
                </a:lnTo>
                <a:lnTo>
                  <a:pt x="2005" y="4320"/>
                </a:lnTo>
                <a:lnTo>
                  <a:pt x="1355" y="3670"/>
                </a:lnTo>
                <a:lnTo>
                  <a:pt x="1661" y="3364"/>
                </a:lnTo>
                <a:lnTo>
                  <a:pt x="2057" y="3761"/>
                </a:lnTo>
                <a:lnTo>
                  <a:pt x="2253" y="3564"/>
                </a:lnTo>
                <a:lnTo>
                  <a:pt x="1857" y="3168"/>
                </a:lnTo>
                <a:lnTo>
                  <a:pt x="2163" y="2862"/>
                </a:lnTo>
                <a:lnTo>
                  <a:pt x="2813" y="3512"/>
                </a:lnTo>
                <a:lnTo>
                  <a:pt x="3010" y="3315"/>
                </a:lnTo>
                <a:lnTo>
                  <a:pt x="2360" y="2665"/>
                </a:lnTo>
                <a:lnTo>
                  <a:pt x="2666" y="2359"/>
                </a:lnTo>
                <a:lnTo>
                  <a:pt x="3062" y="2756"/>
                </a:lnTo>
                <a:lnTo>
                  <a:pt x="3259" y="2559"/>
                </a:lnTo>
                <a:lnTo>
                  <a:pt x="2862" y="2163"/>
                </a:lnTo>
                <a:lnTo>
                  <a:pt x="3168" y="1857"/>
                </a:lnTo>
                <a:lnTo>
                  <a:pt x="3818" y="2507"/>
                </a:lnTo>
                <a:lnTo>
                  <a:pt x="4015" y="2310"/>
                </a:lnTo>
                <a:lnTo>
                  <a:pt x="3365" y="1660"/>
                </a:lnTo>
                <a:lnTo>
                  <a:pt x="3671" y="1354"/>
                </a:lnTo>
                <a:lnTo>
                  <a:pt x="4067" y="1750"/>
                </a:lnTo>
                <a:lnTo>
                  <a:pt x="4264" y="1554"/>
                </a:lnTo>
                <a:lnTo>
                  <a:pt x="3867" y="1158"/>
                </a:lnTo>
                <a:lnTo>
                  <a:pt x="4173" y="852"/>
                </a:lnTo>
                <a:lnTo>
                  <a:pt x="4823" y="1502"/>
                </a:lnTo>
                <a:lnTo>
                  <a:pt x="5020" y="1305"/>
                </a:lnTo>
                <a:lnTo>
                  <a:pt x="4370" y="655"/>
                </a:lnTo>
                <a:lnTo>
                  <a:pt x="4676" y="349"/>
                </a:lnTo>
                <a:lnTo>
                  <a:pt x="6211" y="1884"/>
                </a:lnTo>
                <a:lnTo>
                  <a:pt x="1884" y="62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69" name="ruler_151545">
            <a:extLst>
              <a:ext uri="{FF2B5EF4-FFF2-40B4-BE49-F238E27FC236}">
                <a16:creationId xmlns:a16="http://schemas.microsoft.com/office/drawing/2014/main" id="{D736CD03-BC55-4CDC-9BDA-C576B0F6DB02}"/>
              </a:ext>
            </a:extLst>
          </p:cNvPr>
          <p:cNvSpPr>
            <a:spLocks noChangeAspect="1"/>
          </p:cNvSpPr>
          <p:nvPr/>
        </p:nvSpPr>
        <p:spPr bwMode="auto">
          <a:xfrm>
            <a:off x="5939376" y="5088112"/>
            <a:ext cx="421154" cy="401104"/>
          </a:xfrm>
          <a:custGeom>
            <a:avLst/>
            <a:gdLst>
              <a:gd name="T0" fmla="*/ 6443 w 6624"/>
              <a:gd name="T1" fmla="*/ 181 h 6319"/>
              <a:gd name="T2" fmla="*/ 5911 w 6624"/>
              <a:gd name="T3" fmla="*/ 74 h 6319"/>
              <a:gd name="T4" fmla="*/ 2732 w 6624"/>
              <a:gd name="T5" fmla="*/ 1915 h 6319"/>
              <a:gd name="T6" fmla="*/ 1446 w 6624"/>
              <a:gd name="T7" fmla="*/ 4803 h 6319"/>
              <a:gd name="T8" fmla="*/ 19 w 6624"/>
              <a:gd name="T9" fmla="*/ 6229 h 6319"/>
              <a:gd name="T10" fmla="*/ 12 w 6624"/>
              <a:gd name="T11" fmla="*/ 6291 h 6319"/>
              <a:gd name="T12" fmla="*/ 71 w 6624"/>
              <a:gd name="T13" fmla="*/ 6312 h 6319"/>
              <a:gd name="T14" fmla="*/ 875 w 6624"/>
              <a:gd name="T15" fmla="*/ 6052 h 6319"/>
              <a:gd name="T16" fmla="*/ 1056 w 6624"/>
              <a:gd name="T17" fmla="*/ 5941 h 6319"/>
              <a:gd name="T18" fmla="*/ 1822 w 6624"/>
              <a:gd name="T19" fmla="*/ 5175 h 6319"/>
              <a:gd name="T20" fmla="*/ 2230 w 6624"/>
              <a:gd name="T21" fmla="*/ 5259 h 6319"/>
              <a:gd name="T22" fmla="*/ 4708 w 6624"/>
              <a:gd name="T23" fmla="*/ 3892 h 6319"/>
              <a:gd name="T24" fmla="*/ 6549 w 6624"/>
              <a:gd name="T25" fmla="*/ 712 h 6319"/>
              <a:gd name="T26" fmla="*/ 6443 w 6624"/>
              <a:gd name="T27" fmla="*/ 181 h 6319"/>
              <a:gd name="T28" fmla="*/ 4627 w 6624"/>
              <a:gd name="T29" fmla="*/ 3363 h 6319"/>
              <a:gd name="T30" fmla="*/ 3632 w 6624"/>
              <a:gd name="T31" fmla="*/ 3366 h 6319"/>
              <a:gd name="T32" fmla="*/ 4096 w 6624"/>
              <a:gd name="T33" fmla="*/ 2902 h 6319"/>
              <a:gd name="T34" fmla="*/ 4971 w 6624"/>
              <a:gd name="T35" fmla="*/ 2899 h 6319"/>
              <a:gd name="T36" fmla="*/ 4627 w 6624"/>
              <a:gd name="T37" fmla="*/ 3363 h 6319"/>
              <a:gd name="T38" fmla="*/ 5229 w 6624"/>
              <a:gd name="T39" fmla="*/ 2485 h 6319"/>
              <a:gd name="T40" fmla="*/ 4511 w 6624"/>
              <a:gd name="T41" fmla="*/ 2487 h 6319"/>
              <a:gd name="T42" fmla="*/ 5960 w 6624"/>
              <a:gd name="T43" fmla="*/ 1038 h 6319"/>
              <a:gd name="T44" fmla="*/ 5229 w 6624"/>
              <a:gd name="T45" fmla="*/ 2485 h 6319"/>
              <a:gd name="T46" fmla="*/ 3024 w 6624"/>
              <a:gd name="T47" fmla="*/ 2208 h 6319"/>
              <a:gd name="T48" fmla="*/ 5585 w 6624"/>
              <a:gd name="T49" fmla="*/ 664 h 6319"/>
              <a:gd name="T50" fmla="*/ 1780 w 6624"/>
              <a:gd name="T51" fmla="*/ 4469 h 6319"/>
              <a:gd name="T52" fmla="*/ 3024 w 6624"/>
              <a:gd name="T53" fmla="*/ 2208 h 6319"/>
              <a:gd name="T54" fmla="*/ 2157 w 6624"/>
              <a:gd name="T55" fmla="*/ 4840 h 6319"/>
              <a:gd name="T56" fmla="*/ 3217 w 6624"/>
              <a:gd name="T57" fmla="*/ 3781 h 6319"/>
              <a:gd name="T58" fmla="*/ 4224 w 6624"/>
              <a:gd name="T59" fmla="*/ 3778 h 6319"/>
              <a:gd name="T60" fmla="*/ 2230 w 6624"/>
              <a:gd name="T61" fmla="*/ 4845 h 6319"/>
              <a:gd name="T62" fmla="*/ 2157 w 6624"/>
              <a:gd name="T63" fmla="*/ 4840 h 6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624" h="6319">
                <a:moveTo>
                  <a:pt x="6443" y="181"/>
                </a:moveTo>
                <a:cubicBezTo>
                  <a:pt x="6305" y="43"/>
                  <a:pt x="6091" y="0"/>
                  <a:pt x="5911" y="74"/>
                </a:cubicBezTo>
                <a:cubicBezTo>
                  <a:pt x="5062" y="423"/>
                  <a:pt x="3520" y="1127"/>
                  <a:pt x="2732" y="1915"/>
                </a:cubicBezTo>
                <a:cubicBezTo>
                  <a:pt x="1660" y="2987"/>
                  <a:pt x="1157" y="4157"/>
                  <a:pt x="1446" y="4803"/>
                </a:cubicBezTo>
                <a:lnTo>
                  <a:pt x="19" y="6229"/>
                </a:lnTo>
                <a:cubicBezTo>
                  <a:pt x="3" y="6246"/>
                  <a:pt x="0" y="6271"/>
                  <a:pt x="12" y="6291"/>
                </a:cubicBezTo>
                <a:cubicBezTo>
                  <a:pt x="24" y="6310"/>
                  <a:pt x="48" y="6319"/>
                  <a:pt x="71" y="6312"/>
                </a:cubicBezTo>
                <a:lnTo>
                  <a:pt x="875" y="6052"/>
                </a:lnTo>
                <a:cubicBezTo>
                  <a:pt x="943" y="6030"/>
                  <a:pt x="1006" y="5992"/>
                  <a:pt x="1056" y="5941"/>
                </a:cubicBezTo>
                <a:lnTo>
                  <a:pt x="1822" y="5175"/>
                </a:lnTo>
                <a:cubicBezTo>
                  <a:pt x="1941" y="5229"/>
                  <a:pt x="2077" y="5259"/>
                  <a:pt x="2230" y="5259"/>
                </a:cubicBezTo>
                <a:cubicBezTo>
                  <a:pt x="2905" y="5259"/>
                  <a:pt x="3877" y="4723"/>
                  <a:pt x="4708" y="3892"/>
                </a:cubicBezTo>
                <a:cubicBezTo>
                  <a:pt x="5497" y="3103"/>
                  <a:pt x="6200" y="1561"/>
                  <a:pt x="6549" y="712"/>
                </a:cubicBezTo>
                <a:cubicBezTo>
                  <a:pt x="6624" y="529"/>
                  <a:pt x="6582" y="320"/>
                  <a:pt x="6443" y="181"/>
                </a:cubicBezTo>
                <a:close/>
                <a:moveTo>
                  <a:pt x="4627" y="3363"/>
                </a:moveTo>
                <a:lnTo>
                  <a:pt x="3632" y="3366"/>
                </a:lnTo>
                <a:lnTo>
                  <a:pt x="4096" y="2902"/>
                </a:lnTo>
                <a:lnTo>
                  <a:pt x="4971" y="2899"/>
                </a:lnTo>
                <a:cubicBezTo>
                  <a:pt x="4860" y="3067"/>
                  <a:pt x="4745" y="3222"/>
                  <a:pt x="4627" y="3363"/>
                </a:cubicBezTo>
                <a:close/>
                <a:moveTo>
                  <a:pt x="5229" y="2485"/>
                </a:moveTo>
                <a:lnTo>
                  <a:pt x="4511" y="2487"/>
                </a:lnTo>
                <a:lnTo>
                  <a:pt x="5960" y="1038"/>
                </a:lnTo>
                <a:cubicBezTo>
                  <a:pt x="5764" y="1480"/>
                  <a:pt x="5513" y="2001"/>
                  <a:pt x="5229" y="2485"/>
                </a:cubicBezTo>
                <a:close/>
                <a:moveTo>
                  <a:pt x="3024" y="2208"/>
                </a:moveTo>
                <a:cubicBezTo>
                  <a:pt x="3633" y="1599"/>
                  <a:pt x="4751" y="1033"/>
                  <a:pt x="5585" y="664"/>
                </a:cubicBezTo>
                <a:lnTo>
                  <a:pt x="1780" y="4469"/>
                </a:lnTo>
                <a:cubicBezTo>
                  <a:pt x="1731" y="3984"/>
                  <a:pt x="2150" y="3083"/>
                  <a:pt x="3024" y="2208"/>
                </a:cubicBezTo>
                <a:close/>
                <a:moveTo>
                  <a:pt x="2157" y="4840"/>
                </a:moveTo>
                <a:lnTo>
                  <a:pt x="3217" y="3781"/>
                </a:lnTo>
                <a:lnTo>
                  <a:pt x="4224" y="3778"/>
                </a:lnTo>
                <a:cubicBezTo>
                  <a:pt x="3524" y="4422"/>
                  <a:pt x="2745" y="4845"/>
                  <a:pt x="2230" y="4845"/>
                </a:cubicBezTo>
                <a:cubicBezTo>
                  <a:pt x="2204" y="4845"/>
                  <a:pt x="2181" y="4843"/>
                  <a:pt x="2157" y="48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0" name="ruler_151545">
            <a:extLst>
              <a:ext uri="{FF2B5EF4-FFF2-40B4-BE49-F238E27FC236}">
                <a16:creationId xmlns:a16="http://schemas.microsoft.com/office/drawing/2014/main" id="{C35FB4F6-3707-44D5-B4F0-07EA30B25015}"/>
              </a:ext>
            </a:extLst>
          </p:cNvPr>
          <p:cNvSpPr>
            <a:spLocks noChangeAspect="1"/>
          </p:cNvSpPr>
          <p:nvPr/>
        </p:nvSpPr>
        <p:spPr bwMode="auto">
          <a:xfrm>
            <a:off x="8592282" y="2907187"/>
            <a:ext cx="421154" cy="401104"/>
          </a:xfrm>
          <a:custGeom>
            <a:avLst/>
            <a:gdLst>
              <a:gd name="T0" fmla="*/ 6443 w 6624"/>
              <a:gd name="T1" fmla="*/ 181 h 6319"/>
              <a:gd name="T2" fmla="*/ 5911 w 6624"/>
              <a:gd name="T3" fmla="*/ 74 h 6319"/>
              <a:gd name="T4" fmla="*/ 2732 w 6624"/>
              <a:gd name="T5" fmla="*/ 1915 h 6319"/>
              <a:gd name="T6" fmla="*/ 1446 w 6624"/>
              <a:gd name="T7" fmla="*/ 4803 h 6319"/>
              <a:gd name="T8" fmla="*/ 19 w 6624"/>
              <a:gd name="T9" fmla="*/ 6229 h 6319"/>
              <a:gd name="T10" fmla="*/ 12 w 6624"/>
              <a:gd name="T11" fmla="*/ 6291 h 6319"/>
              <a:gd name="T12" fmla="*/ 71 w 6624"/>
              <a:gd name="T13" fmla="*/ 6312 h 6319"/>
              <a:gd name="T14" fmla="*/ 875 w 6624"/>
              <a:gd name="T15" fmla="*/ 6052 h 6319"/>
              <a:gd name="T16" fmla="*/ 1056 w 6624"/>
              <a:gd name="T17" fmla="*/ 5941 h 6319"/>
              <a:gd name="T18" fmla="*/ 1822 w 6624"/>
              <a:gd name="T19" fmla="*/ 5175 h 6319"/>
              <a:gd name="T20" fmla="*/ 2230 w 6624"/>
              <a:gd name="T21" fmla="*/ 5259 h 6319"/>
              <a:gd name="T22" fmla="*/ 4708 w 6624"/>
              <a:gd name="T23" fmla="*/ 3892 h 6319"/>
              <a:gd name="T24" fmla="*/ 6549 w 6624"/>
              <a:gd name="T25" fmla="*/ 712 h 6319"/>
              <a:gd name="T26" fmla="*/ 6443 w 6624"/>
              <a:gd name="T27" fmla="*/ 181 h 6319"/>
              <a:gd name="T28" fmla="*/ 4627 w 6624"/>
              <a:gd name="T29" fmla="*/ 3363 h 6319"/>
              <a:gd name="T30" fmla="*/ 3632 w 6624"/>
              <a:gd name="T31" fmla="*/ 3366 h 6319"/>
              <a:gd name="T32" fmla="*/ 4096 w 6624"/>
              <a:gd name="T33" fmla="*/ 2902 h 6319"/>
              <a:gd name="T34" fmla="*/ 4971 w 6624"/>
              <a:gd name="T35" fmla="*/ 2899 h 6319"/>
              <a:gd name="T36" fmla="*/ 4627 w 6624"/>
              <a:gd name="T37" fmla="*/ 3363 h 6319"/>
              <a:gd name="T38" fmla="*/ 5229 w 6624"/>
              <a:gd name="T39" fmla="*/ 2485 h 6319"/>
              <a:gd name="T40" fmla="*/ 4511 w 6624"/>
              <a:gd name="T41" fmla="*/ 2487 h 6319"/>
              <a:gd name="T42" fmla="*/ 5960 w 6624"/>
              <a:gd name="T43" fmla="*/ 1038 h 6319"/>
              <a:gd name="T44" fmla="*/ 5229 w 6624"/>
              <a:gd name="T45" fmla="*/ 2485 h 6319"/>
              <a:gd name="T46" fmla="*/ 3024 w 6624"/>
              <a:gd name="T47" fmla="*/ 2208 h 6319"/>
              <a:gd name="T48" fmla="*/ 5585 w 6624"/>
              <a:gd name="T49" fmla="*/ 664 h 6319"/>
              <a:gd name="T50" fmla="*/ 1780 w 6624"/>
              <a:gd name="T51" fmla="*/ 4469 h 6319"/>
              <a:gd name="T52" fmla="*/ 3024 w 6624"/>
              <a:gd name="T53" fmla="*/ 2208 h 6319"/>
              <a:gd name="T54" fmla="*/ 2157 w 6624"/>
              <a:gd name="T55" fmla="*/ 4840 h 6319"/>
              <a:gd name="T56" fmla="*/ 3217 w 6624"/>
              <a:gd name="T57" fmla="*/ 3781 h 6319"/>
              <a:gd name="T58" fmla="*/ 4224 w 6624"/>
              <a:gd name="T59" fmla="*/ 3778 h 6319"/>
              <a:gd name="T60" fmla="*/ 2230 w 6624"/>
              <a:gd name="T61" fmla="*/ 4845 h 6319"/>
              <a:gd name="T62" fmla="*/ 2157 w 6624"/>
              <a:gd name="T63" fmla="*/ 4840 h 6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624" h="6319">
                <a:moveTo>
                  <a:pt x="6443" y="181"/>
                </a:moveTo>
                <a:cubicBezTo>
                  <a:pt x="6305" y="43"/>
                  <a:pt x="6091" y="0"/>
                  <a:pt x="5911" y="74"/>
                </a:cubicBezTo>
                <a:cubicBezTo>
                  <a:pt x="5062" y="423"/>
                  <a:pt x="3520" y="1127"/>
                  <a:pt x="2732" y="1915"/>
                </a:cubicBezTo>
                <a:cubicBezTo>
                  <a:pt x="1660" y="2987"/>
                  <a:pt x="1157" y="4157"/>
                  <a:pt x="1446" y="4803"/>
                </a:cubicBezTo>
                <a:lnTo>
                  <a:pt x="19" y="6229"/>
                </a:lnTo>
                <a:cubicBezTo>
                  <a:pt x="3" y="6246"/>
                  <a:pt x="0" y="6271"/>
                  <a:pt x="12" y="6291"/>
                </a:cubicBezTo>
                <a:cubicBezTo>
                  <a:pt x="24" y="6310"/>
                  <a:pt x="48" y="6319"/>
                  <a:pt x="71" y="6312"/>
                </a:cubicBezTo>
                <a:lnTo>
                  <a:pt x="875" y="6052"/>
                </a:lnTo>
                <a:cubicBezTo>
                  <a:pt x="943" y="6030"/>
                  <a:pt x="1006" y="5992"/>
                  <a:pt x="1056" y="5941"/>
                </a:cubicBezTo>
                <a:lnTo>
                  <a:pt x="1822" y="5175"/>
                </a:lnTo>
                <a:cubicBezTo>
                  <a:pt x="1941" y="5229"/>
                  <a:pt x="2077" y="5259"/>
                  <a:pt x="2230" y="5259"/>
                </a:cubicBezTo>
                <a:cubicBezTo>
                  <a:pt x="2905" y="5259"/>
                  <a:pt x="3877" y="4723"/>
                  <a:pt x="4708" y="3892"/>
                </a:cubicBezTo>
                <a:cubicBezTo>
                  <a:pt x="5497" y="3103"/>
                  <a:pt x="6200" y="1561"/>
                  <a:pt x="6549" y="712"/>
                </a:cubicBezTo>
                <a:cubicBezTo>
                  <a:pt x="6624" y="529"/>
                  <a:pt x="6582" y="320"/>
                  <a:pt x="6443" y="181"/>
                </a:cubicBezTo>
                <a:close/>
                <a:moveTo>
                  <a:pt x="4627" y="3363"/>
                </a:moveTo>
                <a:lnTo>
                  <a:pt x="3632" y="3366"/>
                </a:lnTo>
                <a:lnTo>
                  <a:pt x="4096" y="2902"/>
                </a:lnTo>
                <a:lnTo>
                  <a:pt x="4971" y="2899"/>
                </a:lnTo>
                <a:cubicBezTo>
                  <a:pt x="4860" y="3067"/>
                  <a:pt x="4745" y="3222"/>
                  <a:pt x="4627" y="3363"/>
                </a:cubicBezTo>
                <a:close/>
                <a:moveTo>
                  <a:pt x="5229" y="2485"/>
                </a:moveTo>
                <a:lnTo>
                  <a:pt x="4511" y="2487"/>
                </a:lnTo>
                <a:lnTo>
                  <a:pt x="5960" y="1038"/>
                </a:lnTo>
                <a:cubicBezTo>
                  <a:pt x="5764" y="1480"/>
                  <a:pt x="5513" y="2001"/>
                  <a:pt x="5229" y="2485"/>
                </a:cubicBezTo>
                <a:close/>
                <a:moveTo>
                  <a:pt x="3024" y="2208"/>
                </a:moveTo>
                <a:cubicBezTo>
                  <a:pt x="3633" y="1599"/>
                  <a:pt x="4751" y="1033"/>
                  <a:pt x="5585" y="664"/>
                </a:cubicBezTo>
                <a:lnTo>
                  <a:pt x="1780" y="4469"/>
                </a:lnTo>
                <a:cubicBezTo>
                  <a:pt x="1731" y="3984"/>
                  <a:pt x="2150" y="3083"/>
                  <a:pt x="3024" y="2208"/>
                </a:cubicBezTo>
                <a:close/>
                <a:moveTo>
                  <a:pt x="2157" y="4840"/>
                </a:moveTo>
                <a:lnTo>
                  <a:pt x="3217" y="3781"/>
                </a:lnTo>
                <a:lnTo>
                  <a:pt x="4224" y="3778"/>
                </a:lnTo>
                <a:cubicBezTo>
                  <a:pt x="3524" y="4422"/>
                  <a:pt x="2745" y="4845"/>
                  <a:pt x="2230" y="4845"/>
                </a:cubicBezTo>
                <a:cubicBezTo>
                  <a:pt x="2204" y="4845"/>
                  <a:pt x="2181" y="4843"/>
                  <a:pt x="2157" y="48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2" name="calligraphy-pen_17737">
            <a:extLst>
              <a:ext uri="{FF2B5EF4-FFF2-40B4-BE49-F238E27FC236}">
                <a16:creationId xmlns:a16="http://schemas.microsoft.com/office/drawing/2014/main" id="{5AFE7022-257A-4FAB-8A30-66646121E4F7}"/>
              </a:ext>
            </a:extLst>
          </p:cNvPr>
          <p:cNvSpPr>
            <a:spLocks noChangeAspect="1"/>
          </p:cNvSpPr>
          <p:nvPr/>
        </p:nvSpPr>
        <p:spPr bwMode="auto">
          <a:xfrm flipV="1">
            <a:off x="5787935" y="4565349"/>
            <a:ext cx="358526" cy="375025"/>
          </a:xfrm>
          <a:custGeom>
            <a:avLst/>
            <a:gdLst>
              <a:gd name="connsiteX0" fmla="*/ 325734 w 578136"/>
              <a:gd name="connsiteY0" fmla="*/ 210830 h 604741"/>
              <a:gd name="connsiteX1" fmla="*/ 325069 w 578136"/>
              <a:gd name="connsiteY1" fmla="*/ 211495 h 604741"/>
              <a:gd name="connsiteX2" fmla="*/ 94074 w 578136"/>
              <a:gd name="connsiteY2" fmla="*/ 442128 h 604741"/>
              <a:gd name="connsiteX3" fmla="*/ 161004 w 578136"/>
              <a:gd name="connsiteY3" fmla="*/ 508954 h 604741"/>
              <a:gd name="connsiteX4" fmla="*/ 391998 w 578136"/>
              <a:gd name="connsiteY4" fmla="*/ 278320 h 604741"/>
              <a:gd name="connsiteX5" fmla="*/ 392664 w 578136"/>
              <a:gd name="connsiteY5" fmla="*/ 277656 h 604741"/>
              <a:gd name="connsiteX6" fmla="*/ 325734 w 578136"/>
              <a:gd name="connsiteY6" fmla="*/ 180008 h 604741"/>
              <a:gd name="connsiteX7" fmla="*/ 341169 w 578136"/>
              <a:gd name="connsiteY7" fmla="*/ 195419 h 604741"/>
              <a:gd name="connsiteX8" fmla="*/ 408099 w 578136"/>
              <a:gd name="connsiteY8" fmla="*/ 262245 h 604741"/>
              <a:gd name="connsiteX9" fmla="*/ 423534 w 578136"/>
              <a:gd name="connsiteY9" fmla="*/ 277656 h 604741"/>
              <a:gd name="connsiteX10" fmla="*/ 168722 w 578136"/>
              <a:gd name="connsiteY10" fmla="*/ 532070 h 604741"/>
              <a:gd name="connsiteX11" fmla="*/ 153287 w 578136"/>
              <a:gd name="connsiteY11" fmla="*/ 532070 h 604741"/>
              <a:gd name="connsiteX12" fmla="*/ 139049 w 578136"/>
              <a:gd name="connsiteY12" fmla="*/ 517855 h 604741"/>
              <a:gd name="connsiteX13" fmla="*/ 136122 w 578136"/>
              <a:gd name="connsiteY13" fmla="*/ 562494 h 604741"/>
              <a:gd name="connsiteX14" fmla="*/ 128271 w 578136"/>
              <a:gd name="connsiteY14" fmla="*/ 572325 h 604741"/>
              <a:gd name="connsiteX15" fmla="*/ 13838 w 578136"/>
              <a:gd name="connsiteY15" fmla="*/ 604343 h 604741"/>
              <a:gd name="connsiteX16" fmla="*/ 10911 w 578136"/>
              <a:gd name="connsiteY16" fmla="*/ 604741 h 604741"/>
              <a:gd name="connsiteX17" fmla="*/ 10778 w 578136"/>
              <a:gd name="connsiteY17" fmla="*/ 604741 h 604741"/>
              <a:gd name="connsiteX18" fmla="*/ 8117 w 578136"/>
              <a:gd name="connsiteY18" fmla="*/ 604343 h 604741"/>
              <a:gd name="connsiteX19" fmla="*/ 58148 w 578136"/>
              <a:gd name="connsiteY19" fmla="*/ 554390 h 604741"/>
              <a:gd name="connsiteX20" fmla="*/ 58148 w 578136"/>
              <a:gd name="connsiteY20" fmla="*/ 546684 h 604741"/>
              <a:gd name="connsiteX21" fmla="*/ 50430 w 578136"/>
              <a:gd name="connsiteY21" fmla="*/ 546684 h 604741"/>
              <a:gd name="connsiteX22" fmla="*/ 399 w 578136"/>
              <a:gd name="connsiteY22" fmla="*/ 596637 h 604741"/>
              <a:gd name="connsiteX23" fmla="*/ 0 w 578136"/>
              <a:gd name="connsiteY23" fmla="*/ 593980 h 604741"/>
              <a:gd name="connsiteX24" fmla="*/ 0 w 578136"/>
              <a:gd name="connsiteY24" fmla="*/ 593847 h 604741"/>
              <a:gd name="connsiteX25" fmla="*/ 399 w 578136"/>
              <a:gd name="connsiteY25" fmla="*/ 590924 h 604741"/>
              <a:gd name="connsiteX26" fmla="*/ 32467 w 578136"/>
              <a:gd name="connsiteY26" fmla="*/ 476670 h 604741"/>
              <a:gd name="connsiteX27" fmla="*/ 42313 w 578136"/>
              <a:gd name="connsiteY27" fmla="*/ 468832 h 604741"/>
              <a:gd name="connsiteX28" fmla="*/ 87022 w 578136"/>
              <a:gd name="connsiteY28" fmla="*/ 465909 h 604741"/>
              <a:gd name="connsiteX29" fmla="*/ 70922 w 578136"/>
              <a:gd name="connsiteY29" fmla="*/ 449834 h 604741"/>
              <a:gd name="connsiteX30" fmla="*/ 70922 w 578136"/>
              <a:gd name="connsiteY30" fmla="*/ 434423 h 604741"/>
              <a:gd name="connsiteX31" fmla="*/ 484861 w 578136"/>
              <a:gd name="connsiteY31" fmla="*/ 51953 h 604741"/>
              <a:gd name="connsiteX32" fmla="*/ 369232 w 578136"/>
              <a:gd name="connsiteY32" fmla="*/ 167550 h 604741"/>
              <a:gd name="connsiteX33" fmla="*/ 436028 w 578136"/>
              <a:gd name="connsiteY33" fmla="*/ 234251 h 604741"/>
              <a:gd name="connsiteX34" fmla="*/ 551791 w 578136"/>
              <a:gd name="connsiteY34" fmla="*/ 118787 h 604741"/>
              <a:gd name="connsiteX35" fmla="*/ 451463 w 578136"/>
              <a:gd name="connsiteY35" fmla="*/ 3189 h 604741"/>
              <a:gd name="connsiteX36" fmla="*/ 466898 w 578136"/>
              <a:gd name="connsiteY36" fmla="*/ 3189 h 604741"/>
              <a:gd name="connsiteX37" fmla="*/ 492579 w 578136"/>
              <a:gd name="connsiteY37" fmla="*/ 28833 h 604741"/>
              <a:gd name="connsiteX38" fmla="*/ 574943 w 578136"/>
              <a:gd name="connsiteY38" fmla="*/ 111080 h 604741"/>
              <a:gd name="connsiteX39" fmla="*/ 574943 w 578136"/>
              <a:gd name="connsiteY39" fmla="*/ 126493 h 604741"/>
              <a:gd name="connsiteX40" fmla="*/ 438956 w 578136"/>
              <a:gd name="connsiteY40" fmla="*/ 262287 h 604741"/>
              <a:gd name="connsiteX41" fmla="*/ 341157 w 578136"/>
              <a:gd name="connsiteY41" fmla="*/ 164627 h 604741"/>
              <a:gd name="connsiteX42" fmla="*/ 469427 w 578136"/>
              <a:gd name="connsiteY42" fmla="*/ 36540 h 604741"/>
              <a:gd name="connsiteX43" fmla="*/ 459181 w 578136"/>
              <a:gd name="connsiteY43" fmla="*/ 26309 h 604741"/>
              <a:gd name="connsiteX44" fmla="*/ 330911 w 578136"/>
              <a:gd name="connsiteY44" fmla="*/ 154396 h 604741"/>
              <a:gd name="connsiteX45" fmla="*/ 315476 w 578136"/>
              <a:gd name="connsiteY45" fmla="*/ 169809 h 604741"/>
              <a:gd name="connsiteX46" fmla="*/ 263849 w 578136"/>
              <a:gd name="connsiteY46" fmla="*/ 221496 h 604741"/>
              <a:gd name="connsiteX47" fmla="*/ 248414 w 578136"/>
              <a:gd name="connsiteY47" fmla="*/ 221496 h 604741"/>
              <a:gd name="connsiteX48" fmla="*/ 248414 w 578136"/>
              <a:gd name="connsiteY48" fmla="*/ 206083 h 604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578136" h="604741">
                <a:moveTo>
                  <a:pt x="325734" y="210830"/>
                </a:moveTo>
                <a:lnTo>
                  <a:pt x="325069" y="211495"/>
                </a:lnTo>
                <a:lnTo>
                  <a:pt x="94074" y="442128"/>
                </a:lnTo>
                <a:lnTo>
                  <a:pt x="161004" y="508954"/>
                </a:lnTo>
                <a:lnTo>
                  <a:pt x="391998" y="278320"/>
                </a:lnTo>
                <a:lnTo>
                  <a:pt x="392664" y="277656"/>
                </a:lnTo>
                <a:close/>
                <a:moveTo>
                  <a:pt x="325734" y="180008"/>
                </a:moveTo>
                <a:lnTo>
                  <a:pt x="341169" y="195419"/>
                </a:lnTo>
                <a:lnTo>
                  <a:pt x="408099" y="262245"/>
                </a:lnTo>
                <a:lnTo>
                  <a:pt x="423534" y="277656"/>
                </a:lnTo>
                <a:lnTo>
                  <a:pt x="168722" y="532070"/>
                </a:lnTo>
                <a:cubicBezTo>
                  <a:pt x="164464" y="536322"/>
                  <a:pt x="157545" y="536322"/>
                  <a:pt x="153287" y="532070"/>
                </a:cubicBezTo>
                <a:lnTo>
                  <a:pt x="139049" y="517855"/>
                </a:lnTo>
                <a:lnTo>
                  <a:pt x="136122" y="562494"/>
                </a:lnTo>
                <a:cubicBezTo>
                  <a:pt x="135856" y="567144"/>
                  <a:pt x="132662" y="570996"/>
                  <a:pt x="128271" y="572325"/>
                </a:cubicBezTo>
                <a:lnTo>
                  <a:pt x="13838" y="604343"/>
                </a:lnTo>
                <a:cubicBezTo>
                  <a:pt x="12774" y="604608"/>
                  <a:pt x="11842" y="604741"/>
                  <a:pt x="10911" y="604741"/>
                </a:cubicBezTo>
                <a:cubicBezTo>
                  <a:pt x="10778" y="604741"/>
                  <a:pt x="10778" y="604741"/>
                  <a:pt x="10778" y="604741"/>
                </a:cubicBezTo>
                <a:cubicBezTo>
                  <a:pt x="9847" y="604741"/>
                  <a:pt x="9048" y="604476"/>
                  <a:pt x="8117" y="604343"/>
                </a:cubicBezTo>
                <a:lnTo>
                  <a:pt x="58148" y="554390"/>
                </a:lnTo>
                <a:cubicBezTo>
                  <a:pt x="60277" y="552264"/>
                  <a:pt x="60277" y="548810"/>
                  <a:pt x="58148" y="546684"/>
                </a:cubicBezTo>
                <a:cubicBezTo>
                  <a:pt x="56019" y="544559"/>
                  <a:pt x="52559" y="544559"/>
                  <a:pt x="50430" y="546684"/>
                </a:cubicBezTo>
                <a:lnTo>
                  <a:pt x="399" y="596637"/>
                </a:lnTo>
                <a:cubicBezTo>
                  <a:pt x="266" y="595707"/>
                  <a:pt x="0" y="594910"/>
                  <a:pt x="0" y="593980"/>
                </a:cubicBezTo>
                <a:cubicBezTo>
                  <a:pt x="0" y="593980"/>
                  <a:pt x="0" y="593980"/>
                  <a:pt x="0" y="593847"/>
                </a:cubicBezTo>
                <a:cubicBezTo>
                  <a:pt x="0" y="592917"/>
                  <a:pt x="133" y="591987"/>
                  <a:pt x="399" y="590924"/>
                </a:cubicBezTo>
                <a:lnTo>
                  <a:pt x="32467" y="476670"/>
                </a:lnTo>
                <a:cubicBezTo>
                  <a:pt x="33665" y="472286"/>
                  <a:pt x="37656" y="469098"/>
                  <a:pt x="42313" y="468832"/>
                </a:cubicBezTo>
                <a:lnTo>
                  <a:pt x="87022" y="465909"/>
                </a:lnTo>
                <a:lnTo>
                  <a:pt x="70922" y="449834"/>
                </a:lnTo>
                <a:cubicBezTo>
                  <a:pt x="66664" y="445583"/>
                  <a:pt x="66664" y="438674"/>
                  <a:pt x="70922" y="434423"/>
                </a:cubicBezTo>
                <a:close/>
                <a:moveTo>
                  <a:pt x="484861" y="51953"/>
                </a:moveTo>
                <a:lnTo>
                  <a:pt x="369232" y="167550"/>
                </a:lnTo>
                <a:lnTo>
                  <a:pt x="436028" y="234251"/>
                </a:lnTo>
                <a:lnTo>
                  <a:pt x="551791" y="118787"/>
                </a:lnTo>
                <a:close/>
                <a:moveTo>
                  <a:pt x="451463" y="3189"/>
                </a:moveTo>
                <a:cubicBezTo>
                  <a:pt x="455721" y="-1063"/>
                  <a:pt x="462640" y="-1063"/>
                  <a:pt x="466898" y="3189"/>
                </a:cubicBezTo>
                <a:lnTo>
                  <a:pt x="492579" y="28833"/>
                </a:lnTo>
                <a:lnTo>
                  <a:pt x="574943" y="111080"/>
                </a:lnTo>
                <a:cubicBezTo>
                  <a:pt x="579201" y="115332"/>
                  <a:pt x="579201" y="122241"/>
                  <a:pt x="574943" y="126493"/>
                </a:cubicBezTo>
                <a:lnTo>
                  <a:pt x="438956" y="262287"/>
                </a:lnTo>
                <a:lnTo>
                  <a:pt x="341157" y="164627"/>
                </a:lnTo>
                <a:lnTo>
                  <a:pt x="469427" y="36540"/>
                </a:lnTo>
                <a:lnTo>
                  <a:pt x="459181" y="26309"/>
                </a:lnTo>
                <a:lnTo>
                  <a:pt x="330911" y="154396"/>
                </a:lnTo>
                <a:lnTo>
                  <a:pt x="315476" y="169809"/>
                </a:lnTo>
                <a:lnTo>
                  <a:pt x="263849" y="221496"/>
                </a:lnTo>
                <a:cubicBezTo>
                  <a:pt x="259591" y="225748"/>
                  <a:pt x="252672" y="225748"/>
                  <a:pt x="248414" y="221496"/>
                </a:cubicBezTo>
                <a:cubicBezTo>
                  <a:pt x="244156" y="217244"/>
                  <a:pt x="244156" y="210335"/>
                  <a:pt x="248414" y="20608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5B612712-B4AD-4A9E-91B6-1D28B8DA5B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4810">
            <a:off x="-1013680" y="5013247"/>
            <a:ext cx="8562064" cy="5512253"/>
          </a:xfrm>
          <a:prstGeom prst="rect">
            <a:avLst/>
          </a:prstGeom>
        </p:spPr>
      </p:pic>
      <p:grpSp>
        <p:nvGrpSpPr>
          <p:cNvPr id="52" name="组合 51">
            <a:extLst>
              <a:ext uri="{FF2B5EF4-FFF2-40B4-BE49-F238E27FC236}">
                <a16:creationId xmlns:a16="http://schemas.microsoft.com/office/drawing/2014/main" id="{28E6DD67-AFBC-440C-A1DE-9C45AA9BBD0B}"/>
              </a:ext>
            </a:extLst>
          </p:cNvPr>
          <p:cNvGrpSpPr/>
          <p:nvPr/>
        </p:nvGrpSpPr>
        <p:grpSpPr>
          <a:xfrm flipH="1">
            <a:off x="-1247634" y="5716328"/>
            <a:ext cx="14311807" cy="1917741"/>
            <a:chOff x="-852871" y="5611250"/>
            <a:chExt cx="14311807" cy="1917741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53" name="cloud-sky-storm_13919">
              <a:extLst>
                <a:ext uri="{FF2B5EF4-FFF2-40B4-BE49-F238E27FC236}">
                  <a16:creationId xmlns:a16="http://schemas.microsoft.com/office/drawing/2014/main" id="{31DE121D-42F9-4CCB-9504-4AEE1A5BD8ED}"/>
                </a:ext>
              </a:extLst>
            </p:cNvPr>
            <p:cNvSpPr>
              <a:spLocks noChangeAspect="1"/>
            </p:cNvSpPr>
            <p:nvPr/>
          </p:nvSpPr>
          <p:spPr bwMode="auto">
            <a:xfrm rot="1722132">
              <a:off x="-852871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4" name="cloud-sky-storm_13919">
              <a:extLst>
                <a:ext uri="{FF2B5EF4-FFF2-40B4-BE49-F238E27FC236}">
                  <a16:creationId xmlns:a16="http://schemas.microsoft.com/office/drawing/2014/main" id="{9C77ADE1-401F-46D9-B9EA-53825E1D4B1F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1163030" y="6244721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5" name="cloud-sky-storm_13919">
              <a:extLst>
                <a:ext uri="{FF2B5EF4-FFF2-40B4-BE49-F238E27FC236}">
                  <a16:creationId xmlns:a16="http://schemas.microsoft.com/office/drawing/2014/main" id="{1555F4AF-6EB5-438C-B13B-B84528E6958E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2627308" y="636574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6" name="cloud-sky-storm_13919">
              <a:extLst>
                <a:ext uri="{FF2B5EF4-FFF2-40B4-BE49-F238E27FC236}">
                  <a16:creationId xmlns:a16="http://schemas.microsoft.com/office/drawing/2014/main" id="{EE68A110-3930-467A-BDA9-D1DA67AAF7C2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4131914" y="6303265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7" name="cloud-sky-storm_13919">
              <a:extLst>
                <a:ext uri="{FF2B5EF4-FFF2-40B4-BE49-F238E27FC236}">
                  <a16:creationId xmlns:a16="http://schemas.microsoft.com/office/drawing/2014/main" id="{3939C715-B8EB-49A5-915C-13F7F27375FA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5594920" y="6303264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8" name="cloud-sky-storm_13919">
              <a:extLst>
                <a:ext uri="{FF2B5EF4-FFF2-40B4-BE49-F238E27FC236}">
                  <a16:creationId xmlns:a16="http://schemas.microsoft.com/office/drawing/2014/main" id="{C4C6F71C-B46D-4F36-9DF0-F6CBEBDF825D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7007766" y="6384897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9" name="cloud-sky-storm_13919">
              <a:extLst>
                <a:ext uri="{FF2B5EF4-FFF2-40B4-BE49-F238E27FC236}">
                  <a16:creationId xmlns:a16="http://schemas.microsoft.com/office/drawing/2014/main" id="{819B94B0-04D7-404C-95A1-E194196F5298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8441624" y="6368436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0" name="cloud-sky-storm_13919">
              <a:extLst>
                <a:ext uri="{FF2B5EF4-FFF2-40B4-BE49-F238E27FC236}">
                  <a16:creationId xmlns:a16="http://schemas.microsoft.com/office/drawing/2014/main" id="{B81160B2-21FB-4935-81AE-E9FA24A47B96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9843830" y="633579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1" name="cloud-sky-storm_13919">
              <a:extLst>
                <a:ext uri="{FF2B5EF4-FFF2-40B4-BE49-F238E27FC236}">
                  <a16:creationId xmlns:a16="http://schemas.microsoft.com/office/drawing/2014/main" id="{C7F37BC2-EF49-4B86-956D-22335F40662F}"/>
                </a:ext>
              </a:extLst>
            </p:cNvPr>
            <p:cNvSpPr>
              <a:spLocks noChangeAspect="1"/>
            </p:cNvSpPr>
            <p:nvPr/>
          </p:nvSpPr>
          <p:spPr bwMode="auto">
            <a:xfrm rot="19877868" flipH="1">
              <a:off x="10945802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F3C6B7CA-582F-4978-A5B7-A95E2815CFE4}"/>
              </a:ext>
            </a:extLst>
          </p:cNvPr>
          <p:cNvGrpSpPr/>
          <p:nvPr/>
        </p:nvGrpSpPr>
        <p:grpSpPr>
          <a:xfrm flipV="1">
            <a:off x="-1247634" y="-805103"/>
            <a:ext cx="14311807" cy="1917741"/>
            <a:chOff x="-852871" y="5611250"/>
            <a:chExt cx="14311807" cy="191774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3" name="cloud-sky-storm_13919">
              <a:extLst>
                <a:ext uri="{FF2B5EF4-FFF2-40B4-BE49-F238E27FC236}">
                  <a16:creationId xmlns:a16="http://schemas.microsoft.com/office/drawing/2014/main" id="{6637DEC0-16DC-4D5E-BF4F-D8BA694160AD}"/>
                </a:ext>
              </a:extLst>
            </p:cNvPr>
            <p:cNvSpPr>
              <a:spLocks noChangeAspect="1"/>
            </p:cNvSpPr>
            <p:nvPr/>
          </p:nvSpPr>
          <p:spPr bwMode="auto">
            <a:xfrm rot="1722132">
              <a:off x="-852871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" name="cloud-sky-storm_13919">
              <a:extLst>
                <a:ext uri="{FF2B5EF4-FFF2-40B4-BE49-F238E27FC236}">
                  <a16:creationId xmlns:a16="http://schemas.microsoft.com/office/drawing/2014/main" id="{770117B3-8917-44AD-9433-331DFF16C392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1163030" y="6244721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" name="cloud-sky-storm_13919">
              <a:extLst>
                <a:ext uri="{FF2B5EF4-FFF2-40B4-BE49-F238E27FC236}">
                  <a16:creationId xmlns:a16="http://schemas.microsoft.com/office/drawing/2014/main" id="{19EAD38B-B491-41CD-9352-F3675C22443B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2627308" y="636574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6" name="cloud-sky-storm_13919">
              <a:extLst>
                <a:ext uri="{FF2B5EF4-FFF2-40B4-BE49-F238E27FC236}">
                  <a16:creationId xmlns:a16="http://schemas.microsoft.com/office/drawing/2014/main" id="{A1933BEA-6A59-40C7-A18D-916F3430FD2C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4131914" y="6303265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" name="cloud-sky-storm_13919">
              <a:extLst>
                <a:ext uri="{FF2B5EF4-FFF2-40B4-BE49-F238E27FC236}">
                  <a16:creationId xmlns:a16="http://schemas.microsoft.com/office/drawing/2014/main" id="{0E0DDAE0-F038-4C6A-BD1E-BE6052F25C2B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5594920" y="6303264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" name="cloud-sky-storm_13919">
              <a:extLst>
                <a:ext uri="{FF2B5EF4-FFF2-40B4-BE49-F238E27FC236}">
                  <a16:creationId xmlns:a16="http://schemas.microsoft.com/office/drawing/2014/main" id="{0E1455BD-2E47-4E5B-BD8B-E286E920967A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7007766" y="6384897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9" name="cloud-sky-storm_13919">
              <a:extLst>
                <a:ext uri="{FF2B5EF4-FFF2-40B4-BE49-F238E27FC236}">
                  <a16:creationId xmlns:a16="http://schemas.microsoft.com/office/drawing/2014/main" id="{7DC4AA68-E3A1-48B7-A838-1EF3D6C3D22F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8441624" y="6368436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0" name="cloud-sky-storm_13919">
              <a:extLst>
                <a:ext uri="{FF2B5EF4-FFF2-40B4-BE49-F238E27FC236}">
                  <a16:creationId xmlns:a16="http://schemas.microsoft.com/office/drawing/2014/main" id="{EAAB13A8-AC39-4F9D-85D0-49EAF3C50318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9843830" y="633579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1" name="cloud-sky-storm_13919">
              <a:extLst>
                <a:ext uri="{FF2B5EF4-FFF2-40B4-BE49-F238E27FC236}">
                  <a16:creationId xmlns:a16="http://schemas.microsoft.com/office/drawing/2014/main" id="{1DE15966-613B-46EC-918E-0B6E1857AD8F}"/>
                </a:ext>
              </a:extLst>
            </p:cNvPr>
            <p:cNvSpPr>
              <a:spLocks noChangeAspect="1"/>
            </p:cNvSpPr>
            <p:nvPr/>
          </p:nvSpPr>
          <p:spPr bwMode="auto">
            <a:xfrm rot="19877868" flipH="1">
              <a:off x="10945802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746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9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36" grpId="0" animBg="1"/>
      <p:bldP spid="37" grpId="0" animBg="1"/>
      <p:bldP spid="38" grpId="0" animBg="1"/>
      <p:bldP spid="63" grpId="0" animBg="1"/>
      <p:bldP spid="64" grpId="0" animBg="1"/>
      <p:bldP spid="69" grpId="0" animBg="1"/>
      <p:bldP spid="69" grpId="1" animBg="1"/>
      <p:bldP spid="70" grpId="0" animBg="1"/>
      <p:bldP spid="70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3E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23A316F9-60A2-8BA4-908C-49374620873C}"/>
              </a:ext>
            </a:extLst>
          </p:cNvPr>
          <p:cNvSpPr/>
          <p:nvPr/>
        </p:nvSpPr>
        <p:spPr>
          <a:xfrm>
            <a:off x="317724" y="201701"/>
            <a:ext cx="11414078" cy="6380328"/>
          </a:xfrm>
          <a:prstGeom prst="rect">
            <a:avLst/>
          </a:prstGeom>
          <a:solidFill>
            <a:schemeClr val="bg1"/>
          </a:solidFill>
          <a:ln>
            <a:solidFill>
              <a:srgbClr val="26979A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127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34670" algn="l"/>
              </a:tabLst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302020204030204"/>
              <a:ea typeface="Arial" panose="020B0604020202020204" pitchFamily="34" charset="0"/>
              <a:cs typeface="+mn-cs"/>
            </a:endParaRPr>
          </a:p>
        </p:txBody>
      </p:sp>
      <p:sp>
        <p:nvSpPr>
          <p:cNvPr id="3" name="paper-aeroplane-shape_18344">
            <a:extLst>
              <a:ext uri="{FF2B5EF4-FFF2-40B4-BE49-F238E27FC236}">
                <a16:creationId xmlns:a16="http://schemas.microsoft.com/office/drawing/2014/main" id="{E59B778A-C3F8-A27F-7831-0F87B0A805E7}"/>
              </a:ext>
            </a:extLst>
          </p:cNvPr>
          <p:cNvSpPr>
            <a:spLocks noChangeAspect="1"/>
          </p:cNvSpPr>
          <p:nvPr/>
        </p:nvSpPr>
        <p:spPr bwMode="auto">
          <a:xfrm rot="16200000" flipV="1">
            <a:off x="601346" y="5728457"/>
            <a:ext cx="586846" cy="609685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289DA0"/>
            </a:solidFill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E810F9C-70FC-38B5-EC58-950C1CBD7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09" y="1439222"/>
            <a:ext cx="5086471" cy="337976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3B51595-8B1A-DEBC-C571-B15AF6A5B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970" y="3870039"/>
            <a:ext cx="6510701" cy="24566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0FD2DE-04AF-9026-1FD3-855FC4404D38}"/>
              </a:ext>
            </a:extLst>
          </p:cNvPr>
          <p:cNvSpPr txBox="1"/>
          <p:nvPr/>
        </p:nvSpPr>
        <p:spPr>
          <a:xfrm>
            <a:off x="997099" y="2114592"/>
            <a:ext cx="403399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lặn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lội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thân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cò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sèo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nước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435125-6AEA-F7FE-DAD3-40F88D47B40F}"/>
              </a:ext>
            </a:extLst>
          </p:cNvPr>
          <p:cNvSpPr txBox="1"/>
          <p:nvPr/>
        </p:nvSpPr>
        <p:spPr>
          <a:xfrm>
            <a:off x="5786204" y="4154152"/>
            <a:ext cx="498997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127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3467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mát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bóng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cây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trắng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buồm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bay).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943CE78-224C-D1C2-E474-4E0AE67BF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4575" y="267129"/>
            <a:ext cx="4989978" cy="33797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6925ED7-E22A-7B3A-1BD2-4845223C69A8}"/>
              </a:ext>
            </a:extLst>
          </p:cNvPr>
          <p:cNvSpPr txBox="1"/>
          <p:nvPr/>
        </p:nvSpPr>
        <p:spPr>
          <a:xfrm>
            <a:off x="6863828" y="644573"/>
            <a:ext cx="426384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127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34670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sấp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ngửa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chị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chạy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cổng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vội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chị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).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2">
            <a:extLst>
              <a:ext uri="{FF2B5EF4-FFF2-40B4-BE49-F238E27FC236}">
                <a16:creationId xmlns:a16="http://schemas.microsoft.com/office/drawing/2014/main" id="{3CF7CBD3-65B8-3BA0-D035-0350C7B1041D}"/>
              </a:ext>
            </a:extLst>
          </p:cNvPr>
          <p:cNvSpPr txBox="1"/>
          <p:nvPr/>
        </p:nvSpPr>
        <p:spPr>
          <a:xfrm>
            <a:off x="352236" y="267129"/>
            <a:ext cx="5086471" cy="715089"/>
          </a:xfrm>
          <a:prstGeom prst="roundRect">
            <a:avLst/>
          </a:prstGeom>
          <a:ln w="38100">
            <a:solidFill>
              <a:srgbClr val="26979A"/>
            </a:solidFill>
            <a:prstDash val="sysDash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  <a:tabLst>
                <a:tab pos="413385" algn="l"/>
              </a:tabLst>
            </a:pP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ài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(Tr.45/ SGK ) 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3020578-05EF-9B8B-1BA4-BAC9B1DC77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8033" y="1109474"/>
            <a:ext cx="1748171" cy="948894"/>
          </a:xfrm>
          <a:prstGeom prst="rect">
            <a:avLst/>
          </a:prstGeom>
        </p:spPr>
      </p:pic>
      <p:sp>
        <p:nvSpPr>
          <p:cNvPr id="18" name="Freeform 14">
            <a:extLst>
              <a:ext uri="{FF2B5EF4-FFF2-40B4-BE49-F238E27FC236}">
                <a16:creationId xmlns:a16="http://schemas.microsoft.com/office/drawing/2014/main" id="{44CCF8DD-7113-AF9C-1597-51709E8E15E1}"/>
              </a:ext>
            </a:extLst>
          </p:cNvPr>
          <p:cNvSpPr/>
          <p:nvPr/>
        </p:nvSpPr>
        <p:spPr>
          <a:xfrm>
            <a:off x="10391544" y="2881525"/>
            <a:ext cx="1125381" cy="1020678"/>
          </a:xfrm>
          <a:custGeom>
            <a:avLst/>
            <a:gdLst/>
            <a:ahLst/>
            <a:cxnLst/>
            <a:rect l="l" t="t" r="r" b="b"/>
            <a:pathLst>
              <a:path w="2558916" h="2152688">
                <a:moveTo>
                  <a:pt x="0" y="0"/>
                </a:moveTo>
                <a:lnTo>
                  <a:pt x="2558916" y="0"/>
                </a:lnTo>
                <a:lnTo>
                  <a:pt x="2558916" y="2152688"/>
                </a:lnTo>
                <a:lnTo>
                  <a:pt x="0" y="21526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684CBAC-C78B-7655-FC04-42E5CE2612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1101" y="4788073"/>
            <a:ext cx="2136479" cy="178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4818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1" grpId="0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3E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23A316F9-60A2-8BA4-908C-49374620873C}"/>
              </a:ext>
            </a:extLst>
          </p:cNvPr>
          <p:cNvSpPr/>
          <p:nvPr/>
        </p:nvSpPr>
        <p:spPr>
          <a:xfrm>
            <a:off x="317724" y="201701"/>
            <a:ext cx="11414078" cy="6380328"/>
          </a:xfrm>
          <a:prstGeom prst="rect">
            <a:avLst/>
          </a:prstGeom>
          <a:solidFill>
            <a:schemeClr val="bg1"/>
          </a:solidFill>
          <a:ln>
            <a:solidFill>
              <a:srgbClr val="26979A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aper-aeroplane-shape_18344">
            <a:extLst>
              <a:ext uri="{FF2B5EF4-FFF2-40B4-BE49-F238E27FC236}">
                <a16:creationId xmlns:a16="http://schemas.microsoft.com/office/drawing/2014/main" id="{E59B778A-C3F8-A27F-7831-0F87B0A805E7}"/>
              </a:ext>
            </a:extLst>
          </p:cNvPr>
          <p:cNvSpPr>
            <a:spLocks noChangeAspect="1"/>
          </p:cNvSpPr>
          <p:nvPr/>
        </p:nvSpPr>
        <p:spPr bwMode="auto">
          <a:xfrm rot="16200000" flipV="1">
            <a:off x="519445" y="525939"/>
            <a:ext cx="586846" cy="609685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289DA0"/>
            </a:solidFill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98CEF2FA-6EEF-3781-415E-DBE243557FD0}"/>
              </a:ext>
            </a:extLst>
          </p:cNvPr>
          <p:cNvSpPr/>
          <p:nvPr/>
        </p:nvSpPr>
        <p:spPr>
          <a:xfrm>
            <a:off x="9062979" y="203833"/>
            <a:ext cx="2710490" cy="1467565"/>
          </a:xfrm>
          <a:custGeom>
            <a:avLst/>
            <a:gdLst/>
            <a:ahLst/>
            <a:cxnLst/>
            <a:rect l="l" t="t" r="r" b="b"/>
            <a:pathLst>
              <a:path w="3088234" h="1632904">
                <a:moveTo>
                  <a:pt x="0" y="0"/>
                </a:moveTo>
                <a:lnTo>
                  <a:pt x="3088234" y="0"/>
                </a:lnTo>
                <a:lnTo>
                  <a:pt x="3088234" y="1632904"/>
                </a:lnTo>
                <a:lnTo>
                  <a:pt x="0" y="16329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1478166A-0B19-C4F8-42D8-990934D29A98}"/>
              </a:ext>
            </a:extLst>
          </p:cNvPr>
          <p:cNvSpPr txBox="1"/>
          <p:nvPr/>
        </p:nvSpPr>
        <p:spPr>
          <a:xfrm>
            <a:off x="4042299" y="577387"/>
            <a:ext cx="4755644" cy="3915966"/>
          </a:xfrm>
          <a:prstGeom prst="roundRect">
            <a:avLst/>
          </a:prstGeom>
          <a:ln w="38100">
            <a:solidFill>
              <a:srgbClr val="26979A"/>
            </a:solidFill>
            <a:prstDash val="sysDash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413385" algn="l"/>
              </a:tabLst>
            </a:pP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(Tr.45/ SGK ): 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tabLst>
                <a:tab pos="413385" algn="l"/>
              </a:tabLs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HS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biện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tu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đảo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từng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trích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Qua </a:t>
            </a:r>
            <a:r>
              <a:rPr lang="en-US" sz="28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Đèo</a:t>
            </a:r>
            <a:r>
              <a:rPr lang="en-US" sz="28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Ngang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” (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Huyện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Thanh Quan).</a:t>
            </a:r>
          </a:p>
        </p:txBody>
      </p:sp>
      <p:sp>
        <p:nvSpPr>
          <p:cNvPr id="5" name="Freeform 21">
            <a:extLst>
              <a:ext uri="{FF2B5EF4-FFF2-40B4-BE49-F238E27FC236}">
                <a16:creationId xmlns:a16="http://schemas.microsoft.com/office/drawing/2014/main" id="{D36ED277-30F5-2F61-81D4-E352CDEAF9B4}"/>
              </a:ext>
            </a:extLst>
          </p:cNvPr>
          <p:cNvSpPr/>
          <p:nvPr/>
        </p:nvSpPr>
        <p:spPr>
          <a:xfrm>
            <a:off x="8238360" y="4284423"/>
            <a:ext cx="3493442" cy="2219891"/>
          </a:xfrm>
          <a:custGeom>
            <a:avLst/>
            <a:gdLst/>
            <a:ahLst/>
            <a:cxnLst/>
            <a:rect l="l" t="t" r="r" b="b"/>
            <a:pathLst>
              <a:path w="15638195" h="8229600">
                <a:moveTo>
                  <a:pt x="0" y="0"/>
                </a:moveTo>
                <a:lnTo>
                  <a:pt x="15638194" y="0"/>
                </a:lnTo>
                <a:lnTo>
                  <a:pt x="1563819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E79722-2372-2D26-ADF8-4605C877FC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3138" y="433854"/>
            <a:ext cx="2454519" cy="59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707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3E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23A316F9-60A2-8BA4-908C-49374620873C}"/>
              </a:ext>
            </a:extLst>
          </p:cNvPr>
          <p:cNvSpPr/>
          <p:nvPr/>
        </p:nvSpPr>
        <p:spPr>
          <a:xfrm>
            <a:off x="317724" y="201701"/>
            <a:ext cx="11414078" cy="6380328"/>
          </a:xfrm>
          <a:prstGeom prst="rect">
            <a:avLst/>
          </a:prstGeom>
          <a:solidFill>
            <a:schemeClr val="bg1"/>
          </a:solidFill>
          <a:ln>
            <a:solidFill>
              <a:srgbClr val="26979A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127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tabLst>
                <a:tab pos="527685" algn="l"/>
              </a:tabLst>
            </a:pPr>
            <a:r>
              <a:rPr lang="en-US" sz="180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a) Cả bốn câu thơ đều sử dụng biện pháp tu từ đảo ngữ.</a:t>
            </a:r>
            <a:endParaRPr lang="en-US" sz="180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" name="paper-aeroplane-shape_18344">
            <a:extLst>
              <a:ext uri="{FF2B5EF4-FFF2-40B4-BE49-F238E27FC236}">
                <a16:creationId xmlns:a16="http://schemas.microsoft.com/office/drawing/2014/main" id="{E59B778A-C3F8-A27F-7831-0F87B0A805E7}"/>
              </a:ext>
            </a:extLst>
          </p:cNvPr>
          <p:cNvSpPr>
            <a:spLocks noChangeAspect="1"/>
          </p:cNvSpPr>
          <p:nvPr/>
        </p:nvSpPr>
        <p:spPr bwMode="auto">
          <a:xfrm rot="16200000" flipV="1">
            <a:off x="519445" y="525939"/>
            <a:ext cx="586846" cy="609685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289DA0"/>
            </a:solidFill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98CEF2FA-6EEF-3781-415E-DBE243557FD0}"/>
              </a:ext>
            </a:extLst>
          </p:cNvPr>
          <p:cNvSpPr/>
          <p:nvPr/>
        </p:nvSpPr>
        <p:spPr>
          <a:xfrm>
            <a:off x="9062979" y="203833"/>
            <a:ext cx="2710490" cy="1467565"/>
          </a:xfrm>
          <a:custGeom>
            <a:avLst/>
            <a:gdLst/>
            <a:ahLst/>
            <a:cxnLst/>
            <a:rect l="l" t="t" r="r" b="b"/>
            <a:pathLst>
              <a:path w="3088234" h="1632904">
                <a:moveTo>
                  <a:pt x="0" y="0"/>
                </a:moveTo>
                <a:lnTo>
                  <a:pt x="3088234" y="0"/>
                </a:lnTo>
                <a:lnTo>
                  <a:pt x="3088234" y="1632904"/>
                </a:lnTo>
                <a:lnTo>
                  <a:pt x="0" y="16329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21">
            <a:extLst>
              <a:ext uri="{FF2B5EF4-FFF2-40B4-BE49-F238E27FC236}">
                <a16:creationId xmlns:a16="http://schemas.microsoft.com/office/drawing/2014/main" id="{D36ED277-30F5-2F61-81D4-E352CDEAF9B4}"/>
              </a:ext>
            </a:extLst>
          </p:cNvPr>
          <p:cNvSpPr/>
          <p:nvPr/>
        </p:nvSpPr>
        <p:spPr>
          <a:xfrm>
            <a:off x="7758477" y="3391865"/>
            <a:ext cx="3469156" cy="2649171"/>
          </a:xfrm>
          <a:custGeom>
            <a:avLst/>
            <a:gdLst/>
            <a:ahLst/>
            <a:cxnLst/>
            <a:rect l="l" t="t" r="r" b="b"/>
            <a:pathLst>
              <a:path w="15638195" h="8229600">
                <a:moveTo>
                  <a:pt x="0" y="0"/>
                </a:moveTo>
                <a:lnTo>
                  <a:pt x="15638194" y="0"/>
                </a:lnTo>
                <a:lnTo>
                  <a:pt x="1563819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6C91A3-7D02-BD68-B7B2-0910B3FE4D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652" y="1671398"/>
            <a:ext cx="6857656" cy="2962913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38BE7A30-B111-D525-35A8-3FD8F5E3EBAE}"/>
              </a:ext>
            </a:extLst>
          </p:cNvPr>
          <p:cNvSpPr txBox="1"/>
          <p:nvPr/>
        </p:nvSpPr>
        <p:spPr>
          <a:xfrm>
            <a:off x="1603999" y="2326598"/>
            <a:ext cx="543779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12700">
              <a:spcBef>
                <a:spcPts val="0"/>
              </a:spcBef>
              <a:spcAft>
                <a:spcPts val="0"/>
              </a:spcAft>
              <a:tabLst>
                <a:tab pos="527685" algn="l"/>
              </a:tabLst>
            </a:pPr>
            <a:r>
              <a:rPr lang="en-US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a) </a:t>
            </a:r>
            <a:r>
              <a:rPr lang="en-US" sz="4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Cả</a:t>
            </a:r>
            <a:r>
              <a:rPr lang="en-US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bốn</a:t>
            </a:r>
            <a:r>
              <a:rPr lang="en-US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thơ</a:t>
            </a:r>
            <a:r>
              <a:rPr lang="en-US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đều</a:t>
            </a:r>
            <a:r>
              <a:rPr lang="en-US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sử</a:t>
            </a:r>
            <a:r>
              <a:rPr lang="en-US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en-US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biện</a:t>
            </a:r>
            <a:r>
              <a:rPr lang="en-US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pháp</a:t>
            </a:r>
            <a:r>
              <a:rPr lang="en-US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tu</a:t>
            </a:r>
            <a:r>
              <a:rPr lang="en-US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đảo</a:t>
            </a:r>
            <a:r>
              <a:rPr lang="en-US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ngữ</a:t>
            </a:r>
            <a:r>
              <a:rPr lang="en-US" sz="4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903497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3E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23A316F9-60A2-8BA4-908C-49374620873C}"/>
              </a:ext>
            </a:extLst>
          </p:cNvPr>
          <p:cNvSpPr/>
          <p:nvPr/>
        </p:nvSpPr>
        <p:spPr>
          <a:xfrm>
            <a:off x="400404" y="201701"/>
            <a:ext cx="11331398" cy="6380328"/>
          </a:xfrm>
          <a:prstGeom prst="rect">
            <a:avLst/>
          </a:prstGeom>
          <a:solidFill>
            <a:schemeClr val="bg1"/>
          </a:solidFill>
          <a:ln>
            <a:solidFill>
              <a:srgbClr val="26979A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127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tabLst>
                <a:tab pos="541020" algn="l"/>
              </a:tabLst>
            </a:pP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:</a:t>
            </a: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" name="paper-aeroplane-shape_18344">
            <a:extLst>
              <a:ext uri="{FF2B5EF4-FFF2-40B4-BE49-F238E27FC236}">
                <a16:creationId xmlns:a16="http://schemas.microsoft.com/office/drawing/2014/main" id="{E59B778A-C3F8-A27F-7831-0F87B0A805E7}"/>
              </a:ext>
            </a:extLst>
          </p:cNvPr>
          <p:cNvSpPr>
            <a:spLocks noChangeAspect="1"/>
          </p:cNvSpPr>
          <p:nvPr/>
        </p:nvSpPr>
        <p:spPr bwMode="auto">
          <a:xfrm rot="16200000" flipV="1">
            <a:off x="519445" y="525939"/>
            <a:ext cx="586846" cy="609685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289DA0"/>
            </a:solidFill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98CEF2FA-6EEF-3781-415E-DBE243557FD0}"/>
              </a:ext>
            </a:extLst>
          </p:cNvPr>
          <p:cNvSpPr/>
          <p:nvPr/>
        </p:nvSpPr>
        <p:spPr>
          <a:xfrm>
            <a:off x="9116120" y="-6176"/>
            <a:ext cx="2710490" cy="1467565"/>
          </a:xfrm>
          <a:custGeom>
            <a:avLst/>
            <a:gdLst/>
            <a:ahLst/>
            <a:cxnLst/>
            <a:rect l="l" t="t" r="r" b="b"/>
            <a:pathLst>
              <a:path w="3088234" h="1632904">
                <a:moveTo>
                  <a:pt x="0" y="0"/>
                </a:moveTo>
                <a:lnTo>
                  <a:pt x="3088234" y="0"/>
                </a:lnTo>
                <a:lnTo>
                  <a:pt x="3088234" y="1632904"/>
                </a:lnTo>
                <a:lnTo>
                  <a:pt x="0" y="16329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9ABC549-C136-3390-9BC8-256782011C7C}"/>
              </a:ext>
            </a:extLst>
          </p:cNvPr>
          <p:cNvSpPr txBox="1"/>
          <p:nvPr/>
        </p:nvSpPr>
        <p:spPr>
          <a:xfrm>
            <a:off x="1293021" y="384171"/>
            <a:ext cx="83583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12700">
              <a:spcBef>
                <a:spcPts val="0"/>
              </a:spcBef>
              <a:spcAft>
                <a:spcPts val="0"/>
              </a:spcAft>
              <a:tabLst>
                <a:tab pos="541020" algn="l"/>
              </a:tabLst>
            </a:pP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b)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biện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đảo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2" name="Bảng 11">
            <a:extLst>
              <a:ext uri="{FF2B5EF4-FFF2-40B4-BE49-F238E27FC236}">
                <a16:creationId xmlns:a16="http://schemas.microsoft.com/office/drawing/2014/main" id="{215316B3-08E4-4722-D79C-605F3F105D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6701877"/>
              </p:ext>
            </p:extLst>
          </p:nvPr>
        </p:nvGraphicFramePr>
        <p:xfrm>
          <a:off x="453848" y="1629612"/>
          <a:ext cx="11271604" cy="33621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6639">
                  <a:extLst>
                    <a:ext uri="{9D8B030D-6E8A-4147-A177-3AD203B41FA5}">
                      <a16:colId xmlns:a16="http://schemas.microsoft.com/office/drawing/2014/main" val="479164397"/>
                    </a:ext>
                  </a:extLst>
                </a:gridCol>
                <a:gridCol w="5411608">
                  <a:extLst>
                    <a:ext uri="{9D8B030D-6E8A-4147-A177-3AD203B41FA5}">
                      <a16:colId xmlns:a16="http://schemas.microsoft.com/office/drawing/2014/main" val="2879627957"/>
                    </a:ext>
                  </a:extLst>
                </a:gridCol>
                <a:gridCol w="4753357">
                  <a:extLst>
                    <a:ext uri="{9D8B030D-6E8A-4147-A177-3AD203B41FA5}">
                      <a16:colId xmlns:a16="http://schemas.microsoft.com/office/drawing/2014/main" val="2455168700"/>
                    </a:ext>
                  </a:extLst>
                </a:gridCol>
              </a:tblGrid>
              <a:tr h="960606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15" marR="405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D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Phép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15" marR="405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D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15" marR="405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D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413339"/>
                  </a:ext>
                </a:extLst>
              </a:tr>
              <a:tr h="2401515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15" marR="405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D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15" marR="405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270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2451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515" marR="405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9459917"/>
                  </a:ext>
                </a:extLst>
              </a:tr>
            </a:tbl>
          </a:graphicData>
        </a:graphic>
      </p:graphicFrame>
      <p:sp>
        <p:nvSpPr>
          <p:cNvPr id="5" name="Freeform 21">
            <a:extLst>
              <a:ext uri="{FF2B5EF4-FFF2-40B4-BE49-F238E27FC236}">
                <a16:creationId xmlns:a16="http://schemas.microsoft.com/office/drawing/2014/main" id="{D36ED277-30F5-2F61-81D4-E352CDEAF9B4}"/>
              </a:ext>
            </a:extLst>
          </p:cNvPr>
          <p:cNvSpPr/>
          <p:nvPr/>
        </p:nvSpPr>
        <p:spPr>
          <a:xfrm>
            <a:off x="9809675" y="5339822"/>
            <a:ext cx="2382325" cy="1458784"/>
          </a:xfrm>
          <a:custGeom>
            <a:avLst/>
            <a:gdLst/>
            <a:ahLst/>
            <a:cxnLst/>
            <a:rect l="l" t="t" r="r" b="b"/>
            <a:pathLst>
              <a:path w="15638195" h="8229600">
                <a:moveTo>
                  <a:pt x="0" y="0"/>
                </a:moveTo>
                <a:lnTo>
                  <a:pt x="15638194" y="0"/>
                </a:lnTo>
                <a:lnTo>
                  <a:pt x="1563819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8F961DE-8CD0-99F7-5079-2CAD91122EE0}"/>
              </a:ext>
            </a:extLst>
          </p:cNvPr>
          <p:cNvSpPr txBox="1"/>
          <p:nvPr/>
        </p:nvSpPr>
        <p:spPr>
          <a:xfrm>
            <a:off x="1542995" y="2801116"/>
            <a:ext cx="543919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518160" algn="l"/>
              </a:tabLst>
            </a:pP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tiều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”;</a:t>
            </a:r>
          </a:p>
          <a:p>
            <a:pPr marL="457200" marR="0" indent="-4572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518160" algn="l"/>
              </a:tabLst>
            </a:pP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khom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tiều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F837DA1-CF03-564B-0A97-7911170D6127}"/>
              </a:ext>
            </a:extLst>
          </p:cNvPr>
          <p:cNvSpPr txBox="1"/>
          <p:nvPr/>
        </p:nvSpPr>
        <p:spPr>
          <a:xfrm>
            <a:off x="7089324" y="2685004"/>
            <a:ext cx="431610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2700" algn="just">
              <a:tabLst>
                <a:tab pos="524510" algn="l"/>
              </a:tabLs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F284D7-BA4E-B261-5945-00B41FE187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9345" y="5519689"/>
            <a:ext cx="6666755" cy="794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8447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3E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23A316F9-60A2-8BA4-908C-49374620873C}"/>
              </a:ext>
            </a:extLst>
          </p:cNvPr>
          <p:cNvSpPr/>
          <p:nvPr/>
        </p:nvSpPr>
        <p:spPr>
          <a:xfrm>
            <a:off x="317724" y="201701"/>
            <a:ext cx="11414078" cy="6380328"/>
          </a:xfrm>
          <a:prstGeom prst="rect">
            <a:avLst/>
          </a:prstGeom>
          <a:solidFill>
            <a:schemeClr val="bg1"/>
          </a:solidFill>
          <a:ln>
            <a:solidFill>
              <a:srgbClr val="26979A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127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tabLst>
                <a:tab pos="541020" algn="l"/>
              </a:tabLst>
            </a:pPr>
            <a:r>
              <a:rPr lang="en-US" sz="180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b) Phân tích tác dụng của biện pháp tu từ đảo ngữ trong từng câu thơ:</a:t>
            </a:r>
            <a:endParaRPr lang="en-US" sz="180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" name="paper-aeroplane-shape_18344">
            <a:extLst>
              <a:ext uri="{FF2B5EF4-FFF2-40B4-BE49-F238E27FC236}">
                <a16:creationId xmlns:a16="http://schemas.microsoft.com/office/drawing/2014/main" id="{E59B778A-C3F8-A27F-7831-0F87B0A805E7}"/>
              </a:ext>
            </a:extLst>
          </p:cNvPr>
          <p:cNvSpPr>
            <a:spLocks noChangeAspect="1"/>
          </p:cNvSpPr>
          <p:nvPr/>
        </p:nvSpPr>
        <p:spPr bwMode="auto">
          <a:xfrm rot="16200000" flipV="1">
            <a:off x="519445" y="525939"/>
            <a:ext cx="586846" cy="609685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289DA0"/>
            </a:solidFill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98CEF2FA-6EEF-3781-415E-DBE243557FD0}"/>
              </a:ext>
            </a:extLst>
          </p:cNvPr>
          <p:cNvSpPr/>
          <p:nvPr/>
        </p:nvSpPr>
        <p:spPr>
          <a:xfrm>
            <a:off x="9116120" y="-6176"/>
            <a:ext cx="2710490" cy="1467565"/>
          </a:xfrm>
          <a:custGeom>
            <a:avLst/>
            <a:gdLst/>
            <a:ahLst/>
            <a:cxnLst/>
            <a:rect l="l" t="t" r="r" b="b"/>
            <a:pathLst>
              <a:path w="3088234" h="1632904">
                <a:moveTo>
                  <a:pt x="0" y="0"/>
                </a:moveTo>
                <a:lnTo>
                  <a:pt x="3088234" y="0"/>
                </a:lnTo>
                <a:lnTo>
                  <a:pt x="3088234" y="1632904"/>
                </a:lnTo>
                <a:lnTo>
                  <a:pt x="0" y="16329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9ABC549-C136-3390-9BC8-256782011C7C}"/>
              </a:ext>
            </a:extLst>
          </p:cNvPr>
          <p:cNvSpPr txBox="1"/>
          <p:nvPr/>
        </p:nvSpPr>
        <p:spPr>
          <a:xfrm>
            <a:off x="1308012" y="615570"/>
            <a:ext cx="83583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12700">
              <a:spcBef>
                <a:spcPts val="0"/>
              </a:spcBef>
              <a:spcAft>
                <a:spcPts val="0"/>
              </a:spcAft>
              <a:tabLst>
                <a:tab pos="541020" algn="l"/>
              </a:tabLst>
            </a:pP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b)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biện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tu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đảo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2" name="Bảng 11">
            <a:extLst>
              <a:ext uri="{FF2B5EF4-FFF2-40B4-BE49-F238E27FC236}">
                <a16:creationId xmlns:a16="http://schemas.microsoft.com/office/drawing/2014/main" id="{215316B3-08E4-4722-D79C-605F3F105D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5556270"/>
              </p:ext>
            </p:extLst>
          </p:nvPr>
        </p:nvGraphicFramePr>
        <p:xfrm>
          <a:off x="518556" y="1853421"/>
          <a:ext cx="11142188" cy="30061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99153">
                  <a:extLst>
                    <a:ext uri="{9D8B030D-6E8A-4147-A177-3AD203B41FA5}">
                      <a16:colId xmlns:a16="http://schemas.microsoft.com/office/drawing/2014/main" val="479164397"/>
                    </a:ext>
                  </a:extLst>
                </a:gridCol>
                <a:gridCol w="5544254">
                  <a:extLst>
                    <a:ext uri="{9D8B030D-6E8A-4147-A177-3AD203B41FA5}">
                      <a16:colId xmlns:a16="http://schemas.microsoft.com/office/drawing/2014/main" val="2879627957"/>
                    </a:ext>
                  </a:extLst>
                </a:gridCol>
                <a:gridCol w="4698781">
                  <a:extLst>
                    <a:ext uri="{9D8B030D-6E8A-4147-A177-3AD203B41FA5}">
                      <a16:colId xmlns:a16="http://schemas.microsoft.com/office/drawing/2014/main" val="2455168700"/>
                    </a:ext>
                  </a:extLst>
                </a:gridCol>
              </a:tblGrid>
              <a:tr h="858887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15" marR="405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D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Phép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15" marR="405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D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15" marR="405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D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413339"/>
                  </a:ext>
                </a:extLst>
              </a:tr>
              <a:tr h="2147218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15" marR="405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D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15" marR="405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270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2451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515" marR="405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9459917"/>
                  </a:ext>
                </a:extLst>
              </a:tr>
            </a:tbl>
          </a:graphicData>
        </a:graphic>
      </p:graphicFrame>
      <p:sp>
        <p:nvSpPr>
          <p:cNvPr id="5" name="Freeform 21">
            <a:extLst>
              <a:ext uri="{FF2B5EF4-FFF2-40B4-BE49-F238E27FC236}">
                <a16:creationId xmlns:a16="http://schemas.microsoft.com/office/drawing/2014/main" id="{D36ED277-30F5-2F61-81D4-E352CDEAF9B4}"/>
              </a:ext>
            </a:extLst>
          </p:cNvPr>
          <p:cNvSpPr/>
          <p:nvPr/>
        </p:nvSpPr>
        <p:spPr>
          <a:xfrm>
            <a:off x="9384952" y="5032566"/>
            <a:ext cx="2100144" cy="1209864"/>
          </a:xfrm>
          <a:custGeom>
            <a:avLst/>
            <a:gdLst/>
            <a:ahLst/>
            <a:cxnLst/>
            <a:rect l="l" t="t" r="r" b="b"/>
            <a:pathLst>
              <a:path w="15638195" h="8229600">
                <a:moveTo>
                  <a:pt x="0" y="0"/>
                </a:moveTo>
                <a:lnTo>
                  <a:pt x="15638194" y="0"/>
                </a:lnTo>
                <a:lnTo>
                  <a:pt x="1563819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8F961DE-8CD0-99F7-5079-2CAD91122EE0}"/>
              </a:ext>
            </a:extLst>
          </p:cNvPr>
          <p:cNvSpPr txBox="1"/>
          <p:nvPr/>
        </p:nvSpPr>
        <p:spPr>
          <a:xfrm>
            <a:off x="1421496" y="2862411"/>
            <a:ext cx="543615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v"/>
              <a:tabLst>
                <a:tab pos="518160" algn="l"/>
              </a:tabLs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”;</a:t>
            </a:r>
          </a:p>
          <a:p>
            <a:pPr marL="457200" indent="-457200" algn="just">
              <a:buFont typeface="Wingdings" panose="05000000000000000000" pitchFamily="2" charset="2"/>
              <a:buChar char="v"/>
              <a:tabLst>
                <a:tab pos="518160" algn="l"/>
              </a:tabLs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F837DA1-CF03-564B-0A97-7911170D6127}"/>
              </a:ext>
            </a:extLst>
          </p:cNvPr>
          <p:cNvSpPr txBox="1"/>
          <p:nvPr/>
        </p:nvSpPr>
        <p:spPr>
          <a:xfrm>
            <a:off x="6958068" y="2848499"/>
            <a:ext cx="456083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518160" algn="l"/>
              </a:tabLs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thớt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B6F635-82D8-7837-F339-5CB038F00B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8012" y="5254617"/>
            <a:ext cx="6666755" cy="96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2448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3E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23A316F9-60A2-8BA4-908C-49374620873C}"/>
              </a:ext>
            </a:extLst>
          </p:cNvPr>
          <p:cNvSpPr/>
          <p:nvPr/>
        </p:nvSpPr>
        <p:spPr>
          <a:xfrm>
            <a:off x="317724" y="201701"/>
            <a:ext cx="11414078" cy="6380328"/>
          </a:xfrm>
          <a:prstGeom prst="rect">
            <a:avLst/>
          </a:prstGeom>
          <a:solidFill>
            <a:schemeClr val="bg1"/>
          </a:solidFill>
          <a:ln>
            <a:solidFill>
              <a:srgbClr val="26979A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1270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tabLst>
                <a:tab pos="541020" algn="l"/>
              </a:tabLst>
            </a:pP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b)</a:t>
            </a: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" name="paper-aeroplane-shape_18344">
            <a:extLst>
              <a:ext uri="{FF2B5EF4-FFF2-40B4-BE49-F238E27FC236}">
                <a16:creationId xmlns:a16="http://schemas.microsoft.com/office/drawing/2014/main" id="{E59B778A-C3F8-A27F-7831-0F87B0A805E7}"/>
              </a:ext>
            </a:extLst>
          </p:cNvPr>
          <p:cNvSpPr>
            <a:spLocks noChangeAspect="1"/>
          </p:cNvSpPr>
          <p:nvPr/>
        </p:nvSpPr>
        <p:spPr bwMode="auto">
          <a:xfrm rot="16200000" flipV="1">
            <a:off x="519445" y="525939"/>
            <a:ext cx="586846" cy="609685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289DA0"/>
            </a:solidFill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98CEF2FA-6EEF-3781-415E-DBE243557FD0}"/>
              </a:ext>
            </a:extLst>
          </p:cNvPr>
          <p:cNvSpPr/>
          <p:nvPr/>
        </p:nvSpPr>
        <p:spPr>
          <a:xfrm>
            <a:off x="9116120" y="-6176"/>
            <a:ext cx="2710490" cy="1467565"/>
          </a:xfrm>
          <a:custGeom>
            <a:avLst/>
            <a:gdLst/>
            <a:ahLst/>
            <a:cxnLst/>
            <a:rect l="l" t="t" r="r" b="b"/>
            <a:pathLst>
              <a:path w="3088234" h="1632904">
                <a:moveTo>
                  <a:pt x="0" y="0"/>
                </a:moveTo>
                <a:lnTo>
                  <a:pt x="3088234" y="0"/>
                </a:lnTo>
                <a:lnTo>
                  <a:pt x="3088234" y="1632904"/>
                </a:lnTo>
                <a:lnTo>
                  <a:pt x="0" y="16329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9ABC549-C136-3390-9BC8-256782011C7C}"/>
              </a:ext>
            </a:extLst>
          </p:cNvPr>
          <p:cNvSpPr txBox="1"/>
          <p:nvPr/>
        </p:nvSpPr>
        <p:spPr>
          <a:xfrm>
            <a:off x="1308012" y="360437"/>
            <a:ext cx="83583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12700">
              <a:spcBef>
                <a:spcPts val="0"/>
              </a:spcBef>
              <a:spcAft>
                <a:spcPts val="0"/>
              </a:spcAft>
              <a:tabLst>
                <a:tab pos="541020" algn="l"/>
              </a:tabLst>
            </a:pP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b)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biện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tu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đảo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2" name="Bảng 11">
            <a:extLst>
              <a:ext uri="{FF2B5EF4-FFF2-40B4-BE49-F238E27FC236}">
                <a16:creationId xmlns:a16="http://schemas.microsoft.com/office/drawing/2014/main" id="{215316B3-08E4-4722-D79C-605F3F105D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938471"/>
              </p:ext>
            </p:extLst>
          </p:nvPr>
        </p:nvGraphicFramePr>
        <p:xfrm>
          <a:off x="782604" y="1782511"/>
          <a:ext cx="10614092" cy="28282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56537">
                  <a:extLst>
                    <a:ext uri="{9D8B030D-6E8A-4147-A177-3AD203B41FA5}">
                      <a16:colId xmlns:a16="http://schemas.microsoft.com/office/drawing/2014/main" val="479164397"/>
                    </a:ext>
                  </a:extLst>
                </a:gridCol>
                <a:gridCol w="4067032">
                  <a:extLst>
                    <a:ext uri="{9D8B030D-6E8A-4147-A177-3AD203B41FA5}">
                      <a16:colId xmlns:a16="http://schemas.microsoft.com/office/drawing/2014/main" val="2879627957"/>
                    </a:ext>
                  </a:extLst>
                </a:gridCol>
                <a:gridCol w="5690523">
                  <a:extLst>
                    <a:ext uri="{9D8B030D-6E8A-4147-A177-3AD203B41FA5}">
                      <a16:colId xmlns:a16="http://schemas.microsoft.com/office/drawing/2014/main" val="2455168700"/>
                    </a:ext>
                  </a:extLst>
                </a:gridCol>
              </a:tblGrid>
              <a:tr h="789905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15" marR="405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D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Phép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15" marR="405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D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15" marR="405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D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413339"/>
                  </a:ext>
                </a:extLst>
              </a:tr>
              <a:tr h="1974761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3, 4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15" marR="405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D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816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15" marR="405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1270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24510" algn="l"/>
                        </a:tabLs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0515" marR="405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9459917"/>
                  </a:ext>
                </a:extLst>
              </a:tr>
            </a:tbl>
          </a:graphicData>
        </a:graphic>
      </p:graphicFrame>
      <p:sp>
        <p:nvSpPr>
          <p:cNvPr id="5" name="Freeform 21">
            <a:extLst>
              <a:ext uri="{FF2B5EF4-FFF2-40B4-BE49-F238E27FC236}">
                <a16:creationId xmlns:a16="http://schemas.microsoft.com/office/drawing/2014/main" id="{D36ED277-30F5-2F61-81D4-E352CDEAF9B4}"/>
              </a:ext>
            </a:extLst>
          </p:cNvPr>
          <p:cNvSpPr/>
          <p:nvPr/>
        </p:nvSpPr>
        <p:spPr>
          <a:xfrm>
            <a:off x="8956693" y="4679639"/>
            <a:ext cx="2562207" cy="1807488"/>
          </a:xfrm>
          <a:custGeom>
            <a:avLst/>
            <a:gdLst/>
            <a:ahLst/>
            <a:cxnLst/>
            <a:rect l="l" t="t" r="r" b="b"/>
            <a:pathLst>
              <a:path w="15638195" h="8229600">
                <a:moveTo>
                  <a:pt x="0" y="0"/>
                </a:moveTo>
                <a:lnTo>
                  <a:pt x="15638194" y="0"/>
                </a:lnTo>
                <a:lnTo>
                  <a:pt x="1563819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8F961DE-8CD0-99F7-5079-2CAD91122EE0}"/>
              </a:ext>
            </a:extLst>
          </p:cNvPr>
          <p:cNvSpPr txBox="1"/>
          <p:nvPr/>
        </p:nvSpPr>
        <p:spPr>
          <a:xfrm>
            <a:off x="1663186" y="2875452"/>
            <a:ext cx="383989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518160" algn="l"/>
              </a:tabLs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sz="28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F837DA1-CF03-564B-0A97-7911170D6127}"/>
              </a:ext>
            </a:extLst>
          </p:cNvPr>
          <p:cNvSpPr txBox="1"/>
          <p:nvPr/>
        </p:nvSpPr>
        <p:spPr>
          <a:xfrm>
            <a:off x="5691027" y="2689988"/>
            <a:ext cx="563764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2700" algn="just">
              <a:tabLst>
                <a:tab pos="537845" algn="l"/>
              </a:tabLs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CD9C84-AAF2-CC29-2DF9-E2AAD333D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3831" y="5043283"/>
            <a:ext cx="6666755" cy="96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3313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3E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23A316F9-60A2-8BA4-908C-49374620873C}"/>
              </a:ext>
            </a:extLst>
          </p:cNvPr>
          <p:cNvSpPr/>
          <p:nvPr/>
        </p:nvSpPr>
        <p:spPr>
          <a:xfrm>
            <a:off x="317724" y="201701"/>
            <a:ext cx="11414078" cy="6380328"/>
          </a:xfrm>
          <a:prstGeom prst="rect">
            <a:avLst/>
          </a:prstGeom>
          <a:solidFill>
            <a:schemeClr val="bg1"/>
          </a:solidFill>
          <a:ln>
            <a:solidFill>
              <a:srgbClr val="26979A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aper-aeroplane-shape_18344">
            <a:extLst>
              <a:ext uri="{FF2B5EF4-FFF2-40B4-BE49-F238E27FC236}">
                <a16:creationId xmlns:a16="http://schemas.microsoft.com/office/drawing/2014/main" id="{E59B778A-C3F8-A27F-7831-0F87B0A805E7}"/>
              </a:ext>
            </a:extLst>
          </p:cNvPr>
          <p:cNvSpPr>
            <a:spLocks noChangeAspect="1"/>
          </p:cNvSpPr>
          <p:nvPr/>
        </p:nvSpPr>
        <p:spPr bwMode="auto">
          <a:xfrm rot="16200000" flipV="1">
            <a:off x="519445" y="525939"/>
            <a:ext cx="586846" cy="609685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289DA0"/>
            </a:solidFill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98CEF2FA-6EEF-3781-415E-DBE243557FD0}"/>
              </a:ext>
            </a:extLst>
          </p:cNvPr>
          <p:cNvSpPr/>
          <p:nvPr/>
        </p:nvSpPr>
        <p:spPr>
          <a:xfrm>
            <a:off x="9338871" y="214900"/>
            <a:ext cx="2484099" cy="928425"/>
          </a:xfrm>
          <a:custGeom>
            <a:avLst/>
            <a:gdLst/>
            <a:ahLst/>
            <a:cxnLst/>
            <a:rect l="l" t="t" r="r" b="b"/>
            <a:pathLst>
              <a:path w="3088234" h="1632904">
                <a:moveTo>
                  <a:pt x="0" y="0"/>
                </a:moveTo>
                <a:lnTo>
                  <a:pt x="3088234" y="0"/>
                </a:lnTo>
                <a:lnTo>
                  <a:pt x="3088234" y="1632904"/>
                </a:lnTo>
                <a:lnTo>
                  <a:pt x="0" y="16329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1478166A-0B19-C4F8-42D8-990934D29A98}"/>
              </a:ext>
            </a:extLst>
          </p:cNvPr>
          <p:cNvSpPr txBox="1"/>
          <p:nvPr/>
        </p:nvSpPr>
        <p:spPr>
          <a:xfrm>
            <a:off x="4385422" y="1124205"/>
            <a:ext cx="7029790" cy="2962513"/>
          </a:xfrm>
          <a:prstGeom prst="roundRect">
            <a:avLst/>
          </a:prstGeom>
          <a:ln w="38100">
            <a:solidFill>
              <a:srgbClr val="26979A"/>
            </a:solidFill>
            <a:prstDash val="sysDash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413385" algn="l"/>
              </a:tabLst>
            </a:pP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(Tr.46/ SGK ): 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413385" algn="l"/>
              </a:tabLs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 tích tác dụng của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indent="-4572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413385" algn="l"/>
              </a:tabLs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1, 2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indent="-4572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413385" algn="l"/>
              </a:tabLs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3, 4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indent="-457200" algn="jus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  <a:tabLst>
                <a:tab pos="413385" algn="l"/>
              </a:tabLs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5, 6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24">
            <a:extLst>
              <a:ext uri="{FF2B5EF4-FFF2-40B4-BE49-F238E27FC236}">
                <a16:creationId xmlns:a16="http://schemas.microsoft.com/office/drawing/2014/main" id="{2418E0D3-71D6-CA23-8DF0-A92F54CCD70A}"/>
              </a:ext>
            </a:extLst>
          </p:cNvPr>
          <p:cNvSpPr/>
          <p:nvPr/>
        </p:nvSpPr>
        <p:spPr>
          <a:xfrm>
            <a:off x="7900317" y="4501133"/>
            <a:ext cx="3327315" cy="1787118"/>
          </a:xfrm>
          <a:custGeom>
            <a:avLst/>
            <a:gdLst/>
            <a:ahLst/>
            <a:cxnLst/>
            <a:rect l="l" t="t" r="r" b="b"/>
            <a:pathLst>
              <a:path w="16230600" h="7202329">
                <a:moveTo>
                  <a:pt x="0" y="0"/>
                </a:moveTo>
                <a:lnTo>
                  <a:pt x="16230600" y="0"/>
                </a:lnTo>
                <a:lnTo>
                  <a:pt x="16230600" y="7202328"/>
                </a:lnTo>
                <a:lnTo>
                  <a:pt x="0" y="72023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DD60C2-A382-7AC0-22A1-D1EE4FFB20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2836" y="469135"/>
            <a:ext cx="2456901" cy="591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3751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3E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23A316F9-60A2-8BA4-908C-49374620873C}"/>
              </a:ext>
            </a:extLst>
          </p:cNvPr>
          <p:cNvSpPr/>
          <p:nvPr/>
        </p:nvSpPr>
        <p:spPr>
          <a:xfrm>
            <a:off x="317724" y="201701"/>
            <a:ext cx="11414078" cy="6380328"/>
          </a:xfrm>
          <a:prstGeom prst="rect">
            <a:avLst/>
          </a:prstGeom>
          <a:solidFill>
            <a:schemeClr val="bg1"/>
          </a:solidFill>
          <a:ln>
            <a:solidFill>
              <a:srgbClr val="26979A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sp>
        <p:nvSpPr>
          <p:cNvPr id="3" name="paper-aeroplane-shape_18344">
            <a:extLst>
              <a:ext uri="{FF2B5EF4-FFF2-40B4-BE49-F238E27FC236}">
                <a16:creationId xmlns:a16="http://schemas.microsoft.com/office/drawing/2014/main" id="{E59B778A-C3F8-A27F-7831-0F87B0A805E7}"/>
              </a:ext>
            </a:extLst>
          </p:cNvPr>
          <p:cNvSpPr>
            <a:spLocks noChangeAspect="1"/>
          </p:cNvSpPr>
          <p:nvPr/>
        </p:nvSpPr>
        <p:spPr bwMode="auto">
          <a:xfrm rot="16200000" flipV="1">
            <a:off x="519445" y="525939"/>
            <a:ext cx="586846" cy="609685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289DA0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Microsoft YaHei"/>
              <a:cs typeface="+mn-ea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340D2D-482D-9C5A-AD07-7D59FD513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555" y="1757327"/>
            <a:ext cx="5532725" cy="334334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7" name="Freeform 3">
            <a:extLst>
              <a:ext uri="{FF2B5EF4-FFF2-40B4-BE49-F238E27FC236}">
                <a16:creationId xmlns:a16="http://schemas.microsoft.com/office/drawing/2014/main" id="{98CEF2FA-6EEF-3781-415E-DBE243557FD0}"/>
              </a:ext>
            </a:extLst>
          </p:cNvPr>
          <p:cNvSpPr/>
          <p:nvPr/>
        </p:nvSpPr>
        <p:spPr>
          <a:xfrm>
            <a:off x="9323881" y="214901"/>
            <a:ext cx="2499089" cy="1269126"/>
          </a:xfrm>
          <a:custGeom>
            <a:avLst/>
            <a:gdLst/>
            <a:ahLst/>
            <a:cxnLst/>
            <a:rect l="l" t="t" r="r" b="b"/>
            <a:pathLst>
              <a:path w="3088234" h="1632904">
                <a:moveTo>
                  <a:pt x="0" y="0"/>
                </a:moveTo>
                <a:lnTo>
                  <a:pt x="3088234" y="0"/>
                </a:lnTo>
                <a:lnTo>
                  <a:pt x="3088234" y="1632904"/>
                </a:lnTo>
                <a:lnTo>
                  <a:pt x="0" y="16329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E01D1D-23A3-6243-DA94-250815BB26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5186" y="5236366"/>
            <a:ext cx="2499089" cy="13456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BE540E8-48B0-D16B-D278-C8C46ECD7903}"/>
              </a:ext>
            </a:extLst>
          </p:cNvPr>
          <p:cNvSpPr txBox="1"/>
          <p:nvPr/>
        </p:nvSpPr>
        <p:spPr>
          <a:xfrm>
            <a:off x="5638302" y="1484027"/>
            <a:ext cx="545441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127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48005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bỏ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lơ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xơ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mất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ổ,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dáo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nhấn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tan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buồn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tan,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than.</a:t>
            </a:r>
          </a:p>
        </p:txBody>
      </p:sp>
    </p:spTree>
    <p:extLst>
      <p:ext uri="{BB962C8B-B14F-4D97-AF65-F5344CB8AC3E}">
        <p14:creationId xmlns:p14="http://schemas.microsoft.com/office/powerpoint/2010/main" val="24251624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3E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23A316F9-60A2-8BA4-908C-49374620873C}"/>
              </a:ext>
            </a:extLst>
          </p:cNvPr>
          <p:cNvSpPr/>
          <p:nvPr/>
        </p:nvSpPr>
        <p:spPr>
          <a:xfrm>
            <a:off x="317724" y="201701"/>
            <a:ext cx="11414078" cy="6380328"/>
          </a:xfrm>
          <a:prstGeom prst="rect">
            <a:avLst/>
          </a:prstGeom>
          <a:solidFill>
            <a:schemeClr val="bg1"/>
          </a:solidFill>
          <a:ln>
            <a:solidFill>
              <a:srgbClr val="26979A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sp>
        <p:nvSpPr>
          <p:cNvPr id="3" name="paper-aeroplane-shape_18344">
            <a:extLst>
              <a:ext uri="{FF2B5EF4-FFF2-40B4-BE49-F238E27FC236}">
                <a16:creationId xmlns:a16="http://schemas.microsoft.com/office/drawing/2014/main" id="{E59B778A-C3F8-A27F-7831-0F87B0A805E7}"/>
              </a:ext>
            </a:extLst>
          </p:cNvPr>
          <p:cNvSpPr>
            <a:spLocks noChangeAspect="1"/>
          </p:cNvSpPr>
          <p:nvPr/>
        </p:nvSpPr>
        <p:spPr bwMode="auto">
          <a:xfrm rot="16200000" flipV="1">
            <a:off x="519445" y="525939"/>
            <a:ext cx="586846" cy="609685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289DA0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Microsoft YaHei"/>
              <a:cs typeface="+mn-ea"/>
              <a:sym typeface="+mn-lt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98CEF2FA-6EEF-3781-415E-DBE243557FD0}"/>
              </a:ext>
            </a:extLst>
          </p:cNvPr>
          <p:cNvSpPr/>
          <p:nvPr/>
        </p:nvSpPr>
        <p:spPr>
          <a:xfrm>
            <a:off x="2503357" y="275971"/>
            <a:ext cx="3037197" cy="1477878"/>
          </a:xfrm>
          <a:custGeom>
            <a:avLst/>
            <a:gdLst/>
            <a:ahLst/>
            <a:cxnLst/>
            <a:rect l="l" t="t" r="r" b="b"/>
            <a:pathLst>
              <a:path w="3088234" h="1632904">
                <a:moveTo>
                  <a:pt x="0" y="0"/>
                </a:moveTo>
                <a:lnTo>
                  <a:pt x="3088234" y="0"/>
                </a:lnTo>
                <a:lnTo>
                  <a:pt x="3088234" y="1632904"/>
                </a:lnTo>
                <a:lnTo>
                  <a:pt x="0" y="16329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CD2A65-A846-FE6F-0C1E-4A0C35D48E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4253" y="1319940"/>
            <a:ext cx="5957549" cy="4218119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D7D390-D52C-CD15-99A4-A8C0814C873C}"/>
              </a:ext>
            </a:extLst>
          </p:cNvPr>
          <p:cNvSpPr txBox="1"/>
          <p:nvPr/>
        </p:nvSpPr>
        <p:spPr>
          <a:xfrm>
            <a:off x="812868" y="2242444"/>
            <a:ext cx="509325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127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51180" algn="l"/>
              </a:tabLs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leng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keng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ấn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tượng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rộn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tươi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ngựa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niềm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nhịp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yên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thuộc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112D25-7659-4482-BE6F-A8A386542C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412" y="5297168"/>
            <a:ext cx="2091858" cy="112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4702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3E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23A316F9-60A2-8BA4-908C-49374620873C}"/>
              </a:ext>
            </a:extLst>
          </p:cNvPr>
          <p:cNvSpPr/>
          <p:nvPr/>
        </p:nvSpPr>
        <p:spPr>
          <a:xfrm>
            <a:off x="382611" y="201701"/>
            <a:ext cx="11414078" cy="6380328"/>
          </a:xfrm>
          <a:prstGeom prst="rect">
            <a:avLst/>
          </a:prstGeom>
          <a:solidFill>
            <a:schemeClr val="bg1"/>
          </a:solidFill>
          <a:ln>
            <a:solidFill>
              <a:srgbClr val="26979A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aper-aeroplane-shape_18344">
            <a:extLst>
              <a:ext uri="{FF2B5EF4-FFF2-40B4-BE49-F238E27FC236}">
                <a16:creationId xmlns:a16="http://schemas.microsoft.com/office/drawing/2014/main" id="{E59B778A-C3F8-A27F-7831-0F87B0A805E7}"/>
              </a:ext>
            </a:extLst>
          </p:cNvPr>
          <p:cNvSpPr>
            <a:spLocks noChangeAspect="1"/>
          </p:cNvSpPr>
          <p:nvPr/>
        </p:nvSpPr>
        <p:spPr bwMode="auto">
          <a:xfrm rot="16200000" flipV="1">
            <a:off x="519445" y="525939"/>
            <a:ext cx="586846" cy="609685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289DA0"/>
            </a:solidFill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98CEF2FA-6EEF-3781-415E-DBE243557FD0}"/>
              </a:ext>
            </a:extLst>
          </p:cNvPr>
          <p:cNvSpPr/>
          <p:nvPr/>
        </p:nvSpPr>
        <p:spPr>
          <a:xfrm>
            <a:off x="8395816" y="201701"/>
            <a:ext cx="2710490" cy="1467565"/>
          </a:xfrm>
          <a:custGeom>
            <a:avLst/>
            <a:gdLst/>
            <a:ahLst/>
            <a:cxnLst/>
            <a:rect l="l" t="t" r="r" b="b"/>
            <a:pathLst>
              <a:path w="3088234" h="1632904">
                <a:moveTo>
                  <a:pt x="0" y="0"/>
                </a:moveTo>
                <a:lnTo>
                  <a:pt x="3088234" y="0"/>
                </a:lnTo>
                <a:lnTo>
                  <a:pt x="3088234" y="1632904"/>
                </a:lnTo>
                <a:lnTo>
                  <a:pt x="0" y="16329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C1C59989-A4F1-FFAD-94FE-6C96545DC619}"/>
              </a:ext>
            </a:extLst>
          </p:cNvPr>
          <p:cNvSpPr txBox="1"/>
          <p:nvPr/>
        </p:nvSpPr>
        <p:spPr>
          <a:xfrm>
            <a:off x="6849749" y="1874728"/>
            <a:ext cx="4243857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12700" algn="just">
              <a:spcBef>
                <a:spcPts val="0"/>
              </a:spcBef>
              <a:spcAft>
                <a:spcPts val="0"/>
              </a:spcAft>
              <a:tabLst>
                <a:tab pos="54102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c)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ồn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ào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tấp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nập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đảo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nhấn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sôi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chài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đón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thuyền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đầy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ắp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yên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trở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vể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chuyến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khơi</a:t>
            </a:r>
            <a:r>
              <a:rPr lang="en-US" sz="28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1400290-4A13-5185-185F-FB4CD9C65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694" y="1459862"/>
            <a:ext cx="5421380" cy="384665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0F644E-6C0B-8D0F-F647-11109964CD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8475" y="5108983"/>
            <a:ext cx="2499577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8704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085D5C08-E15A-48A0-807D-4D742B087110}"/>
              </a:ext>
            </a:extLst>
          </p:cNvPr>
          <p:cNvGrpSpPr/>
          <p:nvPr/>
        </p:nvGrpSpPr>
        <p:grpSpPr>
          <a:xfrm>
            <a:off x="0" y="4543"/>
            <a:ext cx="12192000" cy="6858000"/>
            <a:chOff x="0" y="0"/>
            <a:chExt cx="12192000" cy="6858000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BA377792-24B5-4C63-95C1-17600515F782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3E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7" name="paint-palette-and-brush_27557">
              <a:extLst>
                <a:ext uri="{FF2B5EF4-FFF2-40B4-BE49-F238E27FC236}">
                  <a16:creationId xmlns:a16="http://schemas.microsoft.com/office/drawing/2014/main" id="{8D02DCC5-E8B7-4FA9-922C-C8A224721D0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35499" y="591077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paper-aeroplane-shape_18344">
              <a:extLst>
                <a:ext uri="{FF2B5EF4-FFF2-40B4-BE49-F238E27FC236}">
                  <a16:creationId xmlns:a16="http://schemas.microsoft.com/office/drawing/2014/main" id="{B578F6F8-2017-42A6-B7CD-87EDA057C23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03086" y="1142535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fountain-pen-close-up_16941">
              <a:extLst>
                <a:ext uri="{FF2B5EF4-FFF2-40B4-BE49-F238E27FC236}">
                  <a16:creationId xmlns:a16="http://schemas.microsoft.com/office/drawing/2014/main" id="{A4F8F0CC-0AFB-4756-9629-DB7B2C0ED52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073910" y="533315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ruler_263676">
              <a:extLst>
                <a:ext uri="{FF2B5EF4-FFF2-40B4-BE49-F238E27FC236}">
                  <a16:creationId xmlns:a16="http://schemas.microsoft.com/office/drawing/2014/main" id="{10706FDE-A568-41A2-BD64-2A925CDCA0B8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7642643" y="1143465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paint-palette-and-brush_27557">
              <a:extLst>
                <a:ext uri="{FF2B5EF4-FFF2-40B4-BE49-F238E27FC236}">
                  <a16:creationId xmlns:a16="http://schemas.microsoft.com/office/drawing/2014/main" id="{399A8752-9FF3-4D74-8CB2-5666CF2B564F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543417" y="591077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paper-aeroplane-shape_18344">
              <a:extLst>
                <a:ext uri="{FF2B5EF4-FFF2-40B4-BE49-F238E27FC236}">
                  <a16:creationId xmlns:a16="http://schemas.microsoft.com/office/drawing/2014/main" id="{CD3CE553-299D-4D87-9EF7-6176E4C0C058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10511004" y="1142535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fountain-pen-close-up_16941">
              <a:extLst>
                <a:ext uri="{FF2B5EF4-FFF2-40B4-BE49-F238E27FC236}">
                  <a16:creationId xmlns:a16="http://schemas.microsoft.com/office/drawing/2014/main" id="{26E6FFAA-9DCB-48A6-9D4F-D5CF7C88E6A1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8981828" y="533315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ruler_263676">
              <a:extLst>
                <a:ext uri="{FF2B5EF4-FFF2-40B4-BE49-F238E27FC236}">
                  <a16:creationId xmlns:a16="http://schemas.microsoft.com/office/drawing/2014/main" id="{BC2DC992-EFEE-4855-86D7-4305A12C2E6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66112" y="331988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paint-palette-and-brush_27557">
              <a:extLst>
                <a:ext uri="{FF2B5EF4-FFF2-40B4-BE49-F238E27FC236}">
                  <a16:creationId xmlns:a16="http://schemas.microsoft.com/office/drawing/2014/main" id="{3FEC9116-B898-4EA1-91B8-9A456023AD9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339641" y="3652673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" name="paper-aeroplane-shape_18344">
              <a:extLst>
                <a:ext uri="{FF2B5EF4-FFF2-40B4-BE49-F238E27FC236}">
                  <a16:creationId xmlns:a16="http://schemas.microsoft.com/office/drawing/2014/main" id="{C5F0C204-23AB-4BD4-9258-092029C5EB8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34473" y="3318950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fountain-pen-close-up_16941">
              <a:extLst>
                <a:ext uri="{FF2B5EF4-FFF2-40B4-BE49-F238E27FC236}">
                  <a16:creationId xmlns:a16="http://schemas.microsoft.com/office/drawing/2014/main" id="{761B67C6-AC9E-4CD7-8481-92E20604FDC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193291" y="2709265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ruler_263676">
              <a:extLst>
                <a:ext uri="{FF2B5EF4-FFF2-40B4-BE49-F238E27FC236}">
                  <a16:creationId xmlns:a16="http://schemas.microsoft.com/office/drawing/2014/main" id="{D2BB61BD-639A-48E0-AB1B-544472FA5CF1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7474030" y="331988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paint-palette-and-brush_27557">
              <a:extLst>
                <a:ext uri="{FF2B5EF4-FFF2-40B4-BE49-F238E27FC236}">
                  <a16:creationId xmlns:a16="http://schemas.microsoft.com/office/drawing/2014/main" id="{B801F78B-4EEF-4300-9AA5-D8158B24AED0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374804" y="276749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paper-aeroplane-shape_18344">
              <a:extLst>
                <a:ext uri="{FF2B5EF4-FFF2-40B4-BE49-F238E27FC236}">
                  <a16:creationId xmlns:a16="http://schemas.microsoft.com/office/drawing/2014/main" id="{B731076C-A570-4097-9C79-33EBFFB92510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34717" y="2644031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fountain-pen-close-up_16941">
              <a:extLst>
                <a:ext uri="{FF2B5EF4-FFF2-40B4-BE49-F238E27FC236}">
                  <a16:creationId xmlns:a16="http://schemas.microsoft.com/office/drawing/2014/main" id="{DFBF2451-85BE-426B-A497-31F2638B319D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2641970" y="2650422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paint-palette-and-brush_27557">
              <a:extLst>
                <a:ext uri="{FF2B5EF4-FFF2-40B4-BE49-F238E27FC236}">
                  <a16:creationId xmlns:a16="http://schemas.microsoft.com/office/drawing/2014/main" id="{C14C3C61-C62A-456C-B195-04D05946DA2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6886" y="516354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paper-aeroplane-shape_18344">
              <a:extLst>
                <a:ext uri="{FF2B5EF4-FFF2-40B4-BE49-F238E27FC236}">
                  <a16:creationId xmlns:a16="http://schemas.microsoft.com/office/drawing/2014/main" id="{E12D59C6-4385-475F-AC01-743E46AA48F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34473" y="5715000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fountain-pen-close-up_16941">
              <a:extLst>
                <a:ext uri="{FF2B5EF4-FFF2-40B4-BE49-F238E27FC236}">
                  <a16:creationId xmlns:a16="http://schemas.microsoft.com/office/drawing/2014/main" id="{6F6EEB41-4788-4052-990E-64A4EBE69BD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905297" y="5105780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paint-palette-and-brush_27557">
              <a:extLst>
                <a:ext uri="{FF2B5EF4-FFF2-40B4-BE49-F238E27FC236}">
                  <a16:creationId xmlns:a16="http://schemas.microsoft.com/office/drawing/2014/main" id="{45C5B800-D844-406C-A5B4-98A418BAA08A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374804" y="516354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paper-aeroplane-shape_18344">
              <a:extLst>
                <a:ext uri="{FF2B5EF4-FFF2-40B4-BE49-F238E27FC236}">
                  <a16:creationId xmlns:a16="http://schemas.microsoft.com/office/drawing/2014/main" id="{F8483FB5-AEEA-4A3C-B672-B05F7505916F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10342391" y="5715000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fountain-pen-close-up_16941">
              <a:extLst>
                <a:ext uri="{FF2B5EF4-FFF2-40B4-BE49-F238E27FC236}">
                  <a16:creationId xmlns:a16="http://schemas.microsoft.com/office/drawing/2014/main" id="{F1DBB26E-5E4D-469E-AD8A-44F28ADA58BF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8813215" y="5105780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E5F131F5-07CC-4F2D-9F85-7EDD566979CB}"/>
              </a:ext>
            </a:extLst>
          </p:cNvPr>
          <p:cNvGrpSpPr/>
          <p:nvPr/>
        </p:nvGrpSpPr>
        <p:grpSpPr>
          <a:xfrm>
            <a:off x="86240" y="2361115"/>
            <a:ext cx="3649367" cy="2198285"/>
            <a:chOff x="2671537" y="1310108"/>
            <a:chExt cx="6927843" cy="4173155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828CA210-7F6A-45B1-8B24-5F78A63D381C}"/>
                </a:ext>
              </a:extLst>
            </p:cNvPr>
            <p:cNvGrpSpPr/>
            <p:nvPr/>
          </p:nvGrpSpPr>
          <p:grpSpPr>
            <a:xfrm>
              <a:off x="2671537" y="1310108"/>
              <a:ext cx="6927843" cy="4173155"/>
              <a:chOff x="3581729" y="1730706"/>
              <a:chExt cx="4882296" cy="2940970"/>
            </a:xfrm>
          </p:grpSpPr>
          <p:sp>
            <p:nvSpPr>
              <p:cNvPr id="34" name="cloud-alone_17471">
                <a:extLst>
                  <a:ext uri="{FF2B5EF4-FFF2-40B4-BE49-F238E27FC236}">
                    <a16:creationId xmlns:a16="http://schemas.microsoft.com/office/drawing/2014/main" id="{FA7371D0-1033-4BEF-9043-70CBD33B458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581729" y="1730706"/>
                <a:ext cx="4882296" cy="2940970"/>
              </a:xfrm>
              <a:custGeom>
                <a:avLst/>
                <a:gdLst>
                  <a:gd name="T0" fmla="*/ 372171 w 604011"/>
                  <a:gd name="T1" fmla="*/ 372171 w 604011"/>
                  <a:gd name="T2" fmla="*/ 372171 w 604011"/>
                  <a:gd name="T3" fmla="*/ 372171 w 604011"/>
                  <a:gd name="T4" fmla="*/ 372171 w 604011"/>
                  <a:gd name="T5" fmla="*/ 372171 w 604011"/>
                  <a:gd name="T6" fmla="*/ 372171 w 604011"/>
                  <a:gd name="T7" fmla="*/ 372171 w 604011"/>
                  <a:gd name="T8" fmla="*/ 372171 w 604011"/>
                  <a:gd name="T9" fmla="*/ 372171 w 604011"/>
                  <a:gd name="T10" fmla="*/ 372171 w 604011"/>
                  <a:gd name="T11" fmla="*/ 372171 w 604011"/>
                  <a:gd name="T12" fmla="*/ 372171 w 604011"/>
                  <a:gd name="T13" fmla="*/ 372171 w 604011"/>
                  <a:gd name="T14" fmla="*/ 372171 w 604011"/>
                  <a:gd name="T15" fmla="*/ 372171 w 604011"/>
                  <a:gd name="T16" fmla="*/ 372171 w 604011"/>
                  <a:gd name="T17" fmla="*/ 372171 w 604011"/>
                  <a:gd name="T18" fmla="*/ 372171 w 604011"/>
                  <a:gd name="T19" fmla="*/ 372171 w 604011"/>
                  <a:gd name="T20" fmla="*/ 372171 w 604011"/>
                  <a:gd name="T21" fmla="*/ 372171 w 604011"/>
                  <a:gd name="T22" fmla="*/ 372171 w 604011"/>
                  <a:gd name="T23" fmla="*/ 372171 w 604011"/>
                  <a:gd name="T24" fmla="*/ 372171 w 604011"/>
                  <a:gd name="T25" fmla="*/ 372171 w 604011"/>
                  <a:gd name="T26" fmla="*/ 372171 w 604011"/>
                  <a:gd name="T27" fmla="*/ 372171 w 604011"/>
                  <a:gd name="T28" fmla="*/ 372171 w 604011"/>
                  <a:gd name="T29" fmla="*/ 372171 w 6040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546" h="4656">
                    <a:moveTo>
                      <a:pt x="3439" y="4656"/>
                    </a:moveTo>
                    <a:cubicBezTo>
                      <a:pt x="2908" y="4656"/>
                      <a:pt x="2402" y="4450"/>
                      <a:pt x="2023" y="4085"/>
                    </a:cubicBezTo>
                    <a:cubicBezTo>
                      <a:pt x="1840" y="4168"/>
                      <a:pt x="1640" y="4211"/>
                      <a:pt x="1436" y="4211"/>
                    </a:cubicBezTo>
                    <a:cubicBezTo>
                      <a:pt x="644" y="4211"/>
                      <a:pt x="0" y="3567"/>
                      <a:pt x="0" y="2775"/>
                    </a:cubicBezTo>
                    <a:cubicBezTo>
                      <a:pt x="0" y="2170"/>
                      <a:pt x="372" y="1643"/>
                      <a:pt x="925" y="1434"/>
                    </a:cubicBezTo>
                    <a:cubicBezTo>
                      <a:pt x="986" y="633"/>
                      <a:pt x="1658" y="0"/>
                      <a:pt x="2474" y="0"/>
                    </a:cubicBezTo>
                    <a:cubicBezTo>
                      <a:pt x="2949" y="0"/>
                      <a:pt x="3394" y="216"/>
                      <a:pt x="3688" y="584"/>
                    </a:cubicBezTo>
                    <a:lnTo>
                      <a:pt x="3928" y="629"/>
                    </a:lnTo>
                    <a:cubicBezTo>
                      <a:pt x="3933" y="630"/>
                      <a:pt x="3938" y="631"/>
                      <a:pt x="3943" y="632"/>
                    </a:cubicBezTo>
                    <a:cubicBezTo>
                      <a:pt x="4316" y="727"/>
                      <a:pt x="4648" y="920"/>
                      <a:pt x="4911" y="1196"/>
                    </a:cubicBezTo>
                    <a:cubicBezTo>
                      <a:pt x="4979" y="1186"/>
                      <a:pt x="5047" y="1181"/>
                      <a:pt x="5115" y="1181"/>
                    </a:cubicBezTo>
                    <a:cubicBezTo>
                      <a:pt x="5904" y="1181"/>
                      <a:pt x="6546" y="1823"/>
                      <a:pt x="6546" y="2612"/>
                    </a:cubicBezTo>
                    <a:cubicBezTo>
                      <a:pt x="6546" y="3401"/>
                      <a:pt x="5904" y="4043"/>
                      <a:pt x="5115" y="4043"/>
                    </a:cubicBezTo>
                    <a:cubicBezTo>
                      <a:pt x="5047" y="4043"/>
                      <a:pt x="4979" y="4038"/>
                      <a:pt x="4911" y="4028"/>
                    </a:cubicBezTo>
                    <a:cubicBezTo>
                      <a:pt x="4527" y="4429"/>
                      <a:pt x="3998" y="4656"/>
                      <a:pt x="3439" y="4656"/>
                    </a:cubicBezTo>
                    <a:close/>
                  </a:path>
                </a:pathLst>
              </a:custGeom>
              <a:solidFill>
                <a:srgbClr val="195B5A"/>
              </a:solidFill>
              <a:ln w="57150">
                <a:solidFill>
                  <a:schemeClr val="bg1"/>
                </a:solidFill>
              </a:ln>
              <a:effectLst>
                <a:outerShdw blurRad="203200" dist="38100" dir="5400000" sx="103000" sy="103000" algn="t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" name="cloud-alone_17471">
                <a:extLst>
                  <a:ext uri="{FF2B5EF4-FFF2-40B4-BE49-F238E27FC236}">
                    <a16:creationId xmlns:a16="http://schemas.microsoft.com/office/drawing/2014/main" id="{5C92B08F-5A3A-4D97-933F-C3FC598EFAB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92837" y="1867866"/>
                <a:ext cx="4677577" cy="2721647"/>
              </a:xfrm>
              <a:custGeom>
                <a:avLst/>
                <a:gdLst>
                  <a:gd name="T0" fmla="*/ 372171 w 604011"/>
                  <a:gd name="T1" fmla="*/ 372171 w 604011"/>
                  <a:gd name="T2" fmla="*/ 372171 w 604011"/>
                  <a:gd name="T3" fmla="*/ 372171 w 604011"/>
                  <a:gd name="T4" fmla="*/ 372171 w 604011"/>
                  <a:gd name="T5" fmla="*/ 372171 w 604011"/>
                  <a:gd name="T6" fmla="*/ 372171 w 604011"/>
                  <a:gd name="T7" fmla="*/ 372171 w 604011"/>
                  <a:gd name="T8" fmla="*/ 372171 w 604011"/>
                  <a:gd name="T9" fmla="*/ 372171 w 604011"/>
                  <a:gd name="T10" fmla="*/ 372171 w 604011"/>
                  <a:gd name="T11" fmla="*/ 372171 w 604011"/>
                  <a:gd name="T12" fmla="*/ 372171 w 604011"/>
                  <a:gd name="T13" fmla="*/ 372171 w 604011"/>
                  <a:gd name="T14" fmla="*/ 372171 w 604011"/>
                  <a:gd name="T15" fmla="*/ 372171 w 604011"/>
                  <a:gd name="T16" fmla="*/ 372171 w 604011"/>
                  <a:gd name="T17" fmla="*/ 372171 w 604011"/>
                  <a:gd name="T18" fmla="*/ 372171 w 604011"/>
                  <a:gd name="T19" fmla="*/ 372171 w 604011"/>
                  <a:gd name="T20" fmla="*/ 372171 w 604011"/>
                  <a:gd name="T21" fmla="*/ 372171 w 604011"/>
                  <a:gd name="T22" fmla="*/ 372171 w 604011"/>
                  <a:gd name="T23" fmla="*/ 372171 w 604011"/>
                  <a:gd name="T24" fmla="*/ 372171 w 604011"/>
                  <a:gd name="T25" fmla="*/ 372171 w 604011"/>
                  <a:gd name="T26" fmla="*/ 372171 w 604011"/>
                  <a:gd name="T27" fmla="*/ 372171 w 604011"/>
                  <a:gd name="T28" fmla="*/ 372171 w 604011"/>
                  <a:gd name="T29" fmla="*/ 372171 w 6040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546" h="4656">
                    <a:moveTo>
                      <a:pt x="3439" y="4656"/>
                    </a:moveTo>
                    <a:cubicBezTo>
                      <a:pt x="2908" y="4656"/>
                      <a:pt x="2402" y="4450"/>
                      <a:pt x="2023" y="4085"/>
                    </a:cubicBezTo>
                    <a:cubicBezTo>
                      <a:pt x="1840" y="4168"/>
                      <a:pt x="1640" y="4211"/>
                      <a:pt x="1436" y="4211"/>
                    </a:cubicBezTo>
                    <a:cubicBezTo>
                      <a:pt x="644" y="4211"/>
                      <a:pt x="0" y="3567"/>
                      <a:pt x="0" y="2775"/>
                    </a:cubicBezTo>
                    <a:cubicBezTo>
                      <a:pt x="0" y="2170"/>
                      <a:pt x="372" y="1643"/>
                      <a:pt x="925" y="1434"/>
                    </a:cubicBezTo>
                    <a:cubicBezTo>
                      <a:pt x="986" y="633"/>
                      <a:pt x="1658" y="0"/>
                      <a:pt x="2474" y="0"/>
                    </a:cubicBezTo>
                    <a:cubicBezTo>
                      <a:pt x="2949" y="0"/>
                      <a:pt x="3394" y="216"/>
                      <a:pt x="3688" y="584"/>
                    </a:cubicBezTo>
                    <a:lnTo>
                      <a:pt x="3928" y="629"/>
                    </a:lnTo>
                    <a:cubicBezTo>
                      <a:pt x="3933" y="630"/>
                      <a:pt x="3938" y="631"/>
                      <a:pt x="3943" y="632"/>
                    </a:cubicBezTo>
                    <a:cubicBezTo>
                      <a:pt x="4316" y="727"/>
                      <a:pt x="4648" y="920"/>
                      <a:pt x="4911" y="1196"/>
                    </a:cubicBezTo>
                    <a:cubicBezTo>
                      <a:pt x="4979" y="1186"/>
                      <a:pt x="5047" y="1181"/>
                      <a:pt x="5115" y="1181"/>
                    </a:cubicBezTo>
                    <a:cubicBezTo>
                      <a:pt x="5904" y="1181"/>
                      <a:pt x="6546" y="1823"/>
                      <a:pt x="6546" y="2612"/>
                    </a:cubicBezTo>
                    <a:cubicBezTo>
                      <a:pt x="6546" y="3401"/>
                      <a:pt x="5904" y="4043"/>
                      <a:pt x="5115" y="4043"/>
                    </a:cubicBezTo>
                    <a:cubicBezTo>
                      <a:pt x="5047" y="4043"/>
                      <a:pt x="4979" y="4038"/>
                      <a:pt x="4911" y="4028"/>
                    </a:cubicBezTo>
                    <a:cubicBezTo>
                      <a:pt x="4527" y="4429"/>
                      <a:pt x="3998" y="4656"/>
                      <a:pt x="3439" y="4656"/>
                    </a:cubicBezTo>
                    <a:close/>
                  </a:path>
                </a:pathLst>
              </a:custGeom>
              <a:noFill/>
              <a:ln w="28575">
                <a:solidFill>
                  <a:schemeClr val="bg1"/>
                </a:solidFill>
                <a:prstDash val="sysDot"/>
              </a:ln>
              <a:effectLst>
                <a:outerShdw blurRad="203200" dist="38100" dir="5400000" sx="103000" sy="103000" algn="t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32" name="paper-aeroplane-shape_18344">
              <a:extLst>
                <a:ext uri="{FF2B5EF4-FFF2-40B4-BE49-F238E27FC236}">
                  <a16:creationId xmlns:a16="http://schemas.microsoft.com/office/drawing/2014/main" id="{E1F7A713-C55C-4092-8C3C-9EAE5550475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806141" y="1796420"/>
              <a:ext cx="609685" cy="609052"/>
            </a:xfrm>
            <a:custGeom>
              <a:avLst/>
              <a:gdLst>
                <a:gd name="connsiteX0" fmla="*/ 307530 w 607181"/>
                <a:gd name="connsiteY0" fmla="*/ 454721 h 606551"/>
                <a:gd name="connsiteX1" fmla="*/ 302084 w 607181"/>
                <a:gd name="connsiteY1" fmla="*/ 460160 h 606551"/>
                <a:gd name="connsiteX2" fmla="*/ 294270 w 607181"/>
                <a:gd name="connsiteY2" fmla="*/ 466425 h 606551"/>
                <a:gd name="connsiteX3" fmla="*/ 307530 w 607181"/>
                <a:gd name="connsiteY3" fmla="*/ 493970 h 606551"/>
                <a:gd name="connsiteX4" fmla="*/ 233421 w 607181"/>
                <a:gd name="connsiteY4" fmla="*/ 419374 h 606551"/>
                <a:gd name="connsiteX5" fmla="*/ 260531 w 607181"/>
                <a:gd name="connsiteY5" fmla="*/ 432496 h 606551"/>
                <a:gd name="connsiteX6" fmla="*/ 266687 w 607181"/>
                <a:gd name="connsiteY6" fmla="*/ 424812 h 606551"/>
                <a:gd name="connsiteX7" fmla="*/ 272133 w 607181"/>
                <a:gd name="connsiteY7" fmla="*/ 419374 h 606551"/>
                <a:gd name="connsiteX8" fmla="*/ 387794 w 607181"/>
                <a:gd name="connsiteY8" fmla="*/ 374569 h 606551"/>
                <a:gd name="connsiteX9" fmla="*/ 341743 w 607181"/>
                <a:gd name="connsiteY9" fmla="*/ 420675 h 606551"/>
                <a:gd name="connsiteX10" fmla="*/ 380573 w 607181"/>
                <a:gd name="connsiteY10" fmla="*/ 501418 h 606551"/>
                <a:gd name="connsiteX11" fmla="*/ 387794 w 607181"/>
                <a:gd name="connsiteY11" fmla="*/ 495270 h 606551"/>
                <a:gd name="connsiteX12" fmla="*/ 26305 w 607181"/>
                <a:gd name="connsiteY12" fmla="*/ 370560 h 606551"/>
                <a:gd name="connsiteX13" fmla="*/ 32580 w 607181"/>
                <a:gd name="connsiteY13" fmla="*/ 496832 h 606551"/>
                <a:gd name="connsiteX14" fmla="*/ 102197 w 607181"/>
                <a:gd name="connsiteY14" fmla="*/ 516340 h 606551"/>
                <a:gd name="connsiteX15" fmla="*/ 26305 w 607181"/>
                <a:gd name="connsiteY15" fmla="*/ 370560 h 606551"/>
                <a:gd name="connsiteX16" fmla="*/ 228922 w 607181"/>
                <a:gd name="connsiteY16" fmla="*/ 336976 h 606551"/>
                <a:gd name="connsiteX17" fmla="*/ 222529 w 607181"/>
                <a:gd name="connsiteY17" fmla="*/ 343360 h 606551"/>
                <a:gd name="connsiteX18" fmla="*/ 307174 w 607181"/>
                <a:gd name="connsiteY18" fmla="*/ 384381 h 606551"/>
                <a:gd name="connsiteX19" fmla="*/ 354647 w 607181"/>
                <a:gd name="connsiteY19" fmla="*/ 336976 h 606551"/>
                <a:gd name="connsiteX20" fmla="*/ 435148 w 607181"/>
                <a:gd name="connsiteY20" fmla="*/ 279640 h 606551"/>
                <a:gd name="connsiteX21" fmla="*/ 426388 w 607181"/>
                <a:gd name="connsiteY21" fmla="*/ 283186 h 606551"/>
                <a:gd name="connsiteX22" fmla="*/ 275566 w 607181"/>
                <a:gd name="connsiteY22" fmla="*/ 433797 h 606551"/>
                <a:gd name="connsiteX23" fmla="*/ 265266 w 607181"/>
                <a:gd name="connsiteY23" fmla="*/ 454603 h 606551"/>
                <a:gd name="connsiteX24" fmla="*/ 266687 w 607181"/>
                <a:gd name="connsiteY24" fmla="*/ 459568 h 606551"/>
                <a:gd name="connsiteX25" fmla="*/ 271422 w 607181"/>
                <a:gd name="connsiteY25" fmla="*/ 461696 h 606551"/>
                <a:gd name="connsiteX26" fmla="*/ 272251 w 607181"/>
                <a:gd name="connsiteY26" fmla="*/ 461578 h 606551"/>
                <a:gd name="connsiteX27" fmla="*/ 293205 w 607181"/>
                <a:gd name="connsiteY27" fmla="*/ 451293 h 606551"/>
                <a:gd name="connsiteX28" fmla="*/ 309424 w 607181"/>
                <a:gd name="connsiteY28" fmla="*/ 435097 h 606551"/>
                <a:gd name="connsiteX29" fmla="*/ 443909 w 607181"/>
                <a:gd name="connsiteY29" fmla="*/ 300801 h 606551"/>
                <a:gd name="connsiteX30" fmla="*/ 447578 w 607181"/>
                <a:gd name="connsiteY30" fmla="*/ 291934 h 606551"/>
                <a:gd name="connsiteX31" fmla="*/ 443909 w 607181"/>
                <a:gd name="connsiteY31" fmla="*/ 283186 h 606551"/>
                <a:gd name="connsiteX32" fmla="*/ 435148 w 607181"/>
                <a:gd name="connsiteY32" fmla="*/ 279640 h 606551"/>
                <a:gd name="connsiteX33" fmla="*/ 435148 w 607181"/>
                <a:gd name="connsiteY33" fmla="*/ 266990 h 606551"/>
                <a:gd name="connsiteX34" fmla="*/ 452787 w 607181"/>
                <a:gd name="connsiteY34" fmla="*/ 274320 h 606551"/>
                <a:gd name="connsiteX35" fmla="*/ 460127 w 607181"/>
                <a:gd name="connsiteY35" fmla="*/ 291934 h 606551"/>
                <a:gd name="connsiteX36" fmla="*/ 452787 w 607181"/>
                <a:gd name="connsiteY36" fmla="*/ 309667 h 606551"/>
                <a:gd name="connsiteX37" fmla="*/ 400461 w 607181"/>
                <a:gd name="connsiteY37" fmla="*/ 361920 h 606551"/>
                <a:gd name="connsiteX38" fmla="*/ 400461 w 607181"/>
                <a:gd name="connsiteY38" fmla="*/ 399986 h 606551"/>
                <a:gd name="connsiteX39" fmla="*/ 411116 w 607181"/>
                <a:gd name="connsiteY39" fmla="*/ 389465 h 606551"/>
                <a:gd name="connsiteX40" fmla="*/ 419995 w 607181"/>
                <a:gd name="connsiteY40" fmla="*/ 389465 h 606551"/>
                <a:gd name="connsiteX41" fmla="*/ 419995 w 607181"/>
                <a:gd name="connsiteY41" fmla="*/ 398331 h 606551"/>
                <a:gd name="connsiteX42" fmla="*/ 400461 w 607181"/>
                <a:gd name="connsiteY42" fmla="*/ 417837 h 606551"/>
                <a:gd name="connsiteX43" fmla="*/ 400461 w 607181"/>
                <a:gd name="connsiteY43" fmla="*/ 498226 h 606551"/>
                <a:gd name="connsiteX44" fmla="*/ 398212 w 607181"/>
                <a:gd name="connsiteY44" fmla="*/ 503073 h 606551"/>
                <a:gd name="connsiteX45" fmla="*/ 382467 w 607181"/>
                <a:gd name="connsiteY45" fmla="*/ 516313 h 606551"/>
                <a:gd name="connsiteX46" fmla="*/ 378323 w 607181"/>
                <a:gd name="connsiteY46" fmla="*/ 517850 h 606551"/>
                <a:gd name="connsiteX47" fmla="*/ 377021 w 607181"/>
                <a:gd name="connsiteY47" fmla="*/ 517614 h 606551"/>
                <a:gd name="connsiteX48" fmla="*/ 372641 w 607181"/>
                <a:gd name="connsiteY48" fmla="*/ 514185 h 606551"/>
                <a:gd name="connsiteX49" fmla="*/ 332272 w 607181"/>
                <a:gd name="connsiteY49" fmla="*/ 430132 h 606551"/>
                <a:gd name="connsiteX50" fmla="*/ 320197 w 607181"/>
                <a:gd name="connsiteY50" fmla="*/ 442072 h 606551"/>
                <a:gd name="connsiteX51" fmla="*/ 320197 w 607181"/>
                <a:gd name="connsiteY51" fmla="*/ 498226 h 606551"/>
                <a:gd name="connsiteX52" fmla="*/ 317947 w 607181"/>
                <a:gd name="connsiteY52" fmla="*/ 503073 h 606551"/>
                <a:gd name="connsiteX53" fmla="*/ 309897 w 607181"/>
                <a:gd name="connsiteY53" fmla="*/ 509811 h 606551"/>
                <a:gd name="connsiteX54" fmla="*/ 305872 w 607181"/>
                <a:gd name="connsiteY54" fmla="*/ 511348 h 606551"/>
                <a:gd name="connsiteX55" fmla="*/ 304570 w 607181"/>
                <a:gd name="connsiteY55" fmla="*/ 511112 h 606551"/>
                <a:gd name="connsiteX56" fmla="*/ 300190 w 607181"/>
                <a:gd name="connsiteY56" fmla="*/ 507683 h 606551"/>
                <a:gd name="connsiteX57" fmla="*/ 283024 w 607181"/>
                <a:gd name="connsiteY57" fmla="*/ 471981 h 606551"/>
                <a:gd name="connsiteX58" fmla="*/ 273908 w 607181"/>
                <a:gd name="connsiteY58" fmla="*/ 474109 h 606551"/>
                <a:gd name="connsiteX59" fmla="*/ 271422 w 607181"/>
                <a:gd name="connsiteY59" fmla="*/ 474228 h 606551"/>
                <a:gd name="connsiteX60" fmla="*/ 257216 w 607181"/>
                <a:gd name="connsiteY60" fmla="*/ 467844 h 606551"/>
                <a:gd name="connsiteX61" fmla="*/ 252717 w 607181"/>
                <a:gd name="connsiteY61" fmla="*/ 452948 h 606551"/>
                <a:gd name="connsiteX62" fmla="*/ 254967 w 607181"/>
                <a:gd name="connsiteY62" fmla="*/ 443845 h 606551"/>
                <a:gd name="connsiteX63" fmla="*/ 218386 w 607181"/>
                <a:gd name="connsiteY63" fmla="*/ 426113 h 606551"/>
                <a:gd name="connsiteX64" fmla="*/ 214953 w 607181"/>
                <a:gd name="connsiteY64" fmla="*/ 421502 h 606551"/>
                <a:gd name="connsiteX65" fmla="*/ 216729 w 607181"/>
                <a:gd name="connsiteY65" fmla="*/ 415946 h 606551"/>
                <a:gd name="connsiteX66" fmla="*/ 224068 w 607181"/>
                <a:gd name="connsiteY66" fmla="*/ 408616 h 606551"/>
                <a:gd name="connsiteX67" fmla="*/ 228567 w 607181"/>
                <a:gd name="connsiteY67" fmla="*/ 406725 h 606551"/>
                <a:gd name="connsiteX68" fmla="*/ 284800 w 607181"/>
                <a:gd name="connsiteY68" fmla="*/ 406725 h 606551"/>
                <a:gd name="connsiteX69" fmla="*/ 297704 w 607181"/>
                <a:gd name="connsiteY69" fmla="*/ 393839 h 606551"/>
                <a:gd name="connsiteX70" fmla="*/ 209034 w 607181"/>
                <a:gd name="connsiteY70" fmla="*/ 350807 h 606551"/>
                <a:gd name="connsiteX71" fmla="*/ 205600 w 607181"/>
                <a:gd name="connsiteY71" fmla="*/ 346197 h 606551"/>
                <a:gd name="connsiteX72" fmla="*/ 207376 w 607181"/>
                <a:gd name="connsiteY72" fmla="*/ 340759 h 606551"/>
                <a:gd name="connsiteX73" fmla="*/ 221819 w 607181"/>
                <a:gd name="connsiteY73" fmla="*/ 326218 h 606551"/>
                <a:gd name="connsiteX74" fmla="*/ 226318 w 607181"/>
                <a:gd name="connsiteY74" fmla="*/ 324326 h 606551"/>
                <a:gd name="connsiteX75" fmla="*/ 307648 w 607181"/>
                <a:gd name="connsiteY75" fmla="*/ 324326 h 606551"/>
                <a:gd name="connsiteX76" fmla="*/ 326708 w 607181"/>
                <a:gd name="connsiteY76" fmla="*/ 305293 h 606551"/>
                <a:gd name="connsiteX77" fmla="*/ 335705 w 607181"/>
                <a:gd name="connsiteY77" fmla="*/ 305293 h 606551"/>
                <a:gd name="connsiteX78" fmla="*/ 335705 w 607181"/>
                <a:gd name="connsiteY78" fmla="*/ 314159 h 606551"/>
                <a:gd name="connsiteX79" fmla="*/ 325524 w 607181"/>
                <a:gd name="connsiteY79" fmla="*/ 324326 h 606551"/>
                <a:gd name="connsiteX80" fmla="*/ 367314 w 607181"/>
                <a:gd name="connsiteY80" fmla="*/ 324326 h 606551"/>
                <a:gd name="connsiteX81" fmla="*/ 417390 w 607181"/>
                <a:gd name="connsiteY81" fmla="*/ 274320 h 606551"/>
                <a:gd name="connsiteX82" fmla="*/ 435148 w 607181"/>
                <a:gd name="connsiteY82" fmla="*/ 266990 h 606551"/>
                <a:gd name="connsiteX83" fmla="*/ 314010 w 607181"/>
                <a:gd name="connsiteY83" fmla="*/ 33243 h 606551"/>
                <a:gd name="connsiteX84" fmla="*/ 115458 w 607181"/>
                <a:gd name="connsiteY84" fmla="*/ 115415 h 606551"/>
                <a:gd name="connsiteX85" fmla="*/ 115458 w 607181"/>
                <a:gd name="connsiteY85" fmla="*/ 511847 h 606551"/>
                <a:gd name="connsiteX86" fmla="*/ 117944 w 607181"/>
                <a:gd name="connsiteY86" fmla="*/ 514212 h 606551"/>
                <a:gd name="connsiteX87" fmla="*/ 223081 w 607181"/>
                <a:gd name="connsiteY87" fmla="*/ 473540 h 606551"/>
                <a:gd name="connsiteX88" fmla="*/ 231724 w 607181"/>
                <a:gd name="connsiteY88" fmla="*/ 475905 h 606551"/>
                <a:gd name="connsiteX89" fmla="*/ 229356 w 607181"/>
                <a:gd name="connsiteY89" fmla="*/ 484417 h 606551"/>
                <a:gd name="connsiteX90" fmla="*/ 129429 w 607181"/>
                <a:gd name="connsiteY90" fmla="*/ 524853 h 606551"/>
                <a:gd name="connsiteX91" fmla="*/ 314010 w 607181"/>
                <a:gd name="connsiteY91" fmla="*/ 593900 h 606551"/>
                <a:gd name="connsiteX92" fmla="*/ 512443 w 607181"/>
                <a:gd name="connsiteY92" fmla="*/ 511847 h 606551"/>
                <a:gd name="connsiteX93" fmla="*/ 525467 w 607181"/>
                <a:gd name="connsiteY93" fmla="*/ 129248 h 606551"/>
                <a:gd name="connsiteX94" fmla="*/ 480239 w 607181"/>
                <a:gd name="connsiteY94" fmla="*/ 237430 h 606551"/>
                <a:gd name="connsiteX95" fmla="*/ 474793 w 607181"/>
                <a:gd name="connsiteY95" fmla="*/ 240504 h 606551"/>
                <a:gd name="connsiteX96" fmla="*/ 471596 w 607181"/>
                <a:gd name="connsiteY96" fmla="*/ 239677 h 606551"/>
                <a:gd name="connsiteX97" fmla="*/ 469346 w 607181"/>
                <a:gd name="connsiteY97" fmla="*/ 231046 h 606551"/>
                <a:gd name="connsiteX98" fmla="*/ 514929 w 607181"/>
                <a:gd name="connsiteY98" fmla="*/ 117779 h 606551"/>
                <a:gd name="connsiteX99" fmla="*/ 512443 w 607181"/>
                <a:gd name="connsiteY99" fmla="*/ 115415 h 606551"/>
                <a:gd name="connsiteX100" fmla="*/ 314010 w 607181"/>
                <a:gd name="connsiteY100" fmla="*/ 33243 h 606551"/>
                <a:gd name="connsiteX101" fmla="*/ 446555 w 607181"/>
                <a:gd name="connsiteY101" fmla="*/ 12833 h 606551"/>
                <a:gd name="connsiteX102" fmla="*/ 371432 w 607181"/>
                <a:gd name="connsiteY102" fmla="*/ 26268 h 606551"/>
                <a:gd name="connsiteX103" fmla="*/ 516942 w 607181"/>
                <a:gd name="connsiteY103" fmla="*/ 102173 h 606551"/>
                <a:gd name="connsiteX104" fmla="*/ 497525 w 607181"/>
                <a:gd name="connsiteY104" fmla="*/ 32652 h 606551"/>
                <a:gd name="connsiteX105" fmla="*/ 446555 w 607181"/>
                <a:gd name="connsiteY105" fmla="*/ 12833 h 606551"/>
                <a:gd name="connsiteX106" fmla="*/ 438090 w 607181"/>
                <a:gd name="connsiteY106" fmla="*/ 20 h 606551"/>
                <a:gd name="connsiteX107" fmla="*/ 506405 w 607181"/>
                <a:gd name="connsiteY107" fmla="*/ 23667 h 606551"/>
                <a:gd name="connsiteX108" fmla="*/ 528308 w 607181"/>
                <a:gd name="connsiteY108" fmla="*/ 113641 h 606551"/>
                <a:gd name="connsiteX109" fmla="*/ 521441 w 607181"/>
                <a:gd name="connsiteY109" fmla="*/ 520715 h 606551"/>
                <a:gd name="connsiteX110" fmla="*/ 314010 w 607181"/>
                <a:gd name="connsiteY110" fmla="*/ 606551 h 606551"/>
                <a:gd name="connsiteX111" fmla="*/ 113682 w 607181"/>
                <a:gd name="connsiteY111" fmla="*/ 527690 h 606551"/>
                <a:gd name="connsiteX112" fmla="*/ 89884 w 607181"/>
                <a:gd name="connsiteY112" fmla="*/ 529464 h 606551"/>
                <a:gd name="connsiteX113" fmla="*/ 23700 w 607181"/>
                <a:gd name="connsiteY113" fmla="*/ 505817 h 606551"/>
                <a:gd name="connsiteX114" fmla="*/ 21 w 607181"/>
                <a:gd name="connsiteY114" fmla="*/ 437597 h 606551"/>
                <a:gd name="connsiteX115" fmla="*/ 22516 w 607181"/>
                <a:gd name="connsiteY115" fmla="*/ 345613 h 606551"/>
                <a:gd name="connsiteX116" fmla="*/ 106578 w 607181"/>
                <a:gd name="connsiteY116" fmla="*/ 106429 h 606551"/>
                <a:gd name="connsiteX117" fmla="*/ 314010 w 607181"/>
                <a:gd name="connsiteY117" fmla="*/ 20711 h 606551"/>
                <a:gd name="connsiteX118" fmla="*/ 346450 w 607181"/>
                <a:gd name="connsiteY118" fmla="*/ 22484 h 606551"/>
                <a:gd name="connsiteX119" fmla="*/ 438090 w 607181"/>
                <a:gd name="connsiteY119" fmla="*/ 20 h 606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607181" h="606551">
                  <a:moveTo>
                    <a:pt x="307530" y="454721"/>
                  </a:moveTo>
                  <a:lnTo>
                    <a:pt x="302084" y="460160"/>
                  </a:lnTo>
                  <a:cubicBezTo>
                    <a:pt x="299716" y="462524"/>
                    <a:pt x="297112" y="464652"/>
                    <a:pt x="294270" y="466425"/>
                  </a:cubicBezTo>
                  <a:lnTo>
                    <a:pt x="307530" y="493970"/>
                  </a:lnTo>
                  <a:close/>
                  <a:moveTo>
                    <a:pt x="233421" y="419374"/>
                  </a:moveTo>
                  <a:lnTo>
                    <a:pt x="260531" y="432496"/>
                  </a:lnTo>
                  <a:cubicBezTo>
                    <a:pt x="262307" y="429777"/>
                    <a:pt x="264319" y="427177"/>
                    <a:pt x="266687" y="424812"/>
                  </a:cubicBezTo>
                  <a:lnTo>
                    <a:pt x="272133" y="419374"/>
                  </a:lnTo>
                  <a:close/>
                  <a:moveTo>
                    <a:pt x="387794" y="374569"/>
                  </a:moveTo>
                  <a:lnTo>
                    <a:pt x="341743" y="420675"/>
                  </a:lnTo>
                  <a:lnTo>
                    <a:pt x="380573" y="501418"/>
                  </a:lnTo>
                  <a:lnTo>
                    <a:pt x="387794" y="495270"/>
                  </a:lnTo>
                  <a:close/>
                  <a:moveTo>
                    <a:pt x="26305" y="370560"/>
                  </a:moveTo>
                  <a:cubicBezTo>
                    <a:pt x="6296" y="427193"/>
                    <a:pt x="8309" y="472594"/>
                    <a:pt x="32580" y="496832"/>
                  </a:cubicBezTo>
                  <a:cubicBezTo>
                    <a:pt x="47972" y="512202"/>
                    <a:pt x="71888" y="518823"/>
                    <a:pt x="102197" y="516340"/>
                  </a:cubicBezTo>
                  <a:cubicBezTo>
                    <a:pt x="62061" y="474486"/>
                    <a:pt x="36842" y="423764"/>
                    <a:pt x="26305" y="370560"/>
                  </a:cubicBezTo>
                  <a:close/>
                  <a:moveTo>
                    <a:pt x="228922" y="336976"/>
                  </a:moveTo>
                  <a:lnTo>
                    <a:pt x="222529" y="343360"/>
                  </a:lnTo>
                  <a:lnTo>
                    <a:pt x="307174" y="384381"/>
                  </a:lnTo>
                  <a:lnTo>
                    <a:pt x="354647" y="336976"/>
                  </a:lnTo>
                  <a:close/>
                  <a:moveTo>
                    <a:pt x="435148" y="279640"/>
                  </a:moveTo>
                  <a:cubicBezTo>
                    <a:pt x="431833" y="279640"/>
                    <a:pt x="428637" y="280822"/>
                    <a:pt x="426388" y="283186"/>
                  </a:cubicBezTo>
                  <a:lnTo>
                    <a:pt x="275566" y="433797"/>
                  </a:lnTo>
                  <a:cubicBezTo>
                    <a:pt x="270002" y="439353"/>
                    <a:pt x="266332" y="446801"/>
                    <a:pt x="265266" y="454603"/>
                  </a:cubicBezTo>
                  <a:cubicBezTo>
                    <a:pt x="265029" y="456377"/>
                    <a:pt x="265503" y="458150"/>
                    <a:pt x="266687" y="459568"/>
                  </a:cubicBezTo>
                  <a:cubicBezTo>
                    <a:pt x="267871" y="460869"/>
                    <a:pt x="269646" y="461696"/>
                    <a:pt x="271422" y="461696"/>
                  </a:cubicBezTo>
                  <a:cubicBezTo>
                    <a:pt x="271659" y="461696"/>
                    <a:pt x="272014" y="461696"/>
                    <a:pt x="272251" y="461578"/>
                  </a:cubicBezTo>
                  <a:cubicBezTo>
                    <a:pt x="280064" y="460514"/>
                    <a:pt x="287523" y="456849"/>
                    <a:pt x="293205" y="451293"/>
                  </a:cubicBezTo>
                  <a:lnTo>
                    <a:pt x="309424" y="435097"/>
                  </a:lnTo>
                  <a:lnTo>
                    <a:pt x="443909" y="300801"/>
                  </a:lnTo>
                  <a:cubicBezTo>
                    <a:pt x="446276" y="298436"/>
                    <a:pt x="447578" y="295245"/>
                    <a:pt x="447578" y="291934"/>
                  </a:cubicBezTo>
                  <a:cubicBezTo>
                    <a:pt x="447578" y="288624"/>
                    <a:pt x="446276" y="285551"/>
                    <a:pt x="443909" y="283186"/>
                  </a:cubicBezTo>
                  <a:cubicBezTo>
                    <a:pt x="441541" y="280822"/>
                    <a:pt x="438463" y="279640"/>
                    <a:pt x="435148" y="279640"/>
                  </a:cubicBezTo>
                  <a:close/>
                  <a:moveTo>
                    <a:pt x="435148" y="266990"/>
                  </a:moveTo>
                  <a:cubicBezTo>
                    <a:pt x="441778" y="266990"/>
                    <a:pt x="448052" y="269591"/>
                    <a:pt x="452787" y="274320"/>
                  </a:cubicBezTo>
                  <a:cubicBezTo>
                    <a:pt x="457523" y="279049"/>
                    <a:pt x="460127" y="285314"/>
                    <a:pt x="460127" y="291934"/>
                  </a:cubicBezTo>
                  <a:cubicBezTo>
                    <a:pt x="460127" y="298673"/>
                    <a:pt x="457523" y="304938"/>
                    <a:pt x="452787" y="309667"/>
                  </a:cubicBezTo>
                  <a:lnTo>
                    <a:pt x="400461" y="361920"/>
                  </a:lnTo>
                  <a:lnTo>
                    <a:pt x="400461" y="399986"/>
                  </a:lnTo>
                  <a:lnTo>
                    <a:pt x="411116" y="389465"/>
                  </a:lnTo>
                  <a:cubicBezTo>
                    <a:pt x="413484" y="386982"/>
                    <a:pt x="417509" y="386982"/>
                    <a:pt x="419995" y="389465"/>
                  </a:cubicBezTo>
                  <a:cubicBezTo>
                    <a:pt x="422481" y="391947"/>
                    <a:pt x="422481" y="395967"/>
                    <a:pt x="419995" y="398331"/>
                  </a:cubicBezTo>
                  <a:lnTo>
                    <a:pt x="400461" y="417837"/>
                  </a:lnTo>
                  <a:lnTo>
                    <a:pt x="400461" y="498226"/>
                  </a:lnTo>
                  <a:cubicBezTo>
                    <a:pt x="400461" y="500117"/>
                    <a:pt x="399633" y="501891"/>
                    <a:pt x="398212" y="503073"/>
                  </a:cubicBezTo>
                  <a:lnTo>
                    <a:pt x="382467" y="516313"/>
                  </a:lnTo>
                  <a:cubicBezTo>
                    <a:pt x="381283" y="517259"/>
                    <a:pt x="379862" y="517850"/>
                    <a:pt x="378323" y="517850"/>
                  </a:cubicBezTo>
                  <a:cubicBezTo>
                    <a:pt x="377968" y="517850"/>
                    <a:pt x="377495" y="517732"/>
                    <a:pt x="377021" y="517614"/>
                  </a:cubicBezTo>
                  <a:cubicBezTo>
                    <a:pt x="375127" y="517259"/>
                    <a:pt x="373470" y="515959"/>
                    <a:pt x="372641" y="514185"/>
                  </a:cubicBezTo>
                  <a:lnTo>
                    <a:pt x="332272" y="430132"/>
                  </a:lnTo>
                  <a:lnTo>
                    <a:pt x="320197" y="442072"/>
                  </a:lnTo>
                  <a:lnTo>
                    <a:pt x="320197" y="498226"/>
                  </a:lnTo>
                  <a:cubicBezTo>
                    <a:pt x="320197" y="500117"/>
                    <a:pt x="319368" y="501891"/>
                    <a:pt x="317947" y="503073"/>
                  </a:cubicBezTo>
                  <a:lnTo>
                    <a:pt x="309897" y="509811"/>
                  </a:lnTo>
                  <a:cubicBezTo>
                    <a:pt x="308713" y="510757"/>
                    <a:pt x="307293" y="511348"/>
                    <a:pt x="305872" y="511348"/>
                  </a:cubicBezTo>
                  <a:cubicBezTo>
                    <a:pt x="305399" y="511348"/>
                    <a:pt x="304925" y="511230"/>
                    <a:pt x="304570" y="511112"/>
                  </a:cubicBezTo>
                  <a:cubicBezTo>
                    <a:pt x="302557" y="510757"/>
                    <a:pt x="301018" y="509457"/>
                    <a:pt x="300190" y="507683"/>
                  </a:cubicBezTo>
                  <a:lnTo>
                    <a:pt x="283024" y="471981"/>
                  </a:lnTo>
                  <a:cubicBezTo>
                    <a:pt x="280064" y="472927"/>
                    <a:pt x="276986" y="473755"/>
                    <a:pt x="273908" y="474109"/>
                  </a:cubicBezTo>
                  <a:cubicBezTo>
                    <a:pt x="273080" y="474228"/>
                    <a:pt x="272251" y="474228"/>
                    <a:pt x="271422" y="474228"/>
                  </a:cubicBezTo>
                  <a:cubicBezTo>
                    <a:pt x="265977" y="474228"/>
                    <a:pt x="260768" y="471981"/>
                    <a:pt x="257216" y="467844"/>
                  </a:cubicBezTo>
                  <a:cubicBezTo>
                    <a:pt x="253665" y="463824"/>
                    <a:pt x="252007" y="458386"/>
                    <a:pt x="252717" y="452948"/>
                  </a:cubicBezTo>
                  <a:cubicBezTo>
                    <a:pt x="253191" y="449875"/>
                    <a:pt x="253901" y="446801"/>
                    <a:pt x="254967" y="443845"/>
                  </a:cubicBezTo>
                  <a:lnTo>
                    <a:pt x="218386" y="426113"/>
                  </a:lnTo>
                  <a:cubicBezTo>
                    <a:pt x="216610" y="425167"/>
                    <a:pt x="215308" y="423512"/>
                    <a:pt x="214953" y="421502"/>
                  </a:cubicBezTo>
                  <a:cubicBezTo>
                    <a:pt x="214598" y="419492"/>
                    <a:pt x="215308" y="417364"/>
                    <a:pt x="216729" y="415946"/>
                  </a:cubicBezTo>
                  <a:lnTo>
                    <a:pt x="224068" y="408616"/>
                  </a:lnTo>
                  <a:cubicBezTo>
                    <a:pt x="225252" y="407434"/>
                    <a:pt x="226910" y="406725"/>
                    <a:pt x="228567" y="406725"/>
                  </a:cubicBezTo>
                  <a:lnTo>
                    <a:pt x="284800" y="406725"/>
                  </a:lnTo>
                  <a:lnTo>
                    <a:pt x="297704" y="393839"/>
                  </a:lnTo>
                  <a:lnTo>
                    <a:pt x="209034" y="350807"/>
                  </a:lnTo>
                  <a:cubicBezTo>
                    <a:pt x="207258" y="349980"/>
                    <a:pt x="205956" y="348206"/>
                    <a:pt x="205600" y="346197"/>
                  </a:cubicBezTo>
                  <a:cubicBezTo>
                    <a:pt x="205245" y="344187"/>
                    <a:pt x="205837" y="342177"/>
                    <a:pt x="207376" y="340759"/>
                  </a:cubicBezTo>
                  <a:lnTo>
                    <a:pt x="221819" y="326218"/>
                  </a:lnTo>
                  <a:cubicBezTo>
                    <a:pt x="223003" y="325036"/>
                    <a:pt x="224660" y="324326"/>
                    <a:pt x="226318" y="324326"/>
                  </a:cubicBezTo>
                  <a:lnTo>
                    <a:pt x="307648" y="324326"/>
                  </a:lnTo>
                  <a:lnTo>
                    <a:pt x="326708" y="305293"/>
                  </a:lnTo>
                  <a:cubicBezTo>
                    <a:pt x="329194" y="302811"/>
                    <a:pt x="333219" y="302811"/>
                    <a:pt x="335705" y="305293"/>
                  </a:cubicBezTo>
                  <a:cubicBezTo>
                    <a:pt x="338191" y="307776"/>
                    <a:pt x="338191" y="311795"/>
                    <a:pt x="335705" y="314159"/>
                  </a:cubicBezTo>
                  <a:lnTo>
                    <a:pt x="325524" y="324326"/>
                  </a:lnTo>
                  <a:lnTo>
                    <a:pt x="367314" y="324326"/>
                  </a:lnTo>
                  <a:lnTo>
                    <a:pt x="417390" y="274320"/>
                  </a:lnTo>
                  <a:cubicBezTo>
                    <a:pt x="422126" y="269591"/>
                    <a:pt x="428400" y="266990"/>
                    <a:pt x="435148" y="266990"/>
                  </a:cubicBezTo>
                  <a:close/>
                  <a:moveTo>
                    <a:pt x="314010" y="33243"/>
                  </a:moveTo>
                  <a:cubicBezTo>
                    <a:pt x="239064" y="33243"/>
                    <a:pt x="168500" y="62447"/>
                    <a:pt x="115458" y="115415"/>
                  </a:cubicBezTo>
                  <a:cubicBezTo>
                    <a:pt x="6059" y="224661"/>
                    <a:pt x="6059" y="402482"/>
                    <a:pt x="115458" y="511847"/>
                  </a:cubicBezTo>
                  <a:cubicBezTo>
                    <a:pt x="116287" y="512675"/>
                    <a:pt x="117115" y="513384"/>
                    <a:pt x="117944" y="514212"/>
                  </a:cubicBezTo>
                  <a:cubicBezTo>
                    <a:pt x="149201" y="508773"/>
                    <a:pt x="185549" y="494704"/>
                    <a:pt x="223081" y="473540"/>
                  </a:cubicBezTo>
                  <a:cubicBezTo>
                    <a:pt x="226159" y="471767"/>
                    <a:pt x="230066" y="472831"/>
                    <a:pt x="231724" y="475905"/>
                  </a:cubicBezTo>
                  <a:cubicBezTo>
                    <a:pt x="233500" y="478860"/>
                    <a:pt x="232434" y="482762"/>
                    <a:pt x="229356" y="484417"/>
                  </a:cubicBezTo>
                  <a:cubicBezTo>
                    <a:pt x="194073" y="504399"/>
                    <a:pt x="159857" y="518114"/>
                    <a:pt x="129429" y="524853"/>
                  </a:cubicBezTo>
                  <a:cubicBezTo>
                    <a:pt x="180576" y="569545"/>
                    <a:pt x="245458" y="593900"/>
                    <a:pt x="314010" y="593900"/>
                  </a:cubicBezTo>
                  <a:cubicBezTo>
                    <a:pt x="388955" y="593900"/>
                    <a:pt x="459520" y="564815"/>
                    <a:pt x="512443" y="511847"/>
                  </a:cubicBezTo>
                  <a:cubicBezTo>
                    <a:pt x="617461" y="407094"/>
                    <a:pt x="621723" y="239322"/>
                    <a:pt x="525467" y="129248"/>
                  </a:cubicBezTo>
                  <a:cubicBezTo>
                    <a:pt x="518244" y="162116"/>
                    <a:pt x="502853" y="199241"/>
                    <a:pt x="480239" y="237430"/>
                  </a:cubicBezTo>
                  <a:cubicBezTo>
                    <a:pt x="479055" y="239440"/>
                    <a:pt x="476924" y="240504"/>
                    <a:pt x="474793" y="240504"/>
                  </a:cubicBezTo>
                  <a:cubicBezTo>
                    <a:pt x="473727" y="240504"/>
                    <a:pt x="472662" y="240268"/>
                    <a:pt x="471596" y="239677"/>
                  </a:cubicBezTo>
                  <a:cubicBezTo>
                    <a:pt x="468636" y="237903"/>
                    <a:pt x="467571" y="234002"/>
                    <a:pt x="469346" y="231046"/>
                  </a:cubicBezTo>
                  <a:cubicBezTo>
                    <a:pt x="493381" y="190492"/>
                    <a:pt x="509009" y="151357"/>
                    <a:pt x="514929" y="117779"/>
                  </a:cubicBezTo>
                  <a:cubicBezTo>
                    <a:pt x="514101" y="116952"/>
                    <a:pt x="513272" y="116242"/>
                    <a:pt x="512443" y="115415"/>
                  </a:cubicBezTo>
                  <a:cubicBezTo>
                    <a:pt x="459520" y="62447"/>
                    <a:pt x="388955" y="33243"/>
                    <a:pt x="314010" y="33243"/>
                  </a:cubicBezTo>
                  <a:close/>
                  <a:moveTo>
                    <a:pt x="446555" y="12833"/>
                  </a:moveTo>
                  <a:cubicBezTo>
                    <a:pt x="425125" y="11784"/>
                    <a:pt x="399670" y="16277"/>
                    <a:pt x="371432" y="26268"/>
                  </a:cubicBezTo>
                  <a:cubicBezTo>
                    <a:pt x="425895" y="37027"/>
                    <a:pt x="476095" y="63038"/>
                    <a:pt x="516942" y="102173"/>
                  </a:cubicBezTo>
                  <a:cubicBezTo>
                    <a:pt x="519547" y="71905"/>
                    <a:pt x="512917" y="48022"/>
                    <a:pt x="497525" y="32652"/>
                  </a:cubicBezTo>
                  <a:cubicBezTo>
                    <a:pt x="485389" y="20474"/>
                    <a:pt x="467985" y="13883"/>
                    <a:pt x="446555" y="12833"/>
                  </a:cubicBezTo>
                  <a:close/>
                  <a:moveTo>
                    <a:pt x="438090" y="20"/>
                  </a:moveTo>
                  <a:cubicBezTo>
                    <a:pt x="467334" y="-453"/>
                    <a:pt x="490303" y="7587"/>
                    <a:pt x="506405" y="23667"/>
                  </a:cubicBezTo>
                  <a:cubicBezTo>
                    <a:pt x="526414" y="43648"/>
                    <a:pt x="533873" y="74625"/>
                    <a:pt x="528308" y="113641"/>
                  </a:cubicBezTo>
                  <a:cubicBezTo>
                    <a:pt x="635694" y="228327"/>
                    <a:pt x="633445" y="408867"/>
                    <a:pt x="521441" y="520715"/>
                  </a:cubicBezTo>
                  <a:cubicBezTo>
                    <a:pt x="466031" y="576047"/>
                    <a:pt x="392388" y="606551"/>
                    <a:pt x="314010" y="606551"/>
                  </a:cubicBezTo>
                  <a:cubicBezTo>
                    <a:pt x="238946" y="606551"/>
                    <a:pt x="168263" y="578648"/>
                    <a:pt x="113682" y="527690"/>
                  </a:cubicBezTo>
                  <a:cubicBezTo>
                    <a:pt x="105394" y="528873"/>
                    <a:pt x="97462" y="529464"/>
                    <a:pt x="89884" y="529464"/>
                  </a:cubicBezTo>
                  <a:cubicBezTo>
                    <a:pt x="61942" y="529464"/>
                    <a:pt x="39329" y="521424"/>
                    <a:pt x="23700" y="505817"/>
                  </a:cubicBezTo>
                  <a:cubicBezTo>
                    <a:pt x="7480" y="489620"/>
                    <a:pt x="-453" y="466683"/>
                    <a:pt x="21" y="437597"/>
                  </a:cubicBezTo>
                  <a:cubicBezTo>
                    <a:pt x="376" y="410641"/>
                    <a:pt x="7953" y="379782"/>
                    <a:pt x="22516" y="345613"/>
                  </a:cubicBezTo>
                  <a:cubicBezTo>
                    <a:pt x="13281" y="260367"/>
                    <a:pt x="41223" y="171693"/>
                    <a:pt x="106578" y="106429"/>
                  </a:cubicBezTo>
                  <a:cubicBezTo>
                    <a:pt x="161988" y="51096"/>
                    <a:pt x="235631" y="20711"/>
                    <a:pt x="314010" y="20711"/>
                  </a:cubicBezTo>
                  <a:cubicBezTo>
                    <a:pt x="324902" y="20711"/>
                    <a:pt x="335676" y="21302"/>
                    <a:pt x="346450" y="22484"/>
                  </a:cubicBezTo>
                  <a:cubicBezTo>
                    <a:pt x="380430" y="7942"/>
                    <a:pt x="411214" y="493"/>
                    <a:pt x="438090" y="2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" name="fountain-pen-close-up_16941">
              <a:extLst>
                <a:ext uri="{FF2B5EF4-FFF2-40B4-BE49-F238E27FC236}">
                  <a16:creationId xmlns:a16="http://schemas.microsoft.com/office/drawing/2014/main" id="{3831C2F2-7230-4BE7-91F1-E0F7D096C312}"/>
                </a:ext>
              </a:extLst>
            </p:cNvPr>
            <p:cNvSpPr>
              <a:spLocks noChangeAspect="1"/>
            </p:cNvSpPr>
            <p:nvPr/>
          </p:nvSpPr>
          <p:spPr bwMode="auto">
            <a:xfrm rot="790632" flipH="1">
              <a:off x="8336982" y="2936716"/>
              <a:ext cx="578472" cy="599350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46" name="文本框 45">
            <a:extLst>
              <a:ext uri="{FF2B5EF4-FFF2-40B4-BE49-F238E27FC236}">
                <a16:creationId xmlns:a16="http://schemas.microsoft.com/office/drawing/2014/main" id="{1059C02D-4A60-4664-B098-E3EE043D55F4}"/>
              </a:ext>
            </a:extLst>
          </p:cNvPr>
          <p:cNvSpPr txBox="1"/>
          <p:nvPr/>
        </p:nvSpPr>
        <p:spPr>
          <a:xfrm>
            <a:off x="354561" y="2912650"/>
            <a:ext cx="29499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01 </a:t>
            </a:r>
          </a:p>
          <a:p>
            <a:pPr algn="ctr"/>
            <a:r>
              <a:rPr lang="en-US" altLang="zh-CN" sz="32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KHỞI ĐỘNG</a:t>
            </a:r>
            <a:endParaRPr lang="zh-CN" altLang="en-US" sz="32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F4E632D7-7663-4389-8BEC-9DE2415537FA}"/>
              </a:ext>
            </a:extLst>
          </p:cNvPr>
          <p:cNvGrpSpPr/>
          <p:nvPr/>
        </p:nvGrpSpPr>
        <p:grpSpPr>
          <a:xfrm>
            <a:off x="5503645" y="352865"/>
            <a:ext cx="3649367" cy="2198285"/>
            <a:chOff x="2671537" y="1310108"/>
            <a:chExt cx="6927843" cy="4173155"/>
          </a:xfrm>
        </p:grpSpPr>
        <p:grpSp>
          <p:nvGrpSpPr>
            <p:cNvPr id="49" name="组合 48">
              <a:extLst>
                <a:ext uri="{FF2B5EF4-FFF2-40B4-BE49-F238E27FC236}">
                  <a16:creationId xmlns:a16="http://schemas.microsoft.com/office/drawing/2014/main" id="{8546312B-3178-4AFC-838B-FAC2349F40E6}"/>
                </a:ext>
              </a:extLst>
            </p:cNvPr>
            <p:cNvGrpSpPr/>
            <p:nvPr/>
          </p:nvGrpSpPr>
          <p:grpSpPr>
            <a:xfrm>
              <a:off x="2671537" y="1310108"/>
              <a:ext cx="6927843" cy="4173155"/>
              <a:chOff x="3581729" y="1730706"/>
              <a:chExt cx="4882296" cy="2940970"/>
            </a:xfrm>
          </p:grpSpPr>
          <p:sp>
            <p:nvSpPr>
              <p:cNvPr id="52" name="cloud-alone_17471">
                <a:extLst>
                  <a:ext uri="{FF2B5EF4-FFF2-40B4-BE49-F238E27FC236}">
                    <a16:creationId xmlns:a16="http://schemas.microsoft.com/office/drawing/2014/main" id="{8AE3F256-78D2-4469-9D92-9B8219783A5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581729" y="1730706"/>
                <a:ext cx="4882296" cy="2940970"/>
              </a:xfrm>
              <a:custGeom>
                <a:avLst/>
                <a:gdLst>
                  <a:gd name="T0" fmla="*/ 372171 w 604011"/>
                  <a:gd name="T1" fmla="*/ 372171 w 604011"/>
                  <a:gd name="T2" fmla="*/ 372171 w 604011"/>
                  <a:gd name="T3" fmla="*/ 372171 w 604011"/>
                  <a:gd name="T4" fmla="*/ 372171 w 604011"/>
                  <a:gd name="T5" fmla="*/ 372171 w 604011"/>
                  <a:gd name="T6" fmla="*/ 372171 w 604011"/>
                  <a:gd name="T7" fmla="*/ 372171 w 604011"/>
                  <a:gd name="T8" fmla="*/ 372171 w 604011"/>
                  <a:gd name="T9" fmla="*/ 372171 w 604011"/>
                  <a:gd name="T10" fmla="*/ 372171 w 604011"/>
                  <a:gd name="T11" fmla="*/ 372171 w 604011"/>
                  <a:gd name="T12" fmla="*/ 372171 w 604011"/>
                  <a:gd name="T13" fmla="*/ 372171 w 604011"/>
                  <a:gd name="T14" fmla="*/ 372171 w 604011"/>
                  <a:gd name="T15" fmla="*/ 372171 w 604011"/>
                  <a:gd name="T16" fmla="*/ 372171 w 604011"/>
                  <a:gd name="T17" fmla="*/ 372171 w 604011"/>
                  <a:gd name="T18" fmla="*/ 372171 w 604011"/>
                  <a:gd name="T19" fmla="*/ 372171 w 604011"/>
                  <a:gd name="T20" fmla="*/ 372171 w 604011"/>
                  <a:gd name="T21" fmla="*/ 372171 w 604011"/>
                  <a:gd name="T22" fmla="*/ 372171 w 604011"/>
                  <a:gd name="T23" fmla="*/ 372171 w 604011"/>
                  <a:gd name="T24" fmla="*/ 372171 w 604011"/>
                  <a:gd name="T25" fmla="*/ 372171 w 604011"/>
                  <a:gd name="T26" fmla="*/ 372171 w 604011"/>
                  <a:gd name="T27" fmla="*/ 372171 w 604011"/>
                  <a:gd name="T28" fmla="*/ 372171 w 604011"/>
                  <a:gd name="T29" fmla="*/ 372171 w 6040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546" h="4656">
                    <a:moveTo>
                      <a:pt x="3439" y="4656"/>
                    </a:moveTo>
                    <a:cubicBezTo>
                      <a:pt x="2908" y="4656"/>
                      <a:pt x="2402" y="4450"/>
                      <a:pt x="2023" y="4085"/>
                    </a:cubicBezTo>
                    <a:cubicBezTo>
                      <a:pt x="1840" y="4168"/>
                      <a:pt x="1640" y="4211"/>
                      <a:pt x="1436" y="4211"/>
                    </a:cubicBezTo>
                    <a:cubicBezTo>
                      <a:pt x="644" y="4211"/>
                      <a:pt x="0" y="3567"/>
                      <a:pt x="0" y="2775"/>
                    </a:cubicBezTo>
                    <a:cubicBezTo>
                      <a:pt x="0" y="2170"/>
                      <a:pt x="372" y="1643"/>
                      <a:pt x="925" y="1434"/>
                    </a:cubicBezTo>
                    <a:cubicBezTo>
                      <a:pt x="986" y="633"/>
                      <a:pt x="1658" y="0"/>
                      <a:pt x="2474" y="0"/>
                    </a:cubicBezTo>
                    <a:cubicBezTo>
                      <a:pt x="2949" y="0"/>
                      <a:pt x="3394" y="216"/>
                      <a:pt x="3688" y="584"/>
                    </a:cubicBezTo>
                    <a:lnTo>
                      <a:pt x="3928" y="629"/>
                    </a:lnTo>
                    <a:cubicBezTo>
                      <a:pt x="3933" y="630"/>
                      <a:pt x="3938" y="631"/>
                      <a:pt x="3943" y="632"/>
                    </a:cubicBezTo>
                    <a:cubicBezTo>
                      <a:pt x="4316" y="727"/>
                      <a:pt x="4648" y="920"/>
                      <a:pt x="4911" y="1196"/>
                    </a:cubicBezTo>
                    <a:cubicBezTo>
                      <a:pt x="4979" y="1186"/>
                      <a:pt x="5047" y="1181"/>
                      <a:pt x="5115" y="1181"/>
                    </a:cubicBezTo>
                    <a:cubicBezTo>
                      <a:pt x="5904" y="1181"/>
                      <a:pt x="6546" y="1823"/>
                      <a:pt x="6546" y="2612"/>
                    </a:cubicBezTo>
                    <a:cubicBezTo>
                      <a:pt x="6546" y="3401"/>
                      <a:pt x="5904" y="4043"/>
                      <a:pt x="5115" y="4043"/>
                    </a:cubicBezTo>
                    <a:cubicBezTo>
                      <a:pt x="5047" y="4043"/>
                      <a:pt x="4979" y="4038"/>
                      <a:pt x="4911" y="4028"/>
                    </a:cubicBezTo>
                    <a:cubicBezTo>
                      <a:pt x="4527" y="4429"/>
                      <a:pt x="3998" y="4656"/>
                      <a:pt x="3439" y="4656"/>
                    </a:cubicBezTo>
                    <a:close/>
                  </a:path>
                </a:pathLst>
              </a:custGeom>
              <a:solidFill>
                <a:srgbClr val="195B5A"/>
              </a:solidFill>
              <a:ln w="57150">
                <a:solidFill>
                  <a:schemeClr val="bg1"/>
                </a:solidFill>
              </a:ln>
              <a:effectLst>
                <a:outerShdw blurRad="203200" dist="38100" dir="5400000" sx="103000" sy="103000" algn="t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3" name="cloud-alone_17471">
                <a:extLst>
                  <a:ext uri="{FF2B5EF4-FFF2-40B4-BE49-F238E27FC236}">
                    <a16:creationId xmlns:a16="http://schemas.microsoft.com/office/drawing/2014/main" id="{2DE030F1-F59F-4725-971D-6EB8B36046E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92837" y="1867866"/>
                <a:ext cx="4677577" cy="2721647"/>
              </a:xfrm>
              <a:custGeom>
                <a:avLst/>
                <a:gdLst>
                  <a:gd name="T0" fmla="*/ 372171 w 604011"/>
                  <a:gd name="T1" fmla="*/ 372171 w 604011"/>
                  <a:gd name="T2" fmla="*/ 372171 w 604011"/>
                  <a:gd name="T3" fmla="*/ 372171 w 604011"/>
                  <a:gd name="T4" fmla="*/ 372171 w 604011"/>
                  <a:gd name="T5" fmla="*/ 372171 w 604011"/>
                  <a:gd name="T6" fmla="*/ 372171 w 604011"/>
                  <a:gd name="T7" fmla="*/ 372171 w 604011"/>
                  <a:gd name="T8" fmla="*/ 372171 w 604011"/>
                  <a:gd name="T9" fmla="*/ 372171 w 604011"/>
                  <a:gd name="T10" fmla="*/ 372171 w 604011"/>
                  <a:gd name="T11" fmla="*/ 372171 w 604011"/>
                  <a:gd name="T12" fmla="*/ 372171 w 604011"/>
                  <a:gd name="T13" fmla="*/ 372171 w 604011"/>
                  <a:gd name="T14" fmla="*/ 372171 w 604011"/>
                  <a:gd name="T15" fmla="*/ 372171 w 604011"/>
                  <a:gd name="T16" fmla="*/ 372171 w 604011"/>
                  <a:gd name="T17" fmla="*/ 372171 w 604011"/>
                  <a:gd name="T18" fmla="*/ 372171 w 604011"/>
                  <a:gd name="T19" fmla="*/ 372171 w 604011"/>
                  <a:gd name="T20" fmla="*/ 372171 w 604011"/>
                  <a:gd name="T21" fmla="*/ 372171 w 604011"/>
                  <a:gd name="T22" fmla="*/ 372171 w 604011"/>
                  <a:gd name="T23" fmla="*/ 372171 w 604011"/>
                  <a:gd name="T24" fmla="*/ 372171 w 604011"/>
                  <a:gd name="T25" fmla="*/ 372171 w 604011"/>
                  <a:gd name="T26" fmla="*/ 372171 w 604011"/>
                  <a:gd name="T27" fmla="*/ 372171 w 604011"/>
                  <a:gd name="T28" fmla="*/ 372171 w 604011"/>
                  <a:gd name="T29" fmla="*/ 372171 w 6040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546" h="4656">
                    <a:moveTo>
                      <a:pt x="3439" y="4656"/>
                    </a:moveTo>
                    <a:cubicBezTo>
                      <a:pt x="2908" y="4656"/>
                      <a:pt x="2402" y="4450"/>
                      <a:pt x="2023" y="4085"/>
                    </a:cubicBezTo>
                    <a:cubicBezTo>
                      <a:pt x="1840" y="4168"/>
                      <a:pt x="1640" y="4211"/>
                      <a:pt x="1436" y="4211"/>
                    </a:cubicBezTo>
                    <a:cubicBezTo>
                      <a:pt x="644" y="4211"/>
                      <a:pt x="0" y="3567"/>
                      <a:pt x="0" y="2775"/>
                    </a:cubicBezTo>
                    <a:cubicBezTo>
                      <a:pt x="0" y="2170"/>
                      <a:pt x="372" y="1643"/>
                      <a:pt x="925" y="1434"/>
                    </a:cubicBezTo>
                    <a:cubicBezTo>
                      <a:pt x="986" y="633"/>
                      <a:pt x="1658" y="0"/>
                      <a:pt x="2474" y="0"/>
                    </a:cubicBezTo>
                    <a:cubicBezTo>
                      <a:pt x="2949" y="0"/>
                      <a:pt x="3394" y="216"/>
                      <a:pt x="3688" y="584"/>
                    </a:cubicBezTo>
                    <a:lnTo>
                      <a:pt x="3928" y="629"/>
                    </a:lnTo>
                    <a:cubicBezTo>
                      <a:pt x="3933" y="630"/>
                      <a:pt x="3938" y="631"/>
                      <a:pt x="3943" y="632"/>
                    </a:cubicBezTo>
                    <a:cubicBezTo>
                      <a:pt x="4316" y="727"/>
                      <a:pt x="4648" y="920"/>
                      <a:pt x="4911" y="1196"/>
                    </a:cubicBezTo>
                    <a:cubicBezTo>
                      <a:pt x="4979" y="1186"/>
                      <a:pt x="5047" y="1181"/>
                      <a:pt x="5115" y="1181"/>
                    </a:cubicBezTo>
                    <a:cubicBezTo>
                      <a:pt x="5904" y="1181"/>
                      <a:pt x="6546" y="1823"/>
                      <a:pt x="6546" y="2612"/>
                    </a:cubicBezTo>
                    <a:cubicBezTo>
                      <a:pt x="6546" y="3401"/>
                      <a:pt x="5904" y="4043"/>
                      <a:pt x="5115" y="4043"/>
                    </a:cubicBezTo>
                    <a:cubicBezTo>
                      <a:pt x="5047" y="4043"/>
                      <a:pt x="4979" y="4038"/>
                      <a:pt x="4911" y="4028"/>
                    </a:cubicBezTo>
                    <a:cubicBezTo>
                      <a:pt x="4527" y="4429"/>
                      <a:pt x="3998" y="4656"/>
                      <a:pt x="3439" y="4656"/>
                    </a:cubicBezTo>
                    <a:close/>
                  </a:path>
                </a:pathLst>
              </a:custGeom>
              <a:noFill/>
              <a:ln w="28575">
                <a:solidFill>
                  <a:schemeClr val="bg1"/>
                </a:solidFill>
                <a:prstDash val="sysDot"/>
              </a:ln>
              <a:effectLst>
                <a:outerShdw blurRad="203200" dist="38100" dir="5400000" sx="103000" sy="103000" algn="t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50" name="paper-aeroplane-shape_18344">
              <a:extLst>
                <a:ext uri="{FF2B5EF4-FFF2-40B4-BE49-F238E27FC236}">
                  <a16:creationId xmlns:a16="http://schemas.microsoft.com/office/drawing/2014/main" id="{6798942E-8385-4273-B008-A77B7926714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806141" y="1796420"/>
              <a:ext cx="609685" cy="609052"/>
            </a:xfrm>
            <a:custGeom>
              <a:avLst/>
              <a:gdLst>
                <a:gd name="connsiteX0" fmla="*/ 307530 w 607181"/>
                <a:gd name="connsiteY0" fmla="*/ 454721 h 606551"/>
                <a:gd name="connsiteX1" fmla="*/ 302084 w 607181"/>
                <a:gd name="connsiteY1" fmla="*/ 460160 h 606551"/>
                <a:gd name="connsiteX2" fmla="*/ 294270 w 607181"/>
                <a:gd name="connsiteY2" fmla="*/ 466425 h 606551"/>
                <a:gd name="connsiteX3" fmla="*/ 307530 w 607181"/>
                <a:gd name="connsiteY3" fmla="*/ 493970 h 606551"/>
                <a:gd name="connsiteX4" fmla="*/ 233421 w 607181"/>
                <a:gd name="connsiteY4" fmla="*/ 419374 h 606551"/>
                <a:gd name="connsiteX5" fmla="*/ 260531 w 607181"/>
                <a:gd name="connsiteY5" fmla="*/ 432496 h 606551"/>
                <a:gd name="connsiteX6" fmla="*/ 266687 w 607181"/>
                <a:gd name="connsiteY6" fmla="*/ 424812 h 606551"/>
                <a:gd name="connsiteX7" fmla="*/ 272133 w 607181"/>
                <a:gd name="connsiteY7" fmla="*/ 419374 h 606551"/>
                <a:gd name="connsiteX8" fmla="*/ 387794 w 607181"/>
                <a:gd name="connsiteY8" fmla="*/ 374569 h 606551"/>
                <a:gd name="connsiteX9" fmla="*/ 341743 w 607181"/>
                <a:gd name="connsiteY9" fmla="*/ 420675 h 606551"/>
                <a:gd name="connsiteX10" fmla="*/ 380573 w 607181"/>
                <a:gd name="connsiteY10" fmla="*/ 501418 h 606551"/>
                <a:gd name="connsiteX11" fmla="*/ 387794 w 607181"/>
                <a:gd name="connsiteY11" fmla="*/ 495270 h 606551"/>
                <a:gd name="connsiteX12" fmla="*/ 26305 w 607181"/>
                <a:gd name="connsiteY12" fmla="*/ 370560 h 606551"/>
                <a:gd name="connsiteX13" fmla="*/ 32580 w 607181"/>
                <a:gd name="connsiteY13" fmla="*/ 496832 h 606551"/>
                <a:gd name="connsiteX14" fmla="*/ 102197 w 607181"/>
                <a:gd name="connsiteY14" fmla="*/ 516340 h 606551"/>
                <a:gd name="connsiteX15" fmla="*/ 26305 w 607181"/>
                <a:gd name="connsiteY15" fmla="*/ 370560 h 606551"/>
                <a:gd name="connsiteX16" fmla="*/ 228922 w 607181"/>
                <a:gd name="connsiteY16" fmla="*/ 336976 h 606551"/>
                <a:gd name="connsiteX17" fmla="*/ 222529 w 607181"/>
                <a:gd name="connsiteY17" fmla="*/ 343360 h 606551"/>
                <a:gd name="connsiteX18" fmla="*/ 307174 w 607181"/>
                <a:gd name="connsiteY18" fmla="*/ 384381 h 606551"/>
                <a:gd name="connsiteX19" fmla="*/ 354647 w 607181"/>
                <a:gd name="connsiteY19" fmla="*/ 336976 h 606551"/>
                <a:gd name="connsiteX20" fmla="*/ 435148 w 607181"/>
                <a:gd name="connsiteY20" fmla="*/ 279640 h 606551"/>
                <a:gd name="connsiteX21" fmla="*/ 426388 w 607181"/>
                <a:gd name="connsiteY21" fmla="*/ 283186 h 606551"/>
                <a:gd name="connsiteX22" fmla="*/ 275566 w 607181"/>
                <a:gd name="connsiteY22" fmla="*/ 433797 h 606551"/>
                <a:gd name="connsiteX23" fmla="*/ 265266 w 607181"/>
                <a:gd name="connsiteY23" fmla="*/ 454603 h 606551"/>
                <a:gd name="connsiteX24" fmla="*/ 266687 w 607181"/>
                <a:gd name="connsiteY24" fmla="*/ 459568 h 606551"/>
                <a:gd name="connsiteX25" fmla="*/ 271422 w 607181"/>
                <a:gd name="connsiteY25" fmla="*/ 461696 h 606551"/>
                <a:gd name="connsiteX26" fmla="*/ 272251 w 607181"/>
                <a:gd name="connsiteY26" fmla="*/ 461578 h 606551"/>
                <a:gd name="connsiteX27" fmla="*/ 293205 w 607181"/>
                <a:gd name="connsiteY27" fmla="*/ 451293 h 606551"/>
                <a:gd name="connsiteX28" fmla="*/ 309424 w 607181"/>
                <a:gd name="connsiteY28" fmla="*/ 435097 h 606551"/>
                <a:gd name="connsiteX29" fmla="*/ 443909 w 607181"/>
                <a:gd name="connsiteY29" fmla="*/ 300801 h 606551"/>
                <a:gd name="connsiteX30" fmla="*/ 447578 w 607181"/>
                <a:gd name="connsiteY30" fmla="*/ 291934 h 606551"/>
                <a:gd name="connsiteX31" fmla="*/ 443909 w 607181"/>
                <a:gd name="connsiteY31" fmla="*/ 283186 h 606551"/>
                <a:gd name="connsiteX32" fmla="*/ 435148 w 607181"/>
                <a:gd name="connsiteY32" fmla="*/ 279640 h 606551"/>
                <a:gd name="connsiteX33" fmla="*/ 435148 w 607181"/>
                <a:gd name="connsiteY33" fmla="*/ 266990 h 606551"/>
                <a:gd name="connsiteX34" fmla="*/ 452787 w 607181"/>
                <a:gd name="connsiteY34" fmla="*/ 274320 h 606551"/>
                <a:gd name="connsiteX35" fmla="*/ 460127 w 607181"/>
                <a:gd name="connsiteY35" fmla="*/ 291934 h 606551"/>
                <a:gd name="connsiteX36" fmla="*/ 452787 w 607181"/>
                <a:gd name="connsiteY36" fmla="*/ 309667 h 606551"/>
                <a:gd name="connsiteX37" fmla="*/ 400461 w 607181"/>
                <a:gd name="connsiteY37" fmla="*/ 361920 h 606551"/>
                <a:gd name="connsiteX38" fmla="*/ 400461 w 607181"/>
                <a:gd name="connsiteY38" fmla="*/ 399986 h 606551"/>
                <a:gd name="connsiteX39" fmla="*/ 411116 w 607181"/>
                <a:gd name="connsiteY39" fmla="*/ 389465 h 606551"/>
                <a:gd name="connsiteX40" fmla="*/ 419995 w 607181"/>
                <a:gd name="connsiteY40" fmla="*/ 389465 h 606551"/>
                <a:gd name="connsiteX41" fmla="*/ 419995 w 607181"/>
                <a:gd name="connsiteY41" fmla="*/ 398331 h 606551"/>
                <a:gd name="connsiteX42" fmla="*/ 400461 w 607181"/>
                <a:gd name="connsiteY42" fmla="*/ 417837 h 606551"/>
                <a:gd name="connsiteX43" fmla="*/ 400461 w 607181"/>
                <a:gd name="connsiteY43" fmla="*/ 498226 h 606551"/>
                <a:gd name="connsiteX44" fmla="*/ 398212 w 607181"/>
                <a:gd name="connsiteY44" fmla="*/ 503073 h 606551"/>
                <a:gd name="connsiteX45" fmla="*/ 382467 w 607181"/>
                <a:gd name="connsiteY45" fmla="*/ 516313 h 606551"/>
                <a:gd name="connsiteX46" fmla="*/ 378323 w 607181"/>
                <a:gd name="connsiteY46" fmla="*/ 517850 h 606551"/>
                <a:gd name="connsiteX47" fmla="*/ 377021 w 607181"/>
                <a:gd name="connsiteY47" fmla="*/ 517614 h 606551"/>
                <a:gd name="connsiteX48" fmla="*/ 372641 w 607181"/>
                <a:gd name="connsiteY48" fmla="*/ 514185 h 606551"/>
                <a:gd name="connsiteX49" fmla="*/ 332272 w 607181"/>
                <a:gd name="connsiteY49" fmla="*/ 430132 h 606551"/>
                <a:gd name="connsiteX50" fmla="*/ 320197 w 607181"/>
                <a:gd name="connsiteY50" fmla="*/ 442072 h 606551"/>
                <a:gd name="connsiteX51" fmla="*/ 320197 w 607181"/>
                <a:gd name="connsiteY51" fmla="*/ 498226 h 606551"/>
                <a:gd name="connsiteX52" fmla="*/ 317947 w 607181"/>
                <a:gd name="connsiteY52" fmla="*/ 503073 h 606551"/>
                <a:gd name="connsiteX53" fmla="*/ 309897 w 607181"/>
                <a:gd name="connsiteY53" fmla="*/ 509811 h 606551"/>
                <a:gd name="connsiteX54" fmla="*/ 305872 w 607181"/>
                <a:gd name="connsiteY54" fmla="*/ 511348 h 606551"/>
                <a:gd name="connsiteX55" fmla="*/ 304570 w 607181"/>
                <a:gd name="connsiteY55" fmla="*/ 511112 h 606551"/>
                <a:gd name="connsiteX56" fmla="*/ 300190 w 607181"/>
                <a:gd name="connsiteY56" fmla="*/ 507683 h 606551"/>
                <a:gd name="connsiteX57" fmla="*/ 283024 w 607181"/>
                <a:gd name="connsiteY57" fmla="*/ 471981 h 606551"/>
                <a:gd name="connsiteX58" fmla="*/ 273908 w 607181"/>
                <a:gd name="connsiteY58" fmla="*/ 474109 h 606551"/>
                <a:gd name="connsiteX59" fmla="*/ 271422 w 607181"/>
                <a:gd name="connsiteY59" fmla="*/ 474228 h 606551"/>
                <a:gd name="connsiteX60" fmla="*/ 257216 w 607181"/>
                <a:gd name="connsiteY60" fmla="*/ 467844 h 606551"/>
                <a:gd name="connsiteX61" fmla="*/ 252717 w 607181"/>
                <a:gd name="connsiteY61" fmla="*/ 452948 h 606551"/>
                <a:gd name="connsiteX62" fmla="*/ 254967 w 607181"/>
                <a:gd name="connsiteY62" fmla="*/ 443845 h 606551"/>
                <a:gd name="connsiteX63" fmla="*/ 218386 w 607181"/>
                <a:gd name="connsiteY63" fmla="*/ 426113 h 606551"/>
                <a:gd name="connsiteX64" fmla="*/ 214953 w 607181"/>
                <a:gd name="connsiteY64" fmla="*/ 421502 h 606551"/>
                <a:gd name="connsiteX65" fmla="*/ 216729 w 607181"/>
                <a:gd name="connsiteY65" fmla="*/ 415946 h 606551"/>
                <a:gd name="connsiteX66" fmla="*/ 224068 w 607181"/>
                <a:gd name="connsiteY66" fmla="*/ 408616 h 606551"/>
                <a:gd name="connsiteX67" fmla="*/ 228567 w 607181"/>
                <a:gd name="connsiteY67" fmla="*/ 406725 h 606551"/>
                <a:gd name="connsiteX68" fmla="*/ 284800 w 607181"/>
                <a:gd name="connsiteY68" fmla="*/ 406725 h 606551"/>
                <a:gd name="connsiteX69" fmla="*/ 297704 w 607181"/>
                <a:gd name="connsiteY69" fmla="*/ 393839 h 606551"/>
                <a:gd name="connsiteX70" fmla="*/ 209034 w 607181"/>
                <a:gd name="connsiteY70" fmla="*/ 350807 h 606551"/>
                <a:gd name="connsiteX71" fmla="*/ 205600 w 607181"/>
                <a:gd name="connsiteY71" fmla="*/ 346197 h 606551"/>
                <a:gd name="connsiteX72" fmla="*/ 207376 w 607181"/>
                <a:gd name="connsiteY72" fmla="*/ 340759 h 606551"/>
                <a:gd name="connsiteX73" fmla="*/ 221819 w 607181"/>
                <a:gd name="connsiteY73" fmla="*/ 326218 h 606551"/>
                <a:gd name="connsiteX74" fmla="*/ 226318 w 607181"/>
                <a:gd name="connsiteY74" fmla="*/ 324326 h 606551"/>
                <a:gd name="connsiteX75" fmla="*/ 307648 w 607181"/>
                <a:gd name="connsiteY75" fmla="*/ 324326 h 606551"/>
                <a:gd name="connsiteX76" fmla="*/ 326708 w 607181"/>
                <a:gd name="connsiteY76" fmla="*/ 305293 h 606551"/>
                <a:gd name="connsiteX77" fmla="*/ 335705 w 607181"/>
                <a:gd name="connsiteY77" fmla="*/ 305293 h 606551"/>
                <a:gd name="connsiteX78" fmla="*/ 335705 w 607181"/>
                <a:gd name="connsiteY78" fmla="*/ 314159 h 606551"/>
                <a:gd name="connsiteX79" fmla="*/ 325524 w 607181"/>
                <a:gd name="connsiteY79" fmla="*/ 324326 h 606551"/>
                <a:gd name="connsiteX80" fmla="*/ 367314 w 607181"/>
                <a:gd name="connsiteY80" fmla="*/ 324326 h 606551"/>
                <a:gd name="connsiteX81" fmla="*/ 417390 w 607181"/>
                <a:gd name="connsiteY81" fmla="*/ 274320 h 606551"/>
                <a:gd name="connsiteX82" fmla="*/ 435148 w 607181"/>
                <a:gd name="connsiteY82" fmla="*/ 266990 h 606551"/>
                <a:gd name="connsiteX83" fmla="*/ 314010 w 607181"/>
                <a:gd name="connsiteY83" fmla="*/ 33243 h 606551"/>
                <a:gd name="connsiteX84" fmla="*/ 115458 w 607181"/>
                <a:gd name="connsiteY84" fmla="*/ 115415 h 606551"/>
                <a:gd name="connsiteX85" fmla="*/ 115458 w 607181"/>
                <a:gd name="connsiteY85" fmla="*/ 511847 h 606551"/>
                <a:gd name="connsiteX86" fmla="*/ 117944 w 607181"/>
                <a:gd name="connsiteY86" fmla="*/ 514212 h 606551"/>
                <a:gd name="connsiteX87" fmla="*/ 223081 w 607181"/>
                <a:gd name="connsiteY87" fmla="*/ 473540 h 606551"/>
                <a:gd name="connsiteX88" fmla="*/ 231724 w 607181"/>
                <a:gd name="connsiteY88" fmla="*/ 475905 h 606551"/>
                <a:gd name="connsiteX89" fmla="*/ 229356 w 607181"/>
                <a:gd name="connsiteY89" fmla="*/ 484417 h 606551"/>
                <a:gd name="connsiteX90" fmla="*/ 129429 w 607181"/>
                <a:gd name="connsiteY90" fmla="*/ 524853 h 606551"/>
                <a:gd name="connsiteX91" fmla="*/ 314010 w 607181"/>
                <a:gd name="connsiteY91" fmla="*/ 593900 h 606551"/>
                <a:gd name="connsiteX92" fmla="*/ 512443 w 607181"/>
                <a:gd name="connsiteY92" fmla="*/ 511847 h 606551"/>
                <a:gd name="connsiteX93" fmla="*/ 525467 w 607181"/>
                <a:gd name="connsiteY93" fmla="*/ 129248 h 606551"/>
                <a:gd name="connsiteX94" fmla="*/ 480239 w 607181"/>
                <a:gd name="connsiteY94" fmla="*/ 237430 h 606551"/>
                <a:gd name="connsiteX95" fmla="*/ 474793 w 607181"/>
                <a:gd name="connsiteY95" fmla="*/ 240504 h 606551"/>
                <a:gd name="connsiteX96" fmla="*/ 471596 w 607181"/>
                <a:gd name="connsiteY96" fmla="*/ 239677 h 606551"/>
                <a:gd name="connsiteX97" fmla="*/ 469346 w 607181"/>
                <a:gd name="connsiteY97" fmla="*/ 231046 h 606551"/>
                <a:gd name="connsiteX98" fmla="*/ 514929 w 607181"/>
                <a:gd name="connsiteY98" fmla="*/ 117779 h 606551"/>
                <a:gd name="connsiteX99" fmla="*/ 512443 w 607181"/>
                <a:gd name="connsiteY99" fmla="*/ 115415 h 606551"/>
                <a:gd name="connsiteX100" fmla="*/ 314010 w 607181"/>
                <a:gd name="connsiteY100" fmla="*/ 33243 h 606551"/>
                <a:gd name="connsiteX101" fmla="*/ 446555 w 607181"/>
                <a:gd name="connsiteY101" fmla="*/ 12833 h 606551"/>
                <a:gd name="connsiteX102" fmla="*/ 371432 w 607181"/>
                <a:gd name="connsiteY102" fmla="*/ 26268 h 606551"/>
                <a:gd name="connsiteX103" fmla="*/ 516942 w 607181"/>
                <a:gd name="connsiteY103" fmla="*/ 102173 h 606551"/>
                <a:gd name="connsiteX104" fmla="*/ 497525 w 607181"/>
                <a:gd name="connsiteY104" fmla="*/ 32652 h 606551"/>
                <a:gd name="connsiteX105" fmla="*/ 446555 w 607181"/>
                <a:gd name="connsiteY105" fmla="*/ 12833 h 606551"/>
                <a:gd name="connsiteX106" fmla="*/ 438090 w 607181"/>
                <a:gd name="connsiteY106" fmla="*/ 20 h 606551"/>
                <a:gd name="connsiteX107" fmla="*/ 506405 w 607181"/>
                <a:gd name="connsiteY107" fmla="*/ 23667 h 606551"/>
                <a:gd name="connsiteX108" fmla="*/ 528308 w 607181"/>
                <a:gd name="connsiteY108" fmla="*/ 113641 h 606551"/>
                <a:gd name="connsiteX109" fmla="*/ 521441 w 607181"/>
                <a:gd name="connsiteY109" fmla="*/ 520715 h 606551"/>
                <a:gd name="connsiteX110" fmla="*/ 314010 w 607181"/>
                <a:gd name="connsiteY110" fmla="*/ 606551 h 606551"/>
                <a:gd name="connsiteX111" fmla="*/ 113682 w 607181"/>
                <a:gd name="connsiteY111" fmla="*/ 527690 h 606551"/>
                <a:gd name="connsiteX112" fmla="*/ 89884 w 607181"/>
                <a:gd name="connsiteY112" fmla="*/ 529464 h 606551"/>
                <a:gd name="connsiteX113" fmla="*/ 23700 w 607181"/>
                <a:gd name="connsiteY113" fmla="*/ 505817 h 606551"/>
                <a:gd name="connsiteX114" fmla="*/ 21 w 607181"/>
                <a:gd name="connsiteY114" fmla="*/ 437597 h 606551"/>
                <a:gd name="connsiteX115" fmla="*/ 22516 w 607181"/>
                <a:gd name="connsiteY115" fmla="*/ 345613 h 606551"/>
                <a:gd name="connsiteX116" fmla="*/ 106578 w 607181"/>
                <a:gd name="connsiteY116" fmla="*/ 106429 h 606551"/>
                <a:gd name="connsiteX117" fmla="*/ 314010 w 607181"/>
                <a:gd name="connsiteY117" fmla="*/ 20711 h 606551"/>
                <a:gd name="connsiteX118" fmla="*/ 346450 w 607181"/>
                <a:gd name="connsiteY118" fmla="*/ 22484 h 606551"/>
                <a:gd name="connsiteX119" fmla="*/ 438090 w 607181"/>
                <a:gd name="connsiteY119" fmla="*/ 20 h 606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607181" h="606551">
                  <a:moveTo>
                    <a:pt x="307530" y="454721"/>
                  </a:moveTo>
                  <a:lnTo>
                    <a:pt x="302084" y="460160"/>
                  </a:lnTo>
                  <a:cubicBezTo>
                    <a:pt x="299716" y="462524"/>
                    <a:pt x="297112" y="464652"/>
                    <a:pt x="294270" y="466425"/>
                  </a:cubicBezTo>
                  <a:lnTo>
                    <a:pt x="307530" y="493970"/>
                  </a:lnTo>
                  <a:close/>
                  <a:moveTo>
                    <a:pt x="233421" y="419374"/>
                  </a:moveTo>
                  <a:lnTo>
                    <a:pt x="260531" y="432496"/>
                  </a:lnTo>
                  <a:cubicBezTo>
                    <a:pt x="262307" y="429777"/>
                    <a:pt x="264319" y="427177"/>
                    <a:pt x="266687" y="424812"/>
                  </a:cubicBezTo>
                  <a:lnTo>
                    <a:pt x="272133" y="419374"/>
                  </a:lnTo>
                  <a:close/>
                  <a:moveTo>
                    <a:pt x="387794" y="374569"/>
                  </a:moveTo>
                  <a:lnTo>
                    <a:pt x="341743" y="420675"/>
                  </a:lnTo>
                  <a:lnTo>
                    <a:pt x="380573" y="501418"/>
                  </a:lnTo>
                  <a:lnTo>
                    <a:pt x="387794" y="495270"/>
                  </a:lnTo>
                  <a:close/>
                  <a:moveTo>
                    <a:pt x="26305" y="370560"/>
                  </a:moveTo>
                  <a:cubicBezTo>
                    <a:pt x="6296" y="427193"/>
                    <a:pt x="8309" y="472594"/>
                    <a:pt x="32580" y="496832"/>
                  </a:cubicBezTo>
                  <a:cubicBezTo>
                    <a:pt x="47972" y="512202"/>
                    <a:pt x="71888" y="518823"/>
                    <a:pt x="102197" y="516340"/>
                  </a:cubicBezTo>
                  <a:cubicBezTo>
                    <a:pt x="62061" y="474486"/>
                    <a:pt x="36842" y="423764"/>
                    <a:pt x="26305" y="370560"/>
                  </a:cubicBezTo>
                  <a:close/>
                  <a:moveTo>
                    <a:pt x="228922" y="336976"/>
                  </a:moveTo>
                  <a:lnTo>
                    <a:pt x="222529" y="343360"/>
                  </a:lnTo>
                  <a:lnTo>
                    <a:pt x="307174" y="384381"/>
                  </a:lnTo>
                  <a:lnTo>
                    <a:pt x="354647" y="336976"/>
                  </a:lnTo>
                  <a:close/>
                  <a:moveTo>
                    <a:pt x="435148" y="279640"/>
                  </a:moveTo>
                  <a:cubicBezTo>
                    <a:pt x="431833" y="279640"/>
                    <a:pt x="428637" y="280822"/>
                    <a:pt x="426388" y="283186"/>
                  </a:cubicBezTo>
                  <a:lnTo>
                    <a:pt x="275566" y="433797"/>
                  </a:lnTo>
                  <a:cubicBezTo>
                    <a:pt x="270002" y="439353"/>
                    <a:pt x="266332" y="446801"/>
                    <a:pt x="265266" y="454603"/>
                  </a:cubicBezTo>
                  <a:cubicBezTo>
                    <a:pt x="265029" y="456377"/>
                    <a:pt x="265503" y="458150"/>
                    <a:pt x="266687" y="459568"/>
                  </a:cubicBezTo>
                  <a:cubicBezTo>
                    <a:pt x="267871" y="460869"/>
                    <a:pt x="269646" y="461696"/>
                    <a:pt x="271422" y="461696"/>
                  </a:cubicBezTo>
                  <a:cubicBezTo>
                    <a:pt x="271659" y="461696"/>
                    <a:pt x="272014" y="461696"/>
                    <a:pt x="272251" y="461578"/>
                  </a:cubicBezTo>
                  <a:cubicBezTo>
                    <a:pt x="280064" y="460514"/>
                    <a:pt x="287523" y="456849"/>
                    <a:pt x="293205" y="451293"/>
                  </a:cubicBezTo>
                  <a:lnTo>
                    <a:pt x="309424" y="435097"/>
                  </a:lnTo>
                  <a:lnTo>
                    <a:pt x="443909" y="300801"/>
                  </a:lnTo>
                  <a:cubicBezTo>
                    <a:pt x="446276" y="298436"/>
                    <a:pt x="447578" y="295245"/>
                    <a:pt x="447578" y="291934"/>
                  </a:cubicBezTo>
                  <a:cubicBezTo>
                    <a:pt x="447578" y="288624"/>
                    <a:pt x="446276" y="285551"/>
                    <a:pt x="443909" y="283186"/>
                  </a:cubicBezTo>
                  <a:cubicBezTo>
                    <a:pt x="441541" y="280822"/>
                    <a:pt x="438463" y="279640"/>
                    <a:pt x="435148" y="279640"/>
                  </a:cubicBezTo>
                  <a:close/>
                  <a:moveTo>
                    <a:pt x="435148" y="266990"/>
                  </a:moveTo>
                  <a:cubicBezTo>
                    <a:pt x="441778" y="266990"/>
                    <a:pt x="448052" y="269591"/>
                    <a:pt x="452787" y="274320"/>
                  </a:cubicBezTo>
                  <a:cubicBezTo>
                    <a:pt x="457523" y="279049"/>
                    <a:pt x="460127" y="285314"/>
                    <a:pt x="460127" y="291934"/>
                  </a:cubicBezTo>
                  <a:cubicBezTo>
                    <a:pt x="460127" y="298673"/>
                    <a:pt x="457523" y="304938"/>
                    <a:pt x="452787" y="309667"/>
                  </a:cubicBezTo>
                  <a:lnTo>
                    <a:pt x="400461" y="361920"/>
                  </a:lnTo>
                  <a:lnTo>
                    <a:pt x="400461" y="399986"/>
                  </a:lnTo>
                  <a:lnTo>
                    <a:pt x="411116" y="389465"/>
                  </a:lnTo>
                  <a:cubicBezTo>
                    <a:pt x="413484" y="386982"/>
                    <a:pt x="417509" y="386982"/>
                    <a:pt x="419995" y="389465"/>
                  </a:cubicBezTo>
                  <a:cubicBezTo>
                    <a:pt x="422481" y="391947"/>
                    <a:pt x="422481" y="395967"/>
                    <a:pt x="419995" y="398331"/>
                  </a:cubicBezTo>
                  <a:lnTo>
                    <a:pt x="400461" y="417837"/>
                  </a:lnTo>
                  <a:lnTo>
                    <a:pt x="400461" y="498226"/>
                  </a:lnTo>
                  <a:cubicBezTo>
                    <a:pt x="400461" y="500117"/>
                    <a:pt x="399633" y="501891"/>
                    <a:pt x="398212" y="503073"/>
                  </a:cubicBezTo>
                  <a:lnTo>
                    <a:pt x="382467" y="516313"/>
                  </a:lnTo>
                  <a:cubicBezTo>
                    <a:pt x="381283" y="517259"/>
                    <a:pt x="379862" y="517850"/>
                    <a:pt x="378323" y="517850"/>
                  </a:cubicBezTo>
                  <a:cubicBezTo>
                    <a:pt x="377968" y="517850"/>
                    <a:pt x="377495" y="517732"/>
                    <a:pt x="377021" y="517614"/>
                  </a:cubicBezTo>
                  <a:cubicBezTo>
                    <a:pt x="375127" y="517259"/>
                    <a:pt x="373470" y="515959"/>
                    <a:pt x="372641" y="514185"/>
                  </a:cubicBezTo>
                  <a:lnTo>
                    <a:pt x="332272" y="430132"/>
                  </a:lnTo>
                  <a:lnTo>
                    <a:pt x="320197" y="442072"/>
                  </a:lnTo>
                  <a:lnTo>
                    <a:pt x="320197" y="498226"/>
                  </a:lnTo>
                  <a:cubicBezTo>
                    <a:pt x="320197" y="500117"/>
                    <a:pt x="319368" y="501891"/>
                    <a:pt x="317947" y="503073"/>
                  </a:cubicBezTo>
                  <a:lnTo>
                    <a:pt x="309897" y="509811"/>
                  </a:lnTo>
                  <a:cubicBezTo>
                    <a:pt x="308713" y="510757"/>
                    <a:pt x="307293" y="511348"/>
                    <a:pt x="305872" y="511348"/>
                  </a:cubicBezTo>
                  <a:cubicBezTo>
                    <a:pt x="305399" y="511348"/>
                    <a:pt x="304925" y="511230"/>
                    <a:pt x="304570" y="511112"/>
                  </a:cubicBezTo>
                  <a:cubicBezTo>
                    <a:pt x="302557" y="510757"/>
                    <a:pt x="301018" y="509457"/>
                    <a:pt x="300190" y="507683"/>
                  </a:cubicBezTo>
                  <a:lnTo>
                    <a:pt x="283024" y="471981"/>
                  </a:lnTo>
                  <a:cubicBezTo>
                    <a:pt x="280064" y="472927"/>
                    <a:pt x="276986" y="473755"/>
                    <a:pt x="273908" y="474109"/>
                  </a:cubicBezTo>
                  <a:cubicBezTo>
                    <a:pt x="273080" y="474228"/>
                    <a:pt x="272251" y="474228"/>
                    <a:pt x="271422" y="474228"/>
                  </a:cubicBezTo>
                  <a:cubicBezTo>
                    <a:pt x="265977" y="474228"/>
                    <a:pt x="260768" y="471981"/>
                    <a:pt x="257216" y="467844"/>
                  </a:cubicBezTo>
                  <a:cubicBezTo>
                    <a:pt x="253665" y="463824"/>
                    <a:pt x="252007" y="458386"/>
                    <a:pt x="252717" y="452948"/>
                  </a:cubicBezTo>
                  <a:cubicBezTo>
                    <a:pt x="253191" y="449875"/>
                    <a:pt x="253901" y="446801"/>
                    <a:pt x="254967" y="443845"/>
                  </a:cubicBezTo>
                  <a:lnTo>
                    <a:pt x="218386" y="426113"/>
                  </a:lnTo>
                  <a:cubicBezTo>
                    <a:pt x="216610" y="425167"/>
                    <a:pt x="215308" y="423512"/>
                    <a:pt x="214953" y="421502"/>
                  </a:cubicBezTo>
                  <a:cubicBezTo>
                    <a:pt x="214598" y="419492"/>
                    <a:pt x="215308" y="417364"/>
                    <a:pt x="216729" y="415946"/>
                  </a:cubicBezTo>
                  <a:lnTo>
                    <a:pt x="224068" y="408616"/>
                  </a:lnTo>
                  <a:cubicBezTo>
                    <a:pt x="225252" y="407434"/>
                    <a:pt x="226910" y="406725"/>
                    <a:pt x="228567" y="406725"/>
                  </a:cubicBezTo>
                  <a:lnTo>
                    <a:pt x="284800" y="406725"/>
                  </a:lnTo>
                  <a:lnTo>
                    <a:pt x="297704" y="393839"/>
                  </a:lnTo>
                  <a:lnTo>
                    <a:pt x="209034" y="350807"/>
                  </a:lnTo>
                  <a:cubicBezTo>
                    <a:pt x="207258" y="349980"/>
                    <a:pt x="205956" y="348206"/>
                    <a:pt x="205600" y="346197"/>
                  </a:cubicBezTo>
                  <a:cubicBezTo>
                    <a:pt x="205245" y="344187"/>
                    <a:pt x="205837" y="342177"/>
                    <a:pt x="207376" y="340759"/>
                  </a:cubicBezTo>
                  <a:lnTo>
                    <a:pt x="221819" y="326218"/>
                  </a:lnTo>
                  <a:cubicBezTo>
                    <a:pt x="223003" y="325036"/>
                    <a:pt x="224660" y="324326"/>
                    <a:pt x="226318" y="324326"/>
                  </a:cubicBezTo>
                  <a:lnTo>
                    <a:pt x="307648" y="324326"/>
                  </a:lnTo>
                  <a:lnTo>
                    <a:pt x="326708" y="305293"/>
                  </a:lnTo>
                  <a:cubicBezTo>
                    <a:pt x="329194" y="302811"/>
                    <a:pt x="333219" y="302811"/>
                    <a:pt x="335705" y="305293"/>
                  </a:cubicBezTo>
                  <a:cubicBezTo>
                    <a:pt x="338191" y="307776"/>
                    <a:pt x="338191" y="311795"/>
                    <a:pt x="335705" y="314159"/>
                  </a:cubicBezTo>
                  <a:lnTo>
                    <a:pt x="325524" y="324326"/>
                  </a:lnTo>
                  <a:lnTo>
                    <a:pt x="367314" y="324326"/>
                  </a:lnTo>
                  <a:lnTo>
                    <a:pt x="417390" y="274320"/>
                  </a:lnTo>
                  <a:cubicBezTo>
                    <a:pt x="422126" y="269591"/>
                    <a:pt x="428400" y="266990"/>
                    <a:pt x="435148" y="266990"/>
                  </a:cubicBezTo>
                  <a:close/>
                  <a:moveTo>
                    <a:pt x="314010" y="33243"/>
                  </a:moveTo>
                  <a:cubicBezTo>
                    <a:pt x="239064" y="33243"/>
                    <a:pt x="168500" y="62447"/>
                    <a:pt x="115458" y="115415"/>
                  </a:cubicBezTo>
                  <a:cubicBezTo>
                    <a:pt x="6059" y="224661"/>
                    <a:pt x="6059" y="402482"/>
                    <a:pt x="115458" y="511847"/>
                  </a:cubicBezTo>
                  <a:cubicBezTo>
                    <a:pt x="116287" y="512675"/>
                    <a:pt x="117115" y="513384"/>
                    <a:pt x="117944" y="514212"/>
                  </a:cubicBezTo>
                  <a:cubicBezTo>
                    <a:pt x="149201" y="508773"/>
                    <a:pt x="185549" y="494704"/>
                    <a:pt x="223081" y="473540"/>
                  </a:cubicBezTo>
                  <a:cubicBezTo>
                    <a:pt x="226159" y="471767"/>
                    <a:pt x="230066" y="472831"/>
                    <a:pt x="231724" y="475905"/>
                  </a:cubicBezTo>
                  <a:cubicBezTo>
                    <a:pt x="233500" y="478860"/>
                    <a:pt x="232434" y="482762"/>
                    <a:pt x="229356" y="484417"/>
                  </a:cubicBezTo>
                  <a:cubicBezTo>
                    <a:pt x="194073" y="504399"/>
                    <a:pt x="159857" y="518114"/>
                    <a:pt x="129429" y="524853"/>
                  </a:cubicBezTo>
                  <a:cubicBezTo>
                    <a:pt x="180576" y="569545"/>
                    <a:pt x="245458" y="593900"/>
                    <a:pt x="314010" y="593900"/>
                  </a:cubicBezTo>
                  <a:cubicBezTo>
                    <a:pt x="388955" y="593900"/>
                    <a:pt x="459520" y="564815"/>
                    <a:pt x="512443" y="511847"/>
                  </a:cubicBezTo>
                  <a:cubicBezTo>
                    <a:pt x="617461" y="407094"/>
                    <a:pt x="621723" y="239322"/>
                    <a:pt x="525467" y="129248"/>
                  </a:cubicBezTo>
                  <a:cubicBezTo>
                    <a:pt x="518244" y="162116"/>
                    <a:pt x="502853" y="199241"/>
                    <a:pt x="480239" y="237430"/>
                  </a:cubicBezTo>
                  <a:cubicBezTo>
                    <a:pt x="479055" y="239440"/>
                    <a:pt x="476924" y="240504"/>
                    <a:pt x="474793" y="240504"/>
                  </a:cubicBezTo>
                  <a:cubicBezTo>
                    <a:pt x="473727" y="240504"/>
                    <a:pt x="472662" y="240268"/>
                    <a:pt x="471596" y="239677"/>
                  </a:cubicBezTo>
                  <a:cubicBezTo>
                    <a:pt x="468636" y="237903"/>
                    <a:pt x="467571" y="234002"/>
                    <a:pt x="469346" y="231046"/>
                  </a:cubicBezTo>
                  <a:cubicBezTo>
                    <a:pt x="493381" y="190492"/>
                    <a:pt x="509009" y="151357"/>
                    <a:pt x="514929" y="117779"/>
                  </a:cubicBezTo>
                  <a:cubicBezTo>
                    <a:pt x="514101" y="116952"/>
                    <a:pt x="513272" y="116242"/>
                    <a:pt x="512443" y="115415"/>
                  </a:cubicBezTo>
                  <a:cubicBezTo>
                    <a:pt x="459520" y="62447"/>
                    <a:pt x="388955" y="33243"/>
                    <a:pt x="314010" y="33243"/>
                  </a:cubicBezTo>
                  <a:close/>
                  <a:moveTo>
                    <a:pt x="446555" y="12833"/>
                  </a:moveTo>
                  <a:cubicBezTo>
                    <a:pt x="425125" y="11784"/>
                    <a:pt x="399670" y="16277"/>
                    <a:pt x="371432" y="26268"/>
                  </a:cubicBezTo>
                  <a:cubicBezTo>
                    <a:pt x="425895" y="37027"/>
                    <a:pt x="476095" y="63038"/>
                    <a:pt x="516942" y="102173"/>
                  </a:cubicBezTo>
                  <a:cubicBezTo>
                    <a:pt x="519547" y="71905"/>
                    <a:pt x="512917" y="48022"/>
                    <a:pt x="497525" y="32652"/>
                  </a:cubicBezTo>
                  <a:cubicBezTo>
                    <a:pt x="485389" y="20474"/>
                    <a:pt x="467985" y="13883"/>
                    <a:pt x="446555" y="12833"/>
                  </a:cubicBezTo>
                  <a:close/>
                  <a:moveTo>
                    <a:pt x="438090" y="20"/>
                  </a:moveTo>
                  <a:cubicBezTo>
                    <a:pt x="467334" y="-453"/>
                    <a:pt x="490303" y="7587"/>
                    <a:pt x="506405" y="23667"/>
                  </a:cubicBezTo>
                  <a:cubicBezTo>
                    <a:pt x="526414" y="43648"/>
                    <a:pt x="533873" y="74625"/>
                    <a:pt x="528308" y="113641"/>
                  </a:cubicBezTo>
                  <a:cubicBezTo>
                    <a:pt x="635694" y="228327"/>
                    <a:pt x="633445" y="408867"/>
                    <a:pt x="521441" y="520715"/>
                  </a:cubicBezTo>
                  <a:cubicBezTo>
                    <a:pt x="466031" y="576047"/>
                    <a:pt x="392388" y="606551"/>
                    <a:pt x="314010" y="606551"/>
                  </a:cubicBezTo>
                  <a:cubicBezTo>
                    <a:pt x="238946" y="606551"/>
                    <a:pt x="168263" y="578648"/>
                    <a:pt x="113682" y="527690"/>
                  </a:cubicBezTo>
                  <a:cubicBezTo>
                    <a:pt x="105394" y="528873"/>
                    <a:pt x="97462" y="529464"/>
                    <a:pt x="89884" y="529464"/>
                  </a:cubicBezTo>
                  <a:cubicBezTo>
                    <a:pt x="61942" y="529464"/>
                    <a:pt x="39329" y="521424"/>
                    <a:pt x="23700" y="505817"/>
                  </a:cubicBezTo>
                  <a:cubicBezTo>
                    <a:pt x="7480" y="489620"/>
                    <a:pt x="-453" y="466683"/>
                    <a:pt x="21" y="437597"/>
                  </a:cubicBezTo>
                  <a:cubicBezTo>
                    <a:pt x="376" y="410641"/>
                    <a:pt x="7953" y="379782"/>
                    <a:pt x="22516" y="345613"/>
                  </a:cubicBezTo>
                  <a:cubicBezTo>
                    <a:pt x="13281" y="260367"/>
                    <a:pt x="41223" y="171693"/>
                    <a:pt x="106578" y="106429"/>
                  </a:cubicBezTo>
                  <a:cubicBezTo>
                    <a:pt x="161988" y="51096"/>
                    <a:pt x="235631" y="20711"/>
                    <a:pt x="314010" y="20711"/>
                  </a:cubicBezTo>
                  <a:cubicBezTo>
                    <a:pt x="324902" y="20711"/>
                    <a:pt x="335676" y="21302"/>
                    <a:pt x="346450" y="22484"/>
                  </a:cubicBezTo>
                  <a:cubicBezTo>
                    <a:pt x="380430" y="7942"/>
                    <a:pt x="411214" y="493"/>
                    <a:pt x="438090" y="2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1" name="fountain-pen-close-up_16941">
              <a:extLst>
                <a:ext uri="{FF2B5EF4-FFF2-40B4-BE49-F238E27FC236}">
                  <a16:creationId xmlns:a16="http://schemas.microsoft.com/office/drawing/2014/main" id="{AE8FB280-113C-44AD-93EA-90A964EC18A5}"/>
                </a:ext>
              </a:extLst>
            </p:cNvPr>
            <p:cNvSpPr>
              <a:spLocks noChangeAspect="1"/>
            </p:cNvSpPr>
            <p:nvPr/>
          </p:nvSpPr>
          <p:spPr bwMode="auto">
            <a:xfrm rot="790632" flipH="1">
              <a:off x="8336982" y="2936716"/>
              <a:ext cx="578472" cy="599350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54" name="文本框 53">
            <a:extLst>
              <a:ext uri="{FF2B5EF4-FFF2-40B4-BE49-F238E27FC236}">
                <a16:creationId xmlns:a16="http://schemas.microsoft.com/office/drawing/2014/main" id="{4C5FA415-5418-4A36-97B6-C88265023FC1}"/>
              </a:ext>
            </a:extLst>
          </p:cNvPr>
          <p:cNvSpPr txBox="1"/>
          <p:nvPr/>
        </p:nvSpPr>
        <p:spPr>
          <a:xfrm>
            <a:off x="5771058" y="732818"/>
            <a:ext cx="2949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rPr>
              <a:t>02</a:t>
            </a:r>
            <a:endParaRPr lang="zh-CN" altLang="en-US" sz="2800" b="1" dirty="0">
              <a:solidFill>
                <a:schemeClr val="bg1">
                  <a:lumMod val="9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3F0F339F-4761-474E-BA67-1E9D51E29576}"/>
              </a:ext>
            </a:extLst>
          </p:cNvPr>
          <p:cNvSpPr txBox="1"/>
          <p:nvPr/>
        </p:nvSpPr>
        <p:spPr>
          <a:xfrm>
            <a:off x="5648428" y="1192236"/>
            <a:ext cx="31952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HÌNH THÀNH KIẾN THỨC</a:t>
            </a:r>
            <a:endParaRPr lang="zh-CN" altLang="en-US" sz="32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BA44D6C6-90BD-4B5F-874F-0DD0BB64FCCA}"/>
              </a:ext>
            </a:extLst>
          </p:cNvPr>
          <p:cNvGrpSpPr/>
          <p:nvPr/>
        </p:nvGrpSpPr>
        <p:grpSpPr>
          <a:xfrm>
            <a:off x="4145452" y="3403044"/>
            <a:ext cx="3649367" cy="2198285"/>
            <a:chOff x="2671537" y="1310108"/>
            <a:chExt cx="6927843" cy="4173155"/>
          </a:xfrm>
        </p:grpSpPr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01675908-C207-437A-837F-37DCECAB09EA}"/>
                </a:ext>
              </a:extLst>
            </p:cNvPr>
            <p:cNvGrpSpPr/>
            <p:nvPr/>
          </p:nvGrpSpPr>
          <p:grpSpPr>
            <a:xfrm>
              <a:off x="2671537" y="1310108"/>
              <a:ext cx="6927843" cy="4173155"/>
              <a:chOff x="3581729" y="1730706"/>
              <a:chExt cx="4882296" cy="2940970"/>
            </a:xfrm>
          </p:grpSpPr>
          <p:sp>
            <p:nvSpPr>
              <p:cNvPr id="60" name="cloud-alone_17471">
                <a:extLst>
                  <a:ext uri="{FF2B5EF4-FFF2-40B4-BE49-F238E27FC236}">
                    <a16:creationId xmlns:a16="http://schemas.microsoft.com/office/drawing/2014/main" id="{D2837111-3D29-4334-BCD1-E49CC4EF307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581729" y="1730706"/>
                <a:ext cx="4882296" cy="2940970"/>
              </a:xfrm>
              <a:custGeom>
                <a:avLst/>
                <a:gdLst>
                  <a:gd name="T0" fmla="*/ 372171 w 604011"/>
                  <a:gd name="T1" fmla="*/ 372171 w 604011"/>
                  <a:gd name="T2" fmla="*/ 372171 w 604011"/>
                  <a:gd name="T3" fmla="*/ 372171 w 604011"/>
                  <a:gd name="T4" fmla="*/ 372171 w 604011"/>
                  <a:gd name="T5" fmla="*/ 372171 w 604011"/>
                  <a:gd name="T6" fmla="*/ 372171 w 604011"/>
                  <a:gd name="T7" fmla="*/ 372171 w 604011"/>
                  <a:gd name="T8" fmla="*/ 372171 w 604011"/>
                  <a:gd name="T9" fmla="*/ 372171 w 604011"/>
                  <a:gd name="T10" fmla="*/ 372171 w 604011"/>
                  <a:gd name="T11" fmla="*/ 372171 w 604011"/>
                  <a:gd name="T12" fmla="*/ 372171 w 604011"/>
                  <a:gd name="T13" fmla="*/ 372171 w 604011"/>
                  <a:gd name="T14" fmla="*/ 372171 w 604011"/>
                  <a:gd name="T15" fmla="*/ 372171 w 604011"/>
                  <a:gd name="T16" fmla="*/ 372171 w 604011"/>
                  <a:gd name="T17" fmla="*/ 372171 w 604011"/>
                  <a:gd name="T18" fmla="*/ 372171 w 604011"/>
                  <a:gd name="T19" fmla="*/ 372171 w 604011"/>
                  <a:gd name="T20" fmla="*/ 372171 w 604011"/>
                  <a:gd name="T21" fmla="*/ 372171 w 604011"/>
                  <a:gd name="T22" fmla="*/ 372171 w 604011"/>
                  <a:gd name="T23" fmla="*/ 372171 w 604011"/>
                  <a:gd name="T24" fmla="*/ 372171 w 604011"/>
                  <a:gd name="T25" fmla="*/ 372171 w 604011"/>
                  <a:gd name="T26" fmla="*/ 372171 w 604011"/>
                  <a:gd name="T27" fmla="*/ 372171 w 604011"/>
                  <a:gd name="T28" fmla="*/ 372171 w 604011"/>
                  <a:gd name="T29" fmla="*/ 372171 w 6040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546" h="4656">
                    <a:moveTo>
                      <a:pt x="3439" y="4656"/>
                    </a:moveTo>
                    <a:cubicBezTo>
                      <a:pt x="2908" y="4656"/>
                      <a:pt x="2402" y="4450"/>
                      <a:pt x="2023" y="4085"/>
                    </a:cubicBezTo>
                    <a:cubicBezTo>
                      <a:pt x="1840" y="4168"/>
                      <a:pt x="1640" y="4211"/>
                      <a:pt x="1436" y="4211"/>
                    </a:cubicBezTo>
                    <a:cubicBezTo>
                      <a:pt x="644" y="4211"/>
                      <a:pt x="0" y="3567"/>
                      <a:pt x="0" y="2775"/>
                    </a:cubicBezTo>
                    <a:cubicBezTo>
                      <a:pt x="0" y="2170"/>
                      <a:pt x="372" y="1643"/>
                      <a:pt x="925" y="1434"/>
                    </a:cubicBezTo>
                    <a:cubicBezTo>
                      <a:pt x="986" y="633"/>
                      <a:pt x="1658" y="0"/>
                      <a:pt x="2474" y="0"/>
                    </a:cubicBezTo>
                    <a:cubicBezTo>
                      <a:pt x="2949" y="0"/>
                      <a:pt x="3394" y="216"/>
                      <a:pt x="3688" y="584"/>
                    </a:cubicBezTo>
                    <a:lnTo>
                      <a:pt x="3928" y="629"/>
                    </a:lnTo>
                    <a:cubicBezTo>
                      <a:pt x="3933" y="630"/>
                      <a:pt x="3938" y="631"/>
                      <a:pt x="3943" y="632"/>
                    </a:cubicBezTo>
                    <a:cubicBezTo>
                      <a:pt x="4316" y="727"/>
                      <a:pt x="4648" y="920"/>
                      <a:pt x="4911" y="1196"/>
                    </a:cubicBezTo>
                    <a:cubicBezTo>
                      <a:pt x="4979" y="1186"/>
                      <a:pt x="5047" y="1181"/>
                      <a:pt x="5115" y="1181"/>
                    </a:cubicBezTo>
                    <a:cubicBezTo>
                      <a:pt x="5904" y="1181"/>
                      <a:pt x="6546" y="1823"/>
                      <a:pt x="6546" y="2612"/>
                    </a:cubicBezTo>
                    <a:cubicBezTo>
                      <a:pt x="6546" y="3401"/>
                      <a:pt x="5904" y="4043"/>
                      <a:pt x="5115" y="4043"/>
                    </a:cubicBezTo>
                    <a:cubicBezTo>
                      <a:pt x="5047" y="4043"/>
                      <a:pt x="4979" y="4038"/>
                      <a:pt x="4911" y="4028"/>
                    </a:cubicBezTo>
                    <a:cubicBezTo>
                      <a:pt x="4527" y="4429"/>
                      <a:pt x="3998" y="4656"/>
                      <a:pt x="3439" y="4656"/>
                    </a:cubicBezTo>
                    <a:close/>
                  </a:path>
                </a:pathLst>
              </a:custGeom>
              <a:solidFill>
                <a:srgbClr val="195B5A"/>
              </a:solidFill>
              <a:ln w="57150">
                <a:solidFill>
                  <a:schemeClr val="bg1"/>
                </a:solidFill>
              </a:ln>
              <a:effectLst>
                <a:outerShdw blurRad="203200" dist="38100" dir="5400000" sx="103000" sy="103000" algn="t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1" name="cloud-alone_17471">
                <a:extLst>
                  <a:ext uri="{FF2B5EF4-FFF2-40B4-BE49-F238E27FC236}">
                    <a16:creationId xmlns:a16="http://schemas.microsoft.com/office/drawing/2014/main" id="{635096B3-0819-4C67-89D0-D9328733B60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92837" y="1867866"/>
                <a:ext cx="4677577" cy="2721647"/>
              </a:xfrm>
              <a:custGeom>
                <a:avLst/>
                <a:gdLst>
                  <a:gd name="T0" fmla="*/ 372171 w 604011"/>
                  <a:gd name="T1" fmla="*/ 372171 w 604011"/>
                  <a:gd name="T2" fmla="*/ 372171 w 604011"/>
                  <a:gd name="T3" fmla="*/ 372171 w 604011"/>
                  <a:gd name="T4" fmla="*/ 372171 w 604011"/>
                  <a:gd name="T5" fmla="*/ 372171 w 604011"/>
                  <a:gd name="T6" fmla="*/ 372171 w 604011"/>
                  <a:gd name="T7" fmla="*/ 372171 w 604011"/>
                  <a:gd name="T8" fmla="*/ 372171 w 604011"/>
                  <a:gd name="T9" fmla="*/ 372171 w 604011"/>
                  <a:gd name="T10" fmla="*/ 372171 w 604011"/>
                  <a:gd name="T11" fmla="*/ 372171 w 604011"/>
                  <a:gd name="T12" fmla="*/ 372171 w 604011"/>
                  <a:gd name="T13" fmla="*/ 372171 w 604011"/>
                  <a:gd name="T14" fmla="*/ 372171 w 604011"/>
                  <a:gd name="T15" fmla="*/ 372171 w 604011"/>
                  <a:gd name="T16" fmla="*/ 372171 w 604011"/>
                  <a:gd name="T17" fmla="*/ 372171 w 604011"/>
                  <a:gd name="T18" fmla="*/ 372171 w 604011"/>
                  <a:gd name="T19" fmla="*/ 372171 w 604011"/>
                  <a:gd name="T20" fmla="*/ 372171 w 604011"/>
                  <a:gd name="T21" fmla="*/ 372171 w 604011"/>
                  <a:gd name="T22" fmla="*/ 372171 w 604011"/>
                  <a:gd name="T23" fmla="*/ 372171 w 604011"/>
                  <a:gd name="T24" fmla="*/ 372171 w 604011"/>
                  <a:gd name="T25" fmla="*/ 372171 w 604011"/>
                  <a:gd name="T26" fmla="*/ 372171 w 604011"/>
                  <a:gd name="T27" fmla="*/ 372171 w 604011"/>
                  <a:gd name="T28" fmla="*/ 372171 w 604011"/>
                  <a:gd name="T29" fmla="*/ 372171 w 6040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546" h="4656">
                    <a:moveTo>
                      <a:pt x="3439" y="4656"/>
                    </a:moveTo>
                    <a:cubicBezTo>
                      <a:pt x="2908" y="4656"/>
                      <a:pt x="2402" y="4450"/>
                      <a:pt x="2023" y="4085"/>
                    </a:cubicBezTo>
                    <a:cubicBezTo>
                      <a:pt x="1840" y="4168"/>
                      <a:pt x="1640" y="4211"/>
                      <a:pt x="1436" y="4211"/>
                    </a:cubicBezTo>
                    <a:cubicBezTo>
                      <a:pt x="644" y="4211"/>
                      <a:pt x="0" y="3567"/>
                      <a:pt x="0" y="2775"/>
                    </a:cubicBezTo>
                    <a:cubicBezTo>
                      <a:pt x="0" y="2170"/>
                      <a:pt x="372" y="1643"/>
                      <a:pt x="925" y="1434"/>
                    </a:cubicBezTo>
                    <a:cubicBezTo>
                      <a:pt x="986" y="633"/>
                      <a:pt x="1658" y="0"/>
                      <a:pt x="2474" y="0"/>
                    </a:cubicBezTo>
                    <a:cubicBezTo>
                      <a:pt x="2949" y="0"/>
                      <a:pt x="3394" y="216"/>
                      <a:pt x="3688" y="584"/>
                    </a:cubicBezTo>
                    <a:lnTo>
                      <a:pt x="3928" y="629"/>
                    </a:lnTo>
                    <a:cubicBezTo>
                      <a:pt x="3933" y="630"/>
                      <a:pt x="3938" y="631"/>
                      <a:pt x="3943" y="632"/>
                    </a:cubicBezTo>
                    <a:cubicBezTo>
                      <a:pt x="4316" y="727"/>
                      <a:pt x="4648" y="920"/>
                      <a:pt x="4911" y="1196"/>
                    </a:cubicBezTo>
                    <a:cubicBezTo>
                      <a:pt x="4979" y="1186"/>
                      <a:pt x="5047" y="1181"/>
                      <a:pt x="5115" y="1181"/>
                    </a:cubicBezTo>
                    <a:cubicBezTo>
                      <a:pt x="5904" y="1181"/>
                      <a:pt x="6546" y="1823"/>
                      <a:pt x="6546" y="2612"/>
                    </a:cubicBezTo>
                    <a:cubicBezTo>
                      <a:pt x="6546" y="3401"/>
                      <a:pt x="5904" y="4043"/>
                      <a:pt x="5115" y="4043"/>
                    </a:cubicBezTo>
                    <a:cubicBezTo>
                      <a:pt x="5047" y="4043"/>
                      <a:pt x="4979" y="4038"/>
                      <a:pt x="4911" y="4028"/>
                    </a:cubicBezTo>
                    <a:cubicBezTo>
                      <a:pt x="4527" y="4429"/>
                      <a:pt x="3998" y="4656"/>
                      <a:pt x="3439" y="4656"/>
                    </a:cubicBezTo>
                    <a:close/>
                  </a:path>
                </a:pathLst>
              </a:custGeom>
              <a:noFill/>
              <a:ln w="28575">
                <a:solidFill>
                  <a:schemeClr val="bg1"/>
                </a:solidFill>
                <a:prstDash val="sysDot"/>
              </a:ln>
              <a:effectLst>
                <a:outerShdw blurRad="203200" dist="38100" dir="5400000" sx="103000" sy="103000" algn="t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58" name="paper-aeroplane-shape_18344">
              <a:extLst>
                <a:ext uri="{FF2B5EF4-FFF2-40B4-BE49-F238E27FC236}">
                  <a16:creationId xmlns:a16="http://schemas.microsoft.com/office/drawing/2014/main" id="{7EA9D6AC-E1D2-47C0-AC22-FBE11547C09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806141" y="1796420"/>
              <a:ext cx="609685" cy="609052"/>
            </a:xfrm>
            <a:custGeom>
              <a:avLst/>
              <a:gdLst>
                <a:gd name="connsiteX0" fmla="*/ 307530 w 607181"/>
                <a:gd name="connsiteY0" fmla="*/ 454721 h 606551"/>
                <a:gd name="connsiteX1" fmla="*/ 302084 w 607181"/>
                <a:gd name="connsiteY1" fmla="*/ 460160 h 606551"/>
                <a:gd name="connsiteX2" fmla="*/ 294270 w 607181"/>
                <a:gd name="connsiteY2" fmla="*/ 466425 h 606551"/>
                <a:gd name="connsiteX3" fmla="*/ 307530 w 607181"/>
                <a:gd name="connsiteY3" fmla="*/ 493970 h 606551"/>
                <a:gd name="connsiteX4" fmla="*/ 233421 w 607181"/>
                <a:gd name="connsiteY4" fmla="*/ 419374 h 606551"/>
                <a:gd name="connsiteX5" fmla="*/ 260531 w 607181"/>
                <a:gd name="connsiteY5" fmla="*/ 432496 h 606551"/>
                <a:gd name="connsiteX6" fmla="*/ 266687 w 607181"/>
                <a:gd name="connsiteY6" fmla="*/ 424812 h 606551"/>
                <a:gd name="connsiteX7" fmla="*/ 272133 w 607181"/>
                <a:gd name="connsiteY7" fmla="*/ 419374 h 606551"/>
                <a:gd name="connsiteX8" fmla="*/ 387794 w 607181"/>
                <a:gd name="connsiteY8" fmla="*/ 374569 h 606551"/>
                <a:gd name="connsiteX9" fmla="*/ 341743 w 607181"/>
                <a:gd name="connsiteY9" fmla="*/ 420675 h 606551"/>
                <a:gd name="connsiteX10" fmla="*/ 380573 w 607181"/>
                <a:gd name="connsiteY10" fmla="*/ 501418 h 606551"/>
                <a:gd name="connsiteX11" fmla="*/ 387794 w 607181"/>
                <a:gd name="connsiteY11" fmla="*/ 495270 h 606551"/>
                <a:gd name="connsiteX12" fmla="*/ 26305 w 607181"/>
                <a:gd name="connsiteY12" fmla="*/ 370560 h 606551"/>
                <a:gd name="connsiteX13" fmla="*/ 32580 w 607181"/>
                <a:gd name="connsiteY13" fmla="*/ 496832 h 606551"/>
                <a:gd name="connsiteX14" fmla="*/ 102197 w 607181"/>
                <a:gd name="connsiteY14" fmla="*/ 516340 h 606551"/>
                <a:gd name="connsiteX15" fmla="*/ 26305 w 607181"/>
                <a:gd name="connsiteY15" fmla="*/ 370560 h 606551"/>
                <a:gd name="connsiteX16" fmla="*/ 228922 w 607181"/>
                <a:gd name="connsiteY16" fmla="*/ 336976 h 606551"/>
                <a:gd name="connsiteX17" fmla="*/ 222529 w 607181"/>
                <a:gd name="connsiteY17" fmla="*/ 343360 h 606551"/>
                <a:gd name="connsiteX18" fmla="*/ 307174 w 607181"/>
                <a:gd name="connsiteY18" fmla="*/ 384381 h 606551"/>
                <a:gd name="connsiteX19" fmla="*/ 354647 w 607181"/>
                <a:gd name="connsiteY19" fmla="*/ 336976 h 606551"/>
                <a:gd name="connsiteX20" fmla="*/ 435148 w 607181"/>
                <a:gd name="connsiteY20" fmla="*/ 279640 h 606551"/>
                <a:gd name="connsiteX21" fmla="*/ 426388 w 607181"/>
                <a:gd name="connsiteY21" fmla="*/ 283186 h 606551"/>
                <a:gd name="connsiteX22" fmla="*/ 275566 w 607181"/>
                <a:gd name="connsiteY22" fmla="*/ 433797 h 606551"/>
                <a:gd name="connsiteX23" fmla="*/ 265266 w 607181"/>
                <a:gd name="connsiteY23" fmla="*/ 454603 h 606551"/>
                <a:gd name="connsiteX24" fmla="*/ 266687 w 607181"/>
                <a:gd name="connsiteY24" fmla="*/ 459568 h 606551"/>
                <a:gd name="connsiteX25" fmla="*/ 271422 w 607181"/>
                <a:gd name="connsiteY25" fmla="*/ 461696 h 606551"/>
                <a:gd name="connsiteX26" fmla="*/ 272251 w 607181"/>
                <a:gd name="connsiteY26" fmla="*/ 461578 h 606551"/>
                <a:gd name="connsiteX27" fmla="*/ 293205 w 607181"/>
                <a:gd name="connsiteY27" fmla="*/ 451293 h 606551"/>
                <a:gd name="connsiteX28" fmla="*/ 309424 w 607181"/>
                <a:gd name="connsiteY28" fmla="*/ 435097 h 606551"/>
                <a:gd name="connsiteX29" fmla="*/ 443909 w 607181"/>
                <a:gd name="connsiteY29" fmla="*/ 300801 h 606551"/>
                <a:gd name="connsiteX30" fmla="*/ 447578 w 607181"/>
                <a:gd name="connsiteY30" fmla="*/ 291934 h 606551"/>
                <a:gd name="connsiteX31" fmla="*/ 443909 w 607181"/>
                <a:gd name="connsiteY31" fmla="*/ 283186 h 606551"/>
                <a:gd name="connsiteX32" fmla="*/ 435148 w 607181"/>
                <a:gd name="connsiteY32" fmla="*/ 279640 h 606551"/>
                <a:gd name="connsiteX33" fmla="*/ 435148 w 607181"/>
                <a:gd name="connsiteY33" fmla="*/ 266990 h 606551"/>
                <a:gd name="connsiteX34" fmla="*/ 452787 w 607181"/>
                <a:gd name="connsiteY34" fmla="*/ 274320 h 606551"/>
                <a:gd name="connsiteX35" fmla="*/ 460127 w 607181"/>
                <a:gd name="connsiteY35" fmla="*/ 291934 h 606551"/>
                <a:gd name="connsiteX36" fmla="*/ 452787 w 607181"/>
                <a:gd name="connsiteY36" fmla="*/ 309667 h 606551"/>
                <a:gd name="connsiteX37" fmla="*/ 400461 w 607181"/>
                <a:gd name="connsiteY37" fmla="*/ 361920 h 606551"/>
                <a:gd name="connsiteX38" fmla="*/ 400461 w 607181"/>
                <a:gd name="connsiteY38" fmla="*/ 399986 h 606551"/>
                <a:gd name="connsiteX39" fmla="*/ 411116 w 607181"/>
                <a:gd name="connsiteY39" fmla="*/ 389465 h 606551"/>
                <a:gd name="connsiteX40" fmla="*/ 419995 w 607181"/>
                <a:gd name="connsiteY40" fmla="*/ 389465 h 606551"/>
                <a:gd name="connsiteX41" fmla="*/ 419995 w 607181"/>
                <a:gd name="connsiteY41" fmla="*/ 398331 h 606551"/>
                <a:gd name="connsiteX42" fmla="*/ 400461 w 607181"/>
                <a:gd name="connsiteY42" fmla="*/ 417837 h 606551"/>
                <a:gd name="connsiteX43" fmla="*/ 400461 w 607181"/>
                <a:gd name="connsiteY43" fmla="*/ 498226 h 606551"/>
                <a:gd name="connsiteX44" fmla="*/ 398212 w 607181"/>
                <a:gd name="connsiteY44" fmla="*/ 503073 h 606551"/>
                <a:gd name="connsiteX45" fmla="*/ 382467 w 607181"/>
                <a:gd name="connsiteY45" fmla="*/ 516313 h 606551"/>
                <a:gd name="connsiteX46" fmla="*/ 378323 w 607181"/>
                <a:gd name="connsiteY46" fmla="*/ 517850 h 606551"/>
                <a:gd name="connsiteX47" fmla="*/ 377021 w 607181"/>
                <a:gd name="connsiteY47" fmla="*/ 517614 h 606551"/>
                <a:gd name="connsiteX48" fmla="*/ 372641 w 607181"/>
                <a:gd name="connsiteY48" fmla="*/ 514185 h 606551"/>
                <a:gd name="connsiteX49" fmla="*/ 332272 w 607181"/>
                <a:gd name="connsiteY49" fmla="*/ 430132 h 606551"/>
                <a:gd name="connsiteX50" fmla="*/ 320197 w 607181"/>
                <a:gd name="connsiteY50" fmla="*/ 442072 h 606551"/>
                <a:gd name="connsiteX51" fmla="*/ 320197 w 607181"/>
                <a:gd name="connsiteY51" fmla="*/ 498226 h 606551"/>
                <a:gd name="connsiteX52" fmla="*/ 317947 w 607181"/>
                <a:gd name="connsiteY52" fmla="*/ 503073 h 606551"/>
                <a:gd name="connsiteX53" fmla="*/ 309897 w 607181"/>
                <a:gd name="connsiteY53" fmla="*/ 509811 h 606551"/>
                <a:gd name="connsiteX54" fmla="*/ 305872 w 607181"/>
                <a:gd name="connsiteY54" fmla="*/ 511348 h 606551"/>
                <a:gd name="connsiteX55" fmla="*/ 304570 w 607181"/>
                <a:gd name="connsiteY55" fmla="*/ 511112 h 606551"/>
                <a:gd name="connsiteX56" fmla="*/ 300190 w 607181"/>
                <a:gd name="connsiteY56" fmla="*/ 507683 h 606551"/>
                <a:gd name="connsiteX57" fmla="*/ 283024 w 607181"/>
                <a:gd name="connsiteY57" fmla="*/ 471981 h 606551"/>
                <a:gd name="connsiteX58" fmla="*/ 273908 w 607181"/>
                <a:gd name="connsiteY58" fmla="*/ 474109 h 606551"/>
                <a:gd name="connsiteX59" fmla="*/ 271422 w 607181"/>
                <a:gd name="connsiteY59" fmla="*/ 474228 h 606551"/>
                <a:gd name="connsiteX60" fmla="*/ 257216 w 607181"/>
                <a:gd name="connsiteY60" fmla="*/ 467844 h 606551"/>
                <a:gd name="connsiteX61" fmla="*/ 252717 w 607181"/>
                <a:gd name="connsiteY61" fmla="*/ 452948 h 606551"/>
                <a:gd name="connsiteX62" fmla="*/ 254967 w 607181"/>
                <a:gd name="connsiteY62" fmla="*/ 443845 h 606551"/>
                <a:gd name="connsiteX63" fmla="*/ 218386 w 607181"/>
                <a:gd name="connsiteY63" fmla="*/ 426113 h 606551"/>
                <a:gd name="connsiteX64" fmla="*/ 214953 w 607181"/>
                <a:gd name="connsiteY64" fmla="*/ 421502 h 606551"/>
                <a:gd name="connsiteX65" fmla="*/ 216729 w 607181"/>
                <a:gd name="connsiteY65" fmla="*/ 415946 h 606551"/>
                <a:gd name="connsiteX66" fmla="*/ 224068 w 607181"/>
                <a:gd name="connsiteY66" fmla="*/ 408616 h 606551"/>
                <a:gd name="connsiteX67" fmla="*/ 228567 w 607181"/>
                <a:gd name="connsiteY67" fmla="*/ 406725 h 606551"/>
                <a:gd name="connsiteX68" fmla="*/ 284800 w 607181"/>
                <a:gd name="connsiteY68" fmla="*/ 406725 h 606551"/>
                <a:gd name="connsiteX69" fmla="*/ 297704 w 607181"/>
                <a:gd name="connsiteY69" fmla="*/ 393839 h 606551"/>
                <a:gd name="connsiteX70" fmla="*/ 209034 w 607181"/>
                <a:gd name="connsiteY70" fmla="*/ 350807 h 606551"/>
                <a:gd name="connsiteX71" fmla="*/ 205600 w 607181"/>
                <a:gd name="connsiteY71" fmla="*/ 346197 h 606551"/>
                <a:gd name="connsiteX72" fmla="*/ 207376 w 607181"/>
                <a:gd name="connsiteY72" fmla="*/ 340759 h 606551"/>
                <a:gd name="connsiteX73" fmla="*/ 221819 w 607181"/>
                <a:gd name="connsiteY73" fmla="*/ 326218 h 606551"/>
                <a:gd name="connsiteX74" fmla="*/ 226318 w 607181"/>
                <a:gd name="connsiteY74" fmla="*/ 324326 h 606551"/>
                <a:gd name="connsiteX75" fmla="*/ 307648 w 607181"/>
                <a:gd name="connsiteY75" fmla="*/ 324326 h 606551"/>
                <a:gd name="connsiteX76" fmla="*/ 326708 w 607181"/>
                <a:gd name="connsiteY76" fmla="*/ 305293 h 606551"/>
                <a:gd name="connsiteX77" fmla="*/ 335705 w 607181"/>
                <a:gd name="connsiteY77" fmla="*/ 305293 h 606551"/>
                <a:gd name="connsiteX78" fmla="*/ 335705 w 607181"/>
                <a:gd name="connsiteY78" fmla="*/ 314159 h 606551"/>
                <a:gd name="connsiteX79" fmla="*/ 325524 w 607181"/>
                <a:gd name="connsiteY79" fmla="*/ 324326 h 606551"/>
                <a:gd name="connsiteX80" fmla="*/ 367314 w 607181"/>
                <a:gd name="connsiteY80" fmla="*/ 324326 h 606551"/>
                <a:gd name="connsiteX81" fmla="*/ 417390 w 607181"/>
                <a:gd name="connsiteY81" fmla="*/ 274320 h 606551"/>
                <a:gd name="connsiteX82" fmla="*/ 435148 w 607181"/>
                <a:gd name="connsiteY82" fmla="*/ 266990 h 606551"/>
                <a:gd name="connsiteX83" fmla="*/ 314010 w 607181"/>
                <a:gd name="connsiteY83" fmla="*/ 33243 h 606551"/>
                <a:gd name="connsiteX84" fmla="*/ 115458 w 607181"/>
                <a:gd name="connsiteY84" fmla="*/ 115415 h 606551"/>
                <a:gd name="connsiteX85" fmla="*/ 115458 w 607181"/>
                <a:gd name="connsiteY85" fmla="*/ 511847 h 606551"/>
                <a:gd name="connsiteX86" fmla="*/ 117944 w 607181"/>
                <a:gd name="connsiteY86" fmla="*/ 514212 h 606551"/>
                <a:gd name="connsiteX87" fmla="*/ 223081 w 607181"/>
                <a:gd name="connsiteY87" fmla="*/ 473540 h 606551"/>
                <a:gd name="connsiteX88" fmla="*/ 231724 w 607181"/>
                <a:gd name="connsiteY88" fmla="*/ 475905 h 606551"/>
                <a:gd name="connsiteX89" fmla="*/ 229356 w 607181"/>
                <a:gd name="connsiteY89" fmla="*/ 484417 h 606551"/>
                <a:gd name="connsiteX90" fmla="*/ 129429 w 607181"/>
                <a:gd name="connsiteY90" fmla="*/ 524853 h 606551"/>
                <a:gd name="connsiteX91" fmla="*/ 314010 w 607181"/>
                <a:gd name="connsiteY91" fmla="*/ 593900 h 606551"/>
                <a:gd name="connsiteX92" fmla="*/ 512443 w 607181"/>
                <a:gd name="connsiteY92" fmla="*/ 511847 h 606551"/>
                <a:gd name="connsiteX93" fmla="*/ 525467 w 607181"/>
                <a:gd name="connsiteY93" fmla="*/ 129248 h 606551"/>
                <a:gd name="connsiteX94" fmla="*/ 480239 w 607181"/>
                <a:gd name="connsiteY94" fmla="*/ 237430 h 606551"/>
                <a:gd name="connsiteX95" fmla="*/ 474793 w 607181"/>
                <a:gd name="connsiteY95" fmla="*/ 240504 h 606551"/>
                <a:gd name="connsiteX96" fmla="*/ 471596 w 607181"/>
                <a:gd name="connsiteY96" fmla="*/ 239677 h 606551"/>
                <a:gd name="connsiteX97" fmla="*/ 469346 w 607181"/>
                <a:gd name="connsiteY97" fmla="*/ 231046 h 606551"/>
                <a:gd name="connsiteX98" fmla="*/ 514929 w 607181"/>
                <a:gd name="connsiteY98" fmla="*/ 117779 h 606551"/>
                <a:gd name="connsiteX99" fmla="*/ 512443 w 607181"/>
                <a:gd name="connsiteY99" fmla="*/ 115415 h 606551"/>
                <a:gd name="connsiteX100" fmla="*/ 314010 w 607181"/>
                <a:gd name="connsiteY100" fmla="*/ 33243 h 606551"/>
                <a:gd name="connsiteX101" fmla="*/ 446555 w 607181"/>
                <a:gd name="connsiteY101" fmla="*/ 12833 h 606551"/>
                <a:gd name="connsiteX102" fmla="*/ 371432 w 607181"/>
                <a:gd name="connsiteY102" fmla="*/ 26268 h 606551"/>
                <a:gd name="connsiteX103" fmla="*/ 516942 w 607181"/>
                <a:gd name="connsiteY103" fmla="*/ 102173 h 606551"/>
                <a:gd name="connsiteX104" fmla="*/ 497525 w 607181"/>
                <a:gd name="connsiteY104" fmla="*/ 32652 h 606551"/>
                <a:gd name="connsiteX105" fmla="*/ 446555 w 607181"/>
                <a:gd name="connsiteY105" fmla="*/ 12833 h 606551"/>
                <a:gd name="connsiteX106" fmla="*/ 438090 w 607181"/>
                <a:gd name="connsiteY106" fmla="*/ 20 h 606551"/>
                <a:gd name="connsiteX107" fmla="*/ 506405 w 607181"/>
                <a:gd name="connsiteY107" fmla="*/ 23667 h 606551"/>
                <a:gd name="connsiteX108" fmla="*/ 528308 w 607181"/>
                <a:gd name="connsiteY108" fmla="*/ 113641 h 606551"/>
                <a:gd name="connsiteX109" fmla="*/ 521441 w 607181"/>
                <a:gd name="connsiteY109" fmla="*/ 520715 h 606551"/>
                <a:gd name="connsiteX110" fmla="*/ 314010 w 607181"/>
                <a:gd name="connsiteY110" fmla="*/ 606551 h 606551"/>
                <a:gd name="connsiteX111" fmla="*/ 113682 w 607181"/>
                <a:gd name="connsiteY111" fmla="*/ 527690 h 606551"/>
                <a:gd name="connsiteX112" fmla="*/ 89884 w 607181"/>
                <a:gd name="connsiteY112" fmla="*/ 529464 h 606551"/>
                <a:gd name="connsiteX113" fmla="*/ 23700 w 607181"/>
                <a:gd name="connsiteY113" fmla="*/ 505817 h 606551"/>
                <a:gd name="connsiteX114" fmla="*/ 21 w 607181"/>
                <a:gd name="connsiteY114" fmla="*/ 437597 h 606551"/>
                <a:gd name="connsiteX115" fmla="*/ 22516 w 607181"/>
                <a:gd name="connsiteY115" fmla="*/ 345613 h 606551"/>
                <a:gd name="connsiteX116" fmla="*/ 106578 w 607181"/>
                <a:gd name="connsiteY116" fmla="*/ 106429 h 606551"/>
                <a:gd name="connsiteX117" fmla="*/ 314010 w 607181"/>
                <a:gd name="connsiteY117" fmla="*/ 20711 h 606551"/>
                <a:gd name="connsiteX118" fmla="*/ 346450 w 607181"/>
                <a:gd name="connsiteY118" fmla="*/ 22484 h 606551"/>
                <a:gd name="connsiteX119" fmla="*/ 438090 w 607181"/>
                <a:gd name="connsiteY119" fmla="*/ 20 h 606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607181" h="606551">
                  <a:moveTo>
                    <a:pt x="307530" y="454721"/>
                  </a:moveTo>
                  <a:lnTo>
                    <a:pt x="302084" y="460160"/>
                  </a:lnTo>
                  <a:cubicBezTo>
                    <a:pt x="299716" y="462524"/>
                    <a:pt x="297112" y="464652"/>
                    <a:pt x="294270" y="466425"/>
                  </a:cubicBezTo>
                  <a:lnTo>
                    <a:pt x="307530" y="493970"/>
                  </a:lnTo>
                  <a:close/>
                  <a:moveTo>
                    <a:pt x="233421" y="419374"/>
                  </a:moveTo>
                  <a:lnTo>
                    <a:pt x="260531" y="432496"/>
                  </a:lnTo>
                  <a:cubicBezTo>
                    <a:pt x="262307" y="429777"/>
                    <a:pt x="264319" y="427177"/>
                    <a:pt x="266687" y="424812"/>
                  </a:cubicBezTo>
                  <a:lnTo>
                    <a:pt x="272133" y="419374"/>
                  </a:lnTo>
                  <a:close/>
                  <a:moveTo>
                    <a:pt x="387794" y="374569"/>
                  </a:moveTo>
                  <a:lnTo>
                    <a:pt x="341743" y="420675"/>
                  </a:lnTo>
                  <a:lnTo>
                    <a:pt x="380573" y="501418"/>
                  </a:lnTo>
                  <a:lnTo>
                    <a:pt x="387794" y="495270"/>
                  </a:lnTo>
                  <a:close/>
                  <a:moveTo>
                    <a:pt x="26305" y="370560"/>
                  </a:moveTo>
                  <a:cubicBezTo>
                    <a:pt x="6296" y="427193"/>
                    <a:pt x="8309" y="472594"/>
                    <a:pt x="32580" y="496832"/>
                  </a:cubicBezTo>
                  <a:cubicBezTo>
                    <a:pt x="47972" y="512202"/>
                    <a:pt x="71888" y="518823"/>
                    <a:pt x="102197" y="516340"/>
                  </a:cubicBezTo>
                  <a:cubicBezTo>
                    <a:pt x="62061" y="474486"/>
                    <a:pt x="36842" y="423764"/>
                    <a:pt x="26305" y="370560"/>
                  </a:cubicBezTo>
                  <a:close/>
                  <a:moveTo>
                    <a:pt x="228922" y="336976"/>
                  </a:moveTo>
                  <a:lnTo>
                    <a:pt x="222529" y="343360"/>
                  </a:lnTo>
                  <a:lnTo>
                    <a:pt x="307174" y="384381"/>
                  </a:lnTo>
                  <a:lnTo>
                    <a:pt x="354647" y="336976"/>
                  </a:lnTo>
                  <a:close/>
                  <a:moveTo>
                    <a:pt x="435148" y="279640"/>
                  </a:moveTo>
                  <a:cubicBezTo>
                    <a:pt x="431833" y="279640"/>
                    <a:pt x="428637" y="280822"/>
                    <a:pt x="426388" y="283186"/>
                  </a:cubicBezTo>
                  <a:lnTo>
                    <a:pt x="275566" y="433797"/>
                  </a:lnTo>
                  <a:cubicBezTo>
                    <a:pt x="270002" y="439353"/>
                    <a:pt x="266332" y="446801"/>
                    <a:pt x="265266" y="454603"/>
                  </a:cubicBezTo>
                  <a:cubicBezTo>
                    <a:pt x="265029" y="456377"/>
                    <a:pt x="265503" y="458150"/>
                    <a:pt x="266687" y="459568"/>
                  </a:cubicBezTo>
                  <a:cubicBezTo>
                    <a:pt x="267871" y="460869"/>
                    <a:pt x="269646" y="461696"/>
                    <a:pt x="271422" y="461696"/>
                  </a:cubicBezTo>
                  <a:cubicBezTo>
                    <a:pt x="271659" y="461696"/>
                    <a:pt x="272014" y="461696"/>
                    <a:pt x="272251" y="461578"/>
                  </a:cubicBezTo>
                  <a:cubicBezTo>
                    <a:pt x="280064" y="460514"/>
                    <a:pt x="287523" y="456849"/>
                    <a:pt x="293205" y="451293"/>
                  </a:cubicBezTo>
                  <a:lnTo>
                    <a:pt x="309424" y="435097"/>
                  </a:lnTo>
                  <a:lnTo>
                    <a:pt x="443909" y="300801"/>
                  </a:lnTo>
                  <a:cubicBezTo>
                    <a:pt x="446276" y="298436"/>
                    <a:pt x="447578" y="295245"/>
                    <a:pt x="447578" y="291934"/>
                  </a:cubicBezTo>
                  <a:cubicBezTo>
                    <a:pt x="447578" y="288624"/>
                    <a:pt x="446276" y="285551"/>
                    <a:pt x="443909" y="283186"/>
                  </a:cubicBezTo>
                  <a:cubicBezTo>
                    <a:pt x="441541" y="280822"/>
                    <a:pt x="438463" y="279640"/>
                    <a:pt x="435148" y="279640"/>
                  </a:cubicBezTo>
                  <a:close/>
                  <a:moveTo>
                    <a:pt x="435148" y="266990"/>
                  </a:moveTo>
                  <a:cubicBezTo>
                    <a:pt x="441778" y="266990"/>
                    <a:pt x="448052" y="269591"/>
                    <a:pt x="452787" y="274320"/>
                  </a:cubicBezTo>
                  <a:cubicBezTo>
                    <a:pt x="457523" y="279049"/>
                    <a:pt x="460127" y="285314"/>
                    <a:pt x="460127" y="291934"/>
                  </a:cubicBezTo>
                  <a:cubicBezTo>
                    <a:pt x="460127" y="298673"/>
                    <a:pt x="457523" y="304938"/>
                    <a:pt x="452787" y="309667"/>
                  </a:cubicBezTo>
                  <a:lnTo>
                    <a:pt x="400461" y="361920"/>
                  </a:lnTo>
                  <a:lnTo>
                    <a:pt x="400461" y="399986"/>
                  </a:lnTo>
                  <a:lnTo>
                    <a:pt x="411116" y="389465"/>
                  </a:lnTo>
                  <a:cubicBezTo>
                    <a:pt x="413484" y="386982"/>
                    <a:pt x="417509" y="386982"/>
                    <a:pt x="419995" y="389465"/>
                  </a:cubicBezTo>
                  <a:cubicBezTo>
                    <a:pt x="422481" y="391947"/>
                    <a:pt x="422481" y="395967"/>
                    <a:pt x="419995" y="398331"/>
                  </a:cubicBezTo>
                  <a:lnTo>
                    <a:pt x="400461" y="417837"/>
                  </a:lnTo>
                  <a:lnTo>
                    <a:pt x="400461" y="498226"/>
                  </a:lnTo>
                  <a:cubicBezTo>
                    <a:pt x="400461" y="500117"/>
                    <a:pt x="399633" y="501891"/>
                    <a:pt x="398212" y="503073"/>
                  </a:cubicBezTo>
                  <a:lnTo>
                    <a:pt x="382467" y="516313"/>
                  </a:lnTo>
                  <a:cubicBezTo>
                    <a:pt x="381283" y="517259"/>
                    <a:pt x="379862" y="517850"/>
                    <a:pt x="378323" y="517850"/>
                  </a:cubicBezTo>
                  <a:cubicBezTo>
                    <a:pt x="377968" y="517850"/>
                    <a:pt x="377495" y="517732"/>
                    <a:pt x="377021" y="517614"/>
                  </a:cubicBezTo>
                  <a:cubicBezTo>
                    <a:pt x="375127" y="517259"/>
                    <a:pt x="373470" y="515959"/>
                    <a:pt x="372641" y="514185"/>
                  </a:cubicBezTo>
                  <a:lnTo>
                    <a:pt x="332272" y="430132"/>
                  </a:lnTo>
                  <a:lnTo>
                    <a:pt x="320197" y="442072"/>
                  </a:lnTo>
                  <a:lnTo>
                    <a:pt x="320197" y="498226"/>
                  </a:lnTo>
                  <a:cubicBezTo>
                    <a:pt x="320197" y="500117"/>
                    <a:pt x="319368" y="501891"/>
                    <a:pt x="317947" y="503073"/>
                  </a:cubicBezTo>
                  <a:lnTo>
                    <a:pt x="309897" y="509811"/>
                  </a:lnTo>
                  <a:cubicBezTo>
                    <a:pt x="308713" y="510757"/>
                    <a:pt x="307293" y="511348"/>
                    <a:pt x="305872" y="511348"/>
                  </a:cubicBezTo>
                  <a:cubicBezTo>
                    <a:pt x="305399" y="511348"/>
                    <a:pt x="304925" y="511230"/>
                    <a:pt x="304570" y="511112"/>
                  </a:cubicBezTo>
                  <a:cubicBezTo>
                    <a:pt x="302557" y="510757"/>
                    <a:pt x="301018" y="509457"/>
                    <a:pt x="300190" y="507683"/>
                  </a:cubicBezTo>
                  <a:lnTo>
                    <a:pt x="283024" y="471981"/>
                  </a:lnTo>
                  <a:cubicBezTo>
                    <a:pt x="280064" y="472927"/>
                    <a:pt x="276986" y="473755"/>
                    <a:pt x="273908" y="474109"/>
                  </a:cubicBezTo>
                  <a:cubicBezTo>
                    <a:pt x="273080" y="474228"/>
                    <a:pt x="272251" y="474228"/>
                    <a:pt x="271422" y="474228"/>
                  </a:cubicBezTo>
                  <a:cubicBezTo>
                    <a:pt x="265977" y="474228"/>
                    <a:pt x="260768" y="471981"/>
                    <a:pt x="257216" y="467844"/>
                  </a:cubicBezTo>
                  <a:cubicBezTo>
                    <a:pt x="253665" y="463824"/>
                    <a:pt x="252007" y="458386"/>
                    <a:pt x="252717" y="452948"/>
                  </a:cubicBezTo>
                  <a:cubicBezTo>
                    <a:pt x="253191" y="449875"/>
                    <a:pt x="253901" y="446801"/>
                    <a:pt x="254967" y="443845"/>
                  </a:cubicBezTo>
                  <a:lnTo>
                    <a:pt x="218386" y="426113"/>
                  </a:lnTo>
                  <a:cubicBezTo>
                    <a:pt x="216610" y="425167"/>
                    <a:pt x="215308" y="423512"/>
                    <a:pt x="214953" y="421502"/>
                  </a:cubicBezTo>
                  <a:cubicBezTo>
                    <a:pt x="214598" y="419492"/>
                    <a:pt x="215308" y="417364"/>
                    <a:pt x="216729" y="415946"/>
                  </a:cubicBezTo>
                  <a:lnTo>
                    <a:pt x="224068" y="408616"/>
                  </a:lnTo>
                  <a:cubicBezTo>
                    <a:pt x="225252" y="407434"/>
                    <a:pt x="226910" y="406725"/>
                    <a:pt x="228567" y="406725"/>
                  </a:cubicBezTo>
                  <a:lnTo>
                    <a:pt x="284800" y="406725"/>
                  </a:lnTo>
                  <a:lnTo>
                    <a:pt x="297704" y="393839"/>
                  </a:lnTo>
                  <a:lnTo>
                    <a:pt x="209034" y="350807"/>
                  </a:lnTo>
                  <a:cubicBezTo>
                    <a:pt x="207258" y="349980"/>
                    <a:pt x="205956" y="348206"/>
                    <a:pt x="205600" y="346197"/>
                  </a:cubicBezTo>
                  <a:cubicBezTo>
                    <a:pt x="205245" y="344187"/>
                    <a:pt x="205837" y="342177"/>
                    <a:pt x="207376" y="340759"/>
                  </a:cubicBezTo>
                  <a:lnTo>
                    <a:pt x="221819" y="326218"/>
                  </a:lnTo>
                  <a:cubicBezTo>
                    <a:pt x="223003" y="325036"/>
                    <a:pt x="224660" y="324326"/>
                    <a:pt x="226318" y="324326"/>
                  </a:cubicBezTo>
                  <a:lnTo>
                    <a:pt x="307648" y="324326"/>
                  </a:lnTo>
                  <a:lnTo>
                    <a:pt x="326708" y="305293"/>
                  </a:lnTo>
                  <a:cubicBezTo>
                    <a:pt x="329194" y="302811"/>
                    <a:pt x="333219" y="302811"/>
                    <a:pt x="335705" y="305293"/>
                  </a:cubicBezTo>
                  <a:cubicBezTo>
                    <a:pt x="338191" y="307776"/>
                    <a:pt x="338191" y="311795"/>
                    <a:pt x="335705" y="314159"/>
                  </a:cubicBezTo>
                  <a:lnTo>
                    <a:pt x="325524" y="324326"/>
                  </a:lnTo>
                  <a:lnTo>
                    <a:pt x="367314" y="324326"/>
                  </a:lnTo>
                  <a:lnTo>
                    <a:pt x="417390" y="274320"/>
                  </a:lnTo>
                  <a:cubicBezTo>
                    <a:pt x="422126" y="269591"/>
                    <a:pt x="428400" y="266990"/>
                    <a:pt x="435148" y="266990"/>
                  </a:cubicBezTo>
                  <a:close/>
                  <a:moveTo>
                    <a:pt x="314010" y="33243"/>
                  </a:moveTo>
                  <a:cubicBezTo>
                    <a:pt x="239064" y="33243"/>
                    <a:pt x="168500" y="62447"/>
                    <a:pt x="115458" y="115415"/>
                  </a:cubicBezTo>
                  <a:cubicBezTo>
                    <a:pt x="6059" y="224661"/>
                    <a:pt x="6059" y="402482"/>
                    <a:pt x="115458" y="511847"/>
                  </a:cubicBezTo>
                  <a:cubicBezTo>
                    <a:pt x="116287" y="512675"/>
                    <a:pt x="117115" y="513384"/>
                    <a:pt x="117944" y="514212"/>
                  </a:cubicBezTo>
                  <a:cubicBezTo>
                    <a:pt x="149201" y="508773"/>
                    <a:pt x="185549" y="494704"/>
                    <a:pt x="223081" y="473540"/>
                  </a:cubicBezTo>
                  <a:cubicBezTo>
                    <a:pt x="226159" y="471767"/>
                    <a:pt x="230066" y="472831"/>
                    <a:pt x="231724" y="475905"/>
                  </a:cubicBezTo>
                  <a:cubicBezTo>
                    <a:pt x="233500" y="478860"/>
                    <a:pt x="232434" y="482762"/>
                    <a:pt x="229356" y="484417"/>
                  </a:cubicBezTo>
                  <a:cubicBezTo>
                    <a:pt x="194073" y="504399"/>
                    <a:pt x="159857" y="518114"/>
                    <a:pt x="129429" y="524853"/>
                  </a:cubicBezTo>
                  <a:cubicBezTo>
                    <a:pt x="180576" y="569545"/>
                    <a:pt x="245458" y="593900"/>
                    <a:pt x="314010" y="593900"/>
                  </a:cubicBezTo>
                  <a:cubicBezTo>
                    <a:pt x="388955" y="593900"/>
                    <a:pt x="459520" y="564815"/>
                    <a:pt x="512443" y="511847"/>
                  </a:cubicBezTo>
                  <a:cubicBezTo>
                    <a:pt x="617461" y="407094"/>
                    <a:pt x="621723" y="239322"/>
                    <a:pt x="525467" y="129248"/>
                  </a:cubicBezTo>
                  <a:cubicBezTo>
                    <a:pt x="518244" y="162116"/>
                    <a:pt x="502853" y="199241"/>
                    <a:pt x="480239" y="237430"/>
                  </a:cubicBezTo>
                  <a:cubicBezTo>
                    <a:pt x="479055" y="239440"/>
                    <a:pt x="476924" y="240504"/>
                    <a:pt x="474793" y="240504"/>
                  </a:cubicBezTo>
                  <a:cubicBezTo>
                    <a:pt x="473727" y="240504"/>
                    <a:pt x="472662" y="240268"/>
                    <a:pt x="471596" y="239677"/>
                  </a:cubicBezTo>
                  <a:cubicBezTo>
                    <a:pt x="468636" y="237903"/>
                    <a:pt x="467571" y="234002"/>
                    <a:pt x="469346" y="231046"/>
                  </a:cubicBezTo>
                  <a:cubicBezTo>
                    <a:pt x="493381" y="190492"/>
                    <a:pt x="509009" y="151357"/>
                    <a:pt x="514929" y="117779"/>
                  </a:cubicBezTo>
                  <a:cubicBezTo>
                    <a:pt x="514101" y="116952"/>
                    <a:pt x="513272" y="116242"/>
                    <a:pt x="512443" y="115415"/>
                  </a:cubicBezTo>
                  <a:cubicBezTo>
                    <a:pt x="459520" y="62447"/>
                    <a:pt x="388955" y="33243"/>
                    <a:pt x="314010" y="33243"/>
                  </a:cubicBezTo>
                  <a:close/>
                  <a:moveTo>
                    <a:pt x="446555" y="12833"/>
                  </a:moveTo>
                  <a:cubicBezTo>
                    <a:pt x="425125" y="11784"/>
                    <a:pt x="399670" y="16277"/>
                    <a:pt x="371432" y="26268"/>
                  </a:cubicBezTo>
                  <a:cubicBezTo>
                    <a:pt x="425895" y="37027"/>
                    <a:pt x="476095" y="63038"/>
                    <a:pt x="516942" y="102173"/>
                  </a:cubicBezTo>
                  <a:cubicBezTo>
                    <a:pt x="519547" y="71905"/>
                    <a:pt x="512917" y="48022"/>
                    <a:pt x="497525" y="32652"/>
                  </a:cubicBezTo>
                  <a:cubicBezTo>
                    <a:pt x="485389" y="20474"/>
                    <a:pt x="467985" y="13883"/>
                    <a:pt x="446555" y="12833"/>
                  </a:cubicBezTo>
                  <a:close/>
                  <a:moveTo>
                    <a:pt x="438090" y="20"/>
                  </a:moveTo>
                  <a:cubicBezTo>
                    <a:pt x="467334" y="-453"/>
                    <a:pt x="490303" y="7587"/>
                    <a:pt x="506405" y="23667"/>
                  </a:cubicBezTo>
                  <a:cubicBezTo>
                    <a:pt x="526414" y="43648"/>
                    <a:pt x="533873" y="74625"/>
                    <a:pt x="528308" y="113641"/>
                  </a:cubicBezTo>
                  <a:cubicBezTo>
                    <a:pt x="635694" y="228327"/>
                    <a:pt x="633445" y="408867"/>
                    <a:pt x="521441" y="520715"/>
                  </a:cubicBezTo>
                  <a:cubicBezTo>
                    <a:pt x="466031" y="576047"/>
                    <a:pt x="392388" y="606551"/>
                    <a:pt x="314010" y="606551"/>
                  </a:cubicBezTo>
                  <a:cubicBezTo>
                    <a:pt x="238946" y="606551"/>
                    <a:pt x="168263" y="578648"/>
                    <a:pt x="113682" y="527690"/>
                  </a:cubicBezTo>
                  <a:cubicBezTo>
                    <a:pt x="105394" y="528873"/>
                    <a:pt x="97462" y="529464"/>
                    <a:pt x="89884" y="529464"/>
                  </a:cubicBezTo>
                  <a:cubicBezTo>
                    <a:pt x="61942" y="529464"/>
                    <a:pt x="39329" y="521424"/>
                    <a:pt x="23700" y="505817"/>
                  </a:cubicBezTo>
                  <a:cubicBezTo>
                    <a:pt x="7480" y="489620"/>
                    <a:pt x="-453" y="466683"/>
                    <a:pt x="21" y="437597"/>
                  </a:cubicBezTo>
                  <a:cubicBezTo>
                    <a:pt x="376" y="410641"/>
                    <a:pt x="7953" y="379782"/>
                    <a:pt x="22516" y="345613"/>
                  </a:cubicBezTo>
                  <a:cubicBezTo>
                    <a:pt x="13281" y="260367"/>
                    <a:pt x="41223" y="171693"/>
                    <a:pt x="106578" y="106429"/>
                  </a:cubicBezTo>
                  <a:cubicBezTo>
                    <a:pt x="161988" y="51096"/>
                    <a:pt x="235631" y="20711"/>
                    <a:pt x="314010" y="20711"/>
                  </a:cubicBezTo>
                  <a:cubicBezTo>
                    <a:pt x="324902" y="20711"/>
                    <a:pt x="335676" y="21302"/>
                    <a:pt x="346450" y="22484"/>
                  </a:cubicBezTo>
                  <a:cubicBezTo>
                    <a:pt x="380430" y="7942"/>
                    <a:pt x="411214" y="493"/>
                    <a:pt x="438090" y="2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9" name="fountain-pen-close-up_16941">
              <a:extLst>
                <a:ext uri="{FF2B5EF4-FFF2-40B4-BE49-F238E27FC236}">
                  <a16:creationId xmlns:a16="http://schemas.microsoft.com/office/drawing/2014/main" id="{B22DD13A-E941-484B-884A-E2867399B661}"/>
                </a:ext>
              </a:extLst>
            </p:cNvPr>
            <p:cNvSpPr>
              <a:spLocks noChangeAspect="1"/>
            </p:cNvSpPr>
            <p:nvPr/>
          </p:nvSpPr>
          <p:spPr bwMode="auto">
            <a:xfrm rot="790632" flipH="1">
              <a:off x="8336982" y="2936716"/>
              <a:ext cx="578472" cy="599350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62" name="文本框 61">
            <a:extLst>
              <a:ext uri="{FF2B5EF4-FFF2-40B4-BE49-F238E27FC236}">
                <a16:creationId xmlns:a16="http://schemas.microsoft.com/office/drawing/2014/main" id="{BA1B67D1-33F9-48F0-9C90-98D8B4F089D9}"/>
              </a:ext>
            </a:extLst>
          </p:cNvPr>
          <p:cNvSpPr txBox="1"/>
          <p:nvPr/>
        </p:nvSpPr>
        <p:spPr>
          <a:xfrm>
            <a:off x="4317344" y="3956118"/>
            <a:ext cx="29499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03</a:t>
            </a:r>
            <a:endParaRPr lang="zh-CN" altLang="en-US" sz="32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6E34292B-1F7B-443A-AC49-5E2B7B270096}"/>
              </a:ext>
            </a:extLst>
          </p:cNvPr>
          <p:cNvSpPr txBox="1"/>
          <p:nvPr/>
        </p:nvSpPr>
        <p:spPr>
          <a:xfrm>
            <a:off x="4440838" y="4515936"/>
            <a:ext cx="2949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LUYỆN TẬP</a:t>
            </a:r>
            <a:endParaRPr lang="zh-CN" altLang="en-US" sz="28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2" name="组合 55">
            <a:extLst>
              <a:ext uri="{FF2B5EF4-FFF2-40B4-BE49-F238E27FC236}">
                <a16:creationId xmlns:a16="http://schemas.microsoft.com/office/drawing/2014/main" id="{B6C0BE13-4145-0547-145B-B9882FFFFAEB}"/>
              </a:ext>
            </a:extLst>
          </p:cNvPr>
          <p:cNvGrpSpPr/>
          <p:nvPr/>
        </p:nvGrpSpPr>
        <p:grpSpPr>
          <a:xfrm>
            <a:off x="8252328" y="2686099"/>
            <a:ext cx="3649367" cy="2198285"/>
            <a:chOff x="2671537" y="1310108"/>
            <a:chExt cx="6927843" cy="4173155"/>
          </a:xfrm>
        </p:grpSpPr>
        <p:grpSp>
          <p:nvGrpSpPr>
            <p:cNvPr id="3" name="组合 56">
              <a:extLst>
                <a:ext uri="{FF2B5EF4-FFF2-40B4-BE49-F238E27FC236}">
                  <a16:creationId xmlns:a16="http://schemas.microsoft.com/office/drawing/2014/main" id="{6B98D197-A19B-8BB0-FFF1-57D19B8FC72C}"/>
                </a:ext>
              </a:extLst>
            </p:cNvPr>
            <p:cNvGrpSpPr/>
            <p:nvPr/>
          </p:nvGrpSpPr>
          <p:grpSpPr>
            <a:xfrm>
              <a:off x="2671537" y="1310108"/>
              <a:ext cx="6927843" cy="4173155"/>
              <a:chOff x="3581729" y="1730706"/>
              <a:chExt cx="4882296" cy="2940970"/>
            </a:xfrm>
          </p:grpSpPr>
          <p:sp>
            <p:nvSpPr>
              <p:cNvPr id="38" name="cloud-alone_17471">
                <a:extLst>
                  <a:ext uri="{FF2B5EF4-FFF2-40B4-BE49-F238E27FC236}">
                    <a16:creationId xmlns:a16="http://schemas.microsoft.com/office/drawing/2014/main" id="{A72A00C7-EE1C-C2B4-E08D-1AA5487C233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581729" y="1730706"/>
                <a:ext cx="4882296" cy="2940970"/>
              </a:xfrm>
              <a:custGeom>
                <a:avLst/>
                <a:gdLst>
                  <a:gd name="T0" fmla="*/ 372171 w 604011"/>
                  <a:gd name="T1" fmla="*/ 372171 w 604011"/>
                  <a:gd name="T2" fmla="*/ 372171 w 604011"/>
                  <a:gd name="T3" fmla="*/ 372171 w 604011"/>
                  <a:gd name="T4" fmla="*/ 372171 w 604011"/>
                  <a:gd name="T5" fmla="*/ 372171 w 604011"/>
                  <a:gd name="T6" fmla="*/ 372171 w 604011"/>
                  <a:gd name="T7" fmla="*/ 372171 w 604011"/>
                  <a:gd name="T8" fmla="*/ 372171 w 604011"/>
                  <a:gd name="T9" fmla="*/ 372171 w 604011"/>
                  <a:gd name="T10" fmla="*/ 372171 w 604011"/>
                  <a:gd name="T11" fmla="*/ 372171 w 604011"/>
                  <a:gd name="T12" fmla="*/ 372171 w 604011"/>
                  <a:gd name="T13" fmla="*/ 372171 w 604011"/>
                  <a:gd name="T14" fmla="*/ 372171 w 604011"/>
                  <a:gd name="T15" fmla="*/ 372171 w 604011"/>
                  <a:gd name="T16" fmla="*/ 372171 w 604011"/>
                  <a:gd name="T17" fmla="*/ 372171 w 604011"/>
                  <a:gd name="T18" fmla="*/ 372171 w 604011"/>
                  <a:gd name="T19" fmla="*/ 372171 w 604011"/>
                  <a:gd name="T20" fmla="*/ 372171 w 604011"/>
                  <a:gd name="T21" fmla="*/ 372171 w 604011"/>
                  <a:gd name="T22" fmla="*/ 372171 w 604011"/>
                  <a:gd name="T23" fmla="*/ 372171 w 604011"/>
                  <a:gd name="T24" fmla="*/ 372171 w 604011"/>
                  <a:gd name="T25" fmla="*/ 372171 w 604011"/>
                  <a:gd name="T26" fmla="*/ 372171 w 604011"/>
                  <a:gd name="T27" fmla="*/ 372171 w 604011"/>
                  <a:gd name="T28" fmla="*/ 372171 w 604011"/>
                  <a:gd name="T29" fmla="*/ 372171 w 6040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546" h="4656">
                    <a:moveTo>
                      <a:pt x="3439" y="4656"/>
                    </a:moveTo>
                    <a:cubicBezTo>
                      <a:pt x="2908" y="4656"/>
                      <a:pt x="2402" y="4450"/>
                      <a:pt x="2023" y="4085"/>
                    </a:cubicBezTo>
                    <a:cubicBezTo>
                      <a:pt x="1840" y="4168"/>
                      <a:pt x="1640" y="4211"/>
                      <a:pt x="1436" y="4211"/>
                    </a:cubicBezTo>
                    <a:cubicBezTo>
                      <a:pt x="644" y="4211"/>
                      <a:pt x="0" y="3567"/>
                      <a:pt x="0" y="2775"/>
                    </a:cubicBezTo>
                    <a:cubicBezTo>
                      <a:pt x="0" y="2170"/>
                      <a:pt x="372" y="1643"/>
                      <a:pt x="925" y="1434"/>
                    </a:cubicBezTo>
                    <a:cubicBezTo>
                      <a:pt x="986" y="633"/>
                      <a:pt x="1658" y="0"/>
                      <a:pt x="2474" y="0"/>
                    </a:cubicBezTo>
                    <a:cubicBezTo>
                      <a:pt x="2949" y="0"/>
                      <a:pt x="3394" y="216"/>
                      <a:pt x="3688" y="584"/>
                    </a:cubicBezTo>
                    <a:lnTo>
                      <a:pt x="3928" y="629"/>
                    </a:lnTo>
                    <a:cubicBezTo>
                      <a:pt x="3933" y="630"/>
                      <a:pt x="3938" y="631"/>
                      <a:pt x="3943" y="632"/>
                    </a:cubicBezTo>
                    <a:cubicBezTo>
                      <a:pt x="4316" y="727"/>
                      <a:pt x="4648" y="920"/>
                      <a:pt x="4911" y="1196"/>
                    </a:cubicBezTo>
                    <a:cubicBezTo>
                      <a:pt x="4979" y="1186"/>
                      <a:pt x="5047" y="1181"/>
                      <a:pt x="5115" y="1181"/>
                    </a:cubicBezTo>
                    <a:cubicBezTo>
                      <a:pt x="5904" y="1181"/>
                      <a:pt x="6546" y="1823"/>
                      <a:pt x="6546" y="2612"/>
                    </a:cubicBezTo>
                    <a:cubicBezTo>
                      <a:pt x="6546" y="3401"/>
                      <a:pt x="5904" y="4043"/>
                      <a:pt x="5115" y="4043"/>
                    </a:cubicBezTo>
                    <a:cubicBezTo>
                      <a:pt x="5047" y="4043"/>
                      <a:pt x="4979" y="4038"/>
                      <a:pt x="4911" y="4028"/>
                    </a:cubicBezTo>
                    <a:cubicBezTo>
                      <a:pt x="4527" y="4429"/>
                      <a:pt x="3998" y="4656"/>
                      <a:pt x="3439" y="4656"/>
                    </a:cubicBezTo>
                    <a:close/>
                  </a:path>
                </a:pathLst>
              </a:custGeom>
              <a:solidFill>
                <a:srgbClr val="195B5A"/>
              </a:solidFill>
              <a:ln w="57150">
                <a:solidFill>
                  <a:schemeClr val="bg1"/>
                </a:solidFill>
              </a:ln>
              <a:effectLst>
                <a:outerShdw blurRad="203200" dist="38100" dir="5400000" sx="103000" sy="103000" algn="t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9" name="cloud-alone_17471">
                <a:extLst>
                  <a:ext uri="{FF2B5EF4-FFF2-40B4-BE49-F238E27FC236}">
                    <a16:creationId xmlns:a16="http://schemas.microsoft.com/office/drawing/2014/main" id="{9B291598-43A7-879D-3BA6-E8A170A04D0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92837" y="1867866"/>
                <a:ext cx="4677577" cy="2721647"/>
              </a:xfrm>
              <a:custGeom>
                <a:avLst/>
                <a:gdLst>
                  <a:gd name="T0" fmla="*/ 372171 w 604011"/>
                  <a:gd name="T1" fmla="*/ 372171 w 604011"/>
                  <a:gd name="T2" fmla="*/ 372171 w 604011"/>
                  <a:gd name="T3" fmla="*/ 372171 w 604011"/>
                  <a:gd name="T4" fmla="*/ 372171 w 604011"/>
                  <a:gd name="T5" fmla="*/ 372171 w 604011"/>
                  <a:gd name="T6" fmla="*/ 372171 w 604011"/>
                  <a:gd name="T7" fmla="*/ 372171 w 604011"/>
                  <a:gd name="T8" fmla="*/ 372171 w 604011"/>
                  <a:gd name="T9" fmla="*/ 372171 w 604011"/>
                  <a:gd name="T10" fmla="*/ 372171 w 604011"/>
                  <a:gd name="T11" fmla="*/ 372171 w 604011"/>
                  <a:gd name="T12" fmla="*/ 372171 w 604011"/>
                  <a:gd name="T13" fmla="*/ 372171 w 604011"/>
                  <a:gd name="T14" fmla="*/ 372171 w 604011"/>
                  <a:gd name="T15" fmla="*/ 372171 w 604011"/>
                  <a:gd name="T16" fmla="*/ 372171 w 604011"/>
                  <a:gd name="T17" fmla="*/ 372171 w 604011"/>
                  <a:gd name="T18" fmla="*/ 372171 w 604011"/>
                  <a:gd name="T19" fmla="*/ 372171 w 604011"/>
                  <a:gd name="T20" fmla="*/ 372171 w 604011"/>
                  <a:gd name="T21" fmla="*/ 372171 w 604011"/>
                  <a:gd name="T22" fmla="*/ 372171 w 604011"/>
                  <a:gd name="T23" fmla="*/ 372171 w 604011"/>
                  <a:gd name="T24" fmla="*/ 372171 w 604011"/>
                  <a:gd name="T25" fmla="*/ 372171 w 604011"/>
                  <a:gd name="T26" fmla="*/ 372171 w 604011"/>
                  <a:gd name="T27" fmla="*/ 372171 w 604011"/>
                  <a:gd name="T28" fmla="*/ 372171 w 604011"/>
                  <a:gd name="T29" fmla="*/ 372171 w 6040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546" h="4656">
                    <a:moveTo>
                      <a:pt x="3439" y="4656"/>
                    </a:moveTo>
                    <a:cubicBezTo>
                      <a:pt x="2908" y="4656"/>
                      <a:pt x="2402" y="4450"/>
                      <a:pt x="2023" y="4085"/>
                    </a:cubicBezTo>
                    <a:cubicBezTo>
                      <a:pt x="1840" y="4168"/>
                      <a:pt x="1640" y="4211"/>
                      <a:pt x="1436" y="4211"/>
                    </a:cubicBezTo>
                    <a:cubicBezTo>
                      <a:pt x="644" y="4211"/>
                      <a:pt x="0" y="3567"/>
                      <a:pt x="0" y="2775"/>
                    </a:cubicBezTo>
                    <a:cubicBezTo>
                      <a:pt x="0" y="2170"/>
                      <a:pt x="372" y="1643"/>
                      <a:pt x="925" y="1434"/>
                    </a:cubicBezTo>
                    <a:cubicBezTo>
                      <a:pt x="986" y="633"/>
                      <a:pt x="1658" y="0"/>
                      <a:pt x="2474" y="0"/>
                    </a:cubicBezTo>
                    <a:cubicBezTo>
                      <a:pt x="2949" y="0"/>
                      <a:pt x="3394" y="216"/>
                      <a:pt x="3688" y="584"/>
                    </a:cubicBezTo>
                    <a:lnTo>
                      <a:pt x="3928" y="629"/>
                    </a:lnTo>
                    <a:cubicBezTo>
                      <a:pt x="3933" y="630"/>
                      <a:pt x="3938" y="631"/>
                      <a:pt x="3943" y="632"/>
                    </a:cubicBezTo>
                    <a:cubicBezTo>
                      <a:pt x="4316" y="727"/>
                      <a:pt x="4648" y="920"/>
                      <a:pt x="4911" y="1196"/>
                    </a:cubicBezTo>
                    <a:cubicBezTo>
                      <a:pt x="4979" y="1186"/>
                      <a:pt x="5047" y="1181"/>
                      <a:pt x="5115" y="1181"/>
                    </a:cubicBezTo>
                    <a:cubicBezTo>
                      <a:pt x="5904" y="1181"/>
                      <a:pt x="6546" y="1823"/>
                      <a:pt x="6546" y="2612"/>
                    </a:cubicBezTo>
                    <a:cubicBezTo>
                      <a:pt x="6546" y="3401"/>
                      <a:pt x="5904" y="4043"/>
                      <a:pt x="5115" y="4043"/>
                    </a:cubicBezTo>
                    <a:cubicBezTo>
                      <a:pt x="5047" y="4043"/>
                      <a:pt x="4979" y="4038"/>
                      <a:pt x="4911" y="4028"/>
                    </a:cubicBezTo>
                    <a:cubicBezTo>
                      <a:pt x="4527" y="4429"/>
                      <a:pt x="3998" y="4656"/>
                      <a:pt x="3439" y="4656"/>
                    </a:cubicBezTo>
                    <a:close/>
                  </a:path>
                </a:pathLst>
              </a:custGeom>
              <a:noFill/>
              <a:ln w="28575">
                <a:solidFill>
                  <a:schemeClr val="bg1"/>
                </a:solidFill>
                <a:prstDash val="sysDot"/>
              </a:ln>
              <a:effectLst>
                <a:outerShdw blurRad="203200" dist="38100" dir="5400000" sx="103000" sy="103000" algn="t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36" name="paper-aeroplane-shape_18344">
              <a:extLst>
                <a:ext uri="{FF2B5EF4-FFF2-40B4-BE49-F238E27FC236}">
                  <a16:creationId xmlns:a16="http://schemas.microsoft.com/office/drawing/2014/main" id="{D331CB0C-50D9-9269-4F34-F90D86CA4C9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806141" y="1796420"/>
              <a:ext cx="609685" cy="609052"/>
            </a:xfrm>
            <a:custGeom>
              <a:avLst/>
              <a:gdLst>
                <a:gd name="connsiteX0" fmla="*/ 307530 w 607181"/>
                <a:gd name="connsiteY0" fmla="*/ 454721 h 606551"/>
                <a:gd name="connsiteX1" fmla="*/ 302084 w 607181"/>
                <a:gd name="connsiteY1" fmla="*/ 460160 h 606551"/>
                <a:gd name="connsiteX2" fmla="*/ 294270 w 607181"/>
                <a:gd name="connsiteY2" fmla="*/ 466425 h 606551"/>
                <a:gd name="connsiteX3" fmla="*/ 307530 w 607181"/>
                <a:gd name="connsiteY3" fmla="*/ 493970 h 606551"/>
                <a:gd name="connsiteX4" fmla="*/ 233421 w 607181"/>
                <a:gd name="connsiteY4" fmla="*/ 419374 h 606551"/>
                <a:gd name="connsiteX5" fmla="*/ 260531 w 607181"/>
                <a:gd name="connsiteY5" fmla="*/ 432496 h 606551"/>
                <a:gd name="connsiteX6" fmla="*/ 266687 w 607181"/>
                <a:gd name="connsiteY6" fmla="*/ 424812 h 606551"/>
                <a:gd name="connsiteX7" fmla="*/ 272133 w 607181"/>
                <a:gd name="connsiteY7" fmla="*/ 419374 h 606551"/>
                <a:gd name="connsiteX8" fmla="*/ 387794 w 607181"/>
                <a:gd name="connsiteY8" fmla="*/ 374569 h 606551"/>
                <a:gd name="connsiteX9" fmla="*/ 341743 w 607181"/>
                <a:gd name="connsiteY9" fmla="*/ 420675 h 606551"/>
                <a:gd name="connsiteX10" fmla="*/ 380573 w 607181"/>
                <a:gd name="connsiteY10" fmla="*/ 501418 h 606551"/>
                <a:gd name="connsiteX11" fmla="*/ 387794 w 607181"/>
                <a:gd name="connsiteY11" fmla="*/ 495270 h 606551"/>
                <a:gd name="connsiteX12" fmla="*/ 26305 w 607181"/>
                <a:gd name="connsiteY12" fmla="*/ 370560 h 606551"/>
                <a:gd name="connsiteX13" fmla="*/ 32580 w 607181"/>
                <a:gd name="connsiteY13" fmla="*/ 496832 h 606551"/>
                <a:gd name="connsiteX14" fmla="*/ 102197 w 607181"/>
                <a:gd name="connsiteY14" fmla="*/ 516340 h 606551"/>
                <a:gd name="connsiteX15" fmla="*/ 26305 w 607181"/>
                <a:gd name="connsiteY15" fmla="*/ 370560 h 606551"/>
                <a:gd name="connsiteX16" fmla="*/ 228922 w 607181"/>
                <a:gd name="connsiteY16" fmla="*/ 336976 h 606551"/>
                <a:gd name="connsiteX17" fmla="*/ 222529 w 607181"/>
                <a:gd name="connsiteY17" fmla="*/ 343360 h 606551"/>
                <a:gd name="connsiteX18" fmla="*/ 307174 w 607181"/>
                <a:gd name="connsiteY18" fmla="*/ 384381 h 606551"/>
                <a:gd name="connsiteX19" fmla="*/ 354647 w 607181"/>
                <a:gd name="connsiteY19" fmla="*/ 336976 h 606551"/>
                <a:gd name="connsiteX20" fmla="*/ 435148 w 607181"/>
                <a:gd name="connsiteY20" fmla="*/ 279640 h 606551"/>
                <a:gd name="connsiteX21" fmla="*/ 426388 w 607181"/>
                <a:gd name="connsiteY21" fmla="*/ 283186 h 606551"/>
                <a:gd name="connsiteX22" fmla="*/ 275566 w 607181"/>
                <a:gd name="connsiteY22" fmla="*/ 433797 h 606551"/>
                <a:gd name="connsiteX23" fmla="*/ 265266 w 607181"/>
                <a:gd name="connsiteY23" fmla="*/ 454603 h 606551"/>
                <a:gd name="connsiteX24" fmla="*/ 266687 w 607181"/>
                <a:gd name="connsiteY24" fmla="*/ 459568 h 606551"/>
                <a:gd name="connsiteX25" fmla="*/ 271422 w 607181"/>
                <a:gd name="connsiteY25" fmla="*/ 461696 h 606551"/>
                <a:gd name="connsiteX26" fmla="*/ 272251 w 607181"/>
                <a:gd name="connsiteY26" fmla="*/ 461578 h 606551"/>
                <a:gd name="connsiteX27" fmla="*/ 293205 w 607181"/>
                <a:gd name="connsiteY27" fmla="*/ 451293 h 606551"/>
                <a:gd name="connsiteX28" fmla="*/ 309424 w 607181"/>
                <a:gd name="connsiteY28" fmla="*/ 435097 h 606551"/>
                <a:gd name="connsiteX29" fmla="*/ 443909 w 607181"/>
                <a:gd name="connsiteY29" fmla="*/ 300801 h 606551"/>
                <a:gd name="connsiteX30" fmla="*/ 447578 w 607181"/>
                <a:gd name="connsiteY30" fmla="*/ 291934 h 606551"/>
                <a:gd name="connsiteX31" fmla="*/ 443909 w 607181"/>
                <a:gd name="connsiteY31" fmla="*/ 283186 h 606551"/>
                <a:gd name="connsiteX32" fmla="*/ 435148 w 607181"/>
                <a:gd name="connsiteY32" fmla="*/ 279640 h 606551"/>
                <a:gd name="connsiteX33" fmla="*/ 435148 w 607181"/>
                <a:gd name="connsiteY33" fmla="*/ 266990 h 606551"/>
                <a:gd name="connsiteX34" fmla="*/ 452787 w 607181"/>
                <a:gd name="connsiteY34" fmla="*/ 274320 h 606551"/>
                <a:gd name="connsiteX35" fmla="*/ 460127 w 607181"/>
                <a:gd name="connsiteY35" fmla="*/ 291934 h 606551"/>
                <a:gd name="connsiteX36" fmla="*/ 452787 w 607181"/>
                <a:gd name="connsiteY36" fmla="*/ 309667 h 606551"/>
                <a:gd name="connsiteX37" fmla="*/ 400461 w 607181"/>
                <a:gd name="connsiteY37" fmla="*/ 361920 h 606551"/>
                <a:gd name="connsiteX38" fmla="*/ 400461 w 607181"/>
                <a:gd name="connsiteY38" fmla="*/ 399986 h 606551"/>
                <a:gd name="connsiteX39" fmla="*/ 411116 w 607181"/>
                <a:gd name="connsiteY39" fmla="*/ 389465 h 606551"/>
                <a:gd name="connsiteX40" fmla="*/ 419995 w 607181"/>
                <a:gd name="connsiteY40" fmla="*/ 389465 h 606551"/>
                <a:gd name="connsiteX41" fmla="*/ 419995 w 607181"/>
                <a:gd name="connsiteY41" fmla="*/ 398331 h 606551"/>
                <a:gd name="connsiteX42" fmla="*/ 400461 w 607181"/>
                <a:gd name="connsiteY42" fmla="*/ 417837 h 606551"/>
                <a:gd name="connsiteX43" fmla="*/ 400461 w 607181"/>
                <a:gd name="connsiteY43" fmla="*/ 498226 h 606551"/>
                <a:gd name="connsiteX44" fmla="*/ 398212 w 607181"/>
                <a:gd name="connsiteY44" fmla="*/ 503073 h 606551"/>
                <a:gd name="connsiteX45" fmla="*/ 382467 w 607181"/>
                <a:gd name="connsiteY45" fmla="*/ 516313 h 606551"/>
                <a:gd name="connsiteX46" fmla="*/ 378323 w 607181"/>
                <a:gd name="connsiteY46" fmla="*/ 517850 h 606551"/>
                <a:gd name="connsiteX47" fmla="*/ 377021 w 607181"/>
                <a:gd name="connsiteY47" fmla="*/ 517614 h 606551"/>
                <a:gd name="connsiteX48" fmla="*/ 372641 w 607181"/>
                <a:gd name="connsiteY48" fmla="*/ 514185 h 606551"/>
                <a:gd name="connsiteX49" fmla="*/ 332272 w 607181"/>
                <a:gd name="connsiteY49" fmla="*/ 430132 h 606551"/>
                <a:gd name="connsiteX50" fmla="*/ 320197 w 607181"/>
                <a:gd name="connsiteY50" fmla="*/ 442072 h 606551"/>
                <a:gd name="connsiteX51" fmla="*/ 320197 w 607181"/>
                <a:gd name="connsiteY51" fmla="*/ 498226 h 606551"/>
                <a:gd name="connsiteX52" fmla="*/ 317947 w 607181"/>
                <a:gd name="connsiteY52" fmla="*/ 503073 h 606551"/>
                <a:gd name="connsiteX53" fmla="*/ 309897 w 607181"/>
                <a:gd name="connsiteY53" fmla="*/ 509811 h 606551"/>
                <a:gd name="connsiteX54" fmla="*/ 305872 w 607181"/>
                <a:gd name="connsiteY54" fmla="*/ 511348 h 606551"/>
                <a:gd name="connsiteX55" fmla="*/ 304570 w 607181"/>
                <a:gd name="connsiteY55" fmla="*/ 511112 h 606551"/>
                <a:gd name="connsiteX56" fmla="*/ 300190 w 607181"/>
                <a:gd name="connsiteY56" fmla="*/ 507683 h 606551"/>
                <a:gd name="connsiteX57" fmla="*/ 283024 w 607181"/>
                <a:gd name="connsiteY57" fmla="*/ 471981 h 606551"/>
                <a:gd name="connsiteX58" fmla="*/ 273908 w 607181"/>
                <a:gd name="connsiteY58" fmla="*/ 474109 h 606551"/>
                <a:gd name="connsiteX59" fmla="*/ 271422 w 607181"/>
                <a:gd name="connsiteY59" fmla="*/ 474228 h 606551"/>
                <a:gd name="connsiteX60" fmla="*/ 257216 w 607181"/>
                <a:gd name="connsiteY60" fmla="*/ 467844 h 606551"/>
                <a:gd name="connsiteX61" fmla="*/ 252717 w 607181"/>
                <a:gd name="connsiteY61" fmla="*/ 452948 h 606551"/>
                <a:gd name="connsiteX62" fmla="*/ 254967 w 607181"/>
                <a:gd name="connsiteY62" fmla="*/ 443845 h 606551"/>
                <a:gd name="connsiteX63" fmla="*/ 218386 w 607181"/>
                <a:gd name="connsiteY63" fmla="*/ 426113 h 606551"/>
                <a:gd name="connsiteX64" fmla="*/ 214953 w 607181"/>
                <a:gd name="connsiteY64" fmla="*/ 421502 h 606551"/>
                <a:gd name="connsiteX65" fmla="*/ 216729 w 607181"/>
                <a:gd name="connsiteY65" fmla="*/ 415946 h 606551"/>
                <a:gd name="connsiteX66" fmla="*/ 224068 w 607181"/>
                <a:gd name="connsiteY66" fmla="*/ 408616 h 606551"/>
                <a:gd name="connsiteX67" fmla="*/ 228567 w 607181"/>
                <a:gd name="connsiteY67" fmla="*/ 406725 h 606551"/>
                <a:gd name="connsiteX68" fmla="*/ 284800 w 607181"/>
                <a:gd name="connsiteY68" fmla="*/ 406725 h 606551"/>
                <a:gd name="connsiteX69" fmla="*/ 297704 w 607181"/>
                <a:gd name="connsiteY69" fmla="*/ 393839 h 606551"/>
                <a:gd name="connsiteX70" fmla="*/ 209034 w 607181"/>
                <a:gd name="connsiteY70" fmla="*/ 350807 h 606551"/>
                <a:gd name="connsiteX71" fmla="*/ 205600 w 607181"/>
                <a:gd name="connsiteY71" fmla="*/ 346197 h 606551"/>
                <a:gd name="connsiteX72" fmla="*/ 207376 w 607181"/>
                <a:gd name="connsiteY72" fmla="*/ 340759 h 606551"/>
                <a:gd name="connsiteX73" fmla="*/ 221819 w 607181"/>
                <a:gd name="connsiteY73" fmla="*/ 326218 h 606551"/>
                <a:gd name="connsiteX74" fmla="*/ 226318 w 607181"/>
                <a:gd name="connsiteY74" fmla="*/ 324326 h 606551"/>
                <a:gd name="connsiteX75" fmla="*/ 307648 w 607181"/>
                <a:gd name="connsiteY75" fmla="*/ 324326 h 606551"/>
                <a:gd name="connsiteX76" fmla="*/ 326708 w 607181"/>
                <a:gd name="connsiteY76" fmla="*/ 305293 h 606551"/>
                <a:gd name="connsiteX77" fmla="*/ 335705 w 607181"/>
                <a:gd name="connsiteY77" fmla="*/ 305293 h 606551"/>
                <a:gd name="connsiteX78" fmla="*/ 335705 w 607181"/>
                <a:gd name="connsiteY78" fmla="*/ 314159 h 606551"/>
                <a:gd name="connsiteX79" fmla="*/ 325524 w 607181"/>
                <a:gd name="connsiteY79" fmla="*/ 324326 h 606551"/>
                <a:gd name="connsiteX80" fmla="*/ 367314 w 607181"/>
                <a:gd name="connsiteY80" fmla="*/ 324326 h 606551"/>
                <a:gd name="connsiteX81" fmla="*/ 417390 w 607181"/>
                <a:gd name="connsiteY81" fmla="*/ 274320 h 606551"/>
                <a:gd name="connsiteX82" fmla="*/ 435148 w 607181"/>
                <a:gd name="connsiteY82" fmla="*/ 266990 h 606551"/>
                <a:gd name="connsiteX83" fmla="*/ 314010 w 607181"/>
                <a:gd name="connsiteY83" fmla="*/ 33243 h 606551"/>
                <a:gd name="connsiteX84" fmla="*/ 115458 w 607181"/>
                <a:gd name="connsiteY84" fmla="*/ 115415 h 606551"/>
                <a:gd name="connsiteX85" fmla="*/ 115458 w 607181"/>
                <a:gd name="connsiteY85" fmla="*/ 511847 h 606551"/>
                <a:gd name="connsiteX86" fmla="*/ 117944 w 607181"/>
                <a:gd name="connsiteY86" fmla="*/ 514212 h 606551"/>
                <a:gd name="connsiteX87" fmla="*/ 223081 w 607181"/>
                <a:gd name="connsiteY87" fmla="*/ 473540 h 606551"/>
                <a:gd name="connsiteX88" fmla="*/ 231724 w 607181"/>
                <a:gd name="connsiteY88" fmla="*/ 475905 h 606551"/>
                <a:gd name="connsiteX89" fmla="*/ 229356 w 607181"/>
                <a:gd name="connsiteY89" fmla="*/ 484417 h 606551"/>
                <a:gd name="connsiteX90" fmla="*/ 129429 w 607181"/>
                <a:gd name="connsiteY90" fmla="*/ 524853 h 606551"/>
                <a:gd name="connsiteX91" fmla="*/ 314010 w 607181"/>
                <a:gd name="connsiteY91" fmla="*/ 593900 h 606551"/>
                <a:gd name="connsiteX92" fmla="*/ 512443 w 607181"/>
                <a:gd name="connsiteY92" fmla="*/ 511847 h 606551"/>
                <a:gd name="connsiteX93" fmla="*/ 525467 w 607181"/>
                <a:gd name="connsiteY93" fmla="*/ 129248 h 606551"/>
                <a:gd name="connsiteX94" fmla="*/ 480239 w 607181"/>
                <a:gd name="connsiteY94" fmla="*/ 237430 h 606551"/>
                <a:gd name="connsiteX95" fmla="*/ 474793 w 607181"/>
                <a:gd name="connsiteY95" fmla="*/ 240504 h 606551"/>
                <a:gd name="connsiteX96" fmla="*/ 471596 w 607181"/>
                <a:gd name="connsiteY96" fmla="*/ 239677 h 606551"/>
                <a:gd name="connsiteX97" fmla="*/ 469346 w 607181"/>
                <a:gd name="connsiteY97" fmla="*/ 231046 h 606551"/>
                <a:gd name="connsiteX98" fmla="*/ 514929 w 607181"/>
                <a:gd name="connsiteY98" fmla="*/ 117779 h 606551"/>
                <a:gd name="connsiteX99" fmla="*/ 512443 w 607181"/>
                <a:gd name="connsiteY99" fmla="*/ 115415 h 606551"/>
                <a:gd name="connsiteX100" fmla="*/ 314010 w 607181"/>
                <a:gd name="connsiteY100" fmla="*/ 33243 h 606551"/>
                <a:gd name="connsiteX101" fmla="*/ 446555 w 607181"/>
                <a:gd name="connsiteY101" fmla="*/ 12833 h 606551"/>
                <a:gd name="connsiteX102" fmla="*/ 371432 w 607181"/>
                <a:gd name="connsiteY102" fmla="*/ 26268 h 606551"/>
                <a:gd name="connsiteX103" fmla="*/ 516942 w 607181"/>
                <a:gd name="connsiteY103" fmla="*/ 102173 h 606551"/>
                <a:gd name="connsiteX104" fmla="*/ 497525 w 607181"/>
                <a:gd name="connsiteY104" fmla="*/ 32652 h 606551"/>
                <a:gd name="connsiteX105" fmla="*/ 446555 w 607181"/>
                <a:gd name="connsiteY105" fmla="*/ 12833 h 606551"/>
                <a:gd name="connsiteX106" fmla="*/ 438090 w 607181"/>
                <a:gd name="connsiteY106" fmla="*/ 20 h 606551"/>
                <a:gd name="connsiteX107" fmla="*/ 506405 w 607181"/>
                <a:gd name="connsiteY107" fmla="*/ 23667 h 606551"/>
                <a:gd name="connsiteX108" fmla="*/ 528308 w 607181"/>
                <a:gd name="connsiteY108" fmla="*/ 113641 h 606551"/>
                <a:gd name="connsiteX109" fmla="*/ 521441 w 607181"/>
                <a:gd name="connsiteY109" fmla="*/ 520715 h 606551"/>
                <a:gd name="connsiteX110" fmla="*/ 314010 w 607181"/>
                <a:gd name="connsiteY110" fmla="*/ 606551 h 606551"/>
                <a:gd name="connsiteX111" fmla="*/ 113682 w 607181"/>
                <a:gd name="connsiteY111" fmla="*/ 527690 h 606551"/>
                <a:gd name="connsiteX112" fmla="*/ 89884 w 607181"/>
                <a:gd name="connsiteY112" fmla="*/ 529464 h 606551"/>
                <a:gd name="connsiteX113" fmla="*/ 23700 w 607181"/>
                <a:gd name="connsiteY113" fmla="*/ 505817 h 606551"/>
                <a:gd name="connsiteX114" fmla="*/ 21 w 607181"/>
                <a:gd name="connsiteY114" fmla="*/ 437597 h 606551"/>
                <a:gd name="connsiteX115" fmla="*/ 22516 w 607181"/>
                <a:gd name="connsiteY115" fmla="*/ 345613 h 606551"/>
                <a:gd name="connsiteX116" fmla="*/ 106578 w 607181"/>
                <a:gd name="connsiteY116" fmla="*/ 106429 h 606551"/>
                <a:gd name="connsiteX117" fmla="*/ 314010 w 607181"/>
                <a:gd name="connsiteY117" fmla="*/ 20711 h 606551"/>
                <a:gd name="connsiteX118" fmla="*/ 346450 w 607181"/>
                <a:gd name="connsiteY118" fmla="*/ 22484 h 606551"/>
                <a:gd name="connsiteX119" fmla="*/ 438090 w 607181"/>
                <a:gd name="connsiteY119" fmla="*/ 20 h 606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607181" h="606551">
                  <a:moveTo>
                    <a:pt x="307530" y="454721"/>
                  </a:moveTo>
                  <a:lnTo>
                    <a:pt x="302084" y="460160"/>
                  </a:lnTo>
                  <a:cubicBezTo>
                    <a:pt x="299716" y="462524"/>
                    <a:pt x="297112" y="464652"/>
                    <a:pt x="294270" y="466425"/>
                  </a:cubicBezTo>
                  <a:lnTo>
                    <a:pt x="307530" y="493970"/>
                  </a:lnTo>
                  <a:close/>
                  <a:moveTo>
                    <a:pt x="233421" y="419374"/>
                  </a:moveTo>
                  <a:lnTo>
                    <a:pt x="260531" y="432496"/>
                  </a:lnTo>
                  <a:cubicBezTo>
                    <a:pt x="262307" y="429777"/>
                    <a:pt x="264319" y="427177"/>
                    <a:pt x="266687" y="424812"/>
                  </a:cubicBezTo>
                  <a:lnTo>
                    <a:pt x="272133" y="419374"/>
                  </a:lnTo>
                  <a:close/>
                  <a:moveTo>
                    <a:pt x="387794" y="374569"/>
                  </a:moveTo>
                  <a:lnTo>
                    <a:pt x="341743" y="420675"/>
                  </a:lnTo>
                  <a:lnTo>
                    <a:pt x="380573" y="501418"/>
                  </a:lnTo>
                  <a:lnTo>
                    <a:pt x="387794" y="495270"/>
                  </a:lnTo>
                  <a:close/>
                  <a:moveTo>
                    <a:pt x="26305" y="370560"/>
                  </a:moveTo>
                  <a:cubicBezTo>
                    <a:pt x="6296" y="427193"/>
                    <a:pt x="8309" y="472594"/>
                    <a:pt x="32580" y="496832"/>
                  </a:cubicBezTo>
                  <a:cubicBezTo>
                    <a:pt x="47972" y="512202"/>
                    <a:pt x="71888" y="518823"/>
                    <a:pt x="102197" y="516340"/>
                  </a:cubicBezTo>
                  <a:cubicBezTo>
                    <a:pt x="62061" y="474486"/>
                    <a:pt x="36842" y="423764"/>
                    <a:pt x="26305" y="370560"/>
                  </a:cubicBezTo>
                  <a:close/>
                  <a:moveTo>
                    <a:pt x="228922" y="336976"/>
                  </a:moveTo>
                  <a:lnTo>
                    <a:pt x="222529" y="343360"/>
                  </a:lnTo>
                  <a:lnTo>
                    <a:pt x="307174" y="384381"/>
                  </a:lnTo>
                  <a:lnTo>
                    <a:pt x="354647" y="336976"/>
                  </a:lnTo>
                  <a:close/>
                  <a:moveTo>
                    <a:pt x="435148" y="279640"/>
                  </a:moveTo>
                  <a:cubicBezTo>
                    <a:pt x="431833" y="279640"/>
                    <a:pt x="428637" y="280822"/>
                    <a:pt x="426388" y="283186"/>
                  </a:cubicBezTo>
                  <a:lnTo>
                    <a:pt x="275566" y="433797"/>
                  </a:lnTo>
                  <a:cubicBezTo>
                    <a:pt x="270002" y="439353"/>
                    <a:pt x="266332" y="446801"/>
                    <a:pt x="265266" y="454603"/>
                  </a:cubicBezTo>
                  <a:cubicBezTo>
                    <a:pt x="265029" y="456377"/>
                    <a:pt x="265503" y="458150"/>
                    <a:pt x="266687" y="459568"/>
                  </a:cubicBezTo>
                  <a:cubicBezTo>
                    <a:pt x="267871" y="460869"/>
                    <a:pt x="269646" y="461696"/>
                    <a:pt x="271422" y="461696"/>
                  </a:cubicBezTo>
                  <a:cubicBezTo>
                    <a:pt x="271659" y="461696"/>
                    <a:pt x="272014" y="461696"/>
                    <a:pt x="272251" y="461578"/>
                  </a:cubicBezTo>
                  <a:cubicBezTo>
                    <a:pt x="280064" y="460514"/>
                    <a:pt x="287523" y="456849"/>
                    <a:pt x="293205" y="451293"/>
                  </a:cubicBezTo>
                  <a:lnTo>
                    <a:pt x="309424" y="435097"/>
                  </a:lnTo>
                  <a:lnTo>
                    <a:pt x="443909" y="300801"/>
                  </a:lnTo>
                  <a:cubicBezTo>
                    <a:pt x="446276" y="298436"/>
                    <a:pt x="447578" y="295245"/>
                    <a:pt x="447578" y="291934"/>
                  </a:cubicBezTo>
                  <a:cubicBezTo>
                    <a:pt x="447578" y="288624"/>
                    <a:pt x="446276" y="285551"/>
                    <a:pt x="443909" y="283186"/>
                  </a:cubicBezTo>
                  <a:cubicBezTo>
                    <a:pt x="441541" y="280822"/>
                    <a:pt x="438463" y="279640"/>
                    <a:pt x="435148" y="279640"/>
                  </a:cubicBezTo>
                  <a:close/>
                  <a:moveTo>
                    <a:pt x="435148" y="266990"/>
                  </a:moveTo>
                  <a:cubicBezTo>
                    <a:pt x="441778" y="266990"/>
                    <a:pt x="448052" y="269591"/>
                    <a:pt x="452787" y="274320"/>
                  </a:cubicBezTo>
                  <a:cubicBezTo>
                    <a:pt x="457523" y="279049"/>
                    <a:pt x="460127" y="285314"/>
                    <a:pt x="460127" y="291934"/>
                  </a:cubicBezTo>
                  <a:cubicBezTo>
                    <a:pt x="460127" y="298673"/>
                    <a:pt x="457523" y="304938"/>
                    <a:pt x="452787" y="309667"/>
                  </a:cubicBezTo>
                  <a:lnTo>
                    <a:pt x="400461" y="361920"/>
                  </a:lnTo>
                  <a:lnTo>
                    <a:pt x="400461" y="399986"/>
                  </a:lnTo>
                  <a:lnTo>
                    <a:pt x="411116" y="389465"/>
                  </a:lnTo>
                  <a:cubicBezTo>
                    <a:pt x="413484" y="386982"/>
                    <a:pt x="417509" y="386982"/>
                    <a:pt x="419995" y="389465"/>
                  </a:cubicBezTo>
                  <a:cubicBezTo>
                    <a:pt x="422481" y="391947"/>
                    <a:pt x="422481" y="395967"/>
                    <a:pt x="419995" y="398331"/>
                  </a:cubicBezTo>
                  <a:lnTo>
                    <a:pt x="400461" y="417837"/>
                  </a:lnTo>
                  <a:lnTo>
                    <a:pt x="400461" y="498226"/>
                  </a:lnTo>
                  <a:cubicBezTo>
                    <a:pt x="400461" y="500117"/>
                    <a:pt x="399633" y="501891"/>
                    <a:pt x="398212" y="503073"/>
                  </a:cubicBezTo>
                  <a:lnTo>
                    <a:pt x="382467" y="516313"/>
                  </a:lnTo>
                  <a:cubicBezTo>
                    <a:pt x="381283" y="517259"/>
                    <a:pt x="379862" y="517850"/>
                    <a:pt x="378323" y="517850"/>
                  </a:cubicBezTo>
                  <a:cubicBezTo>
                    <a:pt x="377968" y="517850"/>
                    <a:pt x="377495" y="517732"/>
                    <a:pt x="377021" y="517614"/>
                  </a:cubicBezTo>
                  <a:cubicBezTo>
                    <a:pt x="375127" y="517259"/>
                    <a:pt x="373470" y="515959"/>
                    <a:pt x="372641" y="514185"/>
                  </a:cubicBezTo>
                  <a:lnTo>
                    <a:pt x="332272" y="430132"/>
                  </a:lnTo>
                  <a:lnTo>
                    <a:pt x="320197" y="442072"/>
                  </a:lnTo>
                  <a:lnTo>
                    <a:pt x="320197" y="498226"/>
                  </a:lnTo>
                  <a:cubicBezTo>
                    <a:pt x="320197" y="500117"/>
                    <a:pt x="319368" y="501891"/>
                    <a:pt x="317947" y="503073"/>
                  </a:cubicBezTo>
                  <a:lnTo>
                    <a:pt x="309897" y="509811"/>
                  </a:lnTo>
                  <a:cubicBezTo>
                    <a:pt x="308713" y="510757"/>
                    <a:pt x="307293" y="511348"/>
                    <a:pt x="305872" y="511348"/>
                  </a:cubicBezTo>
                  <a:cubicBezTo>
                    <a:pt x="305399" y="511348"/>
                    <a:pt x="304925" y="511230"/>
                    <a:pt x="304570" y="511112"/>
                  </a:cubicBezTo>
                  <a:cubicBezTo>
                    <a:pt x="302557" y="510757"/>
                    <a:pt x="301018" y="509457"/>
                    <a:pt x="300190" y="507683"/>
                  </a:cubicBezTo>
                  <a:lnTo>
                    <a:pt x="283024" y="471981"/>
                  </a:lnTo>
                  <a:cubicBezTo>
                    <a:pt x="280064" y="472927"/>
                    <a:pt x="276986" y="473755"/>
                    <a:pt x="273908" y="474109"/>
                  </a:cubicBezTo>
                  <a:cubicBezTo>
                    <a:pt x="273080" y="474228"/>
                    <a:pt x="272251" y="474228"/>
                    <a:pt x="271422" y="474228"/>
                  </a:cubicBezTo>
                  <a:cubicBezTo>
                    <a:pt x="265977" y="474228"/>
                    <a:pt x="260768" y="471981"/>
                    <a:pt x="257216" y="467844"/>
                  </a:cubicBezTo>
                  <a:cubicBezTo>
                    <a:pt x="253665" y="463824"/>
                    <a:pt x="252007" y="458386"/>
                    <a:pt x="252717" y="452948"/>
                  </a:cubicBezTo>
                  <a:cubicBezTo>
                    <a:pt x="253191" y="449875"/>
                    <a:pt x="253901" y="446801"/>
                    <a:pt x="254967" y="443845"/>
                  </a:cubicBezTo>
                  <a:lnTo>
                    <a:pt x="218386" y="426113"/>
                  </a:lnTo>
                  <a:cubicBezTo>
                    <a:pt x="216610" y="425167"/>
                    <a:pt x="215308" y="423512"/>
                    <a:pt x="214953" y="421502"/>
                  </a:cubicBezTo>
                  <a:cubicBezTo>
                    <a:pt x="214598" y="419492"/>
                    <a:pt x="215308" y="417364"/>
                    <a:pt x="216729" y="415946"/>
                  </a:cubicBezTo>
                  <a:lnTo>
                    <a:pt x="224068" y="408616"/>
                  </a:lnTo>
                  <a:cubicBezTo>
                    <a:pt x="225252" y="407434"/>
                    <a:pt x="226910" y="406725"/>
                    <a:pt x="228567" y="406725"/>
                  </a:cubicBezTo>
                  <a:lnTo>
                    <a:pt x="284800" y="406725"/>
                  </a:lnTo>
                  <a:lnTo>
                    <a:pt x="297704" y="393839"/>
                  </a:lnTo>
                  <a:lnTo>
                    <a:pt x="209034" y="350807"/>
                  </a:lnTo>
                  <a:cubicBezTo>
                    <a:pt x="207258" y="349980"/>
                    <a:pt x="205956" y="348206"/>
                    <a:pt x="205600" y="346197"/>
                  </a:cubicBezTo>
                  <a:cubicBezTo>
                    <a:pt x="205245" y="344187"/>
                    <a:pt x="205837" y="342177"/>
                    <a:pt x="207376" y="340759"/>
                  </a:cubicBezTo>
                  <a:lnTo>
                    <a:pt x="221819" y="326218"/>
                  </a:lnTo>
                  <a:cubicBezTo>
                    <a:pt x="223003" y="325036"/>
                    <a:pt x="224660" y="324326"/>
                    <a:pt x="226318" y="324326"/>
                  </a:cubicBezTo>
                  <a:lnTo>
                    <a:pt x="307648" y="324326"/>
                  </a:lnTo>
                  <a:lnTo>
                    <a:pt x="326708" y="305293"/>
                  </a:lnTo>
                  <a:cubicBezTo>
                    <a:pt x="329194" y="302811"/>
                    <a:pt x="333219" y="302811"/>
                    <a:pt x="335705" y="305293"/>
                  </a:cubicBezTo>
                  <a:cubicBezTo>
                    <a:pt x="338191" y="307776"/>
                    <a:pt x="338191" y="311795"/>
                    <a:pt x="335705" y="314159"/>
                  </a:cubicBezTo>
                  <a:lnTo>
                    <a:pt x="325524" y="324326"/>
                  </a:lnTo>
                  <a:lnTo>
                    <a:pt x="367314" y="324326"/>
                  </a:lnTo>
                  <a:lnTo>
                    <a:pt x="417390" y="274320"/>
                  </a:lnTo>
                  <a:cubicBezTo>
                    <a:pt x="422126" y="269591"/>
                    <a:pt x="428400" y="266990"/>
                    <a:pt x="435148" y="266990"/>
                  </a:cubicBezTo>
                  <a:close/>
                  <a:moveTo>
                    <a:pt x="314010" y="33243"/>
                  </a:moveTo>
                  <a:cubicBezTo>
                    <a:pt x="239064" y="33243"/>
                    <a:pt x="168500" y="62447"/>
                    <a:pt x="115458" y="115415"/>
                  </a:cubicBezTo>
                  <a:cubicBezTo>
                    <a:pt x="6059" y="224661"/>
                    <a:pt x="6059" y="402482"/>
                    <a:pt x="115458" y="511847"/>
                  </a:cubicBezTo>
                  <a:cubicBezTo>
                    <a:pt x="116287" y="512675"/>
                    <a:pt x="117115" y="513384"/>
                    <a:pt x="117944" y="514212"/>
                  </a:cubicBezTo>
                  <a:cubicBezTo>
                    <a:pt x="149201" y="508773"/>
                    <a:pt x="185549" y="494704"/>
                    <a:pt x="223081" y="473540"/>
                  </a:cubicBezTo>
                  <a:cubicBezTo>
                    <a:pt x="226159" y="471767"/>
                    <a:pt x="230066" y="472831"/>
                    <a:pt x="231724" y="475905"/>
                  </a:cubicBezTo>
                  <a:cubicBezTo>
                    <a:pt x="233500" y="478860"/>
                    <a:pt x="232434" y="482762"/>
                    <a:pt x="229356" y="484417"/>
                  </a:cubicBezTo>
                  <a:cubicBezTo>
                    <a:pt x="194073" y="504399"/>
                    <a:pt x="159857" y="518114"/>
                    <a:pt x="129429" y="524853"/>
                  </a:cubicBezTo>
                  <a:cubicBezTo>
                    <a:pt x="180576" y="569545"/>
                    <a:pt x="245458" y="593900"/>
                    <a:pt x="314010" y="593900"/>
                  </a:cubicBezTo>
                  <a:cubicBezTo>
                    <a:pt x="388955" y="593900"/>
                    <a:pt x="459520" y="564815"/>
                    <a:pt x="512443" y="511847"/>
                  </a:cubicBezTo>
                  <a:cubicBezTo>
                    <a:pt x="617461" y="407094"/>
                    <a:pt x="621723" y="239322"/>
                    <a:pt x="525467" y="129248"/>
                  </a:cubicBezTo>
                  <a:cubicBezTo>
                    <a:pt x="518244" y="162116"/>
                    <a:pt x="502853" y="199241"/>
                    <a:pt x="480239" y="237430"/>
                  </a:cubicBezTo>
                  <a:cubicBezTo>
                    <a:pt x="479055" y="239440"/>
                    <a:pt x="476924" y="240504"/>
                    <a:pt x="474793" y="240504"/>
                  </a:cubicBezTo>
                  <a:cubicBezTo>
                    <a:pt x="473727" y="240504"/>
                    <a:pt x="472662" y="240268"/>
                    <a:pt x="471596" y="239677"/>
                  </a:cubicBezTo>
                  <a:cubicBezTo>
                    <a:pt x="468636" y="237903"/>
                    <a:pt x="467571" y="234002"/>
                    <a:pt x="469346" y="231046"/>
                  </a:cubicBezTo>
                  <a:cubicBezTo>
                    <a:pt x="493381" y="190492"/>
                    <a:pt x="509009" y="151357"/>
                    <a:pt x="514929" y="117779"/>
                  </a:cubicBezTo>
                  <a:cubicBezTo>
                    <a:pt x="514101" y="116952"/>
                    <a:pt x="513272" y="116242"/>
                    <a:pt x="512443" y="115415"/>
                  </a:cubicBezTo>
                  <a:cubicBezTo>
                    <a:pt x="459520" y="62447"/>
                    <a:pt x="388955" y="33243"/>
                    <a:pt x="314010" y="33243"/>
                  </a:cubicBezTo>
                  <a:close/>
                  <a:moveTo>
                    <a:pt x="446555" y="12833"/>
                  </a:moveTo>
                  <a:cubicBezTo>
                    <a:pt x="425125" y="11784"/>
                    <a:pt x="399670" y="16277"/>
                    <a:pt x="371432" y="26268"/>
                  </a:cubicBezTo>
                  <a:cubicBezTo>
                    <a:pt x="425895" y="37027"/>
                    <a:pt x="476095" y="63038"/>
                    <a:pt x="516942" y="102173"/>
                  </a:cubicBezTo>
                  <a:cubicBezTo>
                    <a:pt x="519547" y="71905"/>
                    <a:pt x="512917" y="48022"/>
                    <a:pt x="497525" y="32652"/>
                  </a:cubicBezTo>
                  <a:cubicBezTo>
                    <a:pt x="485389" y="20474"/>
                    <a:pt x="467985" y="13883"/>
                    <a:pt x="446555" y="12833"/>
                  </a:cubicBezTo>
                  <a:close/>
                  <a:moveTo>
                    <a:pt x="438090" y="20"/>
                  </a:moveTo>
                  <a:cubicBezTo>
                    <a:pt x="467334" y="-453"/>
                    <a:pt x="490303" y="7587"/>
                    <a:pt x="506405" y="23667"/>
                  </a:cubicBezTo>
                  <a:cubicBezTo>
                    <a:pt x="526414" y="43648"/>
                    <a:pt x="533873" y="74625"/>
                    <a:pt x="528308" y="113641"/>
                  </a:cubicBezTo>
                  <a:cubicBezTo>
                    <a:pt x="635694" y="228327"/>
                    <a:pt x="633445" y="408867"/>
                    <a:pt x="521441" y="520715"/>
                  </a:cubicBezTo>
                  <a:cubicBezTo>
                    <a:pt x="466031" y="576047"/>
                    <a:pt x="392388" y="606551"/>
                    <a:pt x="314010" y="606551"/>
                  </a:cubicBezTo>
                  <a:cubicBezTo>
                    <a:pt x="238946" y="606551"/>
                    <a:pt x="168263" y="578648"/>
                    <a:pt x="113682" y="527690"/>
                  </a:cubicBezTo>
                  <a:cubicBezTo>
                    <a:pt x="105394" y="528873"/>
                    <a:pt x="97462" y="529464"/>
                    <a:pt x="89884" y="529464"/>
                  </a:cubicBezTo>
                  <a:cubicBezTo>
                    <a:pt x="61942" y="529464"/>
                    <a:pt x="39329" y="521424"/>
                    <a:pt x="23700" y="505817"/>
                  </a:cubicBezTo>
                  <a:cubicBezTo>
                    <a:pt x="7480" y="489620"/>
                    <a:pt x="-453" y="466683"/>
                    <a:pt x="21" y="437597"/>
                  </a:cubicBezTo>
                  <a:cubicBezTo>
                    <a:pt x="376" y="410641"/>
                    <a:pt x="7953" y="379782"/>
                    <a:pt x="22516" y="345613"/>
                  </a:cubicBezTo>
                  <a:cubicBezTo>
                    <a:pt x="13281" y="260367"/>
                    <a:pt x="41223" y="171693"/>
                    <a:pt x="106578" y="106429"/>
                  </a:cubicBezTo>
                  <a:cubicBezTo>
                    <a:pt x="161988" y="51096"/>
                    <a:pt x="235631" y="20711"/>
                    <a:pt x="314010" y="20711"/>
                  </a:cubicBezTo>
                  <a:cubicBezTo>
                    <a:pt x="324902" y="20711"/>
                    <a:pt x="335676" y="21302"/>
                    <a:pt x="346450" y="22484"/>
                  </a:cubicBezTo>
                  <a:cubicBezTo>
                    <a:pt x="380430" y="7942"/>
                    <a:pt x="411214" y="493"/>
                    <a:pt x="438090" y="2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" name="fountain-pen-close-up_16941">
              <a:extLst>
                <a:ext uri="{FF2B5EF4-FFF2-40B4-BE49-F238E27FC236}">
                  <a16:creationId xmlns:a16="http://schemas.microsoft.com/office/drawing/2014/main" id="{49991391-8307-0956-DF7D-99B69F8D8D78}"/>
                </a:ext>
              </a:extLst>
            </p:cNvPr>
            <p:cNvSpPr>
              <a:spLocks noChangeAspect="1"/>
            </p:cNvSpPr>
            <p:nvPr/>
          </p:nvSpPr>
          <p:spPr bwMode="auto">
            <a:xfrm rot="790632" flipH="1">
              <a:off x="8336982" y="2936716"/>
              <a:ext cx="578472" cy="599350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40" name="文本框 61">
            <a:extLst>
              <a:ext uri="{FF2B5EF4-FFF2-40B4-BE49-F238E27FC236}">
                <a16:creationId xmlns:a16="http://schemas.microsoft.com/office/drawing/2014/main" id="{757A935B-3DDB-1FD9-8C15-2834B1B4C882}"/>
              </a:ext>
            </a:extLst>
          </p:cNvPr>
          <p:cNvSpPr txBox="1"/>
          <p:nvPr/>
        </p:nvSpPr>
        <p:spPr>
          <a:xfrm>
            <a:off x="8433157" y="3198344"/>
            <a:ext cx="2949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bg1">
                    <a:lumMod val="95000"/>
                  </a:schemeClr>
                </a:solidFill>
                <a:cs typeface="+mn-ea"/>
                <a:sym typeface="+mn-lt"/>
              </a:rPr>
              <a:t>04</a:t>
            </a:r>
            <a:endParaRPr lang="zh-CN" altLang="en-US" sz="2800" b="1" dirty="0">
              <a:solidFill>
                <a:schemeClr val="bg1">
                  <a:lumMod val="9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1" name="文本框 62">
            <a:extLst>
              <a:ext uri="{FF2B5EF4-FFF2-40B4-BE49-F238E27FC236}">
                <a16:creationId xmlns:a16="http://schemas.microsoft.com/office/drawing/2014/main" id="{E04ED49F-BD37-301E-D4FF-D11903536E1B}"/>
              </a:ext>
            </a:extLst>
          </p:cNvPr>
          <p:cNvSpPr txBox="1"/>
          <p:nvPr/>
        </p:nvSpPr>
        <p:spPr>
          <a:xfrm>
            <a:off x="8454490" y="3663731"/>
            <a:ext cx="29499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VẬN DỤNG</a:t>
            </a:r>
            <a:endParaRPr lang="zh-CN" altLang="en-US" sz="3200" b="1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A66FCCD-69D3-3259-0657-6A3384093978}"/>
              </a:ext>
            </a:extLst>
          </p:cNvPr>
          <p:cNvGrpSpPr/>
          <p:nvPr/>
        </p:nvGrpSpPr>
        <p:grpSpPr>
          <a:xfrm>
            <a:off x="881700" y="342604"/>
            <a:ext cx="4455145" cy="1107996"/>
            <a:chOff x="881700" y="342604"/>
            <a:chExt cx="4455145" cy="1107996"/>
          </a:xfrm>
        </p:grpSpPr>
        <p:sp>
          <p:nvSpPr>
            <p:cNvPr id="64" name="文本框 63">
              <a:extLst>
                <a:ext uri="{FF2B5EF4-FFF2-40B4-BE49-F238E27FC236}">
                  <a16:creationId xmlns:a16="http://schemas.microsoft.com/office/drawing/2014/main" id="{76865DC6-AF1B-4530-BC5C-E3C40DD87944}"/>
                </a:ext>
              </a:extLst>
            </p:cNvPr>
            <p:cNvSpPr txBox="1"/>
            <p:nvPr/>
          </p:nvSpPr>
          <p:spPr>
            <a:xfrm>
              <a:off x="896690" y="342604"/>
              <a:ext cx="4440155" cy="1107996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rtlCol="0">
              <a:spAutoFit/>
            </a:bodyPr>
            <a:lstStyle/>
            <a:p>
              <a:pPr algn="ctr"/>
              <a:r>
                <a:rPr lang="en-US" altLang="zh-CN" sz="66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Messy Script" pitchFamily="2" charset="0"/>
                  <a:cs typeface="+mn-ea"/>
                  <a:sym typeface="+mn-lt"/>
                </a:rPr>
                <a:t>NỘI DUNG</a:t>
              </a:r>
              <a:endParaRPr lang="zh-CN" alt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Messy Script" pitchFamily="2" charset="0"/>
                <a:cs typeface="+mn-ea"/>
                <a:sym typeface="+mn-lt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7509074-A961-A9F5-65BD-8847DD6506A4}"/>
                </a:ext>
              </a:extLst>
            </p:cNvPr>
            <p:cNvSpPr/>
            <p:nvPr/>
          </p:nvSpPr>
          <p:spPr>
            <a:xfrm>
              <a:off x="881700" y="382845"/>
              <a:ext cx="4440155" cy="102523"/>
            </a:xfrm>
            <a:prstGeom prst="rect">
              <a:avLst/>
            </a:prstGeom>
            <a:solidFill>
              <a:srgbClr val="3F47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7544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4" grpId="0"/>
      <p:bldP spid="55" grpId="0"/>
      <p:bldP spid="62" grpId="0"/>
      <p:bldP spid="63" grpId="0"/>
      <p:bldP spid="40" grpId="0"/>
      <p:bldP spid="4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3E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29">
            <a:extLst>
              <a:ext uri="{FF2B5EF4-FFF2-40B4-BE49-F238E27FC236}">
                <a16:creationId xmlns:a16="http://schemas.microsoft.com/office/drawing/2014/main" id="{B9802313-50F1-49D3-9AF7-11E5799AEAF8}"/>
              </a:ext>
            </a:extLst>
          </p:cNvPr>
          <p:cNvGrpSpPr/>
          <p:nvPr/>
        </p:nvGrpSpPr>
        <p:grpSpPr>
          <a:xfrm rot="21171639">
            <a:off x="2753567" y="1587970"/>
            <a:ext cx="7349056" cy="3994754"/>
            <a:chOff x="3581729" y="1730706"/>
            <a:chExt cx="4882296" cy="2940970"/>
          </a:xfrm>
          <a:solidFill>
            <a:schemeClr val="bg1"/>
          </a:solidFill>
        </p:grpSpPr>
        <p:sp>
          <p:nvSpPr>
            <p:cNvPr id="19" name="cloud-alone_17471">
              <a:extLst>
                <a:ext uri="{FF2B5EF4-FFF2-40B4-BE49-F238E27FC236}">
                  <a16:creationId xmlns:a16="http://schemas.microsoft.com/office/drawing/2014/main" id="{4AA76420-F3E0-7557-A018-137224D223E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581729" y="1730706"/>
              <a:ext cx="4882296" cy="2940970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46" h="4656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grpFill/>
            <a:ln w="57150">
              <a:solidFill>
                <a:schemeClr val="bg1"/>
              </a:solidFill>
            </a:ln>
            <a:effectLst>
              <a:outerShdw blurRad="203200" dist="38100" dir="5400000" sx="103000" sy="103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0" name="cloud-alone_17471">
              <a:extLst>
                <a:ext uri="{FF2B5EF4-FFF2-40B4-BE49-F238E27FC236}">
                  <a16:creationId xmlns:a16="http://schemas.microsoft.com/office/drawing/2014/main" id="{5DE93870-2E24-28EB-E766-0CDC4B1AD18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92837" y="1867866"/>
              <a:ext cx="4677577" cy="2721647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46" h="4656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  <a:prstDash val="sysDot"/>
            </a:ln>
            <a:effectLst>
              <a:outerShdw blurRad="203200" dist="38100" dir="5400000" sx="103000" sy="103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069E91B0-13DD-4E55-BD31-8F6A2C80C27B}"/>
              </a:ext>
            </a:extLst>
          </p:cNvPr>
          <p:cNvSpPr txBox="1"/>
          <p:nvPr/>
        </p:nvSpPr>
        <p:spPr>
          <a:xfrm>
            <a:off x="4049723" y="2362741"/>
            <a:ext cx="44293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rgbClr val="195B5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04</a:t>
            </a:r>
            <a:endParaRPr lang="zh-CN" altLang="en-US" sz="6000" b="1" dirty="0">
              <a:solidFill>
                <a:srgbClr val="195B5A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11B80AA-C396-4DA7-8501-C239E17A2004}"/>
              </a:ext>
            </a:extLst>
          </p:cNvPr>
          <p:cNvSpPr txBox="1"/>
          <p:nvPr/>
        </p:nvSpPr>
        <p:spPr>
          <a:xfrm>
            <a:off x="4031754" y="3158173"/>
            <a:ext cx="44293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rgbClr val="195B5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VẬN DỤNG</a:t>
            </a:r>
            <a:endParaRPr lang="zh-CN" altLang="en-US" sz="6000" b="1" dirty="0">
              <a:solidFill>
                <a:srgbClr val="195B5A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" name="cloud-sky-storm_13919">
            <a:extLst>
              <a:ext uri="{FF2B5EF4-FFF2-40B4-BE49-F238E27FC236}">
                <a16:creationId xmlns:a16="http://schemas.microsoft.com/office/drawing/2014/main" id="{5067AFC3-D99C-6B10-205C-4E0FE43207F4}"/>
              </a:ext>
            </a:extLst>
          </p:cNvPr>
          <p:cNvSpPr>
            <a:spLocks noChangeAspect="1"/>
          </p:cNvSpPr>
          <p:nvPr/>
        </p:nvSpPr>
        <p:spPr bwMode="auto">
          <a:xfrm flipH="1">
            <a:off x="9229534" y="1811111"/>
            <a:ext cx="1853548" cy="1001297"/>
          </a:xfrm>
          <a:custGeom>
            <a:avLst/>
            <a:gdLst>
              <a:gd name="T0" fmla="*/ 703 w 738"/>
              <a:gd name="T1" fmla="*/ 179 h 469"/>
              <a:gd name="T2" fmla="*/ 703 w 738"/>
              <a:gd name="T3" fmla="*/ 179 h 469"/>
              <a:gd name="T4" fmla="*/ 555 w 738"/>
              <a:gd name="T5" fmla="*/ 56 h 469"/>
              <a:gd name="T6" fmla="*/ 489 w 738"/>
              <a:gd name="T7" fmla="*/ 71 h 469"/>
              <a:gd name="T8" fmla="*/ 341 w 738"/>
              <a:gd name="T9" fmla="*/ 0 h 469"/>
              <a:gd name="T10" fmla="*/ 182 w 738"/>
              <a:gd name="T11" fmla="*/ 86 h 469"/>
              <a:gd name="T12" fmla="*/ 181 w 738"/>
              <a:gd name="T13" fmla="*/ 86 h 469"/>
              <a:gd name="T14" fmla="*/ 77 w 738"/>
              <a:gd name="T15" fmla="*/ 189 h 469"/>
              <a:gd name="T16" fmla="*/ 79 w 738"/>
              <a:gd name="T17" fmla="*/ 211 h 469"/>
              <a:gd name="T18" fmla="*/ 0 w 738"/>
              <a:gd name="T19" fmla="*/ 311 h 469"/>
              <a:gd name="T20" fmla="*/ 4 w 738"/>
              <a:gd name="T21" fmla="*/ 339 h 469"/>
              <a:gd name="T22" fmla="*/ 4 w 738"/>
              <a:gd name="T23" fmla="*/ 341 h 469"/>
              <a:gd name="T24" fmla="*/ 353 w 738"/>
              <a:gd name="T25" fmla="*/ 463 h 469"/>
              <a:gd name="T26" fmla="*/ 705 w 738"/>
              <a:gd name="T27" fmla="*/ 336 h 469"/>
              <a:gd name="T28" fmla="*/ 703 w 738"/>
              <a:gd name="T29" fmla="*/ 179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38" h="469">
                <a:moveTo>
                  <a:pt x="703" y="179"/>
                </a:moveTo>
                <a:lnTo>
                  <a:pt x="703" y="179"/>
                </a:lnTo>
                <a:cubicBezTo>
                  <a:pt x="680" y="98"/>
                  <a:pt x="629" y="56"/>
                  <a:pt x="555" y="56"/>
                </a:cubicBezTo>
                <a:cubicBezTo>
                  <a:pt x="531" y="56"/>
                  <a:pt x="509" y="61"/>
                  <a:pt x="489" y="71"/>
                </a:cubicBezTo>
                <a:cubicBezTo>
                  <a:pt x="455" y="28"/>
                  <a:pt x="401" y="0"/>
                  <a:pt x="341" y="0"/>
                </a:cubicBezTo>
                <a:cubicBezTo>
                  <a:pt x="275" y="0"/>
                  <a:pt x="216" y="34"/>
                  <a:pt x="182" y="86"/>
                </a:cubicBezTo>
                <a:cubicBezTo>
                  <a:pt x="182" y="86"/>
                  <a:pt x="181" y="86"/>
                  <a:pt x="181" y="86"/>
                </a:cubicBezTo>
                <a:cubicBezTo>
                  <a:pt x="124" y="86"/>
                  <a:pt x="77" y="132"/>
                  <a:pt x="77" y="189"/>
                </a:cubicBezTo>
                <a:cubicBezTo>
                  <a:pt x="77" y="197"/>
                  <a:pt x="78" y="204"/>
                  <a:pt x="79" y="211"/>
                </a:cubicBezTo>
                <a:cubicBezTo>
                  <a:pt x="34" y="222"/>
                  <a:pt x="0" y="262"/>
                  <a:pt x="0" y="311"/>
                </a:cubicBezTo>
                <a:cubicBezTo>
                  <a:pt x="0" y="321"/>
                  <a:pt x="2" y="330"/>
                  <a:pt x="4" y="339"/>
                </a:cubicBezTo>
                <a:cubicBezTo>
                  <a:pt x="4" y="339"/>
                  <a:pt x="4" y="340"/>
                  <a:pt x="4" y="341"/>
                </a:cubicBezTo>
                <a:cubicBezTo>
                  <a:pt x="25" y="469"/>
                  <a:pt x="272" y="465"/>
                  <a:pt x="353" y="463"/>
                </a:cubicBezTo>
                <a:cubicBezTo>
                  <a:pt x="442" y="462"/>
                  <a:pt x="651" y="447"/>
                  <a:pt x="705" y="336"/>
                </a:cubicBezTo>
                <a:cubicBezTo>
                  <a:pt x="738" y="268"/>
                  <a:pt x="703" y="179"/>
                  <a:pt x="703" y="1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5" name="图片 38">
            <a:extLst>
              <a:ext uri="{FF2B5EF4-FFF2-40B4-BE49-F238E27FC236}">
                <a16:creationId xmlns:a16="http://schemas.microsoft.com/office/drawing/2014/main" id="{218849A8-3E76-6CB2-88F7-D84FB89FCC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628" y="199731"/>
            <a:ext cx="1417135" cy="3255163"/>
          </a:xfrm>
          <a:prstGeom prst="rect">
            <a:avLst/>
          </a:prstGeom>
        </p:spPr>
      </p:pic>
      <p:grpSp>
        <p:nvGrpSpPr>
          <p:cNvPr id="6" name="组合 51">
            <a:extLst>
              <a:ext uri="{FF2B5EF4-FFF2-40B4-BE49-F238E27FC236}">
                <a16:creationId xmlns:a16="http://schemas.microsoft.com/office/drawing/2014/main" id="{46D8EF42-929D-1C9B-D5E0-2E39A2609BA9}"/>
              </a:ext>
            </a:extLst>
          </p:cNvPr>
          <p:cNvGrpSpPr/>
          <p:nvPr/>
        </p:nvGrpSpPr>
        <p:grpSpPr>
          <a:xfrm flipH="1">
            <a:off x="-1247634" y="5716328"/>
            <a:ext cx="14311807" cy="1917741"/>
            <a:chOff x="-852871" y="5611250"/>
            <a:chExt cx="14311807" cy="1917741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7" name="cloud-sky-storm_13919">
              <a:extLst>
                <a:ext uri="{FF2B5EF4-FFF2-40B4-BE49-F238E27FC236}">
                  <a16:creationId xmlns:a16="http://schemas.microsoft.com/office/drawing/2014/main" id="{811F2F04-1D1B-BC73-3198-A7E87DEA06EF}"/>
                </a:ext>
              </a:extLst>
            </p:cNvPr>
            <p:cNvSpPr>
              <a:spLocks noChangeAspect="1"/>
            </p:cNvSpPr>
            <p:nvPr/>
          </p:nvSpPr>
          <p:spPr bwMode="auto">
            <a:xfrm rot="1722132">
              <a:off x="-852871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cloud-sky-storm_13919">
              <a:extLst>
                <a:ext uri="{FF2B5EF4-FFF2-40B4-BE49-F238E27FC236}">
                  <a16:creationId xmlns:a16="http://schemas.microsoft.com/office/drawing/2014/main" id="{9431BD1C-CBE6-CB6A-647C-B6EAD34404FA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1163030" y="6244721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cloud-sky-storm_13919">
              <a:extLst>
                <a:ext uri="{FF2B5EF4-FFF2-40B4-BE49-F238E27FC236}">
                  <a16:creationId xmlns:a16="http://schemas.microsoft.com/office/drawing/2014/main" id="{1894EAC7-B29E-60B9-B0C0-2867D71F167E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2627308" y="636574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cloud-sky-storm_13919">
              <a:extLst>
                <a:ext uri="{FF2B5EF4-FFF2-40B4-BE49-F238E27FC236}">
                  <a16:creationId xmlns:a16="http://schemas.microsoft.com/office/drawing/2014/main" id="{CE324443-3599-BFCF-80AA-3B4D40CCBE93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4131914" y="6303265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cloud-sky-storm_13919">
              <a:extLst>
                <a:ext uri="{FF2B5EF4-FFF2-40B4-BE49-F238E27FC236}">
                  <a16:creationId xmlns:a16="http://schemas.microsoft.com/office/drawing/2014/main" id="{FC6D91B0-AF25-0DA9-B059-7D33C428649E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5594920" y="6303264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cloud-sky-storm_13919">
              <a:extLst>
                <a:ext uri="{FF2B5EF4-FFF2-40B4-BE49-F238E27FC236}">
                  <a16:creationId xmlns:a16="http://schemas.microsoft.com/office/drawing/2014/main" id="{AC9454A6-1635-3337-9289-8A2AD1F500DE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7007766" y="6384897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cloud-sky-storm_13919">
              <a:extLst>
                <a:ext uri="{FF2B5EF4-FFF2-40B4-BE49-F238E27FC236}">
                  <a16:creationId xmlns:a16="http://schemas.microsoft.com/office/drawing/2014/main" id="{FCC826F2-A1DC-A892-8F4C-47DEE86A6740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8441624" y="6368436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cloud-sky-storm_13919">
              <a:extLst>
                <a:ext uri="{FF2B5EF4-FFF2-40B4-BE49-F238E27FC236}">
                  <a16:creationId xmlns:a16="http://schemas.microsoft.com/office/drawing/2014/main" id="{3671905D-4444-F486-B318-60D267C247F0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9843830" y="633579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cloud-sky-storm_13919">
              <a:extLst>
                <a:ext uri="{FF2B5EF4-FFF2-40B4-BE49-F238E27FC236}">
                  <a16:creationId xmlns:a16="http://schemas.microsoft.com/office/drawing/2014/main" id="{3B046A87-CA1D-2937-65B2-84DB7FA0A8DC}"/>
                </a:ext>
              </a:extLst>
            </p:cNvPr>
            <p:cNvSpPr>
              <a:spLocks noChangeAspect="1"/>
            </p:cNvSpPr>
            <p:nvPr/>
          </p:nvSpPr>
          <p:spPr bwMode="auto">
            <a:xfrm rot="19877868" flipH="1">
              <a:off x="10945802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6" name="paint-palette-and-brush_27557">
            <a:extLst>
              <a:ext uri="{FF2B5EF4-FFF2-40B4-BE49-F238E27FC236}">
                <a16:creationId xmlns:a16="http://schemas.microsoft.com/office/drawing/2014/main" id="{25A0FDF8-9380-DEAE-69D3-AE496FA048C9}"/>
              </a:ext>
            </a:extLst>
          </p:cNvPr>
          <p:cNvSpPr>
            <a:spLocks noChangeAspect="1"/>
          </p:cNvSpPr>
          <p:nvPr/>
        </p:nvSpPr>
        <p:spPr bwMode="auto">
          <a:xfrm>
            <a:off x="466886" y="5163542"/>
            <a:ext cx="609684" cy="551923"/>
          </a:xfrm>
          <a:custGeom>
            <a:avLst/>
            <a:gdLst>
              <a:gd name="connsiteX0" fmla="*/ 203544 w 605680"/>
              <a:gd name="connsiteY0" fmla="*/ 393040 h 548298"/>
              <a:gd name="connsiteX1" fmla="*/ 155404 w 605680"/>
              <a:gd name="connsiteY1" fmla="*/ 441108 h 548298"/>
              <a:gd name="connsiteX2" fmla="*/ 203544 w 605680"/>
              <a:gd name="connsiteY2" fmla="*/ 489002 h 548298"/>
              <a:gd name="connsiteX3" fmla="*/ 251511 w 605680"/>
              <a:gd name="connsiteY3" fmla="*/ 441108 h 548298"/>
              <a:gd name="connsiteX4" fmla="*/ 203544 w 605680"/>
              <a:gd name="connsiteY4" fmla="*/ 393040 h 548298"/>
              <a:gd name="connsiteX5" fmla="*/ 109182 w 605680"/>
              <a:gd name="connsiteY5" fmla="*/ 297078 h 548298"/>
              <a:gd name="connsiteX6" fmla="*/ 61215 w 605680"/>
              <a:gd name="connsiteY6" fmla="*/ 344972 h 548298"/>
              <a:gd name="connsiteX7" fmla="*/ 109182 w 605680"/>
              <a:gd name="connsiteY7" fmla="*/ 393040 h 548298"/>
              <a:gd name="connsiteX8" fmla="*/ 157322 w 605680"/>
              <a:gd name="connsiteY8" fmla="*/ 344972 h 548298"/>
              <a:gd name="connsiteX9" fmla="*/ 109182 w 605680"/>
              <a:gd name="connsiteY9" fmla="*/ 297078 h 548298"/>
              <a:gd name="connsiteX10" fmla="*/ 449089 w 605680"/>
              <a:gd name="connsiteY10" fmla="*/ 177613 h 548298"/>
              <a:gd name="connsiteX11" fmla="*/ 453101 w 605680"/>
              <a:gd name="connsiteY11" fmla="*/ 181270 h 548298"/>
              <a:gd name="connsiteX12" fmla="*/ 519216 w 605680"/>
              <a:gd name="connsiteY12" fmla="*/ 216796 h 548298"/>
              <a:gd name="connsiteX13" fmla="*/ 461824 w 605680"/>
              <a:gd name="connsiteY13" fmla="*/ 294118 h 548298"/>
              <a:gd name="connsiteX14" fmla="*/ 418212 w 605680"/>
              <a:gd name="connsiteY14" fmla="*/ 311881 h 548298"/>
              <a:gd name="connsiteX15" fmla="*/ 411758 w 605680"/>
              <a:gd name="connsiteY15" fmla="*/ 265210 h 548298"/>
              <a:gd name="connsiteX16" fmla="*/ 136915 w 605680"/>
              <a:gd name="connsiteY16" fmla="*/ 173425 h 548298"/>
              <a:gd name="connsiteX17" fmla="*/ 88949 w 605680"/>
              <a:gd name="connsiteY17" fmla="*/ 221319 h 548298"/>
              <a:gd name="connsiteX18" fmla="*/ 136915 w 605680"/>
              <a:gd name="connsiteY18" fmla="*/ 269387 h 548298"/>
              <a:gd name="connsiteX19" fmla="*/ 185056 w 605680"/>
              <a:gd name="connsiteY19" fmla="*/ 221319 h 548298"/>
              <a:gd name="connsiteX20" fmla="*/ 136915 w 605680"/>
              <a:gd name="connsiteY20" fmla="*/ 173425 h 548298"/>
              <a:gd name="connsiteX21" fmla="*/ 479079 w 605680"/>
              <a:gd name="connsiteY21" fmla="*/ 107118 h 548298"/>
              <a:gd name="connsiteX22" fmla="*/ 499309 w 605680"/>
              <a:gd name="connsiteY22" fmla="*/ 135840 h 548298"/>
              <a:gd name="connsiteX23" fmla="*/ 571858 w 605680"/>
              <a:gd name="connsiteY23" fmla="*/ 145762 h 548298"/>
              <a:gd name="connsiteX24" fmla="*/ 540467 w 605680"/>
              <a:gd name="connsiteY24" fmla="*/ 188061 h 548298"/>
              <a:gd name="connsiteX25" fmla="*/ 461988 w 605680"/>
              <a:gd name="connsiteY25" fmla="*/ 147328 h 548298"/>
              <a:gd name="connsiteX26" fmla="*/ 242266 w 605680"/>
              <a:gd name="connsiteY26" fmla="*/ 90351 h 548298"/>
              <a:gd name="connsiteX27" fmla="*/ 194300 w 605680"/>
              <a:gd name="connsiteY27" fmla="*/ 138245 h 548298"/>
              <a:gd name="connsiteX28" fmla="*/ 242266 w 605680"/>
              <a:gd name="connsiteY28" fmla="*/ 186313 h 548298"/>
              <a:gd name="connsiteX29" fmla="*/ 290407 w 605680"/>
              <a:gd name="connsiteY29" fmla="*/ 138245 h 548298"/>
              <a:gd name="connsiteX30" fmla="*/ 242266 w 605680"/>
              <a:gd name="connsiteY30" fmla="*/ 90351 h 548298"/>
              <a:gd name="connsiteX31" fmla="*/ 305846 w 605680"/>
              <a:gd name="connsiteY31" fmla="*/ 28897 h 548298"/>
              <a:gd name="connsiteX32" fmla="*/ 465353 w 605680"/>
              <a:gd name="connsiteY32" fmla="*/ 97840 h 548298"/>
              <a:gd name="connsiteX33" fmla="*/ 448783 w 605680"/>
              <a:gd name="connsiteY33" fmla="*/ 136852 h 548298"/>
              <a:gd name="connsiteX34" fmla="*/ 408317 w 605680"/>
              <a:gd name="connsiteY34" fmla="*/ 231594 h 548298"/>
              <a:gd name="connsiteX35" fmla="*/ 393491 w 605680"/>
              <a:gd name="connsiteY35" fmla="*/ 258589 h 548298"/>
              <a:gd name="connsiteX36" fmla="*/ 416864 w 605680"/>
              <a:gd name="connsiteY36" fmla="*/ 333129 h 548298"/>
              <a:gd name="connsiteX37" fmla="*/ 467272 w 605680"/>
              <a:gd name="connsiteY37" fmla="*/ 311185 h 548298"/>
              <a:gd name="connsiteX38" fmla="*/ 483319 w 605680"/>
              <a:gd name="connsiteY38" fmla="*/ 295162 h 548298"/>
              <a:gd name="connsiteX39" fmla="*/ 530587 w 605680"/>
              <a:gd name="connsiteY39" fmla="*/ 231594 h 548298"/>
              <a:gd name="connsiteX40" fmla="*/ 525180 w 605680"/>
              <a:gd name="connsiteY40" fmla="*/ 318500 h 548298"/>
              <a:gd name="connsiteX41" fmla="*/ 379363 w 605680"/>
              <a:gd name="connsiteY41" fmla="*/ 415855 h 548298"/>
              <a:gd name="connsiteX42" fmla="*/ 346920 w 605680"/>
              <a:gd name="connsiteY42" fmla="*/ 431529 h 548298"/>
              <a:gd name="connsiteX43" fmla="*/ 79007 w 605680"/>
              <a:gd name="connsiteY43" fmla="*/ 485867 h 548298"/>
              <a:gd name="connsiteX44" fmla="*/ 231801 w 605680"/>
              <a:gd name="connsiteY44" fmla="*/ 33052 h 548298"/>
              <a:gd name="connsiteX45" fmla="*/ 305846 w 605680"/>
              <a:gd name="connsiteY45" fmla="*/ 28897 h 548298"/>
              <a:gd name="connsiteX46" fmla="*/ 590540 w 605680"/>
              <a:gd name="connsiteY46" fmla="*/ 0 h 548298"/>
              <a:gd name="connsiteX47" fmla="*/ 602576 w 605680"/>
              <a:gd name="connsiteY47" fmla="*/ 90717 h 548298"/>
              <a:gd name="connsiteX48" fmla="*/ 588970 w 605680"/>
              <a:gd name="connsiteY48" fmla="*/ 121711 h 548298"/>
              <a:gd name="connsiteX49" fmla="*/ 505063 w 605680"/>
              <a:gd name="connsiteY49" fmla="*/ 129024 h 548298"/>
              <a:gd name="connsiteX50" fmla="*/ 497736 w 605680"/>
              <a:gd name="connsiteY50" fmla="*/ 45098 h 548298"/>
              <a:gd name="connsiteX51" fmla="*/ 501399 w 605680"/>
              <a:gd name="connsiteY51" fmla="*/ 41093 h 548298"/>
              <a:gd name="connsiteX52" fmla="*/ 501225 w 605680"/>
              <a:gd name="connsiteY52" fmla="*/ 40919 h 548298"/>
              <a:gd name="connsiteX53" fmla="*/ 555651 w 605680"/>
              <a:gd name="connsiteY53" fmla="*/ 8880 h 548298"/>
              <a:gd name="connsiteX54" fmla="*/ 590540 w 605680"/>
              <a:gd name="connsiteY54" fmla="*/ 0 h 548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605680" h="548298">
                <a:moveTo>
                  <a:pt x="203544" y="393040"/>
                </a:moveTo>
                <a:cubicBezTo>
                  <a:pt x="177032" y="393040"/>
                  <a:pt x="155404" y="414462"/>
                  <a:pt x="155404" y="441108"/>
                </a:cubicBezTo>
                <a:cubicBezTo>
                  <a:pt x="155404" y="467580"/>
                  <a:pt x="177032" y="489002"/>
                  <a:pt x="203544" y="489002"/>
                </a:cubicBezTo>
                <a:cubicBezTo>
                  <a:pt x="230057" y="489002"/>
                  <a:pt x="251511" y="467580"/>
                  <a:pt x="251511" y="441108"/>
                </a:cubicBezTo>
                <a:cubicBezTo>
                  <a:pt x="251511" y="414462"/>
                  <a:pt x="230057" y="393040"/>
                  <a:pt x="203544" y="393040"/>
                </a:cubicBezTo>
                <a:close/>
                <a:moveTo>
                  <a:pt x="109182" y="297078"/>
                </a:moveTo>
                <a:cubicBezTo>
                  <a:pt x="82669" y="297078"/>
                  <a:pt x="61215" y="318500"/>
                  <a:pt x="61215" y="344972"/>
                </a:cubicBezTo>
                <a:cubicBezTo>
                  <a:pt x="61215" y="371444"/>
                  <a:pt x="82669" y="393040"/>
                  <a:pt x="109182" y="393040"/>
                </a:cubicBezTo>
                <a:cubicBezTo>
                  <a:pt x="135694" y="393040"/>
                  <a:pt x="157322" y="371444"/>
                  <a:pt x="157322" y="344972"/>
                </a:cubicBezTo>
                <a:cubicBezTo>
                  <a:pt x="157322" y="318500"/>
                  <a:pt x="135694" y="297078"/>
                  <a:pt x="109182" y="297078"/>
                </a:cubicBezTo>
                <a:close/>
                <a:moveTo>
                  <a:pt x="449089" y="177613"/>
                </a:moveTo>
                <a:cubicBezTo>
                  <a:pt x="450310" y="178832"/>
                  <a:pt x="451706" y="180051"/>
                  <a:pt x="453101" y="181270"/>
                </a:cubicBezTo>
                <a:cubicBezTo>
                  <a:pt x="468453" y="194157"/>
                  <a:pt x="492526" y="210701"/>
                  <a:pt x="519216" y="216796"/>
                </a:cubicBezTo>
                <a:lnTo>
                  <a:pt x="461824" y="294118"/>
                </a:lnTo>
                <a:cubicBezTo>
                  <a:pt x="449438" y="310836"/>
                  <a:pt x="430075" y="318673"/>
                  <a:pt x="418212" y="311881"/>
                </a:cubicBezTo>
                <a:cubicBezTo>
                  <a:pt x="406525" y="305089"/>
                  <a:pt x="403559" y="284192"/>
                  <a:pt x="411758" y="265210"/>
                </a:cubicBezTo>
                <a:close/>
                <a:moveTo>
                  <a:pt x="136915" y="173425"/>
                </a:moveTo>
                <a:cubicBezTo>
                  <a:pt x="110403" y="173425"/>
                  <a:pt x="88949" y="194847"/>
                  <a:pt x="88949" y="221319"/>
                </a:cubicBezTo>
                <a:cubicBezTo>
                  <a:pt x="88949" y="247791"/>
                  <a:pt x="110403" y="269387"/>
                  <a:pt x="136915" y="269387"/>
                </a:cubicBezTo>
                <a:cubicBezTo>
                  <a:pt x="163427" y="269387"/>
                  <a:pt x="185056" y="247791"/>
                  <a:pt x="185056" y="221319"/>
                </a:cubicBezTo>
                <a:cubicBezTo>
                  <a:pt x="185056" y="194847"/>
                  <a:pt x="163427" y="173425"/>
                  <a:pt x="136915" y="173425"/>
                </a:cubicBezTo>
                <a:close/>
                <a:moveTo>
                  <a:pt x="479079" y="107118"/>
                </a:moveTo>
                <a:cubicBezTo>
                  <a:pt x="483090" y="117910"/>
                  <a:pt x="489892" y="127832"/>
                  <a:pt x="499309" y="135840"/>
                </a:cubicBezTo>
                <a:cubicBezTo>
                  <a:pt x="520237" y="153247"/>
                  <a:pt x="548489" y="156206"/>
                  <a:pt x="571858" y="145762"/>
                </a:cubicBezTo>
                <a:lnTo>
                  <a:pt x="540467" y="188061"/>
                </a:lnTo>
                <a:cubicBezTo>
                  <a:pt x="510296" y="188409"/>
                  <a:pt x="477161" y="162298"/>
                  <a:pt x="461988" y="147328"/>
                </a:cubicBezTo>
                <a:close/>
                <a:moveTo>
                  <a:pt x="242266" y="90351"/>
                </a:moveTo>
                <a:cubicBezTo>
                  <a:pt x="215754" y="90351"/>
                  <a:pt x="194300" y="111773"/>
                  <a:pt x="194300" y="138245"/>
                </a:cubicBezTo>
                <a:cubicBezTo>
                  <a:pt x="194300" y="164717"/>
                  <a:pt x="215754" y="186313"/>
                  <a:pt x="242266" y="186313"/>
                </a:cubicBezTo>
                <a:cubicBezTo>
                  <a:pt x="268953" y="186313"/>
                  <a:pt x="290407" y="164717"/>
                  <a:pt x="290407" y="138245"/>
                </a:cubicBezTo>
                <a:cubicBezTo>
                  <a:pt x="290407" y="111773"/>
                  <a:pt x="268779" y="90351"/>
                  <a:pt x="242266" y="90351"/>
                </a:cubicBezTo>
                <a:close/>
                <a:moveTo>
                  <a:pt x="305846" y="28897"/>
                </a:moveTo>
                <a:cubicBezTo>
                  <a:pt x="374664" y="32824"/>
                  <a:pt x="427809" y="59699"/>
                  <a:pt x="465353" y="97840"/>
                </a:cubicBezTo>
                <a:lnTo>
                  <a:pt x="448783" y="136852"/>
                </a:lnTo>
                <a:lnTo>
                  <a:pt x="408317" y="231594"/>
                </a:lnTo>
                <a:cubicBezTo>
                  <a:pt x="402212" y="239083"/>
                  <a:pt x="396979" y="248139"/>
                  <a:pt x="393491" y="258589"/>
                </a:cubicBezTo>
                <a:cubicBezTo>
                  <a:pt x="382502" y="292028"/>
                  <a:pt x="392968" y="325466"/>
                  <a:pt x="416864" y="333129"/>
                </a:cubicBezTo>
                <a:cubicBezTo>
                  <a:pt x="434131" y="338876"/>
                  <a:pt x="453667" y="329472"/>
                  <a:pt x="467272" y="311185"/>
                </a:cubicBezTo>
                <a:cubicBezTo>
                  <a:pt x="473202" y="306831"/>
                  <a:pt x="478784" y="301432"/>
                  <a:pt x="483319" y="295162"/>
                </a:cubicBezTo>
                <a:lnTo>
                  <a:pt x="530587" y="231594"/>
                </a:lnTo>
                <a:cubicBezTo>
                  <a:pt x="534599" y="261550"/>
                  <a:pt x="532855" y="291331"/>
                  <a:pt x="525180" y="318500"/>
                </a:cubicBezTo>
                <a:cubicBezTo>
                  <a:pt x="497621" y="415681"/>
                  <a:pt x="418259" y="420035"/>
                  <a:pt x="379363" y="415855"/>
                </a:cubicBezTo>
                <a:cubicBezTo>
                  <a:pt x="367153" y="414636"/>
                  <a:pt x="352850" y="420906"/>
                  <a:pt x="346920" y="431529"/>
                </a:cubicBezTo>
                <a:cubicBezTo>
                  <a:pt x="293547" y="525575"/>
                  <a:pt x="219766" y="610391"/>
                  <a:pt x="79007" y="485867"/>
                </a:cubicBezTo>
                <a:cubicBezTo>
                  <a:pt x="-71346" y="352983"/>
                  <a:pt x="167" y="69974"/>
                  <a:pt x="231801" y="33052"/>
                </a:cubicBezTo>
                <a:cubicBezTo>
                  <a:pt x="258226" y="28829"/>
                  <a:pt x="282907" y="27588"/>
                  <a:pt x="305846" y="28897"/>
                </a:cubicBezTo>
                <a:close/>
                <a:moveTo>
                  <a:pt x="590540" y="0"/>
                </a:moveTo>
                <a:cubicBezTo>
                  <a:pt x="590540" y="0"/>
                  <a:pt x="613915" y="36566"/>
                  <a:pt x="602576" y="90717"/>
                </a:cubicBezTo>
                <a:cubicBezTo>
                  <a:pt x="601181" y="101687"/>
                  <a:pt x="596645" y="112483"/>
                  <a:pt x="588970" y="121711"/>
                </a:cubicBezTo>
                <a:cubicBezTo>
                  <a:pt x="567862" y="146785"/>
                  <a:pt x="530357" y="150093"/>
                  <a:pt x="505063" y="129024"/>
                </a:cubicBezTo>
                <a:cubicBezTo>
                  <a:pt x="479768" y="107781"/>
                  <a:pt x="476454" y="70345"/>
                  <a:pt x="497736" y="45098"/>
                </a:cubicBezTo>
                <a:cubicBezTo>
                  <a:pt x="498957" y="43705"/>
                  <a:pt x="500178" y="42312"/>
                  <a:pt x="501399" y="41093"/>
                </a:cubicBezTo>
                <a:lnTo>
                  <a:pt x="501225" y="40919"/>
                </a:lnTo>
                <a:cubicBezTo>
                  <a:pt x="501225" y="40919"/>
                  <a:pt x="524600" y="10796"/>
                  <a:pt x="555651" y="8880"/>
                </a:cubicBezTo>
                <a:cubicBezTo>
                  <a:pt x="586876" y="6791"/>
                  <a:pt x="590540" y="0"/>
                  <a:pt x="5905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paint-palette-and-brush_27557">
            <a:extLst>
              <a:ext uri="{FF2B5EF4-FFF2-40B4-BE49-F238E27FC236}">
                <a16:creationId xmlns:a16="http://schemas.microsoft.com/office/drawing/2014/main" id="{54F71652-2D7E-B202-8001-4E5615082A68}"/>
              </a:ext>
            </a:extLst>
          </p:cNvPr>
          <p:cNvSpPr>
            <a:spLocks noChangeAspect="1"/>
          </p:cNvSpPr>
          <p:nvPr/>
        </p:nvSpPr>
        <p:spPr bwMode="auto">
          <a:xfrm>
            <a:off x="8523260" y="1017256"/>
            <a:ext cx="609684" cy="551923"/>
          </a:xfrm>
          <a:custGeom>
            <a:avLst/>
            <a:gdLst>
              <a:gd name="connsiteX0" fmla="*/ 203544 w 605680"/>
              <a:gd name="connsiteY0" fmla="*/ 393040 h 548298"/>
              <a:gd name="connsiteX1" fmla="*/ 155404 w 605680"/>
              <a:gd name="connsiteY1" fmla="*/ 441108 h 548298"/>
              <a:gd name="connsiteX2" fmla="*/ 203544 w 605680"/>
              <a:gd name="connsiteY2" fmla="*/ 489002 h 548298"/>
              <a:gd name="connsiteX3" fmla="*/ 251511 w 605680"/>
              <a:gd name="connsiteY3" fmla="*/ 441108 h 548298"/>
              <a:gd name="connsiteX4" fmla="*/ 203544 w 605680"/>
              <a:gd name="connsiteY4" fmla="*/ 393040 h 548298"/>
              <a:gd name="connsiteX5" fmla="*/ 109182 w 605680"/>
              <a:gd name="connsiteY5" fmla="*/ 297078 h 548298"/>
              <a:gd name="connsiteX6" fmla="*/ 61215 w 605680"/>
              <a:gd name="connsiteY6" fmla="*/ 344972 h 548298"/>
              <a:gd name="connsiteX7" fmla="*/ 109182 w 605680"/>
              <a:gd name="connsiteY7" fmla="*/ 393040 h 548298"/>
              <a:gd name="connsiteX8" fmla="*/ 157322 w 605680"/>
              <a:gd name="connsiteY8" fmla="*/ 344972 h 548298"/>
              <a:gd name="connsiteX9" fmla="*/ 109182 w 605680"/>
              <a:gd name="connsiteY9" fmla="*/ 297078 h 548298"/>
              <a:gd name="connsiteX10" fmla="*/ 449089 w 605680"/>
              <a:gd name="connsiteY10" fmla="*/ 177613 h 548298"/>
              <a:gd name="connsiteX11" fmla="*/ 453101 w 605680"/>
              <a:gd name="connsiteY11" fmla="*/ 181270 h 548298"/>
              <a:gd name="connsiteX12" fmla="*/ 519216 w 605680"/>
              <a:gd name="connsiteY12" fmla="*/ 216796 h 548298"/>
              <a:gd name="connsiteX13" fmla="*/ 461824 w 605680"/>
              <a:gd name="connsiteY13" fmla="*/ 294118 h 548298"/>
              <a:gd name="connsiteX14" fmla="*/ 418212 w 605680"/>
              <a:gd name="connsiteY14" fmla="*/ 311881 h 548298"/>
              <a:gd name="connsiteX15" fmla="*/ 411758 w 605680"/>
              <a:gd name="connsiteY15" fmla="*/ 265210 h 548298"/>
              <a:gd name="connsiteX16" fmla="*/ 136915 w 605680"/>
              <a:gd name="connsiteY16" fmla="*/ 173425 h 548298"/>
              <a:gd name="connsiteX17" fmla="*/ 88949 w 605680"/>
              <a:gd name="connsiteY17" fmla="*/ 221319 h 548298"/>
              <a:gd name="connsiteX18" fmla="*/ 136915 w 605680"/>
              <a:gd name="connsiteY18" fmla="*/ 269387 h 548298"/>
              <a:gd name="connsiteX19" fmla="*/ 185056 w 605680"/>
              <a:gd name="connsiteY19" fmla="*/ 221319 h 548298"/>
              <a:gd name="connsiteX20" fmla="*/ 136915 w 605680"/>
              <a:gd name="connsiteY20" fmla="*/ 173425 h 548298"/>
              <a:gd name="connsiteX21" fmla="*/ 479079 w 605680"/>
              <a:gd name="connsiteY21" fmla="*/ 107118 h 548298"/>
              <a:gd name="connsiteX22" fmla="*/ 499309 w 605680"/>
              <a:gd name="connsiteY22" fmla="*/ 135840 h 548298"/>
              <a:gd name="connsiteX23" fmla="*/ 571858 w 605680"/>
              <a:gd name="connsiteY23" fmla="*/ 145762 h 548298"/>
              <a:gd name="connsiteX24" fmla="*/ 540467 w 605680"/>
              <a:gd name="connsiteY24" fmla="*/ 188061 h 548298"/>
              <a:gd name="connsiteX25" fmla="*/ 461988 w 605680"/>
              <a:gd name="connsiteY25" fmla="*/ 147328 h 548298"/>
              <a:gd name="connsiteX26" fmla="*/ 242266 w 605680"/>
              <a:gd name="connsiteY26" fmla="*/ 90351 h 548298"/>
              <a:gd name="connsiteX27" fmla="*/ 194300 w 605680"/>
              <a:gd name="connsiteY27" fmla="*/ 138245 h 548298"/>
              <a:gd name="connsiteX28" fmla="*/ 242266 w 605680"/>
              <a:gd name="connsiteY28" fmla="*/ 186313 h 548298"/>
              <a:gd name="connsiteX29" fmla="*/ 290407 w 605680"/>
              <a:gd name="connsiteY29" fmla="*/ 138245 h 548298"/>
              <a:gd name="connsiteX30" fmla="*/ 242266 w 605680"/>
              <a:gd name="connsiteY30" fmla="*/ 90351 h 548298"/>
              <a:gd name="connsiteX31" fmla="*/ 305846 w 605680"/>
              <a:gd name="connsiteY31" fmla="*/ 28897 h 548298"/>
              <a:gd name="connsiteX32" fmla="*/ 465353 w 605680"/>
              <a:gd name="connsiteY32" fmla="*/ 97840 h 548298"/>
              <a:gd name="connsiteX33" fmla="*/ 448783 w 605680"/>
              <a:gd name="connsiteY33" fmla="*/ 136852 h 548298"/>
              <a:gd name="connsiteX34" fmla="*/ 408317 w 605680"/>
              <a:gd name="connsiteY34" fmla="*/ 231594 h 548298"/>
              <a:gd name="connsiteX35" fmla="*/ 393491 w 605680"/>
              <a:gd name="connsiteY35" fmla="*/ 258589 h 548298"/>
              <a:gd name="connsiteX36" fmla="*/ 416864 w 605680"/>
              <a:gd name="connsiteY36" fmla="*/ 333129 h 548298"/>
              <a:gd name="connsiteX37" fmla="*/ 467272 w 605680"/>
              <a:gd name="connsiteY37" fmla="*/ 311185 h 548298"/>
              <a:gd name="connsiteX38" fmla="*/ 483319 w 605680"/>
              <a:gd name="connsiteY38" fmla="*/ 295162 h 548298"/>
              <a:gd name="connsiteX39" fmla="*/ 530587 w 605680"/>
              <a:gd name="connsiteY39" fmla="*/ 231594 h 548298"/>
              <a:gd name="connsiteX40" fmla="*/ 525180 w 605680"/>
              <a:gd name="connsiteY40" fmla="*/ 318500 h 548298"/>
              <a:gd name="connsiteX41" fmla="*/ 379363 w 605680"/>
              <a:gd name="connsiteY41" fmla="*/ 415855 h 548298"/>
              <a:gd name="connsiteX42" fmla="*/ 346920 w 605680"/>
              <a:gd name="connsiteY42" fmla="*/ 431529 h 548298"/>
              <a:gd name="connsiteX43" fmla="*/ 79007 w 605680"/>
              <a:gd name="connsiteY43" fmla="*/ 485867 h 548298"/>
              <a:gd name="connsiteX44" fmla="*/ 231801 w 605680"/>
              <a:gd name="connsiteY44" fmla="*/ 33052 h 548298"/>
              <a:gd name="connsiteX45" fmla="*/ 305846 w 605680"/>
              <a:gd name="connsiteY45" fmla="*/ 28897 h 548298"/>
              <a:gd name="connsiteX46" fmla="*/ 590540 w 605680"/>
              <a:gd name="connsiteY46" fmla="*/ 0 h 548298"/>
              <a:gd name="connsiteX47" fmla="*/ 602576 w 605680"/>
              <a:gd name="connsiteY47" fmla="*/ 90717 h 548298"/>
              <a:gd name="connsiteX48" fmla="*/ 588970 w 605680"/>
              <a:gd name="connsiteY48" fmla="*/ 121711 h 548298"/>
              <a:gd name="connsiteX49" fmla="*/ 505063 w 605680"/>
              <a:gd name="connsiteY49" fmla="*/ 129024 h 548298"/>
              <a:gd name="connsiteX50" fmla="*/ 497736 w 605680"/>
              <a:gd name="connsiteY50" fmla="*/ 45098 h 548298"/>
              <a:gd name="connsiteX51" fmla="*/ 501399 w 605680"/>
              <a:gd name="connsiteY51" fmla="*/ 41093 h 548298"/>
              <a:gd name="connsiteX52" fmla="*/ 501225 w 605680"/>
              <a:gd name="connsiteY52" fmla="*/ 40919 h 548298"/>
              <a:gd name="connsiteX53" fmla="*/ 555651 w 605680"/>
              <a:gd name="connsiteY53" fmla="*/ 8880 h 548298"/>
              <a:gd name="connsiteX54" fmla="*/ 590540 w 605680"/>
              <a:gd name="connsiteY54" fmla="*/ 0 h 548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605680" h="548298">
                <a:moveTo>
                  <a:pt x="203544" y="393040"/>
                </a:moveTo>
                <a:cubicBezTo>
                  <a:pt x="177032" y="393040"/>
                  <a:pt x="155404" y="414462"/>
                  <a:pt x="155404" y="441108"/>
                </a:cubicBezTo>
                <a:cubicBezTo>
                  <a:pt x="155404" y="467580"/>
                  <a:pt x="177032" y="489002"/>
                  <a:pt x="203544" y="489002"/>
                </a:cubicBezTo>
                <a:cubicBezTo>
                  <a:pt x="230057" y="489002"/>
                  <a:pt x="251511" y="467580"/>
                  <a:pt x="251511" y="441108"/>
                </a:cubicBezTo>
                <a:cubicBezTo>
                  <a:pt x="251511" y="414462"/>
                  <a:pt x="230057" y="393040"/>
                  <a:pt x="203544" y="393040"/>
                </a:cubicBezTo>
                <a:close/>
                <a:moveTo>
                  <a:pt x="109182" y="297078"/>
                </a:moveTo>
                <a:cubicBezTo>
                  <a:pt x="82669" y="297078"/>
                  <a:pt x="61215" y="318500"/>
                  <a:pt x="61215" y="344972"/>
                </a:cubicBezTo>
                <a:cubicBezTo>
                  <a:pt x="61215" y="371444"/>
                  <a:pt x="82669" y="393040"/>
                  <a:pt x="109182" y="393040"/>
                </a:cubicBezTo>
                <a:cubicBezTo>
                  <a:pt x="135694" y="393040"/>
                  <a:pt x="157322" y="371444"/>
                  <a:pt x="157322" y="344972"/>
                </a:cubicBezTo>
                <a:cubicBezTo>
                  <a:pt x="157322" y="318500"/>
                  <a:pt x="135694" y="297078"/>
                  <a:pt x="109182" y="297078"/>
                </a:cubicBezTo>
                <a:close/>
                <a:moveTo>
                  <a:pt x="449089" y="177613"/>
                </a:moveTo>
                <a:cubicBezTo>
                  <a:pt x="450310" y="178832"/>
                  <a:pt x="451706" y="180051"/>
                  <a:pt x="453101" y="181270"/>
                </a:cubicBezTo>
                <a:cubicBezTo>
                  <a:pt x="468453" y="194157"/>
                  <a:pt x="492526" y="210701"/>
                  <a:pt x="519216" y="216796"/>
                </a:cubicBezTo>
                <a:lnTo>
                  <a:pt x="461824" y="294118"/>
                </a:lnTo>
                <a:cubicBezTo>
                  <a:pt x="449438" y="310836"/>
                  <a:pt x="430075" y="318673"/>
                  <a:pt x="418212" y="311881"/>
                </a:cubicBezTo>
                <a:cubicBezTo>
                  <a:pt x="406525" y="305089"/>
                  <a:pt x="403559" y="284192"/>
                  <a:pt x="411758" y="265210"/>
                </a:cubicBezTo>
                <a:close/>
                <a:moveTo>
                  <a:pt x="136915" y="173425"/>
                </a:moveTo>
                <a:cubicBezTo>
                  <a:pt x="110403" y="173425"/>
                  <a:pt x="88949" y="194847"/>
                  <a:pt x="88949" y="221319"/>
                </a:cubicBezTo>
                <a:cubicBezTo>
                  <a:pt x="88949" y="247791"/>
                  <a:pt x="110403" y="269387"/>
                  <a:pt x="136915" y="269387"/>
                </a:cubicBezTo>
                <a:cubicBezTo>
                  <a:pt x="163427" y="269387"/>
                  <a:pt x="185056" y="247791"/>
                  <a:pt x="185056" y="221319"/>
                </a:cubicBezTo>
                <a:cubicBezTo>
                  <a:pt x="185056" y="194847"/>
                  <a:pt x="163427" y="173425"/>
                  <a:pt x="136915" y="173425"/>
                </a:cubicBezTo>
                <a:close/>
                <a:moveTo>
                  <a:pt x="479079" y="107118"/>
                </a:moveTo>
                <a:cubicBezTo>
                  <a:pt x="483090" y="117910"/>
                  <a:pt x="489892" y="127832"/>
                  <a:pt x="499309" y="135840"/>
                </a:cubicBezTo>
                <a:cubicBezTo>
                  <a:pt x="520237" y="153247"/>
                  <a:pt x="548489" y="156206"/>
                  <a:pt x="571858" y="145762"/>
                </a:cubicBezTo>
                <a:lnTo>
                  <a:pt x="540467" y="188061"/>
                </a:lnTo>
                <a:cubicBezTo>
                  <a:pt x="510296" y="188409"/>
                  <a:pt x="477161" y="162298"/>
                  <a:pt x="461988" y="147328"/>
                </a:cubicBezTo>
                <a:close/>
                <a:moveTo>
                  <a:pt x="242266" y="90351"/>
                </a:moveTo>
                <a:cubicBezTo>
                  <a:pt x="215754" y="90351"/>
                  <a:pt x="194300" y="111773"/>
                  <a:pt x="194300" y="138245"/>
                </a:cubicBezTo>
                <a:cubicBezTo>
                  <a:pt x="194300" y="164717"/>
                  <a:pt x="215754" y="186313"/>
                  <a:pt x="242266" y="186313"/>
                </a:cubicBezTo>
                <a:cubicBezTo>
                  <a:pt x="268953" y="186313"/>
                  <a:pt x="290407" y="164717"/>
                  <a:pt x="290407" y="138245"/>
                </a:cubicBezTo>
                <a:cubicBezTo>
                  <a:pt x="290407" y="111773"/>
                  <a:pt x="268779" y="90351"/>
                  <a:pt x="242266" y="90351"/>
                </a:cubicBezTo>
                <a:close/>
                <a:moveTo>
                  <a:pt x="305846" y="28897"/>
                </a:moveTo>
                <a:cubicBezTo>
                  <a:pt x="374664" y="32824"/>
                  <a:pt x="427809" y="59699"/>
                  <a:pt x="465353" y="97840"/>
                </a:cubicBezTo>
                <a:lnTo>
                  <a:pt x="448783" y="136852"/>
                </a:lnTo>
                <a:lnTo>
                  <a:pt x="408317" y="231594"/>
                </a:lnTo>
                <a:cubicBezTo>
                  <a:pt x="402212" y="239083"/>
                  <a:pt x="396979" y="248139"/>
                  <a:pt x="393491" y="258589"/>
                </a:cubicBezTo>
                <a:cubicBezTo>
                  <a:pt x="382502" y="292028"/>
                  <a:pt x="392968" y="325466"/>
                  <a:pt x="416864" y="333129"/>
                </a:cubicBezTo>
                <a:cubicBezTo>
                  <a:pt x="434131" y="338876"/>
                  <a:pt x="453667" y="329472"/>
                  <a:pt x="467272" y="311185"/>
                </a:cubicBezTo>
                <a:cubicBezTo>
                  <a:pt x="473202" y="306831"/>
                  <a:pt x="478784" y="301432"/>
                  <a:pt x="483319" y="295162"/>
                </a:cubicBezTo>
                <a:lnTo>
                  <a:pt x="530587" y="231594"/>
                </a:lnTo>
                <a:cubicBezTo>
                  <a:pt x="534599" y="261550"/>
                  <a:pt x="532855" y="291331"/>
                  <a:pt x="525180" y="318500"/>
                </a:cubicBezTo>
                <a:cubicBezTo>
                  <a:pt x="497621" y="415681"/>
                  <a:pt x="418259" y="420035"/>
                  <a:pt x="379363" y="415855"/>
                </a:cubicBezTo>
                <a:cubicBezTo>
                  <a:pt x="367153" y="414636"/>
                  <a:pt x="352850" y="420906"/>
                  <a:pt x="346920" y="431529"/>
                </a:cubicBezTo>
                <a:cubicBezTo>
                  <a:pt x="293547" y="525575"/>
                  <a:pt x="219766" y="610391"/>
                  <a:pt x="79007" y="485867"/>
                </a:cubicBezTo>
                <a:cubicBezTo>
                  <a:pt x="-71346" y="352983"/>
                  <a:pt x="167" y="69974"/>
                  <a:pt x="231801" y="33052"/>
                </a:cubicBezTo>
                <a:cubicBezTo>
                  <a:pt x="258226" y="28829"/>
                  <a:pt x="282907" y="27588"/>
                  <a:pt x="305846" y="28897"/>
                </a:cubicBezTo>
                <a:close/>
                <a:moveTo>
                  <a:pt x="590540" y="0"/>
                </a:moveTo>
                <a:cubicBezTo>
                  <a:pt x="590540" y="0"/>
                  <a:pt x="613915" y="36566"/>
                  <a:pt x="602576" y="90717"/>
                </a:cubicBezTo>
                <a:cubicBezTo>
                  <a:pt x="601181" y="101687"/>
                  <a:pt x="596645" y="112483"/>
                  <a:pt x="588970" y="121711"/>
                </a:cubicBezTo>
                <a:cubicBezTo>
                  <a:pt x="567862" y="146785"/>
                  <a:pt x="530357" y="150093"/>
                  <a:pt x="505063" y="129024"/>
                </a:cubicBezTo>
                <a:cubicBezTo>
                  <a:pt x="479768" y="107781"/>
                  <a:pt x="476454" y="70345"/>
                  <a:pt x="497736" y="45098"/>
                </a:cubicBezTo>
                <a:cubicBezTo>
                  <a:pt x="498957" y="43705"/>
                  <a:pt x="500178" y="42312"/>
                  <a:pt x="501399" y="41093"/>
                </a:cubicBezTo>
                <a:lnTo>
                  <a:pt x="501225" y="40919"/>
                </a:lnTo>
                <a:cubicBezTo>
                  <a:pt x="501225" y="40919"/>
                  <a:pt x="524600" y="10796"/>
                  <a:pt x="555651" y="8880"/>
                </a:cubicBezTo>
                <a:cubicBezTo>
                  <a:pt x="586876" y="6791"/>
                  <a:pt x="590540" y="0"/>
                  <a:pt x="5905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21" name="图片 39">
            <a:extLst>
              <a:ext uri="{FF2B5EF4-FFF2-40B4-BE49-F238E27FC236}">
                <a16:creationId xmlns:a16="http://schemas.microsoft.com/office/drawing/2014/main" id="{1FFAFBB9-86DB-B2B2-0EE7-02298D93EC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4810">
            <a:off x="6324945" y="3581957"/>
            <a:ext cx="6252643" cy="4025449"/>
          </a:xfrm>
          <a:prstGeom prst="rect">
            <a:avLst/>
          </a:prstGeom>
        </p:spPr>
      </p:pic>
      <p:sp>
        <p:nvSpPr>
          <p:cNvPr id="22" name="fountain-pen-close-up_16941">
            <a:extLst>
              <a:ext uri="{FF2B5EF4-FFF2-40B4-BE49-F238E27FC236}">
                <a16:creationId xmlns:a16="http://schemas.microsoft.com/office/drawing/2014/main" id="{1DBF2E80-349A-80E0-3E21-34DD676E0D7F}"/>
              </a:ext>
            </a:extLst>
          </p:cNvPr>
          <p:cNvSpPr>
            <a:spLocks noChangeAspect="1"/>
          </p:cNvSpPr>
          <p:nvPr/>
        </p:nvSpPr>
        <p:spPr bwMode="auto">
          <a:xfrm flipV="1">
            <a:off x="387106" y="1363022"/>
            <a:ext cx="588447" cy="609685"/>
          </a:xfrm>
          <a:custGeom>
            <a:avLst/>
            <a:gdLst>
              <a:gd name="connsiteX0" fmla="*/ 231093 w 584535"/>
              <a:gd name="connsiteY0" fmla="*/ 221335 h 605631"/>
              <a:gd name="connsiteX1" fmla="*/ 258806 w 584535"/>
              <a:gd name="connsiteY1" fmla="*/ 260395 h 605631"/>
              <a:gd name="connsiteX2" fmla="*/ 261251 w 584535"/>
              <a:gd name="connsiteY2" fmla="*/ 275313 h 605631"/>
              <a:gd name="connsiteX3" fmla="*/ 256497 w 584535"/>
              <a:gd name="connsiteY3" fmla="*/ 307185 h 605631"/>
              <a:gd name="connsiteX4" fmla="*/ 196181 w 584535"/>
              <a:gd name="connsiteY4" fmla="*/ 302845 h 605631"/>
              <a:gd name="connsiteX5" fmla="*/ 162355 w 584535"/>
              <a:gd name="connsiteY5" fmla="*/ 350313 h 605631"/>
              <a:gd name="connsiteX6" fmla="*/ 138174 w 584535"/>
              <a:gd name="connsiteY6" fmla="*/ 337700 h 605631"/>
              <a:gd name="connsiteX7" fmla="*/ 130974 w 584535"/>
              <a:gd name="connsiteY7" fmla="*/ 332411 h 605631"/>
              <a:gd name="connsiteX8" fmla="*/ 119563 w 584535"/>
              <a:gd name="connsiteY8" fmla="*/ 318984 h 605631"/>
              <a:gd name="connsiteX9" fmla="*/ 108967 w 584535"/>
              <a:gd name="connsiteY9" fmla="*/ 278704 h 605631"/>
              <a:gd name="connsiteX10" fmla="*/ 150808 w 584535"/>
              <a:gd name="connsiteY10" fmla="*/ 239644 h 605631"/>
              <a:gd name="connsiteX11" fmla="*/ 231093 w 584535"/>
              <a:gd name="connsiteY11" fmla="*/ 221335 h 605631"/>
              <a:gd name="connsiteX12" fmla="*/ 562095 w 584535"/>
              <a:gd name="connsiteY12" fmla="*/ 196204 h 605631"/>
              <a:gd name="connsiteX13" fmla="*/ 571666 w 584535"/>
              <a:gd name="connsiteY13" fmla="*/ 213752 h 605631"/>
              <a:gd name="connsiteX14" fmla="*/ 545718 w 584535"/>
              <a:gd name="connsiteY14" fmla="*/ 311413 h 605631"/>
              <a:gd name="connsiteX15" fmla="*/ 515287 w 584535"/>
              <a:gd name="connsiteY15" fmla="*/ 379911 h 605631"/>
              <a:gd name="connsiteX16" fmla="*/ 567047 w 584535"/>
              <a:gd name="connsiteY16" fmla="*/ 408124 h 605631"/>
              <a:gd name="connsiteX17" fmla="*/ 441655 w 584535"/>
              <a:gd name="connsiteY17" fmla="*/ 529928 h 605631"/>
              <a:gd name="connsiteX18" fmla="*/ 564738 w 584535"/>
              <a:gd name="connsiteY18" fmla="*/ 575503 h 605631"/>
              <a:gd name="connsiteX19" fmla="*/ 561885 w 584535"/>
              <a:gd name="connsiteY19" fmla="*/ 592322 h 605631"/>
              <a:gd name="connsiteX20" fmla="*/ 376582 w 584535"/>
              <a:gd name="connsiteY20" fmla="*/ 599104 h 605631"/>
              <a:gd name="connsiteX21" fmla="*/ 340581 w 584535"/>
              <a:gd name="connsiteY21" fmla="*/ 579708 h 605631"/>
              <a:gd name="connsiteX22" fmla="*/ 341804 w 584535"/>
              <a:gd name="connsiteY22" fmla="*/ 579843 h 605631"/>
              <a:gd name="connsiteX23" fmla="*/ 285425 w 584535"/>
              <a:gd name="connsiteY23" fmla="*/ 452749 h 605631"/>
              <a:gd name="connsiteX24" fmla="*/ 285425 w 584535"/>
              <a:gd name="connsiteY24" fmla="*/ 435659 h 605631"/>
              <a:gd name="connsiteX25" fmla="*/ 267764 w 584535"/>
              <a:gd name="connsiteY25" fmla="*/ 425350 h 605631"/>
              <a:gd name="connsiteX26" fmla="*/ 264232 w 584535"/>
              <a:gd name="connsiteY26" fmla="*/ 445560 h 605631"/>
              <a:gd name="connsiteX27" fmla="*/ 276051 w 584535"/>
              <a:gd name="connsiteY27" fmla="*/ 456276 h 605631"/>
              <a:gd name="connsiteX28" fmla="*/ 335147 w 584535"/>
              <a:gd name="connsiteY28" fmla="*/ 588389 h 605631"/>
              <a:gd name="connsiteX29" fmla="*/ 325773 w 584535"/>
              <a:gd name="connsiteY29" fmla="*/ 583506 h 605631"/>
              <a:gd name="connsiteX30" fmla="*/ 228231 w 584535"/>
              <a:gd name="connsiteY30" fmla="*/ 509853 h 605631"/>
              <a:gd name="connsiteX31" fmla="*/ 217635 w 584535"/>
              <a:gd name="connsiteY31" fmla="*/ 502258 h 605631"/>
              <a:gd name="connsiteX32" fmla="*/ 163565 w 584535"/>
              <a:gd name="connsiteY32" fmla="*/ 343017 h 605631"/>
              <a:gd name="connsiteX33" fmla="*/ 193181 w 584535"/>
              <a:gd name="connsiteY33" fmla="*/ 309242 h 605631"/>
              <a:gd name="connsiteX34" fmla="*/ 254994 w 584535"/>
              <a:gd name="connsiteY34" fmla="*/ 310463 h 605631"/>
              <a:gd name="connsiteX35" fmla="*/ 340717 w 584535"/>
              <a:gd name="connsiteY35" fmla="*/ 463736 h 605631"/>
              <a:gd name="connsiteX36" fmla="*/ 340717 w 584535"/>
              <a:gd name="connsiteY36" fmla="*/ 490999 h 605631"/>
              <a:gd name="connsiteX37" fmla="*/ 345879 w 584535"/>
              <a:gd name="connsiteY37" fmla="*/ 576859 h 605631"/>
              <a:gd name="connsiteX38" fmla="*/ 345879 w 584535"/>
              <a:gd name="connsiteY38" fmla="*/ 580250 h 605631"/>
              <a:gd name="connsiteX39" fmla="*/ 538382 w 584535"/>
              <a:gd name="connsiteY39" fmla="*/ 579572 h 605631"/>
              <a:gd name="connsiteX40" fmla="*/ 414349 w 584535"/>
              <a:gd name="connsiteY40" fmla="*/ 536710 h 605631"/>
              <a:gd name="connsiteX41" fmla="*/ 414892 w 584535"/>
              <a:gd name="connsiteY41" fmla="*/ 521111 h 605631"/>
              <a:gd name="connsiteX42" fmla="*/ 538654 w 584535"/>
              <a:gd name="connsiteY42" fmla="*/ 466042 h 605631"/>
              <a:gd name="connsiteX43" fmla="*/ 483226 w 584535"/>
              <a:gd name="connsiteY43" fmla="*/ 376927 h 605631"/>
              <a:gd name="connsiteX44" fmla="*/ 480917 w 584535"/>
              <a:gd name="connsiteY44" fmla="*/ 335150 h 605631"/>
              <a:gd name="connsiteX45" fmla="*/ 562972 w 584535"/>
              <a:gd name="connsiteY45" fmla="*/ 201002 h 605631"/>
              <a:gd name="connsiteX46" fmla="*/ 562095 w 584535"/>
              <a:gd name="connsiteY46" fmla="*/ 196204 h 605631"/>
              <a:gd name="connsiteX47" fmla="*/ 135269 w 584535"/>
              <a:gd name="connsiteY47" fmla="*/ 1806 h 605631"/>
              <a:gd name="connsiteX48" fmla="*/ 155716 w 584535"/>
              <a:gd name="connsiteY48" fmla="*/ 20464 h 605631"/>
              <a:gd name="connsiteX49" fmla="*/ 209391 w 584535"/>
              <a:gd name="connsiteY49" fmla="*/ 179698 h 605631"/>
              <a:gd name="connsiteX50" fmla="*/ 226105 w 584535"/>
              <a:gd name="connsiteY50" fmla="*/ 211572 h 605631"/>
              <a:gd name="connsiteX51" fmla="*/ 145796 w 584535"/>
              <a:gd name="connsiteY51" fmla="*/ 229747 h 605631"/>
              <a:gd name="connsiteX52" fmla="*/ 103943 w 584535"/>
              <a:gd name="connsiteY52" fmla="*/ 268810 h 605631"/>
              <a:gd name="connsiteX53" fmla="*/ 99866 w 584535"/>
              <a:gd name="connsiteY53" fmla="*/ 255925 h 605631"/>
              <a:gd name="connsiteX54" fmla="*/ 52850 w 584535"/>
              <a:gd name="connsiteY54" fmla="*/ 171560 h 605631"/>
              <a:gd name="connsiteX55" fmla="*/ 1349 w 584535"/>
              <a:gd name="connsiteY55" fmla="*/ 84483 h 605631"/>
              <a:gd name="connsiteX56" fmla="*/ 37087 w 584535"/>
              <a:gd name="connsiteY56" fmla="*/ 29959 h 605631"/>
              <a:gd name="connsiteX57" fmla="*/ 135269 w 584535"/>
              <a:gd name="connsiteY57" fmla="*/ 1806 h 60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584535" h="605631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fountain-pen-close-up_16941">
            <a:extLst>
              <a:ext uri="{FF2B5EF4-FFF2-40B4-BE49-F238E27FC236}">
                <a16:creationId xmlns:a16="http://schemas.microsoft.com/office/drawing/2014/main" id="{085A743A-A161-3CF8-25CA-DF5B985FE8A4}"/>
              </a:ext>
            </a:extLst>
          </p:cNvPr>
          <p:cNvSpPr>
            <a:spLocks noChangeAspect="1"/>
          </p:cNvSpPr>
          <p:nvPr/>
        </p:nvSpPr>
        <p:spPr bwMode="auto">
          <a:xfrm flipV="1">
            <a:off x="11239947" y="3781354"/>
            <a:ext cx="588447" cy="609685"/>
          </a:xfrm>
          <a:custGeom>
            <a:avLst/>
            <a:gdLst>
              <a:gd name="connsiteX0" fmla="*/ 231093 w 584535"/>
              <a:gd name="connsiteY0" fmla="*/ 221335 h 605631"/>
              <a:gd name="connsiteX1" fmla="*/ 258806 w 584535"/>
              <a:gd name="connsiteY1" fmla="*/ 260395 h 605631"/>
              <a:gd name="connsiteX2" fmla="*/ 261251 w 584535"/>
              <a:gd name="connsiteY2" fmla="*/ 275313 h 605631"/>
              <a:gd name="connsiteX3" fmla="*/ 256497 w 584535"/>
              <a:gd name="connsiteY3" fmla="*/ 307185 h 605631"/>
              <a:gd name="connsiteX4" fmla="*/ 196181 w 584535"/>
              <a:gd name="connsiteY4" fmla="*/ 302845 h 605631"/>
              <a:gd name="connsiteX5" fmla="*/ 162355 w 584535"/>
              <a:gd name="connsiteY5" fmla="*/ 350313 h 605631"/>
              <a:gd name="connsiteX6" fmla="*/ 138174 w 584535"/>
              <a:gd name="connsiteY6" fmla="*/ 337700 h 605631"/>
              <a:gd name="connsiteX7" fmla="*/ 130974 w 584535"/>
              <a:gd name="connsiteY7" fmla="*/ 332411 h 605631"/>
              <a:gd name="connsiteX8" fmla="*/ 119563 w 584535"/>
              <a:gd name="connsiteY8" fmla="*/ 318984 h 605631"/>
              <a:gd name="connsiteX9" fmla="*/ 108967 w 584535"/>
              <a:gd name="connsiteY9" fmla="*/ 278704 h 605631"/>
              <a:gd name="connsiteX10" fmla="*/ 150808 w 584535"/>
              <a:gd name="connsiteY10" fmla="*/ 239644 h 605631"/>
              <a:gd name="connsiteX11" fmla="*/ 231093 w 584535"/>
              <a:gd name="connsiteY11" fmla="*/ 221335 h 605631"/>
              <a:gd name="connsiteX12" fmla="*/ 562095 w 584535"/>
              <a:gd name="connsiteY12" fmla="*/ 196204 h 605631"/>
              <a:gd name="connsiteX13" fmla="*/ 571666 w 584535"/>
              <a:gd name="connsiteY13" fmla="*/ 213752 h 605631"/>
              <a:gd name="connsiteX14" fmla="*/ 545718 w 584535"/>
              <a:gd name="connsiteY14" fmla="*/ 311413 h 605631"/>
              <a:gd name="connsiteX15" fmla="*/ 515287 w 584535"/>
              <a:gd name="connsiteY15" fmla="*/ 379911 h 605631"/>
              <a:gd name="connsiteX16" fmla="*/ 567047 w 584535"/>
              <a:gd name="connsiteY16" fmla="*/ 408124 h 605631"/>
              <a:gd name="connsiteX17" fmla="*/ 441655 w 584535"/>
              <a:gd name="connsiteY17" fmla="*/ 529928 h 605631"/>
              <a:gd name="connsiteX18" fmla="*/ 564738 w 584535"/>
              <a:gd name="connsiteY18" fmla="*/ 575503 h 605631"/>
              <a:gd name="connsiteX19" fmla="*/ 561885 w 584535"/>
              <a:gd name="connsiteY19" fmla="*/ 592322 h 605631"/>
              <a:gd name="connsiteX20" fmla="*/ 376582 w 584535"/>
              <a:gd name="connsiteY20" fmla="*/ 599104 h 605631"/>
              <a:gd name="connsiteX21" fmla="*/ 340581 w 584535"/>
              <a:gd name="connsiteY21" fmla="*/ 579708 h 605631"/>
              <a:gd name="connsiteX22" fmla="*/ 341804 w 584535"/>
              <a:gd name="connsiteY22" fmla="*/ 579843 h 605631"/>
              <a:gd name="connsiteX23" fmla="*/ 285425 w 584535"/>
              <a:gd name="connsiteY23" fmla="*/ 452749 h 605631"/>
              <a:gd name="connsiteX24" fmla="*/ 285425 w 584535"/>
              <a:gd name="connsiteY24" fmla="*/ 435659 h 605631"/>
              <a:gd name="connsiteX25" fmla="*/ 267764 w 584535"/>
              <a:gd name="connsiteY25" fmla="*/ 425350 h 605631"/>
              <a:gd name="connsiteX26" fmla="*/ 264232 w 584535"/>
              <a:gd name="connsiteY26" fmla="*/ 445560 h 605631"/>
              <a:gd name="connsiteX27" fmla="*/ 276051 w 584535"/>
              <a:gd name="connsiteY27" fmla="*/ 456276 h 605631"/>
              <a:gd name="connsiteX28" fmla="*/ 335147 w 584535"/>
              <a:gd name="connsiteY28" fmla="*/ 588389 h 605631"/>
              <a:gd name="connsiteX29" fmla="*/ 325773 w 584535"/>
              <a:gd name="connsiteY29" fmla="*/ 583506 h 605631"/>
              <a:gd name="connsiteX30" fmla="*/ 228231 w 584535"/>
              <a:gd name="connsiteY30" fmla="*/ 509853 h 605631"/>
              <a:gd name="connsiteX31" fmla="*/ 217635 w 584535"/>
              <a:gd name="connsiteY31" fmla="*/ 502258 h 605631"/>
              <a:gd name="connsiteX32" fmla="*/ 163565 w 584535"/>
              <a:gd name="connsiteY32" fmla="*/ 343017 h 605631"/>
              <a:gd name="connsiteX33" fmla="*/ 193181 w 584535"/>
              <a:gd name="connsiteY33" fmla="*/ 309242 h 605631"/>
              <a:gd name="connsiteX34" fmla="*/ 254994 w 584535"/>
              <a:gd name="connsiteY34" fmla="*/ 310463 h 605631"/>
              <a:gd name="connsiteX35" fmla="*/ 340717 w 584535"/>
              <a:gd name="connsiteY35" fmla="*/ 463736 h 605631"/>
              <a:gd name="connsiteX36" fmla="*/ 340717 w 584535"/>
              <a:gd name="connsiteY36" fmla="*/ 490999 h 605631"/>
              <a:gd name="connsiteX37" fmla="*/ 345879 w 584535"/>
              <a:gd name="connsiteY37" fmla="*/ 576859 h 605631"/>
              <a:gd name="connsiteX38" fmla="*/ 345879 w 584535"/>
              <a:gd name="connsiteY38" fmla="*/ 580250 h 605631"/>
              <a:gd name="connsiteX39" fmla="*/ 538382 w 584535"/>
              <a:gd name="connsiteY39" fmla="*/ 579572 h 605631"/>
              <a:gd name="connsiteX40" fmla="*/ 414349 w 584535"/>
              <a:gd name="connsiteY40" fmla="*/ 536710 h 605631"/>
              <a:gd name="connsiteX41" fmla="*/ 414892 w 584535"/>
              <a:gd name="connsiteY41" fmla="*/ 521111 h 605631"/>
              <a:gd name="connsiteX42" fmla="*/ 538654 w 584535"/>
              <a:gd name="connsiteY42" fmla="*/ 466042 h 605631"/>
              <a:gd name="connsiteX43" fmla="*/ 483226 w 584535"/>
              <a:gd name="connsiteY43" fmla="*/ 376927 h 605631"/>
              <a:gd name="connsiteX44" fmla="*/ 480917 w 584535"/>
              <a:gd name="connsiteY44" fmla="*/ 335150 h 605631"/>
              <a:gd name="connsiteX45" fmla="*/ 562972 w 584535"/>
              <a:gd name="connsiteY45" fmla="*/ 201002 h 605631"/>
              <a:gd name="connsiteX46" fmla="*/ 562095 w 584535"/>
              <a:gd name="connsiteY46" fmla="*/ 196204 h 605631"/>
              <a:gd name="connsiteX47" fmla="*/ 135269 w 584535"/>
              <a:gd name="connsiteY47" fmla="*/ 1806 h 605631"/>
              <a:gd name="connsiteX48" fmla="*/ 155716 w 584535"/>
              <a:gd name="connsiteY48" fmla="*/ 20464 h 605631"/>
              <a:gd name="connsiteX49" fmla="*/ 209391 w 584535"/>
              <a:gd name="connsiteY49" fmla="*/ 179698 h 605631"/>
              <a:gd name="connsiteX50" fmla="*/ 226105 w 584535"/>
              <a:gd name="connsiteY50" fmla="*/ 211572 h 605631"/>
              <a:gd name="connsiteX51" fmla="*/ 145796 w 584535"/>
              <a:gd name="connsiteY51" fmla="*/ 229747 h 605631"/>
              <a:gd name="connsiteX52" fmla="*/ 103943 w 584535"/>
              <a:gd name="connsiteY52" fmla="*/ 268810 h 605631"/>
              <a:gd name="connsiteX53" fmla="*/ 99866 w 584535"/>
              <a:gd name="connsiteY53" fmla="*/ 255925 h 605631"/>
              <a:gd name="connsiteX54" fmla="*/ 52850 w 584535"/>
              <a:gd name="connsiteY54" fmla="*/ 171560 h 605631"/>
              <a:gd name="connsiteX55" fmla="*/ 1349 w 584535"/>
              <a:gd name="connsiteY55" fmla="*/ 84483 h 605631"/>
              <a:gd name="connsiteX56" fmla="*/ 37087 w 584535"/>
              <a:gd name="connsiteY56" fmla="*/ 29959 h 605631"/>
              <a:gd name="connsiteX57" fmla="*/ 135269 w 584535"/>
              <a:gd name="connsiteY57" fmla="*/ 1806 h 60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584535" h="605631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fountain-pen-close-up_16941">
            <a:extLst>
              <a:ext uri="{FF2B5EF4-FFF2-40B4-BE49-F238E27FC236}">
                <a16:creationId xmlns:a16="http://schemas.microsoft.com/office/drawing/2014/main" id="{CEFC7758-1816-7F4B-77B6-A16B73EDEC90}"/>
              </a:ext>
            </a:extLst>
          </p:cNvPr>
          <p:cNvSpPr>
            <a:spLocks noChangeAspect="1"/>
          </p:cNvSpPr>
          <p:nvPr/>
        </p:nvSpPr>
        <p:spPr bwMode="auto">
          <a:xfrm flipV="1">
            <a:off x="4067794" y="5685224"/>
            <a:ext cx="588447" cy="609685"/>
          </a:xfrm>
          <a:custGeom>
            <a:avLst/>
            <a:gdLst>
              <a:gd name="connsiteX0" fmla="*/ 231093 w 584535"/>
              <a:gd name="connsiteY0" fmla="*/ 221335 h 605631"/>
              <a:gd name="connsiteX1" fmla="*/ 258806 w 584535"/>
              <a:gd name="connsiteY1" fmla="*/ 260395 h 605631"/>
              <a:gd name="connsiteX2" fmla="*/ 261251 w 584535"/>
              <a:gd name="connsiteY2" fmla="*/ 275313 h 605631"/>
              <a:gd name="connsiteX3" fmla="*/ 256497 w 584535"/>
              <a:gd name="connsiteY3" fmla="*/ 307185 h 605631"/>
              <a:gd name="connsiteX4" fmla="*/ 196181 w 584535"/>
              <a:gd name="connsiteY4" fmla="*/ 302845 h 605631"/>
              <a:gd name="connsiteX5" fmla="*/ 162355 w 584535"/>
              <a:gd name="connsiteY5" fmla="*/ 350313 h 605631"/>
              <a:gd name="connsiteX6" fmla="*/ 138174 w 584535"/>
              <a:gd name="connsiteY6" fmla="*/ 337700 h 605631"/>
              <a:gd name="connsiteX7" fmla="*/ 130974 w 584535"/>
              <a:gd name="connsiteY7" fmla="*/ 332411 h 605631"/>
              <a:gd name="connsiteX8" fmla="*/ 119563 w 584535"/>
              <a:gd name="connsiteY8" fmla="*/ 318984 h 605631"/>
              <a:gd name="connsiteX9" fmla="*/ 108967 w 584535"/>
              <a:gd name="connsiteY9" fmla="*/ 278704 h 605631"/>
              <a:gd name="connsiteX10" fmla="*/ 150808 w 584535"/>
              <a:gd name="connsiteY10" fmla="*/ 239644 h 605631"/>
              <a:gd name="connsiteX11" fmla="*/ 231093 w 584535"/>
              <a:gd name="connsiteY11" fmla="*/ 221335 h 605631"/>
              <a:gd name="connsiteX12" fmla="*/ 562095 w 584535"/>
              <a:gd name="connsiteY12" fmla="*/ 196204 h 605631"/>
              <a:gd name="connsiteX13" fmla="*/ 571666 w 584535"/>
              <a:gd name="connsiteY13" fmla="*/ 213752 h 605631"/>
              <a:gd name="connsiteX14" fmla="*/ 545718 w 584535"/>
              <a:gd name="connsiteY14" fmla="*/ 311413 h 605631"/>
              <a:gd name="connsiteX15" fmla="*/ 515287 w 584535"/>
              <a:gd name="connsiteY15" fmla="*/ 379911 h 605631"/>
              <a:gd name="connsiteX16" fmla="*/ 567047 w 584535"/>
              <a:gd name="connsiteY16" fmla="*/ 408124 h 605631"/>
              <a:gd name="connsiteX17" fmla="*/ 441655 w 584535"/>
              <a:gd name="connsiteY17" fmla="*/ 529928 h 605631"/>
              <a:gd name="connsiteX18" fmla="*/ 564738 w 584535"/>
              <a:gd name="connsiteY18" fmla="*/ 575503 h 605631"/>
              <a:gd name="connsiteX19" fmla="*/ 561885 w 584535"/>
              <a:gd name="connsiteY19" fmla="*/ 592322 h 605631"/>
              <a:gd name="connsiteX20" fmla="*/ 376582 w 584535"/>
              <a:gd name="connsiteY20" fmla="*/ 599104 h 605631"/>
              <a:gd name="connsiteX21" fmla="*/ 340581 w 584535"/>
              <a:gd name="connsiteY21" fmla="*/ 579708 h 605631"/>
              <a:gd name="connsiteX22" fmla="*/ 341804 w 584535"/>
              <a:gd name="connsiteY22" fmla="*/ 579843 h 605631"/>
              <a:gd name="connsiteX23" fmla="*/ 285425 w 584535"/>
              <a:gd name="connsiteY23" fmla="*/ 452749 h 605631"/>
              <a:gd name="connsiteX24" fmla="*/ 285425 w 584535"/>
              <a:gd name="connsiteY24" fmla="*/ 435659 h 605631"/>
              <a:gd name="connsiteX25" fmla="*/ 267764 w 584535"/>
              <a:gd name="connsiteY25" fmla="*/ 425350 h 605631"/>
              <a:gd name="connsiteX26" fmla="*/ 264232 w 584535"/>
              <a:gd name="connsiteY26" fmla="*/ 445560 h 605631"/>
              <a:gd name="connsiteX27" fmla="*/ 276051 w 584535"/>
              <a:gd name="connsiteY27" fmla="*/ 456276 h 605631"/>
              <a:gd name="connsiteX28" fmla="*/ 335147 w 584535"/>
              <a:gd name="connsiteY28" fmla="*/ 588389 h 605631"/>
              <a:gd name="connsiteX29" fmla="*/ 325773 w 584535"/>
              <a:gd name="connsiteY29" fmla="*/ 583506 h 605631"/>
              <a:gd name="connsiteX30" fmla="*/ 228231 w 584535"/>
              <a:gd name="connsiteY30" fmla="*/ 509853 h 605631"/>
              <a:gd name="connsiteX31" fmla="*/ 217635 w 584535"/>
              <a:gd name="connsiteY31" fmla="*/ 502258 h 605631"/>
              <a:gd name="connsiteX32" fmla="*/ 163565 w 584535"/>
              <a:gd name="connsiteY32" fmla="*/ 343017 h 605631"/>
              <a:gd name="connsiteX33" fmla="*/ 193181 w 584535"/>
              <a:gd name="connsiteY33" fmla="*/ 309242 h 605631"/>
              <a:gd name="connsiteX34" fmla="*/ 254994 w 584535"/>
              <a:gd name="connsiteY34" fmla="*/ 310463 h 605631"/>
              <a:gd name="connsiteX35" fmla="*/ 340717 w 584535"/>
              <a:gd name="connsiteY35" fmla="*/ 463736 h 605631"/>
              <a:gd name="connsiteX36" fmla="*/ 340717 w 584535"/>
              <a:gd name="connsiteY36" fmla="*/ 490999 h 605631"/>
              <a:gd name="connsiteX37" fmla="*/ 345879 w 584535"/>
              <a:gd name="connsiteY37" fmla="*/ 576859 h 605631"/>
              <a:gd name="connsiteX38" fmla="*/ 345879 w 584535"/>
              <a:gd name="connsiteY38" fmla="*/ 580250 h 605631"/>
              <a:gd name="connsiteX39" fmla="*/ 538382 w 584535"/>
              <a:gd name="connsiteY39" fmla="*/ 579572 h 605631"/>
              <a:gd name="connsiteX40" fmla="*/ 414349 w 584535"/>
              <a:gd name="connsiteY40" fmla="*/ 536710 h 605631"/>
              <a:gd name="connsiteX41" fmla="*/ 414892 w 584535"/>
              <a:gd name="connsiteY41" fmla="*/ 521111 h 605631"/>
              <a:gd name="connsiteX42" fmla="*/ 538654 w 584535"/>
              <a:gd name="connsiteY42" fmla="*/ 466042 h 605631"/>
              <a:gd name="connsiteX43" fmla="*/ 483226 w 584535"/>
              <a:gd name="connsiteY43" fmla="*/ 376927 h 605631"/>
              <a:gd name="connsiteX44" fmla="*/ 480917 w 584535"/>
              <a:gd name="connsiteY44" fmla="*/ 335150 h 605631"/>
              <a:gd name="connsiteX45" fmla="*/ 562972 w 584535"/>
              <a:gd name="connsiteY45" fmla="*/ 201002 h 605631"/>
              <a:gd name="connsiteX46" fmla="*/ 562095 w 584535"/>
              <a:gd name="connsiteY46" fmla="*/ 196204 h 605631"/>
              <a:gd name="connsiteX47" fmla="*/ 135269 w 584535"/>
              <a:gd name="connsiteY47" fmla="*/ 1806 h 605631"/>
              <a:gd name="connsiteX48" fmla="*/ 155716 w 584535"/>
              <a:gd name="connsiteY48" fmla="*/ 20464 h 605631"/>
              <a:gd name="connsiteX49" fmla="*/ 209391 w 584535"/>
              <a:gd name="connsiteY49" fmla="*/ 179698 h 605631"/>
              <a:gd name="connsiteX50" fmla="*/ 226105 w 584535"/>
              <a:gd name="connsiteY50" fmla="*/ 211572 h 605631"/>
              <a:gd name="connsiteX51" fmla="*/ 145796 w 584535"/>
              <a:gd name="connsiteY51" fmla="*/ 229747 h 605631"/>
              <a:gd name="connsiteX52" fmla="*/ 103943 w 584535"/>
              <a:gd name="connsiteY52" fmla="*/ 268810 h 605631"/>
              <a:gd name="connsiteX53" fmla="*/ 99866 w 584535"/>
              <a:gd name="connsiteY53" fmla="*/ 255925 h 605631"/>
              <a:gd name="connsiteX54" fmla="*/ 52850 w 584535"/>
              <a:gd name="connsiteY54" fmla="*/ 171560 h 605631"/>
              <a:gd name="connsiteX55" fmla="*/ 1349 w 584535"/>
              <a:gd name="connsiteY55" fmla="*/ 84483 h 605631"/>
              <a:gd name="connsiteX56" fmla="*/ 37087 w 584535"/>
              <a:gd name="connsiteY56" fmla="*/ 29959 h 605631"/>
              <a:gd name="connsiteX57" fmla="*/ 135269 w 584535"/>
              <a:gd name="connsiteY57" fmla="*/ 1806 h 60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584535" h="605631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ruler_151545">
            <a:extLst>
              <a:ext uri="{FF2B5EF4-FFF2-40B4-BE49-F238E27FC236}">
                <a16:creationId xmlns:a16="http://schemas.microsoft.com/office/drawing/2014/main" id="{7B68E90D-A987-8F60-1C4E-65AA4350EF23}"/>
              </a:ext>
            </a:extLst>
          </p:cNvPr>
          <p:cNvSpPr>
            <a:spLocks noChangeAspect="1"/>
          </p:cNvSpPr>
          <p:nvPr/>
        </p:nvSpPr>
        <p:spPr bwMode="auto">
          <a:xfrm>
            <a:off x="10752339" y="607954"/>
            <a:ext cx="609685" cy="580659"/>
          </a:xfrm>
          <a:custGeom>
            <a:avLst/>
            <a:gdLst>
              <a:gd name="T0" fmla="*/ 6443 w 6624"/>
              <a:gd name="T1" fmla="*/ 181 h 6319"/>
              <a:gd name="T2" fmla="*/ 5911 w 6624"/>
              <a:gd name="T3" fmla="*/ 74 h 6319"/>
              <a:gd name="T4" fmla="*/ 2732 w 6624"/>
              <a:gd name="T5" fmla="*/ 1915 h 6319"/>
              <a:gd name="T6" fmla="*/ 1446 w 6624"/>
              <a:gd name="T7" fmla="*/ 4803 h 6319"/>
              <a:gd name="T8" fmla="*/ 19 w 6624"/>
              <a:gd name="T9" fmla="*/ 6229 h 6319"/>
              <a:gd name="T10" fmla="*/ 12 w 6624"/>
              <a:gd name="T11" fmla="*/ 6291 h 6319"/>
              <a:gd name="T12" fmla="*/ 71 w 6624"/>
              <a:gd name="T13" fmla="*/ 6312 h 6319"/>
              <a:gd name="T14" fmla="*/ 875 w 6624"/>
              <a:gd name="T15" fmla="*/ 6052 h 6319"/>
              <a:gd name="T16" fmla="*/ 1056 w 6624"/>
              <a:gd name="T17" fmla="*/ 5941 h 6319"/>
              <a:gd name="T18" fmla="*/ 1822 w 6624"/>
              <a:gd name="T19" fmla="*/ 5175 h 6319"/>
              <a:gd name="T20" fmla="*/ 2230 w 6624"/>
              <a:gd name="T21" fmla="*/ 5259 h 6319"/>
              <a:gd name="T22" fmla="*/ 4708 w 6624"/>
              <a:gd name="T23" fmla="*/ 3892 h 6319"/>
              <a:gd name="T24" fmla="*/ 6549 w 6624"/>
              <a:gd name="T25" fmla="*/ 712 h 6319"/>
              <a:gd name="T26" fmla="*/ 6443 w 6624"/>
              <a:gd name="T27" fmla="*/ 181 h 6319"/>
              <a:gd name="T28" fmla="*/ 4627 w 6624"/>
              <a:gd name="T29" fmla="*/ 3363 h 6319"/>
              <a:gd name="T30" fmla="*/ 3632 w 6624"/>
              <a:gd name="T31" fmla="*/ 3366 h 6319"/>
              <a:gd name="T32" fmla="*/ 4096 w 6624"/>
              <a:gd name="T33" fmla="*/ 2902 h 6319"/>
              <a:gd name="T34" fmla="*/ 4971 w 6624"/>
              <a:gd name="T35" fmla="*/ 2899 h 6319"/>
              <a:gd name="T36" fmla="*/ 4627 w 6624"/>
              <a:gd name="T37" fmla="*/ 3363 h 6319"/>
              <a:gd name="T38" fmla="*/ 5229 w 6624"/>
              <a:gd name="T39" fmla="*/ 2485 h 6319"/>
              <a:gd name="T40" fmla="*/ 4511 w 6624"/>
              <a:gd name="T41" fmla="*/ 2487 h 6319"/>
              <a:gd name="T42" fmla="*/ 5960 w 6624"/>
              <a:gd name="T43" fmla="*/ 1038 h 6319"/>
              <a:gd name="T44" fmla="*/ 5229 w 6624"/>
              <a:gd name="T45" fmla="*/ 2485 h 6319"/>
              <a:gd name="T46" fmla="*/ 3024 w 6624"/>
              <a:gd name="T47" fmla="*/ 2208 h 6319"/>
              <a:gd name="T48" fmla="*/ 5585 w 6624"/>
              <a:gd name="T49" fmla="*/ 664 h 6319"/>
              <a:gd name="T50" fmla="*/ 1780 w 6624"/>
              <a:gd name="T51" fmla="*/ 4469 h 6319"/>
              <a:gd name="T52" fmla="*/ 3024 w 6624"/>
              <a:gd name="T53" fmla="*/ 2208 h 6319"/>
              <a:gd name="T54" fmla="*/ 2157 w 6624"/>
              <a:gd name="T55" fmla="*/ 4840 h 6319"/>
              <a:gd name="T56" fmla="*/ 3217 w 6624"/>
              <a:gd name="T57" fmla="*/ 3781 h 6319"/>
              <a:gd name="T58" fmla="*/ 4224 w 6624"/>
              <a:gd name="T59" fmla="*/ 3778 h 6319"/>
              <a:gd name="T60" fmla="*/ 2230 w 6624"/>
              <a:gd name="T61" fmla="*/ 4845 h 6319"/>
              <a:gd name="T62" fmla="*/ 2157 w 6624"/>
              <a:gd name="T63" fmla="*/ 4840 h 6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624" h="6319">
                <a:moveTo>
                  <a:pt x="6443" y="181"/>
                </a:moveTo>
                <a:cubicBezTo>
                  <a:pt x="6305" y="43"/>
                  <a:pt x="6091" y="0"/>
                  <a:pt x="5911" y="74"/>
                </a:cubicBezTo>
                <a:cubicBezTo>
                  <a:pt x="5062" y="423"/>
                  <a:pt x="3520" y="1127"/>
                  <a:pt x="2732" y="1915"/>
                </a:cubicBezTo>
                <a:cubicBezTo>
                  <a:pt x="1660" y="2987"/>
                  <a:pt x="1157" y="4157"/>
                  <a:pt x="1446" y="4803"/>
                </a:cubicBezTo>
                <a:lnTo>
                  <a:pt x="19" y="6229"/>
                </a:lnTo>
                <a:cubicBezTo>
                  <a:pt x="3" y="6246"/>
                  <a:pt x="0" y="6271"/>
                  <a:pt x="12" y="6291"/>
                </a:cubicBezTo>
                <a:cubicBezTo>
                  <a:pt x="24" y="6310"/>
                  <a:pt x="48" y="6319"/>
                  <a:pt x="71" y="6312"/>
                </a:cubicBezTo>
                <a:lnTo>
                  <a:pt x="875" y="6052"/>
                </a:lnTo>
                <a:cubicBezTo>
                  <a:pt x="943" y="6030"/>
                  <a:pt x="1006" y="5992"/>
                  <a:pt x="1056" y="5941"/>
                </a:cubicBezTo>
                <a:lnTo>
                  <a:pt x="1822" y="5175"/>
                </a:lnTo>
                <a:cubicBezTo>
                  <a:pt x="1941" y="5229"/>
                  <a:pt x="2077" y="5259"/>
                  <a:pt x="2230" y="5259"/>
                </a:cubicBezTo>
                <a:cubicBezTo>
                  <a:pt x="2905" y="5259"/>
                  <a:pt x="3877" y="4723"/>
                  <a:pt x="4708" y="3892"/>
                </a:cubicBezTo>
                <a:cubicBezTo>
                  <a:pt x="5497" y="3103"/>
                  <a:pt x="6200" y="1561"/>
                  <a:pt x="6549" y="712"/>
                </a:cubicBezTo>
                <a:cubicBezTo>
                  <a:pt x="6624" y="529"/>
                  <a:pt x="6582" y="320"/>
                  <a:pt x="6443" y="181"/>
                </a:cubicBezTo>
                <a:close/>
                <a:moveTo>
                  <a:pt x="4627" y="3363"/>
                </a:moveTo>
                <a:lnTo>
                  <a:pt x="3632" y="3366"/>
                </a:lnTo>
                <a:lnTo>
                  <a:pt x="4096" y="2902"/>
                </a:lnTo>
                <a:lnTo>
                  <a:pt x="4971" y="2899"/>
                </a:lnTo>
                <a:cubicBezTo>
                  <a:pt x="4860" y="3067"/>
                  <a:pt x="4745" y="3222"/>
                  <a:pt x="4627" y="3363"/>
                </a:cubicBezTo>
                <a:close/>
                <a:moveTo>
                  <a:pt x="5229" y="2485"/>
                </a:moveTo>
                <a:lnTo>
                  <a:pt x="4511" y="2487"/>
                </a:lnTo>
                <a:lnTo>
                  <a:pt x="5960" y="1038"/>
                </a:lnTo>
                <a:cubicBezTo>
                  <a:pt x="5764" y="1480"/>
                  <a:pt x="5513" y="2001"/>
                  <a:pt x="5229" y="2485"/>
                </a:cubicBezTo>
                <a:close/>
                <a:moveTo>
                  <a:pt x="3024" y="2208"/>
                </a:moveTo>
                <a:cubicBezTo>
                  <a:pt x="3633" y="1599"/>
                  <a:pt x="4751" y="1033"/>
                  <a:pt x="5585" y="664"/>
                </a:cubicBezTo>
                <a:lnTo>
                  <a:pt x="1780" y="4469"/>
                </a:lnTo>
                <a:cubicBezTo>
                  <a:pt x="1731" y="3984"/>
                  <a:pt x="2150" y="3083"/>
                  <a:pt x="3024" y="2208"/>
                </a:cubicBezTo>
                <a:close/>
                <a:moveTo>
                  <a:pt x="2157" y="4840"/>
                </a:moveTo>
                <a:lnTo>
                  <a:pt x="3217" y="3781"/>
                </a:lnTo>
                <a:lnTo>
                  <a:pt x="4224" y="3778"/>
                </a:lnTo>
                <a:cubicBezTo>
                  <a:pt x="3524" y="4422"/>
                  <a:pt x="2745" y="4845"/>
                  <a:pt x="2230" y="4845"/>
                </a:cubicBezTo>
                <a:cubicBezTo>
                  <a:pt x="2204" y="4845"/>
                  <a:pt x="2181" y="4843"/>
                  <a:pt x="2157" y="48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7" name="ruler_151545">
            <a:extLst>
              <a:ext uri="{FF2B5EF4-FFF2-40B4-BE49-F238E27FC236}">
                <a16:creationId xmlns:a16="http://schemas.microsoft.com/office/drawing/2014/main" id="{3FF45C00-EAF7-8EC3-CFE6-E4BD85290497}"/>
              </a:ext>
            </a:extLst>
          </p:cNvPr>
          <p:cNvSpPr>
            <a:spLocks noChangeAspect="1"/>
          </p:cNvSpPr>
          <p:nvPr/>
        </p:nvSpPr>
        <p:spPr bwMode="auto">
          <a:xfrm>
            <a:off x="2293771" y="1339166"/>
            <a:ext cx="609685" cy="580659"/>
          </a:xfrm>
          <a:custGeom>
            <a:avLst/>
            <a:gdLst>
              <a:gd name="T0" fmla="*/ 6443 w 6624"/>
              <a:gd name="T1" fmla="*/ 181 h 6319"/>
              <a:gd name="T2" fmla="*/ 5911 w 6624"/>
              <a:gd name="T3" fmla="*/ 74 h 6319"/>
              <a:gd name="T4" fmla="*/ 2732 w 6624"/>
              <a:gd name="T5" fmla="*/ 1915 h 6319"/>
              <a:gd name="T6" fmla="*/ 1446 w 6624"/>
              <a:gd name="T7" fmla="*/ 4803 h 6319"/>
              <a:gd name="T8" fmla="*/ 19 w 6624"/>
              <a:gd name="T9" fmla="*/ 6229 h 6319"/>
              <a:gd name="T10" fmla="*/ 12 w 6624"/>
              <a:gd name="T11" fmla="*/ 6291 h 6319"/>
              <a:gd name="T12" fmla="*/ 71 w 6624"/>
              <a:gd name="T13" fmla="*/ 6312 h 6319"/>
              <a:gd name="T14" fmla="*/ 875 w 6624"/>
              <a:gd name="T15" fmla="*/ 6052 h 6319"/>
              <a:gd name="T16" fmla="*/ 1056 w 6624"/>
              <a:gd name="T17" fmla="*/ 5941 h 6319"/>
              <a:gd name="T18" fmla="*/ 1822 w 6624"/>
              <a:gd name="T19" fmla="*/ 5175 h 6319"/>
              <a:gd name="T20" fmla="*/ 2230 w 6624"/>
              <a:gd name="T21" fmla="*/ 5259 h 6319"/>
              <a:gd name="T22" fmla="*/ 4708 w 6624"/>
              <a:gd name="T23" fmla="*/ 3892 h 6319"/>
              <a:gd name="T24" fmla="*/ 6549 w 6624"/>
              <a:gd name="T25" fmla="*/ 712 h 6319"/>
              <a:gd name="T26" fmla="*/ 6443 w 6624"/>
              <a:gd name="T27" fmla="*/ 181 h 6319"/>
              <a:gd name="T28" fmla="*/ 4627 w 6624"/>
              <a:gd name="T29" fmla="*/ 3363 h 6319"/>
              <a:gd name="T30" fmla="*/ 3632 w 6624"/>
              <a:gd name="T31" fmla="*/ 3366 h 6319"/>
              <a:gd name="T32" fmla="*/ 4096 w 6624"/>
              <a:gd name="T33" fmla="*/ 2902 h 6319"/>
              <a:gd name="T34" fmla="*/ 4971 w 6624"/>
              <a:gd name="T35" fmla="*/ 2899 h 6319"/>
              <a:gd name="T36" fmla="*/ 4627 w 6624"/>
              <a:gd name="T37" fmla="*/ 3363 h 6319"/>
              <a:gd name="T38" fmla="*/ 5229 w 6624"/>
              <a:gd name="T39" fmla="*/ 2485 h 6319"/>
              <a:gd name="T40" fmla="*/ 4511 w 6624"/>
              <a:gd name="T41" fmla="*/ 2487 h 6319"/>
              <a:gd name="T42" fmla="*/ 5960 w 6624"/>
              <a:gd name="T43" fmla="*/ 1038 h 6319"/>
              <a:gd name="T44" fmla="*/ 5229 w 6624"/>
              <a:gd name="T45" fmla="*/ 2485 h 6319"/>
              <a:gd name="T46" fmla="*/ 3024 w 6624"/>
              <a:gd name="T47" fmla="*/ 2208 h 6319"/>
              <a:gd name="T48" fmla="*/ 5585 w 6624"/>
              <a:gd name="T49" fmla="*/ 664 h 6319"/>
              <a:gd name="T50" fmla="*/ 1780 w 6624"/>
              <a:gd name="T51" fmla="*/ 4469 h 6319"/>
              <a:gd name="T52" fmla="*/ 3024 w 6624"/>
              <a:gd name="T53" fmla="*/ 2208 h 6319"/>
              <a:gd name="T54" fmla="*/ 2157 w 6624"/>
              <a:gd name="T55" fmla="*/ 4840 h 6319"/>
              <a:gd name="T56" fmla="*/ 3217 w 6624"/>
              <a:gd name="T57" fmla="*/ 3781 h 6319"/>
              <a:gd name="T58" fmla="*/ 4224 w 6624"/>
              <a:gd name="T59" fmla="*/ 3778 h 6319"/>
              <a:gd name="T60" fmla="*/ 2230 w 6624"/>
              <a:gd name="T61" fmla="*/ 4845 h 6319"/>
              <a:gd name="T62" fmla="*/ 2157 w 6624"/>
              <a:gd name="T63" fmla="*/ 4840 h 6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624" h="6319">
                <a:moveTo>
                  <a:pt x="6443" y="181"/>
                </a:moveTo>
                <a:cubicBezTo>
                  <a:pt x="6305" y="43"/>
                  <a:pt x="6091" y="0"/>
                  <a:pt x="5911" y="74"/>
                </a:cubicBezTo>
                <a:cubicBezTo>
                  <a:pt x="5062" y="423"/>
                  <a:pt x="3520" y="1127"/>
                  <a:pt x="2732" y="1915"/>
                </a:cubicBezTo>
                <a:cubicBezTo>
                  <a:pt x="1660" y="2987"/>
                  <a:pt x="1157" y="4157"/>
                  <a:pt x="1446" y="4803"/>
                </a:cubicBezTo>
                <a:lnTo>
                  <a:pt x="19" y="6229"/>
                </a:lnTo>
                <a:cubicBezTo>
                  <a:pt x="3" y="6246"/>
                  <a:pt x="0" y="6271"/>
                  <a:pt x="12" y="6291"/>
                </a:cubicBezTo>
                <a:cubicBezTo>
                  <a:pt x="24" y="6310"/>
                  <a:pt x="48" y="6319"/>
                  <a:pt x="71" y="6312"/>
                </a:cubicBezTo>
                <a:lnTo>
                  <a:pt x="875" y="6052"/>
                </a:lnTo>
                <a:cubicBezTo>
                  <a:pt x="943" y="6030"/>
                  <a:pt x="1006" y="5992"/>
                  <a:pt x="1056" y="5941"/>
                </a:cubicBezTo>
                <a:lnTo>
                  <a:pt x="1822" y="5175"/>
                </a:lnTo>
                <a:cubicBezTo>
                  <a:pt x="1941" y="5229"/>
                  <a:pt x="2077" y="5259"/>
                  <a:pt x="2230" y="5259"/>
                </a:cubicBezTo>
                <a:cubicBezTo>
                  <a:pt x="2905" y="5259"/>
                  <a:pt x="3877" y="4723"/>
                  <a:pt x="4708" y="3892"/>
                </a:cubicBezTo>
                <a:cubicBezTo>
                  <a:pt x="5497" y="3103"/>
                  <a:pt x="6200" y="1561"/>
                  <a:pt x="6549" y="712"/>
                </a:cubicBezTo>
                <a:cubicBezTo>
                  <a:pt x="6624" y="529"/>
                  <a:pt x="6582" y="320"/>
                  <a:pt x="6443" y="181"/>
                </a:cubicBezTo>
                <a:close/>
                <a:moveTo>
                  <a:pt x="4627" y="3363"/>
                </a:moveTo>
                <a:lnTo>
                  <a:pt x="3632" y="3366"/>
                </a:lnTo>
                <a:lnTo>
                  <a:pt x="4096" y="2902"/>
                </a:lnTo>
                <a:lnTo>
                  <a:pt x="4971" y="2899"/>
                </a:lnTo>
                <a:cubicBezTo>
                  <a:pt x="4860" y="3067"/>
                  <a:pt x="4745" y="3222"/>
                  <a:pt x="4627" y="3363"/>
                </a:cubicBezTo>
                <a:close/>
                <a:moveTo>
                  <a:pt x="5229" y="2485"/>
                </a:moveTo>
                <a:lnTo>
                  <a:pt x="4511" y="2487"/>
                </a:lnTo>
                <a:lnTo>
                  <a:pt x="5960" y="1038"/>
                </a:lnTo>
                <a:cubicBezTo>
                  <a:pt x="5764" y="1480"/>
                  <a:pt x="5513" y="2001"/>
                  <a:pt x="5229" y="2485"/>
                </a:cubicBezTo>
                <a:close/>
                <a:moveTo>
                  <a:pt x="3024" y="2208"/>
                </a:moveTo>
                <a:cubicBezTo>
                  <a:pt x="3633" y="1599"/>
                  <a:pt x="4751" y="1033"/>
                  <a:pt x="5585" y="664"/>
                </a:cubicBezTo>
                <a:lnTo>
                  <a:pt x="1780" y="4469"/>
                </a:lnTo>
                <a:cubicBezTo>
                  <a:pt x="1731" y="3984"/>
                  <a:pt x="2150" y="3083"/>
                  <a:pt x="3024" y="2208"/>
                </a:cubicBezTo>
                <a:close/>
                <a:moveTo>
                  <a:pt x="2157" y="4840"/>
                </a:moveTo>
                <a:lnTo>
                  <a:pt x="3217" y="3781"/>
                </a:lnTo>
                <a:lnTo>
                  <a:pt x="4224" y="3778"/>
                </a:lnTo>
                <a:cubicBezTo>
                  <a:pt x="3524" y="4422"/>
                  <a:pt x="2745" y="4845"/>
                  <a:pt x="2230" y="4845"/>
                </a:cubicBezTo>
                <a:cubicBezTo>
                  <a:pt x="2204" y="4845"/>
                  <a:pt x="2181" y="4843"/>
                  <a:pt x="2157" y="48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8" name="ruler_151545">
            <a:extLst>
              <a:ext uri="{FF2B5EF4-FFF2-40B4-BE49-F238E27FC236}">
                <a16:creationId xmlns:a16="http://schemas.microsoft.com/office/drawing/2014/main" id="{88F0B5C2-EC38-8F34-722D-B6A491098BDF}"/>
              </a:ext>
            </a:extLst>
          </p:cNvPr>
          <p:cNvSpPr>
            <a:spLocks noChangeAspect="1"/>
          </p:cNvSpPr>
          <p:nvPr/>
        </p:nvSpPr>
        <p:spPr bwMode="auto">
          <a:xfrm>
            <a:off x="1718468" y="3781354"/>
            <a:ext cx="609685" cy="580659"/>
          </a:xfrm>
          <a:custGeom>
            <a:avLst/>
            <a:gdLst>
              <a:gd name="T0" fmla="*/ 6443 w 6624"/>
              <a:gd name="T1" fmla="*/ 181 h 6319"/>
              <a:gd name="T2" fmla="*/ 5911 w 6624"/>
              <a:gd name="T3" fmla="*/ 74 h 6319"/>
              <a:gd name="T4" fmla="*/ 2732 w 6624"/>
              <a:gd name="T5" fmla="*/ 1915 h 6319"/>
              <a:gd name="T6" fmla="*/ 1446 w 6624"/>
              <a:gd name="T7" fmla="*/ 4803 h 6319"/>
              <a:gd name="T8" fmla="*/ 19 w 6624"/>
              <a:gd name="T9" fmla="*/ 6229 h 6319"/>
              <a:gd name="T10" fmla="*/ 12 w 6624"/>
              <a:gd name="T11" fmla="*/ 6291 h 6319"/>
              <a:gd name="T12" fmla="*/ 71 w 6624"/>
              <a:gd name="T13" fmla="*/ 6312 h 6319"/>
              <a:gd name="T14" fmla="*/ 875 w 6624"/>
              <a:gd name="T15" fmla="*/ 6052 h 6319"/>
              <a:gd name="T16" fmla="*/ 1056 w 6624"/>
              <a:gd name="T17" fmla="*/ 5941 h 6319"/>
              <a:gd name="T18" fmla="*/ 1822 w 6624"/>
              <a:gd name="T19" fmla="*/ 5175 h 6319"/>
              <a:gd name="T20" fmla="*/ 2230 w 6624"/>
              <a:gd name="T21" fmla="*/ 5259 h 6319"/>
              <a:gd name="T22" fmla="*/ 4708 w 6624"/>
              <a:gd name="T23" fmla="*/ 3892 h 6319"/>
              <a:gd name="T24" fmla="*/ 6549 w 6624"/>
              <a:gd name="T25" fmla="*/ 712 h 6319"/>
              <a:gd name="T26" fmla="*/ 6443 w 6624"/>
              <a:gd name="T27" fmla="*/ 181 h 6319"/>
              <a:gd name="T28" fmla="*/ 4627 w 6624"/>
              <a:gd name="T29" fmla="*/ 3363 h 6319"/>
              <a:gd name="T30" fmla="*/ 3632 w 6624"/>
              <a:gd name="T31" fmla="*/ 3366 h 6319"/>
              <a:gd name="T32" fmla="*/ 4096 w 6624"/>
              <a:gd name="T33" fmla="*/ 2902 h 6319"/>
              <a:gd name="T34" fmla="*/ 4971 w 6624"/>
              <a:gd name="T35" fmla="*/ 2899 h 6319"/>
              <a:gd name="T36" fmla="*/ 4627 w 6624"/>
              <a:gd name="T37" fmla="*/ 3363 h 6319"/>
              <a:gd name="T38" fmla="*/ 5229 w 6624"/>
              <a:gd name="T39" fmla="*/ 2485 h 6319"/>
              <a:gd name="T40" fmla="*/ 4511 w 6624"/>
              <a:gd name="T41" fmla="*/ 2487 h 6319"/>
              <a:gd name="T42" fmla="*/ 5960 w 6624"/>
              <a:gd name="T43" fmla="*/ 1038 h 6319"/>
              <a:gd name="T44" fmla="*/ 5229 w 6624"/>
              <a:gd name="T45" fmla="*/ 2485 h 6319"/>
              <a:gd name="T46" fmla="*/ 3024 w 6624"/>
              <a:gd name="T47" fmla="*/ 2208 h 6319"/>
              <a:gd name="T48" fmla="*/ 5585 w 6624"/>
              <a:gd name="T49" fmla="*/ 664 h 6319"/>
              <a:gd name="T50" fmla="*/ 1780 w 6624"/>
              <a:gd name="T51" fmla="*/ 4469 h 6319"/>
              <a:gd name="T52" fmla="*/ 3024 w 6624"/>
              <a:gd name="T53" fmla="*/ 2208 h 6319"/>
              <a:gd name="T54" fmla="*/ 2157 w 6624"/>
              <a:gd name="T55" fmla="*/ 4840 h 6319"/>
              <a:gd name="T56" fmla="*/ 3217 w 6624"/>
              <a:gd name="T57" fmla="*/ 3781 h 6319"/>
              <a:gd name="T58" fmla="*/ 4224 w 6624"/>
              <a:gd name="T59" fmla="*/ 3778 h 6319"/>
              <a:gd name="T60" fmla="*/ 2230 w 6624"/>
              <a:gd name="T61" fmla="*/ 4845 h 6319"/>
              <a:gd name="T62" fmla="*/ 2157 w 6624"/>
              <a:gd name="T63" fmla="*/ 4840 h 6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624" h="6319">
                <a:moveTo>
                  <a:pt x="6443" y="181"/>
                </a:moveTo>
                <a:cubicBezTo>
                  <a:pt x="6305" y="43"/>
                  <a:pt x="6091" y="0"/>
                  <a:pt x="5911" y="74"/>
                </a:cubicBezTo>
                <a:cubicBezTo>
                  <a:pt x="5062" y="423"/>
                  <a:pt x="3520" y="1127"/>
                  <a:pt x="2732" y="1915"/>
                </a:cubicBezTo>
                <a:cubicBezTo>
                  <a:pt x="1660" y="2987"/>
                  <a:pt x="1157" y="4157"/>
                  <a:pt x="1446" y="4803"/>
                </a:cubicBezTo>
                <a:lnTo>
                  <a:pt x="19" y="6229"/>
                </a:lnTo>
                <a:cubicBezTo>
                  <a:pt x="3" y="6246"/>
                  <a:pt x="0" y="6271"/>
                  <a:pt x="12" y="6291"/>
                </a:cubicBezTo>
                <a:cubicBezTo>
                  <a:pt x="24" y="6310"/>
                  <a:pt x="48" y="6319"/>
                  <a:pt x="71" y="6312"/>
                </a:cubicBezTo>
                <a:lnTo>
                  <a:pt x="875" y="6052"/>
                </a:lnTo>
                <a:cubicBezTo>
                  <a:pt x="943" y="6030"/>
                  <a:pt x="1006" y="5992"/>
                  <a:pt x="1056" y="5941"/>
                </a:cubicBezTo>
                <a:lnTo>
                  <a:pt x="1822" y="5175"/>
                </a:lnTo>
                <a:cubicBezTo>
                  <a:pt x="1941" y="5229"/>
                  <a:pt x="2077" y="5259"/>
                  <a:pt x="2230" y="5259"/>
                </a:cubicBezTo>
                <a:cubicBezTo>
                  <a:pt x="2905" y="5259"/>
                  <a:pt x="3877" y="4723"/>
                  <a:pt x="4708" y="3892"/>
                </a:cubicBezTo>
                <a:cubicBezTo>
                  <a:pt x="5497" y="3103"/>
                  <a:pt x="6200" y="1561"/>
                  <a:pt x="6549" y="712"/>
                </a:cubicBezTo>
                <a:cubicBezTo>
                  <a:pt x="6624" y="529"/>
                  <a:pt x="6582" y="320"/>
                  <a:pt x="6443" y="181"/>
                </a:cubicBezTo>
                <a:close/>
                <a:moveTo>
                  <a:pt x="4627" y="3363"/>
                </a:moveTo>
                <a:lnTo>
                  <a:pt x="3632" y="3366"/>
                </a:lnTo>
                <a:lnTo>
                  <a:pt x="4096" y="2902"/>
                </a:lnTo>
                <a:lnTo>
                  <a:pt x="4971" y="2899"/>
                </a:lnTo>
                <a:cubicBezTo>
                  <a:pt x="4860" y="3067"/>
                  <a:pt x="4745" y="3222"/>
                  <a:pt x="4627" y="3363"/>
                </a:cubicBezTo>
                <a:close/>
                <a:moveTo>
                  <a:pt x="5229" y="2485"/>
                </a:moveTo>
                <a:lnTo>
                  <a:pt x="4511" y="2487"/>
                </a:lnTo>
                <a:lnTo>
                  <a:pt x="5960" y="1038"/>
                </a:lnTo>
                <a:cubicBezTo>
                  <a:pt x="5764" y="1480"/>
                  <a:pt x="5513" y="2001"/>
                  <a:pt x="5229" y="2485"/>
                </a:cubicBezTo>
                <a:close/>
                <a:moveTo>
                  <a:pt x="3024" y="2208"/>
                </a:moveTo>
                <a:cubicBezTo>
                  <a:pt x="3633" y="1599"/>
                  <a:pt x="4751" y="1033"/>
                  <a:pt x="5585" y="664"/>
                </a:cubicBezTo>
                <a:lnTo>
                  <a:pt x="1780" y="4469"/>
                </a:lnTo>
                <a:cubicBezTo>
                  <a:pt x="1731" y="3984"/>
                  <a:pt x="2150" y="3083"/>
                  <a:pt x="3024" y="2208"/>
                </a:cubicBezTo>
                <a:close/>
                <a:moveTo>
                  <a:pt x="2157" y="4840"/>
                </a:moveTo>
                <a:lnTo>
                  <a:pt x="3217" y="3781"/>
                </a:lnTo>
                <a:lnTo>
                  <a:pt x="4224" y="3778"/>
                </a:lnTo>
                <a:cubicBezTo>
                  <a:pt x="3524" y="4422"/>
                  <a:pt x="2745" y="4845"/>
                  <a:pt x="2230" y="4845"/>
                </a:cubicBezTo>
                <a:cubicBezTo>
                  <a:pt x="2204" y="4845"/>
                  <a:pt x="2181" y="4843"/>
                  <a:pt x="2157" y="48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9" name="paper-aeroplane-shape_18344">
            <a:extLst>
              <a:ext uri="{FF2B5EF4-FFF2-40B4-BE49-F238E27FC236}">
                <a16:creationId xmlns:a16="http://schemas.microsoft.com/office/drawing/2014/main" id="{966CD5F3-BF85-26A1-AE4C-8047B03F9855}"/>
              </a:ext>
            </a:extLst>
          </p:cNvPr>
          <p:cNvSpPr>
            <a:spLocks noChangeAspect="1"/>
          </p:cNvSpPr>
          <p:nvPr/>
        </p:nvSpPr>
        <p:spPr bwMode="auto">
          <a:xfrm rot="16593153" flipV="1">
            <a:off x="634717" y="2644031"/>
            <a:ext cx="586846" cy="609685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0" name="paper-aeroplane-shape_18344">
            <a:extLst>
              <a:ext uri="{FF2B5EF4-FFF2-40B4-BE49-F238E27FC236}">
                <a16:creationId xmlns:a16="http://schemas.microsoft.com/office/drawing/2014/main" id="{AC0281E2-3DE7-98F3-AEAE-871610A52C3B}"/>
              </a:ext>
            </a:extLst>
          </p:cNvPr>
          <p:cNvSpPr>
            <a:spLocks noChangeAspect="1"/>
          </p:cNvSpPr>
          <p:nvPr/>
        </p:nvSpPr>
        <p:spPr bwMode="auto">
          <a:xfrm flipV="1">
            <a:off x="6541384" y="811455"/>
            <a:ext cx="586846" cy="609685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1" name="paper-aeroplane-shape_18344">
            <a:extLst>
              <a:ext uri="{FF2B5EF4-FFF2-40B4-BE49-F238E27FC236}">
                <a16:creationId xmlns:a16="http://schemas.microsoft.com/office/drawing/2014/main" id="{D2A8901C-6A5D-49BA-8496-E3CC64702F33}"/>
              </a:ext>
            </a:extLst>
          </p:cNvPr>
          <p:cNvSpPr>
            <a:spLocks noChangeAspect="1"/>
          </p:cNvSpPr>
          <p:nvPr/>
        </p:nvSpPr>
        <p:spPr bwMode="auto">
          <a:xfrm rot="9420948" flipV="1">
            <a:off x="10656633" y="3136948"/>
            <a:ext cx="586846" cy="609685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dirty="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0309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3E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23A316F9-60A2-8BA4-908C-49374620873C}"/>
              </a:ext>
            </a:extLst>
          </p:cNvPr>
          <p:cNvSpPr/>
          <p:nvPr/>
        </p:nvSpPr>
        <p:spPr>
          <a:xfrm>
            <a:off x="317724" y="201701"/>
            <a:ext cx="11414078" cy="6380328"/>
          </a:xfrm>
          <a:prstGeom prst="rect">
            <a:avLst/>
          </a:prstGeom>
          <a:solidFill>
            <a:schemeClr val="bg1"/>
          </a:solidFill>
          <a:ln>
            <a:solidFill>
              <a:srgbClr val="26979A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aper-aeroplane-shape_18344">
            <a:extLst>
              <a:ext uri="{FF2B5EF4-FFF2-40B4-BE49-F238E27FC236}">
                <a16:creationId xmlns:a16="http://schemas.microsoft.com/office/drawing/2014/main" id="{E59B778A-C3F8-A27F-7831-0F87B0A805E7}"/>
              </a:ext>
            </a:extLst>
          </p:cNvPr>
          <p:cNvSpPr>
            <a:spLocks noChangeAspect="1"/>
          </p:cNvSpPr>
          <p:nvPr/>
        </p:nvSpPr>
        <p:spPr bwMode="auto">
          <a:xfrm rot="16200000" flipV="1">
            <a:off x="286137" y="162985"/>
            <a:ext cx="586846" cy="609685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289DA0"/>
            </a:solidFill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1478166A-0B19-C4F8-42D8-990934D29A98}"/>
              </a:ext>
            </a:extLst>
          </p:cNvPr>
          <p:cNvSpPr txBox="1"/>
          <p:nvPr/>
        </p:nvSpPr>
        <p:spPr>
          <a:xfrm>
            <a:off x="460198" y="537358"/>
            <a:ext cx="11271603" cy="3539430"/>
          </a:xfrm>
          <a:prstGeom prst="rect">
            <a:avLst/>
          </a:prstGeom>
          <a:ln w="38100">
            <a:solidFill>
              <a:srgbClr val="26979A"/>
            </a:solidFill>
            <a:prstDash val="sysDash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D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ùng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đảo ngữ để diễn đạt lại những câu văn dưới đây cho sinh động, gợi cảm:</a:t>
            </a:r>
            <a:b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vi-VN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 biển lúa vàng vây quanh em, hương lúa chín thoang thoảng đâu đây.</a:t>
            </a:r>
            <a:br>
              <a:rPr lang="vi-VN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Xa </a:t>
            </a:r>
            <a:r>
              <a:rPr lang="vi-VN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vi-VN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những ngọn núi nhấp nhô, mấy ngôi nhà thấp thoáng, vài cánh chim chiều bay lững thững về tổ.</a:t>
            </a:r>
            <a:br>
              <a:rPr lang="vi-VN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 Dòng sông quê tôi đáng yêu biết bao.</a:t>
            </a:r>
            <a:br>
              <a:rPr lang="vi-VN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d) Những cánh cỏ trắng muốt tung tăng trên đồng lúa chín.</a:t>
            </a:r>
            <a:br>
              <a:rPr lang="vi-VN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e) Những chuyển xe qua tấp nập trên đường.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4B674235-D1F4-1D91-569B-64883B2ECF48}"/>
              </a:ext>
            </a:extLst>
          </p:cNvPr>
          <p:cNvGrpSpPr/>
          <p:nvPr/>
        </p:nvGrpSpPr>
        <p:grpSpPr>
          <a:xfrm>
            <a:off x="9579346" y="4617284"/>
            <a:ext cx="2033094" cy="1562237"/>
            <a:chOff x="9560468" y="66231"/>
            <a:chExt cx="2033094" cy="1562237"/>
          </a:xfrm>
        </p:grpSpPr>
        <p:grpSp>
          <p:nvGrpSpPr>
            <p:cNvPr id="6" name="组合 57">
              <a:extLst>
                <a:ext uri="{FF2B5EF4-FFF2-40B4-BE49-F238E27FC236}">
                  <a16:creationId xmlns:a16="http://schemas.microsoft.com/office/drawing/2014/main" id="{60632211-7681-D71B-4F2D-97203E86535F}"/>
                </a:ext>
              </a:extLst>
            </p:cNvPr>
            <p:cNvGrpSpPr/>
            <p:nvPr/>
          </p:nvGrpSpPr>
          <p:grpSpPr>
            <a:xfrm>
              <a:off x="9560468" y="66231"/>
              <a:ext cx="2033094" cy="1562237"/>
              <a:chOff x="2671537" y="159883"/>
              <a:chExt cx="6927843" cy="5323380"/>
            </a:xfrm>
          </p:grpSpPr>
          <p:grpSp>
            <p:nvGrpSpPr>
              <p:cNvPr id="8" name="组合 58">
                <a:extLst>
                  <a:ext uri="{FF2B5EF4-FFF2-40B4-BE49-F238E27FC236}">
                    <a16:creationId xmlns:a16="http://schemas.microsoft.com/office/drawing/2014/main" id="{9E7F8F5B-AD43-462C-99BD-CB0AC7F0FD4F}"/>
                  </a:ext>
                </a:extLst>
              </p:cNvPr>
              <p:cNvGrpSpPr/>
              <p:nvPr/>
            </p:nvGrpSpPr>
            <p:grpSpPr>
              <a:xfrm>
                <a:off x="2671537" y="1310108"/>
                <a:ext cx="6927843" cy="4173155"/>
                <a:chOff x="3581729" y="1730706"/>
                <a:chExt cx="4882296" cy="2940970"/>
              </a:xfrm>
              <a:solidFill>
                <a:schemeClr val="bg1"/>
              </a:solidFill>
            </p:grpSpPr>
            <p:sp>
              <p:nvSpPr>
                <p:cNvPr id="10" name="cloud-alone_17471">
                  <a:extLst>
                    <a:ext uri="{FF2B5EF4-FFF2-40B4-BE49-F238E27FC236}">
                      <a16:creationId xmlns:a16="http://schemas.microsoft.com/office/drawing/2014/main" id="{6FA64801-B905-8A26-C1E8-E030E3AEC0DF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581729" y="1730706"/>
                  <a:ext cx="4882296" cy="2940970"/>
                </a:xfrm>
                <a:custGeom>
                  <a:avLst/>
                  <a:gdLst>
                    <a:gd name="T0" fmla="*/ 372171 w 604011"/>
                    <a:gd name="T1" fmla="*/ 372171 w 604011"/>
                    <a:gd name="T2" fmla="*/ 372171 w 604011"/>
                    <a:gd name="T3" fmla="*/ 372171 w 604011"/>
                    <a:gd name="T4" fmla="*/ 372171 w 604011"/>
                    <a:gd name="T5" fmla="*/ 372171 w 604011"/>
                    <a:gd name="T6" fmla="*/ 372171 w 604011"/>
                    <a:gd name="T7" fmla="*/ 372171 w 604011"/>
                    <a:gd name="T8" fmla="*/ 372171 w 604011"/>
                    <a:gd name="T9" fmla="*/ 372171 w 604011"/>
                    <a:gd name="T10" fmla="*/ 372171 w 604011"/>
                    <a:gd name="T11" fmla="*/ 372171 w 604011"/>
                    <a:gd name="T12" fmla="*/ 372171 w 604011"/>
                    <a:gd name="T13" fmla="*/ 372171 w 604011"/>
                    <a:gd name="T14" fmla="*/ 372171 w 604011"/>
                    <a:gd name="T15" fmla="*/ 372171 w 604011"/>
                    <a:gd name="T16" fmla="*/ 372171 w 604011"/>
                    <a:gd name="T17" fmla="*/ 372171 w 604011"/>
                    <a:gd name="T18" fmla="*/ 372171 w 604011"/>
                    <a:gd name="T19" fmla="*/ 372171 w 604011"/>
                    <a:gd name="T20" fmla="*/ 372171 w 604011"/>
                    <a:gd name="T21" fmla="*/ 372171 w 604011"/>
                    <a:gd name="T22" fmla="*/ 372171 w 604011"/>
                    <a:gd name="T23" fmla="*/ 372171 w 604011"/>
                    <a:gd name="T24" fmla="*/ 372171 w 604011"/>
                    <a:gd name="T25" fmla="*/ 372171 w 604011"/>
                    <a:gd name="T26" fmla="*/ 372171 w 604011"/>
                    <a:gd name="T27" fmla="*/ 372171 w 604011"/>
                    <a:gd name="T28" fmla="*/ 372171 w 604011"/>
                    <a:gd name="T29" fmla="*/ 372171 w 6040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6546" h="4656">
                      <a:moveTo>
                        <a:pt x="3439" y="4656"/>
                      </a:moveTo>
                      <a:cubicBezTo>
                        <a:pt x="2908" y="4656"/>
                        <a:pt x="2402" y="4450"/>
                        <a:pt x="2023" y="4085"/>
                      </a:cubicBezTo>
                      <a:cubicBezTo>
                        <a:pt x="1840" y="4168"/>
                        <a:pt x="1640" y="4211"/>
                        <a:pt x="1436" y="4211"/>
                      </a:cubicBezTo>
                      <a:cubicBezTo>
                        <a:pt x="644" y="4211"/>
                        <a:pt x="0" y="3567"/>
                        <a:pt x="0" y="2775"/>
                      </a:cubicBezTo>
                      <a:cubicBezTo>
                        <a:pt x="0" y="2170"/>
                        <a:pt x="372" y="1643"/>
                        <a:pt x="925" y="1434"/>
                      </a:cubicBezTo>
                      <a:cubicBezTo>
                        <a:pt x="986" y="633"/>
                        <a:pt x="1658" y="0"/>
                        <a:pt x="2474" y="0"/>
                      </a:cubicBezTo>
                      <a:cubicBezTo>
                        <a:pt x="2949" y="0"/>
                        <a:pt x="3394" y="216"/>
                        <a:pt x="3688" y="584"/>
                      </a:cubicBezTo>
                      <a:lnTo>
                        <a:pt x="3928" y="629"/>
                      </a:lnTo>
                      <a:cubicBezTo>
                        <a:pt x="3933" y="630"/>
                        <a:pt x="3938" y="631"/>
                        <a:pt x="3943" y="632"/>
                      </a:cubicBezTo>
                      <a:cubicBezTo>
                        <a:pt x="4316" y="727"/>
                        <a:pt x="4648" y="920"/>
                        <a:pt x="4911" y="1196"/>
                      </a:cubicBezTo>
                      <a:cubicBezTo>
                        <a:pt x="4979" y="1186"/>
                        <a:pt x="5047" y="1181"/>
                        <a:pt x="5115" y="1181"/>
                      </a:cubicBezTo>
                      <a:cubicBezTo>
                        <a:pt x="5904" y="1181"/>
                        <a:pt x="6546" y="1823"/>
                        <a:pt x="6546" y="2612"/>
                      </a:cubicBezTo>
                      <a:cubicBezTo>
                        <a:pt x="6546" y="3401"/>
                        <a:pt x="5904" y="4043"/>
                        <a:pt x="5115" y="4043"/>
                      </a:cubicBezTo>
                      <a:cubicBezTo>
                        <a:pt x="5047" y="4043"/>
                        <a:pt x="4979" y="4038"/>
                        <a:pt x="4911" y="4028"/>
                      </a:cubicBezTo>
                      <a:cubicBezTo>
                        <a:pt x="4527" y="4429"/>
                        <a:pt x="3998" y="4656"/>
                        <a:pt x="3439" y="4656"/>
                      </a:cubicBezTo>
                      <a:close/>
                    </a:path>
                  </a:pathLst>
                </a:custGeom>
                <a:grpFill/>
                <a:ln w="57150">
                  <a:solidFill>
                    <a:srgbClr val="195B5A"/>
                  </a:solidFill>
                </a:ln>
                <a:effectLst>
                  <a:outerShdw blurRad="203200" dist="38100" dir="5400000" sx="103000" sy="103000" algn="t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1" name="cloud-alone_17471">
                  <a:extLst>
                    <a:ext uri="{FF2B5EF4-FFF2-40B4-BE49-F238E27FC236}">
                      <a16:creationId xmlns:a16="http://schemas.microsoft.com/office/drawing/2014/main" id="{C082CE9B-4E5B-1CBA-4229-C50AFFBC483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3692837" y="1867866"/>
                  <a:ext cx="4677577" cy="2721647"/>
                </a:xfrm>
                <a:custGeom>
                  <a:avLst/>
                  <a:gdLst>
                    <a:gd name="T0" fmla="*/ 372171 w 604011"/>
                    <a:gd name="T1" fmla="*/ 372171 w 604011"/>
                    <a:gd name="T2" fmla="*/ 372171 w 604011"/>
                    <a:gd name="T3" fmla="*/ 372171 w 604011"/>
                    <a:gd name="T4" fmla="*/ 372171 w 604011"/>
                    <a:gd name="T5" fmla="*/ 372171 w 604011"/>
                    <a:gd name="T6" fmla="*/ 372171 w 604011"/>
                    <a:gd name="T7" fmla="*/ 372171 w 604011"/>
                    <a:gd name="T8" fmla="*/ 372171 w 604011"/>
                    <a:gd name="T9" fmla="*/ 372171 w 604011"/>
                    <a:gd name="T10" fmla="*/ 372171 w 604011"/>
                    <a:gd name="T11" fmla="*/ 372171 w 604011"/>
                    <a:gd name="T12" fmla="*/ 372171 w 604011"/>
                    <a:gd name="T13" fmla="*/ 372171 w 604011"/>
                    <a:gd name="T14" fmla="*/ 372171 w 604011"/>
                    <a:gd name="T15" fmla="*/ 372171 w 604011"/>
                    <a:gd name="T16" fmla="*/ 372171 w 604011"/>
                    <a:gd name="T17" fmla="*/ 372171 w 604011"/>
                    <a:gd name="T18" fmla="*/ 372171 w 604011"/>
                    <a:gd name="T19" fmla="*/ 372171 w 604011"/>
                    <a:gd name="T20" fmla="*/ 372171 w 604011"/>
                    <a:gd name="T21" fmla="*/ 372171 w 604011"/>
                    <a:gd name="T22" fmla="*/ 372171 w 604011"/>
                    <a:gd name="T23" fmla="*/ 372171 w 604011"/>
                    <a:gd name="T24" fmla="*/ 372171 w 604011"/>
                    <a:gd name="T25" fmla="*/ 372171 w 604011"/>
                    <a:gd name="T26" fmla="*/ 372171 w 604011"/>
                    <a:gd name="T27" fmla="*/ 372171 w 604011"/>
                    <a:gd name="T28" fmla="*/ 372171 w 604011"/>
                    <a:gd name="T29" fmla="*/ 372171 w 6040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6546" h="4656">
                      <a:moveTo>
                        <a:pt x="3439" y="4656"/>
                      </a:moveTo>
                      <a:cubicBezTo>
                        <a:pt x="2908" y="4656"/>
                        <a:pt x="2402" y="4450"/>
                        <a:pt x="2023" y="4085"/>
                      </a:cubicBezTo>
                      <a:cubicBezTo>
                        <a:pt x="1840" y="4168"/>
                        <a:pt x="1640" y="4211"/>
                        <a:pt x="1436" y="4211"/>
                      </a:cubicBezTo>
                      <a:cubicBezTo>
                        <a:pt x="644" y="4211"/>
                        <a:pt x="0" y="3567"/>
                        <a:pt x="0" y="2775"/>
                      </a:cubicBezTo>
                      <a:cubicBezTo>
                        <a:pt x="0" y="2170"/>
                        <a:pt x="372" y="1643"/>
                        <a:pt x="925" y="1434"/>
                      </a:cubicBezTo>
                      <a:cubicBezTo>
                        <a:pt x="986" y="633"/>
                        <a:pt x="1658" y="0"/>
                        <a:pt x="2474" y="0"/>
                      </a:cubicBezTo>
                      <a:cubicBezTo>
                        <a:pt x="2949" y="0"/>
                        <a:pt x="3394" y="216"/>
                        <a:pt x="3688" y="584"/>
                      </a:cubicBezTo>
                      <a:lnTo>
                        <a:pt x="3928" y="629"/>
                      </a:lnTo>
                      <a:cubicBezTo>
                        <a:pt x="3933" y="630"/>
                        <a:pt x="3938" y="631"/>
                        <a:pt x="3943" y="632"/>
                      </a:cubicBezTo>
                      <a:cubicBezTo>
                        <a:pt x="4316" y="727"/>
                        <a:pt x="4648" y="920"/>
                        <a:pt x="4911" y="1196"/>
                      </a:cubicBezTo>
                      <a:cubicBezTo>
                        <a:pt x="4979" y="1186"/>
                        <a:pt x="5047" y="1181"/>
                        <a:pt x="5115" y="1181"/>
                      </a:cubicBezTo>
                      <a:cubicBezTo>
                        <a:pt x="5904" y="1181"/>
                        <a:pt x="6546" y="1823"/>
                        <a:pt x="6546" y="2612"/>
                      </a:cubicBezTo>
                      <a:cubicBezTo>
                        <a:pt x="6546" y="3401"/>
                        <a:pt x="5904" y="4043"/>
                        <a:pt x="5115" y="4043"/>
                      </a:cubicBezTo>
                      <a:cubicBezTo>
                        <a:pt x="5047" y="4043"/>
                        <a:pt x="4979" y="4038"/>
                        <a:pt x="4911" y="4028"/>
                      </a:cubicBezTo>
                      <a:cubicBezTo>
                        <a:pt x="4527" y="4429"/>
                        <a:pt x="3998" y="4656"/>
                        <a:pt x="3439" y="4656"/>
                      </a:cubicBezTo>
                      <a:close/>
                    </a:path>
                  </a:pathLst>
                </a:custGeom>
                <a:grpFill/>
                <a:ln w="28575">
                  <a:solidFill>
                    <a:srgbClr val="195B5A"/>
                  </a:solidFill>
                  <a:prstDash val="sysDot"/>
                </a:ln>
                <a:effectLst>
                  <a:innerShdw blurRad="114300">
                    <a:prstClr val="black"/>
                  </a:innerShdw>
                </a:effectLst>
              </p:spPr>
              <p:txBody>
                <a:bodyPr/>
                <a:lstStyle/>
                <a:p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pic>
            <p:nvPicPr>
              <p:cNvPr id="9" name="图片 59">
                <a:extLst>
                  <a:ext uri="{FF2B5EF4-FFF2-40B4-BE49-F238E27FC236}">
                    <a16:creationId xmlns:a16="http://schemas.microsoft.com/office/drawing/2014/main" id="{DFE518C0-6ED8-E692-D8D8-5875C5197C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529966" y="159883"/>
                <a:ext cx="1118618" cy="2569469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12" name="prize-badge-with-star-and-ribbon_822">
              <a:extLst>
                <a:ext uri="{FF2B5EF4-FFF2-40B4-BE49-F238E27FC236}">
                  <a16:creationId xmlns:a16="http://schemas.microsoft.com/office/drawing/2014/main" id="{0256A54B-D8C1-A070-AE0B-F6401166F5B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288956" y="766894"/>
              <a:ext cx="493001" cy="609685"/>
            </a:xfrm>
            <a:custGeom>
              <a:avLst/>
              <a:gdLst>
                <a:gd name="connsiteX0" fmla="*/ 376707 w 465255"/>
                <a:gd name="connsiteY0" fmla="*/ 359911 h 575372"/>
                <a:gd name="connsiteX1" fmla="*/ 465255 w 465255"/>
                <a:gd name="connsiteY1" fmla="*/ 521967 h 575372"/>
                <a:gd name="connsiteX2" fmla="*/ 396999 w 465255"/>
                <a:gd name="connsiteY2" fmla="*/ 512759 h 575372"/>
                <a:gd name="connsiteX3" fmla="*/ 373018 w 465255"/>
                <a:gd name="connsiteY3" fmla="*/ 575372 h 575372"/>
                <a:gd name="connsiteX4" fmla="*/ 275246 w 465255"/>
                <a:gd name="connsiteY4" fmla="*/ 407791 h 575372"/>
                <a:gd name="connsiteX5" fmla="*/ 312141 w 465255"/>
                <a:gd name="connsiteY5" fmla="*/ 393059 h 575372"/>
                <a:gd name="connsiteX6" fmla="*/ 376707 w 465255"/>
                <a:gd name="connsiteY6" fmla="*/ 359911 h 575372"/>
                <a:gd name="connsiteX7" fmla="*/ 86735 w 465255"/>
                <a:gd name="connsiteY7" fmla="*/ 352512 h 575372"/>
                <a:gd name="connsiteX8" fmla="*/ 112571 w 465255"/>
                <a:gd name="connsiteY8" fmla="*/ 363570 h 575372"/>
                <a:gd name="connsiteX9" fmla="*/ 188233 w 465255"/>
                <a:gd name="connsiteY9" fmla="*/ 405957 h 575372"/>
                <a:gd name="connsiteX10" fmla="*/ 107034 w 465255"/>
                <a:gd name="connsiteY10" fmla="*/ 571821 h 575372"/>
                <a:gd name="connsiteX11" fmla="*/ 70126 w 465255"/>
                <a:gd name="connsiteY11" fmla="*/ 514690 h 575372"/>
                <a:gd name="connsiteX12" fmla="*/ 0 w 465255"/>
                <a:gd name="connsiteY12" fmla="*/ 522062 h 575372"/>
                <a:gd name="connsiteX13" fmla="*/ 232628 w 465255"/>
                <a:gd name="connsiteY13" fmla="*/ 121956 h 575372"/>
                <a:gd name="connsiteX14" fmla="*/ 256629 w 465255"/>
                <a:gd name="connsiteY14" fmla="*/ 169858 h 575372"/>
                <a:gd name="connsiteX15" fmla="*/ 310170 w 465255"/>
                <a:gd name="connsiteY15" fmla="*/ 177227 h 575372"/>
                <a:gd name="connsiteX16" fmla="*/ 271399 w 465255"/>
                <a:gd name="connsiteY16" fmla="*/ 215917 h 575372"/>
                <a:gd name="connsiteX17" fmla="*/ 280630 w 465255"/>
                <a:gd name="connsiteY17" fmla="*/ 269346 h 575372"/>
                <a:gd name="connsiteX18" fmla="*/ 232628 w 465255"/>
                <a:gd name="connsiteY18" fmla="*/ 243553 h 575372"/>
                <a:gd name="connsiteX19" fmla="*/ 184625 w 465255"/>
                <a:gd name="connsiteY19" fmla="*/ 269346 h 575372"/>
                <a:gd name="connsiteX20" fmla="*/ 193856 w 465255"/>
                <a:gd name="connsiteY20" fmla="*/ 215917 h 575372"/>
                <a:gd name="connsiteX21" fmla="*/ 155085 w 465255"/>
                <a:gd name="connsiteY21" fmla="*/ 177227 h 575372"/>
                <a:gd name="connsiteX22" fmla="*/ 208626 w 465255"/>
                <a:gd name="connsiteY22" fmla="*/ 169858 h 575372"/>
                <a:gd name="connsiteX23" fmla="*/ 232663 w 465255"/>
                <a:gd name="connsiteY23" fmla="*/ 81359 h 575372"/>
                <a:gd name="connsiteX24" fmla="*/ 118167 w 465255"/>
                <a:gd name="connsiteY24" fmla="*/ 195685 h 575372"/>
                <a:gd name="connsiteX25" fmla="*/ 232663 w 465255"/>
                <a:gd name="connsiteY25" fmla="*/ 310011 h 575372"/>
                <a:gd name="connsiteX26" fmla="*/ 347159 w 465255"/>
                <a:gd name="connsiteY26" fmla="*/ 195685 h 575372"/>
                <a:gd name="connsiteX27" fmla="*/ 232663 w 465255"/>
                <a:gd name="connsiteY27" fmla="*/ 81359 h 575372"/>
                <a:gd name="connsiteX28" fmla="*/ 180032 w 465255"/>
                <a:gd name="connsiteY28" fmla="*/ 916 h 575372"/>
                <a:gd name="connsiteX29" fmla="*/ 204962 w 465255"/>
                <a:gd name="connsiteY29" fmla="*/ 5756 h 575372"/>
                <a:gd name="connsiteX30" fmla="*/ 260364 w 465255"/>
                <a:gd name="connsiteY30" fmla="*/ 5756 h 575372"/>
                <a:gd name="connsiteX31" fmla="*/ 302838 w 465255"/>
                <a:gd name="connsiteY31" fmla="*/ 16820 h 575372"/>
                <a:gd name="connsiteX32" fmla="*/ 350852 w 465255"/>
                <a:gd name="connsiteY32" fmla="*/ 44479 h 575372"/>
                <a:gd name="connsiteX33" fmla="*/ 384093 w 465255"/>
                <a:gd name="connsiteY33" fmla="*/ 77671 h 575372"/>
                <a:gd name="connsiteX34" fmla="*/ 409947 w 465255"/>
                <a:gd name="connsiteY34" fmla="*/ 123770 h 575372"/>
                <a:gd name="connsiteX35" fmla="*/ 422874 w 465255"/>
                <a:gd name="connsiteY35" fmla="*/ 168025 h 575372"/>
                <a:gd name="connsiteX36" fmla="*/ 422874 w 465255"/>
                <a:gd name="connsiteY36" fmla="*/ 223345 h 575372"/>
                <a:gd name="connsiteX37" fmla="*/ 409947 w 465255"/>
                <a:gd name="connsiteY37" fmla="*/ 265756 h 575372"/>
                <a:gd name="connsiteX38" fmla="*/ 384093 w 465255"/>
                <a:gd name="connsiteY38" fmla="*/ 313699 h 575372"/>
                <a:gd name="connsiteX39" fmla="*/ 350852 w 465255"/>
                <a:gd name="connsiteY39" fmla="*/ 346891 h 575372"/>
                <a:gd name="connsiteX40" fmla="*/ 302838 w 465255"/>
                <a:gd name="connsiteY40" fmla="*/ 372706 h 575372"/>
                <a:gd name="connsiteX41" fmla="*/ 260364 w 465255"/>
                <a:gd name="connsiteY41" fmla="*/ 385614 h 575372"/>
                <a:gd name="connsiteX42" fmla="*/ 204962 w 465255"/>
                <a:gd name="connsiteY42" fmla="*/ 385614 h 575372"/>
                <a:gd name="connsiteX43" fmla="*/ 160641 w 465255"/>
                <a:gd name="connsiteY43" fmla="*/ 372706 h 575372"/>
                <a:gd name="connsiteX44" fmla="*/ 114474 w 465255"/>
                <a:gd name="connsiteY44" fmla="*/ 346891 h 575372"/>
                <a:gd name="connsiteX45" fmla="*/ 81233 w 465255"/>
                <a:gd name="connsiteY45" fmla="*/ 313699 h 575372"/>
                <a:gd name="connsiteX46" fmla="*/ 53532 w 465255"/>
                <a:gd name="connsiteY46" fmla="*/ 265756 h 575372"/>
                <a:gd name="connsiteX47" fmla="*/ 42452 w 465255"/>
                <a:gd name="connsiteY47" fmla="*/ 223345 h 575372"/>
                <a:gd name="connsiteX48" fmla="*/ 42452 w 465255"/>
                <a:gd name="connsiteY48" fmla="*/ 168025 h 575372"/>
                <a:gd name="connsiteX49" fmla="*/ 53532 w 465255"/>
                <a:gd name="connsiteY49" fmla="*/ 123770 h 575372"/>
                <a:gd name="connsiteX50" fmla="*/ 81233 w 465255"/>
                <a:gd name="connsiteY50" fmla="*/ 77671 h 575372"/>
                <a:gd name="connsiteX51" fmla="*/ 114474 w 465255"/>
                <a:gd name="connsiteY51" fmla="*/ 44479 h 575372"/>
                <a:gd name="connsiteX52" fmla="*/ 160641 w 465255"/>
                <a:gd name="connsiteY52" fmla="*/ 16820 h 575372"/>
                <a:gd name="connsiteX53" fmla="*/ 180032 w 465255"/>
                <a:gd name="connsiteY53" fmla="*/ 916 h 575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465255" h="575372">
                  <a:moveTo>
                    <a:pt x="376707" y="359911"/>
                  </a:moveTo>
                  <a:lnTo>
                    <a:pt x="465255" y="521967"/>
                  </a:lnTo>
                  <a:lnTo>
                    <a:pt x="396999" y="512759"/>
                  </a:lnTo>
                  <a:lnTo>
                    <a:pt x="373018" y="575372"/>
                  </a:lnTo>
                  <a:lnTo>
                    <a:pt x="275246" y="407791"/>
                  </a:lnTo>
                  <a:cubicBezTo>
                    <a:pt x="275246" y="407791"/>
                    <a:pt x="295538" y="411474"/>
                    <a:pt x="312141" y="393059"/>
                  </a:cubicBezTo>
                  <a:cubicBezTo>
                    <a:pt x="326899" y="382010"/>
                    <a:pt x="313986" y="365436"/>
                    <a:pt x="376707" y="359911"/>
                  </a:cubicBezTo>
                  <a:close/>
                  <a:moveTo>
                    <a:pt x="86735" y="352512"/>
                  </a:moveTo>
                  <a:cubicBezTo>
                    <a:pt x="86735" y="352512"/>
                    <a:pt x="90426" y="363570"/>
                    <a:pt x="112571" y="363570"/>
                  </a:cubicBezTo>
                  <a:cubicBezTo>
                    <a:pt x="162397" y="363570"/>
                    <a:pt x="145788" y="405957"/>
                    <a:pt x="188233" y="405957"/>
                  </a:cubicBezTo>
                  <a:cubicBezTo>
                    <a:pt x="188233" y="405957"/>
                    <a:pt x="107034" y="571821"/>
                    <a:pt x="107034" y="571821"/>
                  </a:cubicBezTo>
                  <a:lnTo>
                    <a:pt x="70126" y="514690"/>
                  </a:lnTo>
                  <a:lnTo>
                    <a:pt x="0" y="522062"/>
                  </a:lnTo>
                  <a:close/>
                  <a:moveTo>
                    <a:pt x="232628" y="121956"/>
                  </a:moveTo>
                  <a:lnTo>
                    <a:pt x="256629" y="169858"/>
                  </a:lnTo>
                  <a:lnTo>
                    <a:pt x="310170" y="177227"/>
                  </a:lnTo>
                  <a:lnTo>
                    <a:pt x="271399" y="215917"/>
                  </a:lnTo>
                  <a:lnTo>
                    <a:pt x="280630" y="269346"/>
                  </a:lnTo>
                  <a:lnTo>
                    <a:pt x="232628" y="243553"/>
                  </a:lnTo>
                  <a:lnTo>
                    <a:pt x="184625" y="269346"/>
                  </a:lnTo>
                  <a:lnTo>
                    <a:pt x="193856" y="215917"/>
                  </a:lnTo>
                  <a:lnTo>
                    <a:pt x="155085" y="177227"/>
                  </a:lnTo>
                  <a:lnTo>
                    <a:pt x="208626" y="169858"/>
                  </a:lnTo>
                  <a:close/>
                  <a:moveTo>
                    <a:pt x="232663" y="81359"/>
                  </a:moveTo>
                  <a:cubicBezTo>
                    <a:pt x="168028" y="81359"/>
                    <a:pt x="118167" y="131146"/>
                    <a:pt x="118167" y="195685"/>
                  </a:cubicBezTo>
                  <a:cubicBezTo>
                    <a:pt x="118167" y="258380"/>
                    <a:pt x="168028" y="310011"/>
                    <a:pt x="232663" y="310011"/>
                  </a:cubicBezTo>
                  <a:cubicBezTo>
                    <a:pt x="295451" y="310011"/>
                    <a:pt x="347159" y="258380"/>
                    <a:pt x="347159" y="195685"/>
                  </a:cubicBezTo>
                  <a:cubicBezTo>
                    <a:pt x="347159" y="131146"/>
                    <a:pt x="295451" y="81359"/>
                    <a:pt x="232663" y="81359"/>
                  </a:cubicBezTo>
                  <a:close/>
                  <a:moveTo>
                    <a:pt x="180032" y="916"/>
                  </a:moveTo>
                  <a:cubicBezTo>
                    <a:pt x="187419" y="-1159"/>
                    <a:pt x="195729" y="224"/>
                    <a:pt x="204962" y="5756"/>
                  </a:cubicBezTo>
                  <a:cubicBezTo>
                    <a:pt x="223429" y="16820"/>
                    <a:pt x="241897" y="16820"/>
                    <a:pt x="260364" y="5756"/>
                  </a:cubicBezTo>
                  <a:cubicBezTo>
                    <a:pt x="278831" y="-5308"/>
                    <a:pt x="293604" y="224"/>
                    <a:pt x="302838" y="16820"/>
                  </a:cubicBezTo>
                  <a:cubicBezTo>
                    <a:pt x="313918" y="35259"/>
                    <a:pt x="330538" y="44479"/>
                    <a:pt x="350852" y="44479"/>
                  </a:cubicBezTo>
                  <a:cubicBezTo>
                    <a:pt x="373013" y="44479"/>
                    <a:pt x="382246" y="55543"/>
                    <a:pt x="384093" y="77671"/>
                  </a:cubicBezTo>
                  <a:cubicBezTo>
                    <a:pt x="384093" y="97954"/>
                    <a:pt x="393326" y="114550"/>
                    <a:pt x="409947" y="123770"/>
                  </a:cubicBezTo>
                  <a:cubicBezTo>
                    <a:pt x="428414" y="134834"/>
                    <a:pt x="432107" y="149586"/>
                    <a:pt x="422874" y="168025"/>
                  </a:cubicBezTo>
                  <a:cubicBezTo>
                    <a:pt x="411793" y="186465"/>
                    <a:pt x="411793" y="204905"/>
                    <a:pt x="422874" y="223345"/>
                  </a:cubicBezTo>
                  <a:cubicBezTo>
                    <a:pt x="432107" y="241784"/>
                    <a:pt x="428414" y="256536"/>
                    <a:pt x="409947" y="265756"/>
                  </a:cubicBezTo>
                  <a:cubicBezTo>
                    <a:pt x="393326" y="276820"/>
                    <a:pt x="384093" y="293416"/>
                    <a:pt x="384093" y="313699"/>
                  </a:cubicBezTo>
                  <a:cubicBezTo>
                    <a:pt x="382246" y="335827"/>
                    <a:pt x="373013" y="345047"/>
                    <a:pt x="350852" y="346891"/>
                  </a:cubicBezTo>
                  <a:cubicBezTo>
                    <a:pt x="330538" y="346891"/>
                    <a:pt x="313918" y="356111"/>
                    <a:pt x="302838" y="372706"/>
                  </a:cubicBezTo>
                  <a:cubicBezTo>
                    <a:pt x="293604" y="391146"/>
                    <a:pt x="278831" y="394834"/>
                    <a:pt x="260364" y="385614"/>
                  </a:cubicBezTo>
                  <a:cubicBezTo>
                    <a:pt x="241897" y="374550"/>
                    <a:pt x="223429" y="374550"/>
                    <a:pt x="204962" y="385614"/>
                  </a:cubicBezTo>
                  <a:cubicBezTo>
                    <a:pt x="186495" y="394834"/>
                    <a:pt x="171722" y="391146"/>
                    <a:pt x="160641" y="372706"/>
                  </a:cubicBezTo>
                  <a:cubicBezTo>
                    <a:pt x="151408" y="356111"/>
                    <a:pt x="134787" y="346891"/>
                    <a:pt x="114474" y="346891"/>
                  </a:cubicBezTo>
                  <a:cubicBezTo>
                    <a:pt x="92313" y="345047"/>
                    <a:pt x="81233" y="335827"/>
                    <a:pt x="81233" y="313699"/>
                  </a:cubicBezTo>
                  <a:cubicBezTo>
                    <a:pt x="81233" y="293416"/>
                    <a:pt x="71999" y="276820"/>
                    <a:pt x="53532" y="265756"/>
                  </a:cubicBezTo>
                  <a:cubicBezTo>
                    <a:pt x="36912" y="256536"/>
                    <a:pt x="31372" y="241784"/>
                    <a:pt x="42452" y="223345"/>
                  </a:cubicBezTo>
                  <a:cubicBezTo>
                    <a:pt x="53532" y="204905"/>
                    <a:pt x="53532" y="186465"/>
                    <a:pt x="42452" y="168025"/>
                  </a:cubicBezTo>
                  <a:cubicBezTo>
                    <a:pt x="31372" y="149586"/>
                    <a:pt x="36912" y="134834"/>
                    <a:pt x="53532" y="123770"/>
                  </a:cubicBezTo>
                  <a:cubicBezTo>
                    <a:pt x="71999" y="114550"/>
                    <a:pt x="81233" y="97954"/>
                    <a:pt x="81233" y="77671"/>
                  </a:cubicBezTo>
                  <a:cubicBezTo>
                    <a:pt x="81233" y="55543"/>
                    <a:pt x="92313" y="44479"/>
                    <a:pt x="114474" y="44479"/>
                  </a:cubicBezTo>
                  <a:cubicBezTo>
                    <a:pt x="134787" y="44479"/>
                    <a:pt x="151408" y="35259"/>
                    <a:pt x="160641" y="16820"/>
                  </a:cubicBezTo>
                  <a:cubicBezTo>
                    <a:pt x="166182" y="8522"/>
                    <a:pt x="172645" y="2990"/>
                    <a:pt x="180032" y="916"/>
                  </a:cubicBezTo>
                  <a:close/>
                </a:path>
              </a:pathLst>
            </a:custGeom>
            <a:solidFill>
              <a:srgbClr val="289DA0"/>
            </a:solidFill>
            <a:ln>
              <a:noFill/>
            </a:ln>
          </p:spPr>
        </p:sp>
      </p:grp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D395A7A-C1F2-805A-CF89-ABEF21FB7C49}"/>
              </a:ext>
            </a:extLst>
          </p:cNvPr>
          <p:cNvSpPr txBox="1"/>
          <p:nvPr/>
        </p:nvSpPr>
        <p:spPr>
          <a:xfrm>
            <a:off x="579560" y="4774243"/>
            <a:ext cx="8361754" cy="1384995"/>
          </a:xfrm>
          <a:prstGeom prst="rect">
            <a:avLst/>
          </a:prstGeom>
          <a:ln w="38100">
            <a:solidFill>
              <a:srgbClr val="26979A"/>
            </a:solidFill>
            <a:prstDash val="sysDash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9017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 một số câu thơ, câu văn có sử dụng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21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3E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23A316F9-60A2-8BA4-908C-49374620873C}"/>
              </a:ext>
            </a:extLst>
          </p:cNvPr>
          <p:cNvSpPr/>
          <p:nvPr/>
        </p:nvSpPr>
        <p:spPr>
          <a:xfrm>
            <a:off x="317724" y="201701"/>
            <a:ext cx="11414078" cy="6380328"/>
          </a:xfrm>
          <a:prstGeom prst="rect">
            <a:avLst/>
          </a:prstGeom>
          <a:solidFill>
            <a:schemeClr val="bg1"/>
          </a:solidFill>
          <a:ln>
            <a:solidFill>
              <a:srgbClr val="26979A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aper-aeroplane-shape_18344">
            <a:extLst>
              <a:ext uri="{FF2B5EF4-FFF2-40B4-BE49-F238E27FC236}">
                <a16:creationId xmlns:a16="http://schemas.microsoft.com/office/drawing/2014/main" id="{E59B778A-C3F8-A27F-7831-0F87B0A805E7}"/>
              </a:ext>
            </a:extLst>
          </p:cNvPr>
          <p:cNvSpPr>
            <a:spLocks noChangeAspect="1"/>
          </p:cNvSpPr>
          <p:nvPr/>
        </p:nvSpPr>
        <p:spPr bwMode="auto">
          <a:xfrm rot="16200000" flipV="1">
            <a:off x="351444" y="736970"/>
            <a:ext cx="586846" cy="609685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289DA0"/>
            </a:solidFill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7" name="图片 17">
            <a:extLst>
              <a:ext uri="{FF2B5EF4-FFF2-40B4-BE49-F238E27FC236}">
                <a16:creationId xmlns:a16="http://schemas.microsoft.com/office/drawing/2014/main" id="{6CD4C793-2FAE-CF4B-2DAB-6A7CDDD8B2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05470" y="3374151"/>
            <a:ext cx="3504375" cy="49569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20B9F51-973E-58F7-AF68-33435D2406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" y="181828"/>
            <a:ext cx="4109060" cy="813887"/>
          </a:xfrm>
          <a:prstGeom prst="rect">
            <a:avLst/>
          </a:prstGeom>
        </p:spPr>
      </p:pic>
      <p:sp>
        <p:nvSpPr>
          <p:cNvPr id="17" name="Hộp Văn bản 15">
            <a:extLst>
              <a:ext uri="{FF2B5EF4-FFF2-40B4-BE49-F238E27FC236}">
                <a16:creationId xmlns:a16="http://schemas.microsoft.com/office/drawing/2014/main" id="{EDF2204B-57C1-AF1F-73CB-EF9A4D7679D9}"/>
              </a:ext>
            </a:extLst>
          </p:cNvPr>
          <p:cNvSpPr txBox="1"/>
          <p:nvPr/>
        </p:nvSpPr>
        <p:spPr>
          <a:xfrm>
            <a:off x="1794344" y="201701"/>
            <a:ext cx="21884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90170" algn="l"/>
                <a:tab pos="360045" algn="l"/>
              </a:tabLst>
            </a:pP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8C803C3-39CA-4428-3E42-A9CFD3730315}"/>
              </a:ext>
            </a:extLst>
          </p:cNvPr>
          <p:cNvGrpSpPr/>
          <p:nvPr/>
        </p:nvGrpSpPr>
        <p:grpSpPr>
          <a:xfrm>
            <a:off x="26760" y="1185873"/>
            <a:ext cx="5671316" cy="2349557"/>
            <a:chOff x="26760" y="1185873"/>
            <a:chExt cx="5671316" cy="234955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B973C4D-BF22-6760-F5B9-6487729399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760" y="1185873"/>
              <a:ext cx="5604499" cy="220599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CAA2AD8-8D4F-29F3-305F-CF57C206511B}"/>
                </a:ext>
              </a:extLst>
            </p:cNvPr>
            <p:cNvSpPr txBox="1"/>
            <p:nvPr/>
          </p:nvSpPr>
          <p:spPr>
            <a:xfrm>
              <a:off x="1140426" y="1380697"/>
              <a:ext cx="3960900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a) </a:t>
              </a:r>
              <a: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Vây quanh em 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ột biển lúa vàng, thoang thoảng đâu đây hương lúa chín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60ACEF4-FF7C-842E-6758-314483686A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67471" y="2317246"/>
              <a:ext cx="1830605" cy="1218184"/>
            </a:xfrm>
            <a:prstGeom prst="rect">
              <a:avLst/>
            </a:prstGeom>
            <a:effectLst>
              <a:softEdge rad="317500"/>
            </a:effectLst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D755CBF-2780-5F47-FAB6-5A6E874DEA5B}"/>
              </a:ext>
            </a:extLst>
          </p:cNvPr>
          <p:cNvGrpSpPr/>
          <p:nvPr/>
        </p:nvGrpSpPr>
        <p:grpSpPr>
          <a:xfrm>
            <a:off x="1443812" y="3427853"/>
            <a:ext cx="5586063" cy="3118188"/>
            <a:chOff x="1294759" y="3319420"/>
            <a:chExt cx="5586063" cy="311818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C4E9B29-C6AD-E21D-7812-55EC77654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94759" y="3374151"/>
              <a:ext cx="5448468" cy="291712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E41FC5B-53DA-E7BD-9AE0-9472407A80D3}"/>
                </a:ext>
              </a:extLst>
            </p:cNvPr>
            <p:cNvSpPr txBox="1"/>
            <p:nvPr/>
          </p:nvSpPr>
          <p:spPr>
            <a:xfrm>
              <a:off x="1756280" y="4067728"/>
              <a:ext cx="5124542" cy="23698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b) Xa xa, nhấp nhô những ngọn núi, thấp thoáng mấy ngôi nhà, lững thững vài cánh chim chiều bay về tổ.</a:t>
              </a:r>
              <a:b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</a:br>
              <a:endPara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8826793-EDF5-CAEB-D109-D839900CA3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53238" y="3319420"/>
              <a:ext cx="2121074" cy="947003"/>
            </a:xfrm>
            <a:prstGeom prst="rect">
              <a:avLst/>
            </a:prstGeom>
            <a:effectLst>
              <a:softEdge rad="317500"/>
            </a:effectLst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52407B3-22A8-4A2D-FA84-DD682330349B}"/>
              </a:ext>
            </a:extLst>
          </p:cNvPr>
          <p:cNvGrpSpPr/>
          <p:nvPr/>
        </p:nvGrpSpPr>
        <p:grpSpPr>
          <a:xfrm>
            <a:off x="5956487" y="-47767"/>
            <a:ext cx="4457801" cy="1971909"/>
            <a:chOff x="6419934" y="0"/>
            <a:chExt cx="4457801" cy="197190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BD1D86E-CE91-243F-A136-991EE7B521F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19934" y="0"/>
              <a:ext cx="4457801" cy="192147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8BDBC9C-F162-D248-5BB2-65D0510CAA2E}"/>
                </a:ext>
              </a:extLst>
            </p:cNvPr>
            <p:cNvSpPr txBox="1"/>
            <p:nvPr/>
          </p:nvSpPr>
          <p:spPr>
            <a:xfrm>
              <a:off x="6560743" y="489452"/>
              <a:ext cx="3746506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c) Đáng yêu biết bao 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òng sông quê tôi.</a:t>
              </a:r>
              <a:b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</a:br>
              <a:endPara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C385200-E894-6639-C374-75427A2DA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242675" y="1094290"/>
              <a:ext cx="1480981" cy="877619"/>
            </a:xfrm>
            <a:prstGeom prst="rect">
              <a:avLst/>
            </a:prstGeom>
            <a:effectLst>
              <a:softEdge rad="317500"/>
            </a:effectLst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631CB7A-3E96-EB96-6833-FB3F135EEA9C}"/>
              </a:ext>
            </a:extLst>
          </p:cNvPr>
          <p:cNvGrpSpPr/>
          <p:nvPr/>
        </p:nvGrpSpPr>
        <p:grpSpPr>
          <a:xfrm>
            <a:off x="7427800" y="4206480"/>
            <a:ext cx="4594966" cy="2168233"/>
            <a:chOff x="7279310" y="3899780"/>
            <a:chExt cx="4594966" cy="2168233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E7D3FBE-264D-5CF2-3B79-BE4B67754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279310" y="3899780"/>
              <a:ext cx="4594966" cy="208501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107A332-2DAE-83EB-BA84-C00F7CA5028A}"/>
                </a:ext>
              </a:extLst>
            </p:cNvPr>
            <p:cNvSpPr txBox="1"/>
            <p:nvPr/>
          </p:nvSpPr>
          <p:spPr>
            <a:xfrm>
              <a:off x="7558199" y="4278457"/>
              <a:ext cx="3960701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e) Tấp nập 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hững chuy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ế</a:t>
              </a:r>
              <a: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 xe qua trên đường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4D30EB6-9578-4445-C27F-345413690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1397550">
              <a:off x="10237405" y="4925109"/>
              <a:ext cx="1447428" cy="1142904"/>
            </a:xfrm>
            <a:prstGeom prst="rect">
              <a:avLst/>
            </a:prstGeom>
            <a:effectLst>
              <a:softEdge rad="317500"/>
            </a:effectLst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D178314-FF8C-E20E-A0BA-EAE1B559345E}"/>
              </a:ext>
            </a:extLst>
          </p:cNvPr>
          <p:cNvGrpSpPr/>
          <p:nvPr/>
        </p:nvGrpSpPr>
        <p:grpSpPr>
          <a:xfrm>
            <a:off x="6493926" y="2004520"/>
            <a:ext cx="5263585" cy="2201960"/>
            <a:chOff x="6132791" y="1865768"/>
            <a:chExt cx="5263585" cy="220196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FD88D27-9D32-0B43-A3BD-1C27C147A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132791" y="1865768"/>
              <a:ext cx="5227467" cy="1991232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7016638-BB10-1886-83CB-D5F0DD16B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21082368">
              <a:off x="9694420" y="2965261"/>
              <a:ext cx="1701956" cy="1024707"/>
            </a:xfrm>
            <a:prstGeom prst="rect">
              <a:avLst/>
            </a:prstGeom>
            <a:effectLst>
              <a:softEdge rad="317500"/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39EFFC3-11A5-5092-E0C0-877D646AC329}"/>
                </a:ext>
              </a:extLst>
            </p:cNvPr>
            <p:cNvSpPr txBox="1"/>
            <p:nvPr/>
          </p:nvSpPr>
          <p:spPr>
            <a:xfrm>
              <a:off x="7151347" y="2190291"/>
              <a:ext cx="4002222" cy="18774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d) Trắng muốt 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hững cánh cỏ tung tăng trên đồng lúa chín.</a:t>
              </a:r>
              <a:b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</a:br>
              <a:endPara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21302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3E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23A316F9-60A2-8BA4-908C-49374620873C}"/>
              </a:ext>
            </a:extLst>
          </p:cNvPr>
          <p:cNvSpPr/>
          <p:nvPr/>
        </p:nvSpPr>
        <p:spPr>
          <a:xfrm>
            <a:off x="460198" y="238836"/>
            <a:ext cx="11414078" cy="6380328"/>
          </a:xfrm>
          <a:prstGeom prst="rect">
            <a:avLst/>
          </a:prstGeom>
          <a:solidFill>
            <a:schemeClr val="bg1"/>
          </a:solidFill>
          <a:ln>
            <a:solidFill>
              <a:srgbClr val="26979A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aper-aeroplane-shape_18344">
            <a:extLst>
              <a:ext uri="{FF2B5EF4-FFF2-40B4-BE49-F238E27FC236}">
                <a16:creationId xmlns:a16="http://schemas.microsoft.com/office/drawing/2014/main" id="{E59B778A-C3F8-A27F-7831-0F87B0A805E7}"/>
              </a:ext>
            </a:extLst>
          </p:cNvPr>
          <p:cNvSpPr>
            <a:spLocks noChangeAspect="1"/>
          </p:cNvSpPr>
          <p:nvPr/>
        </p:nvSpPr>
        <p:spPr bwMode="auto">
          <a:xfrm rot="16200000" flipV="1">
            <a:off x="286137" y="162985"/>
            <a:ext cx="586846" cy="609685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289DA0"/>
            </a:solidFill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FC1F3E-E4F4-1E85-0BF1-DD51B9420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181828"/>
            <a:ext cx="4109060" cy="813887"/>
          </a:xfrm>
          <a:prstGeom prst="rect">
            <a:avLst/>
          </a:prstGeom>
        </p:spPr>
      </p:pic>
      <p:pic>
        <p:nvPicPr>
          <p:cNvPr id="7" name="图片 17">
            <a:extLst>
              <a:ext uri="{FF2B5EF4-FFF2-40B4-BE49-F238E27FC236}">
                <a16:creationId xmlns:a16="http://schemas.microsoft.com/office/drawing/2014/main" id="{6CD4C793-2FAE-CF4B-2DAB-6A7CDDD8B2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6" t="15559" r="27444" b="30019"/>
          <a:stretch/>
        </p:blipFill>
        <p:spPr>
          <a:xfrm>
            <a:off x="8499648" y="586258"/>
            <a:ext cx="2119689" cy="37136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688229-FC42-CE7E-3136-6FDD948CEA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1835" y="997378"/>
            <a:ext cx="6456224" cy="3078747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0F0F3AD4-88BB-6FF2-7AD8-A1ADF0B9BCD9}"/>
              </a:ext>
            </a:extLst>
          </p:cNvPr>
          <p:cNvSpPr txBox="1"/>
          <p:nvPr/>
        </p:nvSpPr>
        <p:spPr>
          <a:xfrm>
            <a:off x="1562725" y="263093"/>
            <a:ext cx="29830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9FC6CE-C61A-1DDF-5788-8F5D2FA5B6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7888" y="4145692"/>
            <a:ext cx="8651012" cy="2255108"/>
          </a:xfrm>
          <a:prstGeom prst="rect">
            <a:avLst/>
          </a:prstGeom>
        </p:spPr>
      </p:pic>
      <p:sp>
        <p:nvSpPr>
          <p:cNvPr id="4" name="Hộp Văn bản 15">
            <a:extLst>
              <a:ext uri="{FF2B5EF4-FFF2-40B4-BE49-F238E27FC236}">
                <a16:creationId xmlns:a16="http://schemas.microsoft.com/office/drawing/2014/main" id="{13EF932B-20F6-8713-4D0E-D6A8DA80DAE3}"/>
              </a:ext>
            </a:extLst>
          </p:cNvPr>
          <p:cNvSpPr txBox="1"/>
          <p:nvPr/>
        </p:nvSpPr>
        <p:spPr>
          <a:xfrm>
            <a:off x="1431504" y="1130300"/>
            <a:ext cx="622855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</a:t>
            </a:r>
          </a:p>
          <a:p>
            <a:pPr marL="1657350" marR="0" indent="-5715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mắt</a:t>
            </a:r>
            <a:b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vắt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nhãn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lồng</a:t>
            </a:r>
            <a:b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Chim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nhãn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ngọt</a:t>
            </a:r>
            <a:b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Bồi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hồi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en-US" sz="28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657350" marR="0" indent="-5715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Trần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Kim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Dũng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" name="Hộp Văn bản 15">
            <a:extLst>
              <a:ext uri="{FF2B5EF4-FFF2-40B4-BE49-F238E27FC236}">
                <a16:creationId xmlns:a16="http://schemas.microsoft.com/office/drawing/2014/main" id="{61C7E2E6-2D43-0869-4119-CF3727E5D06A}"/>
              </a:ext>
            </a:extLst>
          </p:cNvPr>
          <p:cNvSpPr txBox="1"/>
          <p:nvPr/>
        </p:nvSpPr>
        <p:spPr>
          <a:xfrm>
            <a:off x="3239606" y="4318218"/>
            <a:ext cx="805819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</a:p>
          <a:p>
            <a:pPr marL="0" marR="0" indent="1314450"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xuân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thơm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lừng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bưởi</a:t>
            </a:r>
            <a:endParaRPr lang="en-US" sz="28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1314450"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Rắc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trắng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vườn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cánh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vương</a:t>
            </a:r>
            <a:r>
              <a:rPr lang="en-US" sz="28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1314450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(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Hùng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A650DC-D802-6D3B-B773-54BFFD0E3D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958" y="4145692"/>
            <a:ext cx="1675071" cy="1926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501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3E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29">
            <a:extLst>
              <a:ext uri="{FF2B5EF4-FFF2-40B4-BE49-F238E27FC236}">
                <a16:creationId xmlns:a16="http://schemas.microsoft.com/office/drawing/2014/main" id="{B9802313-50F1-49D3-9AF7-11E5799AEAF8}"/>
              </a:ext>
            </a:extLst>
          </p:cNvPr>
          <p:cNvGrpSpPr/>
          <p:nvPr/>
        </p:nvGrpSpPr>
        <p:grpSpPr>
          <a:xfrm rot="21171639">
            <a:off x="2753567" y="1587970"/>
            <a:ext cx="7349056" cy="3994754"/>
            <a:chOff x="3581729" y="1730706"/>
            <a:chExt cx="4882296" cy="2940970"/>
          </a:xfrm>
          <a:solidFill>
            <a:schemeClr val="bg1"/>
          </a:solidFill>
        </p:grpSpPr>
        <p:sp>
          <p:nvSpPr>
            <p:cNvPr id="19" name="cloud-alone_17471">
              <a:extLst>
                <a:ext uri="{FF2B5EF4-FFF2-40B4-BE49-F238E27FC236}">
                  <a16:creationId xmlns:a16="http://schemas.microsoft.com/office/drawing/2014/main" id="{4AA76420-F3E0-7557-A018-137224D223E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581729" y="1730706"/>
              <a:ext cx="4882296" cy="2940970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46" h="4656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grpFill/>
            <a:ln w="57150">
              <a:solidFill>
                <a:schemeClr val="bg1"/>
              </a:solidFill>
            </a:ln>
            <a:effectLst>
              <a:outerShdw blurRad="203200" dist="38100" dir="5400000" sx="103000" sy="103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0" name="cloud-alone_17471">
              <a:extLst>
                <a:ext uri="{FF2B5EF4-FFF2-40B4-BE49-F238E27FC236}">
                  <a16:creationId xmlns:a16="http://schemas.microsoft.com/office/drawing/2014/main" id="{5DE93870-2E24-28EB-E766-0CDC4B1AD18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92837" y="1867866"/>
              <a:ext cx="4677577" cy="2721647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46" h="4656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  <a:prstDash val="sysDot"/>
            </a:ln>
            <a:effectLst>
              <a:outerShdw blurRad="203200" dist="38100" dir="5400000" sx="103000" sy="103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069E91B0-13DD-4E55-BD31-8F6A2C80C27B}"/>
              </a:ext>
            </a:extLst>
          </p:cNvPr>
          <p:cNvSpPr txBox="1"/>
          <p:nvPr/>
        </p:nvSpPr>
        <p:spPr>
          <a:xfrm>
            <a:off x="4007628" y="2559042"/>
            <a:ext cx="45583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195B5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01</a:t>
            </a:r>
            <a:endParaRPr lang="zh-CN" altLang="en-US" sz="5400" b="1" dirty="0">
              <a:solidFill>
                <a:srgbClr val="195B5A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11B80AA-C396-4DA7-8501-C239E17A2004}"/>
              </a:ext>
            </a:extLst>
          </p:cNvPr>
          <p:cNvSpPr txBox="1"/>
          <p:nvPr/>
        </p:nvSpPr>
        <p:spPr>
          <a:xfrm>
            <a:off x="3989659" y="3354474"/>
            <a:ext cx="45583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195B5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KHỞI ĐỘNG</a:t>
            </a:r>
            <a:endParaRPr lang="zh-CN" altLang="en-US" sz="5400" b="1" dirty="0">
              <a:solidFill>
                <a:srgbClr val="195B5A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" name="cloud-sky-storm_13919">
            <a:extLst>
              <a:ext uri="{FF2B5EF4-FFF2-40B4-BE49-F238E27FC236}">
                <a16:creationId xmlns:a16="http://schemas.microsoft.com/office/drawing/2014/main" id="{5067AFC3-D99C-6B10-205C-4E0FE43207F4}"/>
              </a:ext>
            </a:extLst>
          </p:cNvPr>
          <p:cNvSpPr>
            <a:spLocks noChangeAspect="1"/>
          </p:cNvSpPr>
          <p:nvPr/>
        </p:nvSpPr>
        <p:spPr bwMode="auto">
          <a:xfrm flipH="1">
            <a:off x="9229534" y="1811111"/>
            <a:ext cx="1853548" cy="1001297"/>
          </a:xfrm>
          <a:custGeom>
            <a:avLst/>
            <a:gdLst>
              <a:gd name="T0" fmla="*/ 703 w 738"/>
              <a:gd name="T1" fmla="*/ 179 h 469"/>
              <a:gd name="T2" fmla="*/ 703 w 738"/>
              <a:gd name="T3" fmla="*/ 179 h 469"/>
              <a:gd name="T4" fmla="*/ 555 w 738"/>
              <a:gd name="T5" fmla="*/ 56 h 469"/>
              <a:gd name="T6" fmla="*/ 489 w 738"/>
              <a:gd name="T7" fmla="*/ 71 h 469"/>
              <a:gd name="T8" fmla="*/ 341 w 738"/>
              <a:gd name="T9" fmla="*/ 0 h 469"/>
              <a:gd name="T10" fmla="*/ 182 w 738"/>
              <a:gd name="T11" fmla="*/ 86 h 469"/>
              <a:gd name="T12" fmla="*/ 181 w 738"/>
              <a:gd name="T13" fmla="*/ 86 h 469"/>
              <a:gd name="T14" fmla="*/ 77 w 738"/>
              <a:gd name="T15" fmla="*/ 189 h 469"/>
              <a:gd name="T16" fmla="*/ 79 w 738"/>
              <a:gd name="T17" fmla="*/ 211 h 469"/>
              <a:gd name="T18" fmla="*/ 0 w 738"/>
              <a:gd name="T19" fmla="*/ 311 h 469"/>
              <a:gd name="T20" fmla="*/ 4 w 738"/>
              <a:gd name="T21" fmla="*/ 339 h 469"/>
              <a:gd name="T22" fmla="*/ 4 w 738"/>
              <a:gd name="T23" fmla="*/ 341 h 469"/>
              <a:gd name="T24" fmla="*/ 353 w 738"/>
              <a:gd name="T25" fmla="*/ 463 h 469"/>
              <a:gd name="T26" fmla="*/ 705 w 738"/>
              <a:gd name="T27" fmla="*/ 336 h 469"/>
              <a:gd name="T28" fmla="*/ 703 w 738"/>
              <a:gd name="T29" fmla="*/ 179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38" h="469">
                <a:moveTo>
                  <a:pt x="703" y="179"/>
                </a:moveTo>
                <a:lnTo>
                  <a:pt x="703" y="179"/>
                </a:lnTo>
                <a:cubicBezTo>
                  <a:pt x="680" y="98"/>
                  <a:pt x="629" y="56"/>
                  <a:pt x="555" y="56"/>
                </a:cubicBezTo>
                <a:cubicBezTo>
                  <a:pt x="531" y="56"/>
                  <a:pt x="509" y="61"/>
                  <a:pt x="489" y="71"/>
                </a:cubicBezTo>
                <a:cubicBezTo>
                  <a:pt x="455" y="28"/>
                  <a:pt x="401" y="0"/>
                  <a:pt x="341" y="0"/>
                </a:cubicBezTo>
                <a:cubicBezTo>
                  <a:pt x="275" y="0"/>
                  <a:pt x="216" y="34"/>
                  <a:pt x="182" y="86"/>
                </a:cubicBezTo>
                <a:cubicBezTo>
                  <a:pt x="182" y="86"/>
                  <a:pt x="181" y="86"/>
                  <a:pt x="181" y="86"/>
                </a:cubicBezTo>
                <a:cubicBezTo>
                  <a:pt x="124" y="86"/>
                  <a:pt x="77" y="132"/>
                  <a:pt x="77" y="189"/>
                </a:cubicBezTo>
                <a:cubicBezTo>
                  <a:pt x="77" y="197"/>
                  <a:pt x="78" y="204"/>
                  <a:pt x="79" y="211"/>
                </a:cubicBezTo>
                <a:cubicBezTo>
                  <a:pt x="34" y="222"/>
                  <a:pt x="0" y="262"/>
                  <a:pt x="0" y="311"/>
                </a:cubicBezTo>
                <a:cubicBezTo>
                  <a:pt x="0" y="321"/>
                  <a:pt x="2" y="330"/>
                  <a:pt x="4" y="339"/>
                </a:cubicBezTo>
                <a:cubicBezTo>
                  <a:pt x="4" y="339"/>
                  <a:pt x="4" y="340"/>
                  <a:pt x="4" y="341"/>
                </a:cubicBezTo>
                <a:cubicBezTo>
                  <a:pt x="25" y="469"/>
                  <a:pt x="272" y="465"/>
                  <a:pt x="353" y="463"/>
                </a:cubicBezTo>
                <a:cubicBezTo>
                  <a:pt x="442" y="462"/>
                  <a:pt x="651" y="447"/>
                  <a:pt x="705" y="336"/>
                </a:cubicBezTo>
                <a:cubicBezTo>
                  <a:pt x="738" y="268"/>
                  <a:pt x="703" y="179"/>
                  <a:pt x="703" y="1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5" name="图片 38">
            <a:extLst>
              <a:ext uri="{FF2B5EF4-FFF2-40B4-BE49-F238E27FC236}">
                <a16:creationId xmlns:a16="http://schemas.microsoft.com/office/drawing/2014/main" id="{218849A8-3E76-6CB2-88F7-D84FB89FCC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362" y="41305"/>
            <a:ext cx="1528992" cy="3512099"/>
          </a:xfrm>
          <a:prstGeom prst="rect">
            <a:avLst/>
          </a:prstGeom>
        </p:spPr>
      </p:pic>
      <p:grpSp>
        <p:nvGrpSpPr>
          <p:cNvPr id="6" name="组合 51">
            <a:extLst>
              <a:ext uri="{FF2B5EF4-FFF2-40B4-BE49-F238E27FC236}">
                <a16:creationId xmlns:a16="http://schemas.microsoft.com/office/drawing/2014/main" id="{46D8EF42-929D-1C9B-D5E0-2E39A2609BA9}"/>
              </a:ext>
            </a:extLst>
          </p:cNvPr>
          <p:cNvGrpSpPr/>
          <p:nvPr/>
        </p:nvGrpSpPr>
        <p:grpSpPr>
          <a:xfrm flipH="1">
            <a:off x="-1247634" y="5716328"/>
            <a:ext cx="14311807" cy="1917741"/>
            <a:chOff x="-852871" y="5611250"/>
            <a:chExt cx="14311807" cy="1917741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7" name="cloud-sky-storm_13919">
              <a:extLst>
                <a:ext uri="{FF2B5EF4-FFF2-40B4-BE49-F238E27FC236}">
                  <a16:creationId xmlns:a16="http://schemas.microsoft.com/office/drawing/2014/main" id="{811F2F04-1D1B-BC73-3198-A7E87DEA06EF}"/>
                </a:ext>
              </a:extLst>
            </p:cNvPr>
            <p:cNvSpPr>
              <a:spLocks noChangeAspect="1"/>
            </p:cNvSpPr>
            <p:nvPr/>
          </p:nvSpPr>
          <p:spPr bwMode="auto">
            <a:xfrm rot="1722132">
              <a:off x="-852871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cloud-sky-storm_13919">
              <a:extLst>
                <a:ext uri="{FF2B5EF4-FFF2-40B4-BE49-F238E27FC236}">
                  <a16:creationId xmlns:a16="http://schemas.microsoft.com/office/drawing/2014/main" id="{9431BD1C-CBE6-CB6A-647C-B6EAD34404FA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1163030" y="6244721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cloud-sky-storm_13919">
              <a:extLst>
                <a:ext uri="{FF2B5EF4-FFF2-40B4-BE49-F238E27FC236}">
                  <a16:creationId xmlns:a16="http://schemas.microsoft.com/office/drawing/2014/main" id="{1894EAC7-B29E-60B9-B0C0-2867D71F167E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2627308" y="636574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cloud-sky-storm_13919">
              <a:extLst>
                <a:ext uri="{FF2B5EF4-FFF2-40B4-BE49-F238E27FC236}">
                  <a16:creationId xmlns:a16="http://schemas.microsoft.com/office/drawing/2014/main" id="{CE324443-3599-BFCF-80AA-3B4D40CCBE93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4131914" y="6303265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cloud-sky-storm_13919">
              <a:extLst>
                <a:ext uri="{FF2B5EF4-FFF2-40B4-BE49-F238E27FC236}">
                  <a16:creationId xmlns:a16="http://schemas.microsoft.com/office/drawing/2014/main" id="{FC6D91B0-AF25-0DA9-B059-7D33C428649E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5594920" y="6303264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cloud-sky-storm_13919">
              <a:extLst>
                <a:ext uri="{FF2B5EF4-FFF2-40B4-BE49-F238E27FC236}">
                  <a16:creationId xmlns:a16="http://schemas.microsoft.com/office/drawing/2014/main" id="{AC9454A6-1635-3337-9289-8A2AD1F500DE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7007766" y="6384897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cloud-sky-storm_13919">
              <a:extLst>
                <a:ext uri="{FF2B5EF4-FFF2-40B4-BE49-F238E27FC236}">
                  <a16:creationId xmlns:a16="http://schemas.microsoft.com/office/drawing/2014/main" id="{FCC826F2-A1DC-A892-8F4C-47DEE86A6740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8441624" y="6368436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cloud-sky-storm_13919">
              <a:extLst>
                <a:ext uri="{FF2B5EF4-FFF2-40B4-BE49-F238E27FC236}">
                  <a16:creationId xmlns:a16="http://schemas.microsoft.com/office/drawing/2014/main" id="{3671905D-4444-F486-B318-60D267C247F0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9843830" y="633579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cloud-sky-storm_13919">
              <a:extLst>
                <a:ext uri="{FF2B5EF4-FFF2-40B4-BE49-F238E27FC236}">
                  <a16:creationId xmlns:a16="http://schemas.microsoft.com/office/drawing/2014/main" id="{3B046A87-CA1D-2937-65B2-84DB7FA0A8DC}"/>
                </a:ext>
              </a:extLst>
            </p:cNvPr>
            <p:cNvSpPr>
              <a:spLocks noChangeAspect="1"/>
            </p:cNvSpPr>
            <p:nvPr/>
          </p:nvSpPr>
          <p:spPr bwMode="auto">
            <a:xfrm rot="19877868" flipH="1">
              <a:off x="10945802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6" name="paint-palette-and-brush_27557">
            <a:extLst>
              <a:ext uri="{FF2B5EF4-FFF2-40B4-BE49-F238E27FC236}">
                <a16:creationId xmlns:a16="http://schemas.microsoft.com/office/drawing/2014/main" id="{25A0FDF8-9380-DEAE-69D3-AE496FA048C9}"/>
              </a:ext>
            </a:extLst>
          </p:cNvPr>
          <p:cNvSpPr>
            <a:spLocks noChangeAspect="1"/>
          </p:cNvSpPr>
          <p:nvPr/>
        </p:nvSpPr>
        <p:spPr bwMode="auto">
          <a:xfrm>
            <a:off x="466886" y="5163542"/>
            <a:ext cx="609684" cy="551923"/>
          </a:xfrm>
          <a:custGeom>
            <a:avLst/>
            <a:gdLst>
              <a:gd name="connsiteX0" fmla="*/ 203544 w 605680"/>
              <a:gd name="connsiteY0" fmla="*/ 393040 h 548298"/>
              <a:gd name="connsiteX1" fmla="*/ 155404 w 605680"/>
              <a:gd name="connsiteY1" fmla="*/ 441108 h 548298"/>
              <a:gd name="connsiteX2" fmla="*/ 203544 w 605680"/>
              <a:gd name="connsiteY2" fmla="*/ 489002 h 548298"/>
              <a:gd name="connsiteX3" fmla="*/ 251511 w 605680"/>
              <a:gd name="connsiteY3" fmla="*/ 441108 h 548298"/>
              <a:gd name="connsiteX4" fmla="*/ 203544 w 605680"/>
              <a:gd name="connsiteY4" fmla="*/ 393040 h 548298"/>
              <a:gd name="connsiteX5" fmla="*/ 109182 w 605680"/>
              <a:gd name="connsiteY5" fmla="*/ 297078 h 548298"/>
              <a:gd name="connsiteX6" fmla="*/ 61215 w 605680"/>
              <a:gd name="connsiteY6" fmla="*/ 344972 h 548298"/>
              <a:gd name="connsiteX7" fmla="*/ 109182 w 605680"/>
              <a:gd name="connsiteY7" fmla="*/ 393040 h 548298"/>
              <a:gd name="connsiteX8" fmla="*/ 157322 w 605680"/>
              <a:gd name="connsiteY8" fmla="*/ 344972 h 548298"/>
              <a:gd name="connsiteX9" fmla="*/ 109182 w 605680"/>
              <a:gd name="connsiteY9" fmla="*/ 297078 h 548298"/>
              <a:gd name="connsiteX10" fmla="*/ 449089 w 605680"/>
              <a:gd name="connsiteY10" fmla="*/ 177613 h 548298"/>
              <a:gd name="connsiteX11" fmla="*/ 453101 w 605680"/>
              <a:gd name="connsiteY11" fmla="*/ 181270 h 548298"/>
              <a:gd name="connsiteX12" fmla="*/ 519216 w 605680"/>
              <a:gd name="connsiteY12" fmla="*/ 216796 h 548298"/>
              <a:gd name="connsiteX13" fmla="*/ 461824 w 605680"/>
              <a:gd name="connsiteY13" fmla="*/ 294118 h 548298"/>
              <a:gd name="connsiteX14" fmla="*/ 418212 w 605680"/>
              <a:gd name="connsiteY14" fmla="*/ 311881 h 548298"/>
              <a:gd name="connsiteX15" fmla="*/ 411758 w 605680"/>
              <a:gd name="connsiteY15" fmla="*/ 265210 h 548298"/>
              <a:gd name="connsiteX16" fmla="*/ 136915 w 605680"/>
              <a:gd name="connsiteY16" fmla="*/ 173425 h 548298"/>
              <a:gd name="connsiteX17" fmla="*/ 88949 w 605680"/>
              <a:gd name="connsiteY17" fmla="*/ 221319 h 548298"/>
              <a:gd name="connsiteX18" fmla="*/ 136915 w 605680"/>
              <a:gd name="connsiteY18" fmla="*/ 269387 h 548298"/>
              <a:gd name="connsiteX19" fmla="*/ 185056 w 605680"/>
              <a:gd name="connsiteY19" fmla="*/ 221319 h 548298"/>
              <a:gd name="connsiteX20" fmla="*/ 136915 w 605680"/>
              <a:gd name="connsiteY20" fmla="*/ 173425 h 548298"/>
              <a:gd name="connsiteX21" fmla="*/ 479079 w 605680"/>
              <a:gd name="connsiteY21" fmla="*/ 107118 h 548298"/>
              <a:gd name="connsiteX22" fmla="*/ 499309 w 605680"/>
              <a:gd name="connsiteY22" fmla="*/ 135840 h 548298"/>
              <a:gd name="connsiteX23" fmla="*/ 571858 w 605680"/>
              <a:gd name="connsiteY23" fmla="*/ 145762 h 548298"/>
              <a:gd name="connsiteX24" fmla="*/ 540467 w 605680"/>
              <a:gd name="connsiteY24" fmla="*/ 188061 h 548298"/>
              <a:gd name="connsiteX25" fmla="*/ 461988 w 605680"/>
              <a:gd name="connsiteY25" fmla="*/ 147328 h 548298"/>
              <a:gd name="connsiteX26" fmla="*/ 242266 w 605680"/>
              <a:gd name="connsiteY26" fmla="*/ 90351 h 548298"/>
              <a:gd name="connsiteX27" fmla="*/ 194300 w 605680"/>
              <a:gd name="connsiteY27" fmla="*/ 138245 h 548298"/>
              <a:gd name="connsiteX28" fmla="*/ 242266 w 605680"/>
              <a:gd name="connsiteY28" fmla="*/ 186313 h 548298"/>
              <a:gd name="connsiteX29" fmla="*/ 290407 w 605680"/>
              <a:gd name="connsiteY29" fmla="*/ 138245 h 548298"/>
              <a:gd name="connsiteX30" fmla="*/ 242266 w 605680"/>
              <a:gd name="connsiteY30" fmla="*/ 90351 h 548298"/>
              <a:gd name="connsiteX31" fmla="*/ 305846 w 605680"/>
              <a:gd name="connsiteY31" fmla="*/ 28897 h 548298"/>
              <a:gd name="connsiteX32" fmla="*/ 465353 w 605680"/>
              <a:gd name="connsiteY32" fmla="*/ 97840 h 548298"/>
              <a:gd name="connsiteX33" fmla="*/ 448783 w 605680"/>
              <a:gd name="connsiteY33" fmla="*/ 136852 h 548298"/>
              <a:gd name="connsiteX34" fmla="*/ 408317 w 605680"/>
              <a:gd name="connsiteY34" fmla="*/ 231594 h 548298"/>
              <a:gd name="connsiteX35" fmla="*/ 393491 w 605680"/>
              <a:gd name="connsiteY35" fmla="*/ 258589 h 548298"/>
              <a:gd name="connsiteX36" fmla="*/ 416864 w 605680"/>
              <a:gd name="connsiteY36" fmla="*/ 333129 h 548298"/>
              <a:gd name="connsiteX37" fmla="*/ 467272 w 605680"/>
              <a:gd name="connsiteY37" fmla="*/ 311185 h 548298"/>
              <a:gd name="connsiteX38" fmla="*/ 483319 w 605680"/>
              <a:gd name="connsiteY38" fmla="*/ 295162 h 548298"/>
              <a:gd name="connsiteX39" fmla="*/ 530587 w 605680"/>
              <a:gd name="connsiteY39" fmla="*/ 231594 h 548298"/>
              <a:gd name="connsiteX40" fmla="*/ 525180 w 605680"/>
              <a:gd name="connsiteY40" fmla="*/ 318500 h 548298"/>
              <a:gd name="connsiteX41" fmla="*/ 379363 w 605680"/>
              <a:gd name="connsiteY41" fmla="*/ 415855 h 548298"/>
              <a:gd name="connsiteX42" fmla="*/ 346920 w 605680"/>
              <a:gd name="connsiteY42" fmla="*/ 431529 h 548298"/>
              <a:gd name="connsiteX43" fmla="*/ 79007 w 605680"/>
              <a:gd name="connsiteY43" fmla="*/ 485867 h 548298"/>
              <a:gd name="connsiteX44" fmla="*/ 231801 w 605680"/>
              <a:gd name="connsiteY44" fmla="*/ 33052 h 548298"/>
              <a:gd name="connsiteX45" fmla="*/ 305846 w 605680"/>
              <a:gd name="connsiteY45" fmla="*/ 28897 h 548298"/>
              <a:gd name="connsiteX46" fmla="*/ 590540 w 605680"/>
              <a:gd name="connsiteY46" fmla="*/ 0 h 548298"/>
              <a:gd name="connsiteX47" fmla="*/ 602576 w 605680"/>
              <a:gd name="connsiteY47" fmla="*/ 90717 h 548298"/>
              <a:gd name="connsiteX48" fmla="*/ 588970 w 605680"/>
              <a:gd name="connsiteY48" fmla="*/ 121711 h 548298"/>
              <a:gd name="connsiteX49" fmla="*/ 505063 w 605680"/>
              <a:gd name="connsiteY49" fmla="*/ 129024 h 548298"/>
              <a:gd name="connsiteX50" fmla="*/ 497736 w 605680"/>
              <a:gd name="connsiteY50" fmla="*/ 45098 h 548298"/>
              <a:gd name="connsiteX51" fmla="*/ 501399 w 605680"/>
              <a:gd name="connsiteY51" fmla="*/ 41093 h 548298"/>
              <a:gd name="connsiteX52" fmla="*/ 501225 w 605680"/>
              <a:gd name="connsiteY52" fmla="*/ 40919 h 548298"/>
              <a:gd name="connsiteX53" fmla="*/ 555651 w 605680"/>
              <a:gd name="connsiteY53" fmla="*/ 8880 h 548298"/>
              <a:gd name="connsiteX54" fmla="*/ 590540 w 605680"/>
              <a:gd name="connsiteY54" fmla="*/ 0 h 548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605680" h="548298">
                <a:moveTo>
                  <a:pt x="203544" y="393040"/>
                </a:moveTo>
                <a:cubicBezTo>
                  <a:pt x="177032" y="393040"/>
                  <a:pt x="155404" y="414462"/>
                  <a:pt x="155404" y="441108"/>
                </a:cubicBezTo>
                <a:cubicBezTo>
                  <a:pt x="155404" y="467580"/>
                  <a:pt x="177032" y="489002"/>
                  <a:pt x="203544" y="489002"/>
                </a:cubicBezTo>
                <a:cubicBezTo>
                  <a:pt x="230057" y="489002"/>
                  <a:pt x="251511" y="467580"/>
                  <a:pt x="251511" y="441108"/>
                </a:cubicBezTo>
                <a:cubicBezTo>
                  <a:pt x="251511" y="414462"/>
                  <a:pt x="230057" y="393040"/>
                  <a:pt x="203544" y="393040"/>
                </a:cubicBezTo>
                <a:close/>
                <a:moveTo>
                  <a:pt x="109182" y="297078"/>
                </a:moveTo>
                <a:cubicBezTo>
                  <a:pt x="82669" y="297078"/>
                  <a:pt x="61215" y="318500"/>
                  <a:pt x="61215" y="344972"/>
                </a:cubicBezTo>
                <a:cubicBezTo>
                  <a:pt x="61215" y="371444"/>
                  <a:pt x="82669" y="393040"/>
                  <a:pt x="109182" y="393040"/>
                </a:cubicBezTo>
                <a:cubicBezTo>
                  <a:pt x="135694" y="393040"/>
                  <a:pt x="157322" y="371444"/>
                  <a:pt x="157322" y="344972"/>
                </a:cubicBezTo>
                <a:cubicBezTo>
                  <a:pt x="157322" y="318500"/>
                  <a:pt x="135694" y="297078"/>
                  <a:pt x="109182" y="297078"/>
                </a:cubicBezTo>
                <a:close/>
                <a:moveTo>
                  <a:pt x="449089" y="177613"/>
                </a:moveTo>
                <a:cubicBezTo>
                  <a:pt x="450310" y="178832"/>
                  <a:pt x="451706" y="180051"/>
                  <a:pt x="453101" y="181270"/>
                </a:cubicBezTo>
                <a:cubicBezTo>
                  <a:pt x="468453" y="194157"/>
                  <a:pt x="492526" y="210701"/>
                  <a:pt x="519216" y="216796"/>
                </a:cubicBezTo>
                <a:lnTo>
                  <a:pt x="461824" y="294118"/>
                </a:lnTo>
                <a:cubicBezTo>
                  <a:pt x="449438" y="310836"/>
                  <a:pt x="430075" y="318673"/>
                  <a:pt x="418212" y="311881"/>
                </a:cubicBezTo>
                <a:cubicBezTo>
                  <a:pt x="406525" y="305089"/>
                  <a:pt x="403559" y="284192"/>
                  <a:pt x="411758" y="265210"/>
                </a:cubicBezTo>
                <a:close/>
                <a:moveTo>
                  <a:pt x="136915" y="173425"/>
                </a:moveTo>
                <a:cubicBezTo>
                  <a:pt x="110403" y="173425"/>
                  <a:pt x="88949" y="194847"/>
                  <a:pt x="88949" y="221319"/>
                </a:cubicBezTo>
                <a:cubicBezTo>
                  <a:pt x="88949" y="247791"/>
                  <a:pt x="110403" y="269387"/>
                  <a:pt x="136915" y="269387"/>
                </a:cubicBezTo>
                <a:cubicBezTo>
                  <a:pt x="163427" y="269387"/>
                  <a:pt x="185056" y="247791"/>
                  <a:pt x="185056" y="221319"/>
                </a:cubicBezTo>
                <a:cubicBezTo>
                  <a:pt x="185056" y="194847"/>
                  <a:pt x="163427" y="173425"/>
                  <a:pt x="136915" y="173425"/>
                </a:cubicBezTo>
                <a:close/>
                <a:moveTo>
                  <a:pt x="479079" y="107118"/>
                </a:moveTo>
                <a:cubicBezTo>
                  <a:pt x="483090" y="117910"/>
                  <a:pt x="489892" y="127832"/>
                  <a:pt x="499309" y="135840"/>
                </a:cubicBezTo>
                <a:cubicBezTo>
                  <a:pt x="520237" y="153247"/>
                  <a:pt x="548489" y="156206"/>
                  <a:pt x="571858" y="145762"/>
                </a:cubicBezTo>
                <a:lnTo>
                  <a:pt x="540467" y="188061"/>
                </a:lnTo>
                <a:cubicBezTo>
                  <a:pt x="510296" y="188409"/>
                  <a:pt x="477161" y="162298"/>
                  <a:pt x="461988" y="147328"/>
                </a:cubicBezTo>
                <a:close/>
                <a:moveTo>
                  <a:pt x="242266" y="90351"/>
                </a:moveTo>
                <a:cubicBezTo>
                  <a:pt x="215754" y="90351"/>
                  <a:pt x="194300" y="111773"/>
                  <a:pt x="194300" y="138245"/>
                </a:cubicBezTo>
                <a:cubicBezTo>
                  <a:pt x="194300" y="164717"/>
                  <a:pt x="215754" y="186313"/>
                  <a:pt x="242266" y="186313"/>
                </a:cubicBezTo>
                <a:cubicBezTo>
                  <a:pt x="268953" y="186313"/>
                  <a:pt x="290407" y="164717"/>
                  <a:pt x="290407" y="138245"/>
                </a:cubicBezTo>
                <a:cubicBezTo>
                  <a:pt x="290407" y="111773"/>
                  <a:pt x="268779" y="90351"/>
                  <a:pt x="242266" y="90351"/>
                </a:cubicBezTo>
                <a:close/>
                <a:moveTo>
                  <a:pt x="305846" y="28897"/>
                </a:moveTo>
                <a:cubicBezTo>
                  <a:pt x="374664" y="32824"/>
                  <a:pt x="427809" y="59699"/>
                  <a:pt x="465353" y="97840"/>
                </a:cubicBezTo>
                <a:lnTo>
                  <a:pt x="448783" y="136852"/>
                </a:lnTo>
                <a:lnTo>
                  <a:pt x="408317" y="231594"/>
                </a:lnTo>
                <a:cubicBezTo>
                  <a:pt x="402212" y="239083"/>
                  <a:pt x="396979" y="248139"/>
                  <a:pt x="393491" y="258589"/>
                </a:cubicBezTo>
                <a:cubicBezTo>
                  <a:pt x="382502" y="292028"/>
                  <a:pt x="392968" y="325466"/>
                  <a:pt x="416864" y="333129"/>
                </a:cubicBezTo>
                <a:cubicBezTo>
                  <a:pt x="434131" y="338876"/>
                  <a:pt x="453667" y="329472"/>
                  <a:pt x="467272" y="311185"/>
                </a:cubicBezTo>
                <a:cubicBezTo>
                  <a:pt x="473202" y="306831"/>
                  <a:pt x="478784" y="301432"/>
                  <a:pt x="483319" y="295162"/>
                </a:cubicBezTo>
                <a:lnTo>
                  <a:pt x="530587" y="231594"/>
                </a:lnTo>
                <a:cubicBezTo>
                  <a:pt x="534599" y="261550"/>
                  <a:pt x="532855" y="291331"/>
                  <a:pt x="525180" y="318500"/>
                </a:cubicBezTo>
                <a:cubicBezTo>
                  <a:pt x="497621" y="415681"/>
                  <a:pt x="418259" y="420035"/>
                  <a:pt x="379363" y="415855"/>
                </a:cubicBezTo>
                <a:cubicBezTo>
                  <a:pt x="367153" y="414636"/>
                  <a:pt x="352850" y="420906"/>
                  <a:pt x="346920" y="431529"/>
                </a:cubicBezTo>
                <a:cubicBezTo>
                  <a:pt x="293547" y="525575"/>
                  <a:pt x="219766" y="610391"/>
                  <a:pt x="79007" y="485867"/>
                </a:cubicBezTo>
                <a:cubicBezTo>
                  <a:pt x="-71346" y="352983"/>
                  <a:pt x="167" y="69974"/>
                  <a:pt x="231801" y="33052"/>
                </a:cubicBezTo>
                <a:cubicBezTo>
                  <a:pt x="258226" y="28829"/>
                  <a:pt x="282907" y="27588"/>
                  <a:pt x="305846" y="28897"/>
                </a:cubicBezTo>
                <a:close/>
                <a:moveTo>
                  <a:pt x="590540" y="0"/>
                </a:moveTo>
                <a:cubicBezTo>
                  <a:pt x="590540" y="0"/>
                  <a:pt x="613915" y="36566"/>
                  <a:pt x="602576" y="90717"/>
                </a:cubicBezTo>
                <a:cubicBezTo>
                  <a:pt x="601181" y="101687"/>
                  <a:pt x="596645" y="112483"/>
                  <a:pt x="588970" y="121711"/>
                </a:cubicBezTo>
                <a:cubicBezTo>
                  <a:pt x="567862" y="146785"/>
                  <a:pt x="530357" y="150093"/>
                  <a:pt x="505063" y="129024"/>
                </a:cubicBezTo>
                <a:cubicBezTo>
                  <a:pt x="479768" y="107781"/>
                  <a:pt x="476454" y="70345"/>
                  <a:pt x="497736" y="45098"/>
                </a:cubicBezTo>
                <a:cubicBezTo>
                  <a:pt x="498957" y="43705"/>
                  <a:pt x="500178" y="42312"/>
                  <a:pt x="501399" y="41093"/>
                </a:cubicBezTo>
                <a:lnTo>
                  <a:pt x="501225" y="40919"/>
                </a:lnTo>
                <a:cubicBezTo>
                  <a:pt x="501225" y="40919"/>
                  <a:pt x="524600" y="10796"/>
                  <a:pt x="555651" y="8880"/>
                </a:cubicBezTo>
                <a:cubicBezTo>
                  <a:pt x="586876" y="6791"/>
                  <a:pt x="590540" y="0"/>
                  <a:pt x="5905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paint-palette-and-brush_27557">
            <a:extLst>
              <a:ext uri="{FF2B5EF4-FFF2-40B4-BE49-F238E27FC236}">
                <a16:creationId xmlns:a16="http://schemas.microsoft.com/office/drawing/2014/main" id="{54F71652-2D7E-B202-8001-4E5615082A68}"/>
              </a:ext>
            </a:extLst>
          </p:cNvPr>
          <p:cNvSpPr>
            <a:spLocks noChangeAspect="1"/>
          </p:cNvSpPr>
          <p:nvPr/>
        </p:nvSpPr>
        <p:spPr bwMode="auto">
          <a:xfrm>
            <a:off x="8523260" y="1017256"/>
            <a:ext cx="609684" cy="551923"/>
          </a:xfrm>
          <a:custGeom>
            <a:avLst/>
            <a:gdLst>
              <a:gd name="connsiteX0" fmla="*/ 203544 w 605680"/>
              <a:gd name="connsiteY0" fmla="*/ 393040 h 548298"/>
              <a:gd name="connsiteX1" fmla="*/ 155404 w 605680"/>
              <a:gd name="connsiteY1" fmla="*/ 441108 h 548298"/>
              <a:gd name="connsiteX2" fmla="*/ 203544 w 605680"/>
              <a:gd name="connsiteY2" fmla="*/ 489002 h 548298"/>
              <a:gd name="connsiteX3" fmla="*/ 251511 w 605680"/>
              <a:gd name="connsiteY3" fmla="*/ 441108 h 548298"/>
              <a:gd name="connsiteX4" fmla="*/ 203544 w 605680"/>
              <a:gd name="connsiteY4" fmla="*/ 393040 h 548298"/>
              <a:gd name="connsiteX5" fmla="*/ 109182 w 605680"/>
              <a:gd name="connsiteY5" fmla="*/ 297078 h 548298"/>
              <a:gd name="connsiteX6" fmla="*/ 61215 w 605680"/>
              <a:gd name="connsiteY6" fmla="*/ 344972 h 548298"/>
              <a:gd name="connsiteX7" fmla="*/ 109182 w 605680"/>
              <a:gd name="connsiteY7" fmla="*/ 393040 h 548298"/>
              <a:gd name="connsiteX8" fmla="*/ 157322 w 605680"/>
              <a:gd name="connsiteY8" fmla="*/ 344972 h 548298"/>
              <a:gd name="connsiteX9" fmla="*/ 109182 w 605680"/>
              <a:gd name="connsiteY9" fmla="*/ 297078 h 548298"/>
              <a:gd name="connsiteX10" fmla="*/ 449089 w 605680"/>
              <a:gd name="connsiteY10" fmla="*/ 177613 h 548298"/>
              <a:gd name="connsiteX11" fmla="*/ 453101 w 605680"/>
              <a:gd name="connsiteY11" fmla="*/ 181270 h 548298"/>
              <a:gd name="connsiteX12" fmla="*/ 519216 w 605680"/>
              <a:gd name="connsiteY12" fmla="*/ 216796 h 548298"/>
              <a:gd name="connsiteX13" fmla="*/ 461824 w 605680"/>
              <a:gd name="connsiteY13" fmla="*/ 294118 h 548298"/>
              <a:gd name="connsiteX14" fmla="*/ 418212 w 605680"/>
              <a:gd name="connsiteY14" fmla="*/ 311881 h 548298"/>
              <a:gd name="connsiteX15" fmla="*/ 411758 w 605680"/>
              <a:gd name="connsiteY15" fmla="*/ 265210 h 548298"/>
              <a:gd name="connsiteX16" fmla="*/ 136915 w 605680"/>
              <a:gd name="connsiteY16" fmla="*/ 173425 h 548298"/>
              <a:gd name="connsiteX17" fmla="*/ 88949 w 605680"/>
              <a:gd name="connsiteY17" fmla="*/ 221319 h 548298"/>
              <a:gd name="connsiteX18" fmla="*/ 136915 w 605680"/>
              <a:gd name="connsiteY18" fmla="*/ 269387 h 548298"/>
              <a:gd name="connsiteX19" fmla="*/ 185056 w 605680"/>
              <a:gd name="connsiteY19" fmla="*/ 221319 h 548298"/>
              <a:gd name="connsiteX20" fmla="*/ 136915 w 605680"/>
              <a:gd name="connsiteY20" fmla="*/ 173425 h 548298"/>
              <a:gd name="connsiteX21" fmla="*/ 479079 w 605680"/>
              <a:gd name="connsiteY21" fmla="*/ 107118 h 548298"/>
              <a:gd name="connsiteX22" fmla="*/ 499309 w 605680"/>
              <a:gd name="connsiteY22" fmla="*/ 135840 h 548298"/>
              <a:gd name="connsiteX23" fmla="*/ 571858 w 605680"/>
              <a:gd name="connsiteY23" fmla="*/ 145762 h 548298"/>
              <a:gd name="connsiteX24" fmla="*/ 540467 w 605680"/>
              <a:gd name="connsiteY24" fmla="*/ 188061 h 548298"/>
              <a:gd name="connsiteX25" fmla="*/ 461988 w 605680"/>
              <a:gd name="connsiteY25" fmla="*/ 147328 h 548298"/>
              <a:gd name="connsiteX26" fmla="*/ 242266 w 605680"/>
              <a:gd name="connsiteY26" fmla="*/ 90351 h 548298"/>
              <a:gd name="connsiteX27" fmla="*/ 194300 w 605680"/>
              <a:gd name="connsiteY27" fmla="*/ 138245 h 548298"/>
              <a:gd name="connsiteX28" fmla="*/ 242266 w 605680"/>
              <a:gd name="connsiteY28" fmla="*/ 186313 h 548298"/>
              <a:gd name="connsiteX29" fmla="*/ 290407 w 605680"/>
              <a:gd name="connsiteY29" fmla="*/ 138245 h 548298"/>
              <a:gd name="connsiteX30" fmla="*/ 242266 w 605680"/>
              <a:gd name="connsiteY30" fmla="*/ 90351 h 548298"/>
              <a:gd name="connsiteX31" fmla="*/ 305846 w 605680"/>
              <a:gd name="connsiteY31" fmla="*/ 28897 h 548298"/>
              <a:gd name="connsiteX32" fmla="*/ 465353 w 605680"/>
              <a:gd name="connsiteY32" fmla="*/ 97840 h 548298"/>
              <a:gd name="connsiteX33" fmla="*/ 448783 w 605680"/>
              <a:gd name="connsiteY33" fmla="*/ 136852 h 548298"/>
              <a:gd name="connsiteX34" fmla="*/ 408317 w 605680"/>
              <a:gd name="connsiteY34" fmla="*/ 231594 h 548298"/>
              <a:gd name="connsiteX35" fmla="*/ 393491 w 605680"/>
              <a:gd name="connsiteY35" fmla="*/ 258589 h 548298"/>
              <a:gd name="connsiteX36" fmla="*/ 416864 w 605680"/>
              <a:gd name="connsiteY36" fmla="*/ 333129 h 548298"/>
              <a:gd name="connsiteX37" fmla="*/ 467272 w 605680"/>
              <a:gd name="connsiteY37" fmla="*/ 311185 h 548298"/>
              <a:gd name="connsiteX38" fmla="*/ 483319 w 605680"/>
              <a:gd name="connsiteY38" fmla="*/ 295162 h 548298"/>
              <a:gd name="connsiteX39" fmla="*/ 530587 w 605680"/>
              <a:gd name="connsiteY39" fmla="*/ 231594 h 548298"/>
              <a:gd name="connsiteX40" fmla="*/ 525180 w 605680"/>
              <a:gd name="connsiteY40" fmla="*/ 318500 h 548298"/>
              <a:gd name="connsiteX41" fmla="*/ 379363 w 605680"/>
              <a:gd name="connsiteY41" fmla="*/ 415855 h 548298"/>
              <a:gd name="connsiteX42" fmla="*/ 346920 w 605680"/>
              <a:gd name="connsiteY42" fmla="*/ 431529 h 548298"/>
              <a:gd name="connsiteX43" fmla="*/ 79007 w 605680"/>
              <a:gd name="connsiteY43" fmla="*/ 485867 h 548298"/>
              <a:gd name="connsiteX44" fmla="*/ 231801 w 605680"/>
              <a:gd name="connsiteY44" fmla="*/ 33052 h 548298"/>
              <a:gd name="connsiteX45" fmla="*/ 305846 w 605680"/>
              <a:gd name="connsiteY45" fmla="*/ 28897 h 548298"/>
              <a:gd name="connsiteX46" fmla="*/ 590540 w 605680"/>
              <a:gd name="connsiteY46" fmla="*/ 0 h 548298"/>
              <a:gd name="connsiteX47" fmla="*/ 602576 w 605680"/>
              <a:gd name="connsiteY47" fmla="*/ 90717 h 548298"/>
              <a:gd name="connsiteX48" fmla="*/ 588970 w 605680"/>
              <a:gd name="connsiteY48" fmla="*/ 121711 h 548298"/>
              <a:gd name="connsiteX49" fmla="*/ 505063 w 605680"/>
              <a:gd name="connsiteY49" fmla="*/ 129024 h 548298"/>
              <a:gd name="connsiteX50" fmla="*/ 497736 w 605680"/>
              <a:gd name="connsiteY50" fmla="*/ 45098 h 548298"/>
              <a:gd name="connsiteX51" fmla="*/ 501399 w 605680"/>
              <a:gd name="connsiteY51" fmla="*/ 41093 h 548298"/>
              <a:gd name="connsiteX52" fmla="*/ 501225 w 605680"/>
              <a:gd name="connsiteY52" fmla="*/ 40919 h 548298"/>
              <a:gd name="connsiteX53" fmla="*/ 555651 w 605680"/>
              <a:gd name="connsiteY53" fmla="*/ 8880 h 548298"/>
              <a:gd name="connsiteX54" fmla="*/ 590540 w 605680"/>
              <a:gd name="connsiteY54" fmla="*/ 0 h 548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605680" h="548298">
                <a:moveTo>
                  <a:pt x="203544" y="393040"/>
                </a:moveTo>
                <a:cubicBezTo>
                  <a:pt x="177032" y="393040"/>
                  <a:pt x="155404" y="414462"/>
                  <a:pt x="155404" y="441108"/>
                </a:cubicBezTo>
                <a:cubicBezTo>
                  <a:pt x="155404" y="467580"/>
                  <a:pt x="177032" y="489002"/>
                  <a:pt x="203544" y="489002"/>
                </a:cubicBezTo>
                <a:cubicBezTo>
                  <a:pt x="230057" y="489002"/>
                  <a:pt x="251511" y="467580"/>
                  <a:pt x="251511" y="441108"/>
                </a:cubicBezTo>
                <a:cubicBezTo>
                  <a:pt x="251511" y="414462"/>
                  <a:pt x="230057" y="393040"/>
                  <a:pt x="203544" y="393040"/>
                </a:cubicBezTo>
                <a:close/>
                <a:moveTo>
                  <a:pt x="109182" y="297078"/>
                </a:moveTo>
                <a:cubicBezTo>
                  <a:pt x="82669" y="297078"/>
                  <a:pt x="61215" y="318500"/>
                  <a:pt x="61215" y="344972"/>
                </a:cubicBezTo>
                <a:cubicBezTo>
                  <a:pt x="61215" y="371444"/>
                  <a:pt x="82669" y="393040"/>
                  <a:pt x="109182" y="393040"/>
                </a:cubicBezTo>
                <a:cubicBezTo>
                  <a:pt x="135694" y="393040"/>
                  <a:pt x="157322" y="371444"/>
                  <a:pt x="157322" y="344972"/>
                </a:cubicBezTo>
                <a:cubicBezTo>
                  <a:pt x="157322" y="318500"/>
                  <a:pt x="135694" y="297078"/>
                  <a:pt x="109182" y="297078"/>
                </a:cubicBezTo>
                <a:close/>
                <a:moveTo>
                  <a:pt x="449089" y="177613"/>
                </a:moveTo>
                <a:cubicBezTo>
                  <a:pt x="450310" y="178832"/>
                  <a:pt x="451706" y="180051"/>
                  <a:pt x="453101" y="181270"/>
                </a:cubicBezTo>
                <a:cubicBezTo>
                  <a:pt x="468453" y="194157"/>
                  <a:pt x="492526" y="210701"/>
                  <a:pt x="519216" y="216796"/>
                </a:cubicBezTo>
                <a:lnTo>
                  <a:pt x="461824" y="294118"/>
                </a:lnTo>
                <a:cubicBezTo>
                  <a:pt x="449438" y="310836"/>
                  <a:pt x="430075" y="318673"/>
                  <a:pt x="418212" y="311881"/>
                </a:cubicBezTo>
                <a:cubicBezTo>
                  <a:pt x="406525" y="305089"/>
                  <a:pt x="403559" y="284192"/>
                  <a:pt x="411758" y="265210"/>
                </a:cubicBezTo>
                <a:close/>
                <a:moveTo>
                  <a:pt x="136915" y="173425"/>
                </a:moveTo>
                <a:cubicBezTo>
                  <a:pt x="110403" y="173425"/>
                  <a:pt x="88949" y="194847"/>
                  <a:pt x="88949" y="221319"/>
                </a:cubicBezTo>
                <a:cubicBezTo>
                  <a:pt x="88949" y="247791"/>
                  <a:pt x="110403" y="269387"/>
                  <a:pt x="136915" y="269387"/>
                </a:cubicBezTo>
                <a:cubicBezTo>
                  <a:pt x="163427" y="269387"/>
                  <a:pt x="185056" y="247791"/>
                  <a:pt x="185056" y="221319"/>
                </a:cubicBezTo>
                <a:cubicBezTo>
                  <a:pt x="185056" y="194847"/>
                  <a:pt x="163427" y="173425"/>
                  <a:pt x="136915" y="173425"/>
                </a:cubicBezTo>
                <a:close/>
                <a:moveTo>
                  <a:pt x="479079" y="107118"/>
                </a:moveTo>
                <a:cubicBezTo>
                  <a:pt x="483090" y="117910"/>
                  <a:pt x="489892" y="127832"/>
                  <a:pt x="499309" y="135840"/>
                </a:cubicBezTo>
                <a:cubicBezTo>
                  <a:pt x="520237" y="153247"/>
                  <a:pt x="548489" y="156206"/>
                  <a:pt x="571858" y="145762"/>
                </a:cubicBezTo>
                <a:lnTo>
                  <a:pt x="540467" y="188061"/>
                </a:lnTo>
                <a:cubicBezTo>
                  <a:pt x="510296" y="188409"/>
                  <a:pt x="477161" y="162298"/>
                  <a:pt x="461988" y="147328"/>
                </a:cubicBezTo>
                <a:close/>
                <a:moveTo>
                  <a:pt x="242266" y="90351"/>
                </a:moveTo>
                <a:cubicBezTo>
                  <a:pt x="215754" y="90351"/>
                  <a:pt x="194300" y="111773"/>
                  <a:pt x="194300" y="138245"/>
                </a:cubicBezTo>
                <a:cubicBezTo>
                  <a:pt x="194300" y="164717"/>
                  <a:pt x="215754" y="186313"/>
                  <a:pt x="242266" y="186313"/>
                </a:cubicBezTo>
                <a:cubicBezTo>
                  <a:pt x="268953" y="186313"/>
                  <a:pt x="290407" y="164717"/>
                  <a:pt x="290407" y="138245"/>
                </a:cubicBezTo>
                <a:cubicBezTo>
                  <a:pt x="290407" y="111773"/>
                  <a:pt x="268779" y="90351"/>
                  <a:pt x="242266" y="90351"/>
                </a:cubicBezTo>
                <a:close/>
                <a:moveTo>
                  <a:pt x="305846" y="28897"/>
                </a:moveTo>
                <a:cubicBezTo>
                  <a:pt x="374664" y="32824"/>
                  <a:pt x="427809" y="59699"/>
                  <a:pt x="465353" y="97840"/>
                </a:cubicBezTo>
                <a:lnTo>
                  <a:pt x="448783" y="136852"/>
                </a:lnTo>
                <a:lnTo>
                  <a:pt x="408317" y="231594"/>
                </a:lnTo>
                <a:cubicBezTo>
                  <a:pt x="402212" y="239083"/>
                  <a:pt x="396979" y="248139"/>
                  <a:pt x="393491" y="258589"/>
                </a:cubicBezTo>
                <a:cubicBezTo>
                  <a:pt x="382502" y="292028"/>
                  <a:pt x="392968" y="325466"/>
                  <a:pt x="416864" y="333129"/>
                </a:cubicBezTo>
                <a:cubicBezTo>
                  <a:pt x="434131" y="338876"/>
                  <a:pt x="453667" y="329472"/>
                  <a:pt x="467272" y="311185"/>
                </a:cubicBezTo>
                <a:cubicBezTo>
                  <a:pt x="473202" y="306831"/>
                  <a:pt x="478784" y="301432"/>
                  <a:pt x="483319" y="295162"/>
                </a:cubicBezTo>
                <a:lnTo>
                  <a:pt x="530587" y="231594"/>
                </a:lnTo>
                <a:cubicBezTo>
                  <a:pt x="534599" y="261550"/>
                  <a:pt x="532855" y="291331"/>
                  <a:pt x="525180" y="318500"/>
                </a:cubicBezTo>
                <a:cubicBezTo>
                  <a:pt x="497621" y="415681"/>
                  <a:pt x="418259" y="420035"/>
                  <a:pt x="379363" y="415855"/>
                </a:cubicBezTo>
                <a:cubicBezTo>
                  <a:pt x="367153" y="414636"/>
                  <a:pt x="352850" y="420906"/>
                  <a:pt x="346920" y="431529"/>
                </a:cubicBezTo>
                <a:cubicBezTo>
                  <a:pt x="293547" y="525575"/>
                  <a:pt x="219766" y="610391"/>
                  <a:pt x="79007" y="485867"/>
                </a:cubicBezTo>
                <a:cubicBezTo>
                  <a:pt x="-71346" y="352983"/>
                  <a:pt x="167" y="69974"/>
                  <a:pt x="231801" y="33052"/>
                </a:cubicBezTo>
                <a:cubicBezTo>
                  <a:pt x="258226" y="28829"/>
                  <a:pt x="282907" y="27588"/>
                  <a:pt x="305846" y="28897"/>
                </a:cubicBezTo>
                <a:close/>
                <a:moveTo>
                  <a:pt x="590540" y="0"/>
                </a:moveTo>
                <a:cubicBezTo>
                  <a:pt x="590540" y="0"/>
                  <a:pt x="613915" y="36566"/>
                  <a:pt x="602576" y="90717"/>
                </a:cubicBezTo>
                <a:cubicBezTo>
                  <a:pt x="601181" y="101687"/>
                  <a:pt x="596645" y="112483"/>
                  <a:pt x="588970" y="121711"/>
                </a:cubicBezTo>
                <a:cubicBezTo>
                  <a:pt x="567862" y="146785"/>
                  <a:pt x="530357" y="150093"/>
                  <a:pt x="505063" y="129024"/>
                </a:cubicBezTo>
                <a:cubicBezTo>
                  <a:pt x="479768" y="107781"/>
                  <a:pt x="476454" y="70345"/>
                  <a:pt x="497736" y="45098"/>
                </a:cubicBezTo>
                <a:cubicBezTo>
                  <a:pt x="498957" y="43705"/>
                  <a:pt x="500178" y="42312"/>
                  <a:pt x="501399" y="41093"/>
                </a:cubicBezTo>
                <a:lnTo>
                  <a:pt x="501225" y="40919"/>
                </a:lnTo>
                <a:cubicBezTo>
                  <a:pt x="501225" y="40919"/>
                  <a:pt x="524600" y="10796"/>
                  <a:pt x="555651" y="8880"/>
                </a:cubicBezTo>
                <a:cubicBezTo>
                  <a:pt x="586876" y="6791"/>
                  <a:pt x="590540" y="0"/>
                  <a:pt x="5905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21" name="图片 39">
            <a:extLst>
              <a:ext uri="{FF2B5EF4-FFF2-40B4-BE49-F238E27FC236}">
                <a16:creationId xmlns:a16="http://schemas.microsoft.com/office/drawing/2014/main" id="{1FFAFBB9-86DB-B2B2-0EE7-02298D93EC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4810">
            <a:off x="6324945" y="3581957"/>
            <a:ext cx="6252643" cy="4025449"/>
          </a:xfrm>
          <a:prstGeom prst="rect">
            <a:avLst/>
          </a:prstGeom>
        </p:spPr>
      </p:pic>
      <p:sp>
        <p:nvSpPr>
          <p:cNvPr id="22" name="fountain-pen-close-up_16941">
            <a:extLst>
              <a:ext uri="{FF2B5EF4-FFF2-40B4-BE49-F238E27FC236}">
                <a16:creationId xmlns:a16="http://schemas.microsoft.com/office/drawing/2014/main" id="{1DBF2E80-349A-80E0-3E21-34DD676E0D7F}"/>
              </a:ext>
            </a:extLst>
          </p:cNvPr>
          <p:cNvSpPr>
            <a:spLocks noChangeAspect="1"/>
          </p:cNvSpPr>
          <p:nvPr/>
        </p:nvSpPr>
        <p:spPr bwMode="auto">
          <a:xfrm flipV="1">
            <a:off x="387106" y="1363022"/>
            <a:ext cx="588447" cy="609685"/>
          </a:xfrm>
          <a:custGeom>
            <a:avLst/>
            <a:gdLst>
              <a:gd name="connsiteX0" fmla="*/ 231093 w 584535"/>
              <a:gd name="connsiteY0" fmla="*/ 221335 h 605631"/>
              <a:gd name="connsiteX1" fmla="*/ 258806 w 584535"/>
              <a:gd name="connsiteY1" fmla="*/ 260395 h 605631"/>
              <a:gd name="connsiteX2" fmla="*/ 261251 w 584535"/>
              <a:gd name="connsiteY2" fmla="*/ 275313 h 605631"/>
              <a:gd name="connsiteX3" fmla="*/ 256497 w 584535"/>
              <a:gd name="connsiteY3" fmla="*/ 307185 h 605631"/>
              <a:gd name="connsiteX4" fmla="*/ 196181 w 584535"/>
              <a:gd name="connsiteY4" fmla="*/ 302845 h 605631"/>
              <a:gd name="connsiteX5" fmla="*/ 162355 w 584535"/>
              <a:gd name="connsiteY5" fmla="*/ 350313 h 605631"/>
              <a:gd name="connsiteX6" fmla="*/ 138174 w 584535"/>
              <a:gd name="connsiteY6" fmla="*/ 337700 h 605631"/>
              <a:gd name="connsiteX7" fmla="*/ 130974 w 584535"/>
              <a:gd name="connsiteY7" fmla="*/ 332411 h 605631"/>
              <a:gd name="connsiteX8" fmla="*/ 119563 w 584535"/>
              <a:gd name="connsiteY8" fmla="*/ 318984 h 605631"/>
              <a:gd name="connsiteX9" fmla="*/ 108967 w 584535"/>
              <a:gd name="connsiteY9" fmla="*/ 278704 h 605631"/>
              <a:gd name="connsiteX10" fmla="*/ 150808 w 584535"/>
              <a:gd name="connsiteY10" fmla="*/ 239644 h 605631"/>
              <a:gd name="connsiteX11" fmla="*/ 231093 w 584535"/>
              <a:gd name="connsiteY11" fmla="*/ 221335 h 605631"/>
              <a:gd name="connsiteX12" fmla="*/ 562095 w 584535"/>
              <a:gd name="connsiteY12" fmla="*/ 196204 h 605631"/>
              <a:gd name="connsiteX13" fmla="*/ 571666 w 584535"/>
              <a:gd name="connsiteY13" fmla="*/ 213752 h 605631"/>
              <a:gd name="connsiteX14" fmla="*/ 545718 w 584535"/>
              <a:gd name="connsiteY14" fmla="*/ 311413 h 605631"/>
              <a:gd name="connsiteX15" fmla="*/ 515287 w 584535"/>
              <a:gd name="connsiteY15" fmla="*/ 379911 h 605631"/>
              <a:gd name="connsiteX16" fmla="*/ 567047 w 584535"/>
              <a:gd name="connsiteY16" fmla="*/ 408124 h 605631"/>
              <a:gd name="connsiteX17" fmla="*/ 441655 w 584535"/>
              <a:gd name="connsiteY17" fmla="*/ 529928 h 605631"/>
              <a:gd name="connsiteX18" fmla="*/ 564738 w 584535"/>
              <a:gd name="connsiteY18" fmla="*/ 575503 h 605631"/>
              <a:gd name="connsiteX19" fmla="*/ 561885 w 584535"/>
              <a:gd name="connsiteY19" fmla="*/ 592322 h 605631"/>
              <a:gd name="connsiteX20" fmla="*/ 376582 w 584535"/>
              <a:gd name="connsiteY20" fmla="*/ 599104 h 605631"/>
              <a:gd name="connsiteX21" fmla="*/ 340581 w 584535"/>
              <a:gd name="connsiteY21" fmla="*/ 579708 h 605631"/>
              <a:gd name="connsiteX22" fmla="*/ 341804 w 584535"/>
              <a:gd name="connsiteY22" fmla="*/ 579843 h 605631"/>
              <a:gd name="connsiteX23" fmla="*/ 285425 w 584535"/>
              <a:gd name="connsiteY23" fmla="*/ 452749 h 605631"/>
              <a:gd name="connsiteX24" fmla="*/ 285425 w 584535"/>
              <a:gd name="connsiteY24" fmla="*/ 435659 h 605631"/>
              <a:gd name="connsiteX25" fmla="*/ 267764 w 584535"/>
              <a:gd name="connsiteY25" fmla="*/ 425350 h 605631"/>
              <a:gd name="connsiteX26" fmla="*/ 264232 w 584535"/>
              <a:gd name="connsiteY26" fmla="*/ 445560 h 605631"/>
              <a:gd name="connsiteX27" fmla="*/ 276051 w 584535"/>
              <a:gd name="connsiteY27" fmla="*/ 456276 h 605631"/>
              <a:gd name="connsiteX28" fmla="*/ 335147 w 584535"/>
              <a:gd name="connsiteY28" fmla="*/ 588389 h 605631"/>
              <a:gd name="connsiteX29" fmla="*/ 325773 w 584535"/>
              <a:gd name="connsiteY29" fmla="*/ 583506 h 605631"/>
              <a:gd name="connsiteX30" fmla="*/ 228231 w 584535"/>
              <a:gd name="connsiteY30" fmla="*/ 509853 h 605631"/>
              <a:gd name="connsiteX31" fmla="*/ 217635 w 584535"/>
              <a:gd name="connsiteY31" fmla="*/ 502258 h 605631"/>
              <a:gd name="connsiteX32" fmla="*/ 163565 w 584535"/>
              <a:gd name="connsiteY32" fmla="*/ 343017 h 605631"/>
              <a:gd name="connsiteX33" fmla="*/ 193181 w 584535"/>
              <a:gd name="connsiteY33" fmla="*/ 309242 h 605631"/>
              <a:gd name="connsiteX34" fmla="*/ 254994 w 584535"/>
              <a:gd name="connsiteY34" fmla="*/ 310463 h 605631"/>
              <a:gd name="connsiteX35" fmla="*/ 340717 w 584535"/>
              <a:gd name="connsiteY35" fmla="*/ 463736 h 605631"/>
              <a:gd name="connsiteX36" fmla="*/ 340717 w 584535"/>
              <a:gd name="connsiteY36" fmla="*/ 490999 h 605631"/>
              <a:gd name="connsiteX37" fmla="*/ 345879 w 584535"/>
              <a:gd name="connsiteY37" fmla="*/ 576859 h 605631"/>
              <a:gd name="connsiteX38" fmla="*/ 345879 w 584535"/>
              <a:gd name="connsiteY38" fmla="*/ 580250 h 605631"/>
              <a:gd name="connsiteX39" fmla="*/ 538382 w 584535"/>
              <a:gd name="connsiteY39" fmla="*/ 579572 h 605631"/>
              <a:gd name="connsiteX40" fmla="*/ 414349 w 584535"/>
              <a:gd name="connsiteY40" fmla="*/ 536710 h 605631"/>
              <a:gd name="connsiteX41" fmla="*/ 414892 w 584535"/>
              <a:gd name="connsiteY41" fmla="*/ 521111 h 605631"/>
              <a:gd name="connsiteX42" fmla="*/ 538654 w 584535"/>
              <a:gd name="connsiteY42" fmla="*/ 466042 h 605631"/>
              <a:gd name="connsiteX43" fmla="*/ 483226 w 584535"/>
              <a:gd name="connsiteY43" fmla="*/ 376927 h 605631"/>
              <a:gd name="connsiteX44" fmla="*/ 480917 w 584535"/>
              <a:gd name="connsiteY44" fmla="*/ 335150 h 605631"/>
              <a:gd name="connsiteX45" fmla="*/ 562972 w 584535"/>
              <a:gd name="connsiteY45" fmla="*/ 201002 h 605631"/>
              <a:gd name="connsiteX46" fmla="*/ 562095 w 584535"/>
              <a:gd name="connsiteY46" fmla="*/ 196204 h 605631"/>
              <a:gd name="connsiteX47" fmla="*/ 135269 w 584535"/>
              <a:gd name="connsiteY47" fmla="*/ 1806 h 605631"/>
              <a:gd name="connsiteX48" fmla="*/ 155716 w 584535"/>
              <a:gd name="connsiteY48" fmla="*/ 20464 h 605631"/>
              <a:gd name="connsiteX49" fmla="*/ 209391 w 584535"/>
              <a:gd name="connsiteY49" fmla="*/ 179698 h 605631"/>
              <a:gd name="connsiteX50" fmla="*/ 226105 w 584535"/>
              <a:gd name="connsiteY50" fmla="*/ 211572 h 605631"/>
              <a:gd name="connsiteX51" fmla="*/ 145796 w 584535"/>
              <a:gd name="connsiteY51" fmla="*/ 229747 h 605631"/>
              <a:gd name="connsiteX52" fmla="*/ 103943 w 584535"/>
              <a:gd name="connsiteY52" fmla="*/ 268810 h 605631"/>
              <a:gd name="connsiteX53" fmla="*/ 99866 w 584535"/>
              <a:gd name="connsiteY53" fmla="*/ 255925 h 605631"/>
              <a:gd name="connsiteX54" fmla="*/ 52850 w 584535"/>
              <a:gd name="connsiteY54" fmla="*/ 171560 h 605631"/>
              <a:gd name="connsiteX55" fmla="*/ 1349 w 584535"/>
              <a:gd name="connsiteY55" fmla="*/ 84483 h 605631"/>
              <a:gd name="connsiteX56" fmla="*/ 37087 w 584535"/>
              <a:gd name="connsiteY56" fmla="*/ 29959 h 605631"/>
              <a:gd name="connsiteX57" fmla="*/ 135269 w 584535"/>
              <a:gd name="connsiteY57" fmla="*/ 1806 h 60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584535" h="605631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fountain-pen-close-up_16941">
            <a:extLst>
              <a:ext uri="{FF2B5EF4-FFF2-40B4-BE49-F238E27FC236}">
                <a16:creationId xmlns:a16="http://schemas.microsoft.com/office/drawing/2014/main" id="{085A743A-A161-3CF8-25CA-DF5B985FE8A4}"/>
              </a:ext>
            </a:extLst>
          </p:cNvPr>
          <p:cNvSpPr>
            <a:spLocks noChangeAspect="1"/>
          </p:cNvSpPr>
          <p:nvPr/>
        </p:nvSpPr>
        <p:spPr bwMode="auto">
          <a:xfrm flipV="1">
            <a:off x="11239947" y="3781354"/>
            <a:ext cx="588447" cy="609685"/>
          </a:xfrm>
          <a:custGeom>
            <a:avLst/>
            <a:gdLst>
              <a:gd name="connsiteX0" fmla="*/ 231093 w 584535"/>
              <a:gd name="connsiteY0" fmla="*/ 221335 h 605631"/>
              <a:gd name="connsiteX1" fmla="*/ 258806 w 584535"/>
              <a:gd name="connsiteY1" fmla="*/ 260395 h 605631"/>
              <a:gd name="connsiteX2" fmla="*/ 261251 w 584535"/>
              <a:gd name="connsiteY2" fmla="*/ 275313 h 605631"/>
              <a:gd name="connsiteX3" fmla="*/ 256497 w 584535"/>
              <a:gd name="connsiteY3" fmla="*/ 307185 h 605631"/>
              <a:gd name="connsiteX4" fmla="*/ 196181 w 584535"/>
              <a:gd name="connsiteY4" fmla="*/ 302845 h 605631"/>
              <a:gd name="connsiteX5" fmla="*/ 162355 w 584535"/>
              <a:gd name="connsiteY5" fmla="*/ 350313 h 605631"/>
              <a:gd name="connsiteX6" fmla="*/ 138174 w 584535"/>
              <a:gd name="connsiteY6" fmla="*/ 337700 h 605631"/>
              <a:gd name="connsiteX7" fmla="*/ 130974 w 584535"/>
              <a:gd name="connsiteY7" fmla="*/ 332411 h 605631"/>
              <a:gd name="connsiteX8" fmla="*/ 119563 w 584535"/>
              <a:gd name="connsiteY8" fmla="*/ 318984 h 605631"/>
              <a:gd name="connsiteX9" fmla="*/ 108967 w 584535"/>
              <a:gd name="connsiteY9" fmla="*/ 278704 h 605631"/>
              <a:gd name="connsiteX10" fmla="*/ 150808 w 584535"/>
              <a:gd name="connsiteY10" fmla="*/ 239644 h 605631"/>
              <a:gd name="connsiteX11" fmla="*/ 231093 w 584535"/>
              <a:gd name="connsiteY11" fmla="*/ 221335 h 605631"/>
              <a:gd name="connsiteX12" fmla="*/ 562095 w 584535"/>
              <a:gd name="connsiteY12" fmla="*/ 196204 h 605631"/>
              <a:gd name="connsiteX13" fmla="*/ 571666 w 584535"/>
              <a:gd name="connsiteY13" fmla="*/ 213752 h 605631"/>
              <a:gd name="connsiteX14" fmla="*/ 545718 w 584535"/>
              <a:gd name="connsiteY14" fmla="*/ 311413 h 605631"/>
              <a:gd name="connsiteX15" fmla="*/ 515287 w 584535"/>
              <a:gd name="connsiteY15" fmla="*/ 379911 h 605631"/>
              <a:gd name="connsiteX16" fmla="*/ 567047 w 584535"/>
              <a:gd name="connsiteY16" fmla="*/ 408124 h 605631"/>
              <a:gd name="connsiteX17" fmla="*/ 441655 w 584535"/>
              <a:gd name="connsiteY17" fmla="*/ 529928 h 605631"/>
              <a:gd name="connsiteX18" fmla="*/ 564738 w 584535"/>
              <a:gd name="connsiteY18" fmla="*/ 575503 h 605631"/>
              <a:gd name="connsiteX19" fmla="*/ 561885 w 584535"/>
              <a:gd name="connsiteY19" fmla="*/ 592322 h 605631"/>
              <a:gd name="connsiteX20" fmla="*/ 376582 w 584535"/>
              <a:gd name="connsiteY20" fmla="*/ 599104 h 605631"/>
              <a:gd name="connsiteX21" fmla="*/ 340581 w 584535"/>
              <a:gd name="connsiteY21" fmla="*/ 579708 h 605631"/>
              <a:gd name="connsiteX22" fmla="*/ 341804 w 584535"/>
              <a:gd name="connsiteY22" fmla="*/ 579843 h 605631"/>
              <a:gd name="connsiteX23" fmla="*/ 285425 w 584535"/>
              <a:gd name="connsiteY23" fmla="*/ 452749 h 605631"/>
              <a:gd name="connsiteX24" fmla="*/ 285425 w 584535"/>
              <a:gd name="connsiteY24" fmla="*/ 435659 h 605631"/>
              <a:gd name="connsiteX25" fmla="*/ 267764 w 584535"/>
              <a:gd name="connsiteY25" fmla="*/ 425350 h 605631"/>
              <a:gd name="connsiteX26" fmla="*/ 264232 w 584535"/>
              <a:gd name="connsiteY26" fmla="*/ 445560 h 605631"/>
              <a:gd name="connsiteX27" fmla="*/ 276051 w 584535"/>
              <a:gd name="connsiteY27" fmla="*/ 456276 h 605631"/>
              <a:gd name="connsiteX28" fmla="*/ 335147 w 584535"/>
              <a:gd name="connsiteY28" fmla="*/ 588389 h 605631"/>
              <a:gd name="connsiteX29" fmla="*/ 325773 w 584535"/>
              <a:gd name="connsiteY29" fmla="*/ 583506 h 605631"/>
              <a:gd name="connsiteX30" fmla="*/ 228231 w 584535"/>
              <a:gd name="connsiteY30" fmla="*/ 509853 h 605631"/>
              <a:gd name="connsiteX31" fmla="*/ 217635 w 584535"/>
              <a:gd name="connsiteY31" fmla="*/ 502258 h 605631"/>
              <a:gd name="connsiteX32" fmla="*/ 163565 w 584535"/>
              <a:gd name="connsiteY32" fmla="*/ 343017 h 605631"/>
              <a:gd name="connsiteX33" fmla="*/ 193181 w 584535"/>
              <a:gd name="connsiteY33" fmla="*/ 309242 h 605631"/>
              <a:gd name="connsiteX34" fmla="*/ 254994 w 584535"/>
              <a:gd name="connsiteY34" fmla="*/ 310463 h 605631"/>
              <a:gd name="connsiteX35" fmla="*/ 340717 w 584535"/>
              <a:gd name="connsiteY35" fmla="*/ 463736 h 605631"/>
              <a:gd name="connsiteX36" fmla="*/ 340717 w 584535"/>
              <a:gd name="connsiteY36" fmla="*/ 490999 h 605631"/>
              <a:gd name="connsiteX37" fmla="*/ 345879 w 584535"/>
              <a:gd name="connsiteY37" fmla="*/ 576859 h 605631"/>
              <a:gd name="connsiteX38" fmla="*/ 345879 w 584535"/>
              <a:gd name="connsiteY38" fmla="*/ 580250 h 605631"/>
              <a:gd name="connsiteX39" fmla="*/ 538382 w 584535"/>
              <a:gd name="connsiteY39" fmla="*/ 579572 h 605631"/>
              <a:gd name="connsiteX40" fmla="*/ 414349 w 584535"/>
              <a:gd name="connsiteY40" fmla="*/ 536710 h 605631"/>
              <a:gd name="connsiteX41" fmla="*/ 414892 w 584535"/>
              <a:gd name="connsiteY41" fmla="*/ 521111 h 605631"/>
              <a:gd name="connsiteX42" fmla="*/ 538654 w 584535"/>
              <a:gd name="connsiteY42" fmla="*/ 466042 h 605631"/>
              <a:gd name="connsiteX43" fmla="*/ 483226 w 584535"/>
              <a:gd name="connsiteY43" fmla="*/ 376927 h 605631"/>
              <a:gd name="connsiteX44" fmla="*/ 480917 w 584535"/>
              <a:gd name="connsiteY44" fmla="*/ 335150 h 605631"/>
              <a:gd name="connsiteX45" fmla="*/ 562972 w 584535"/>
              <a:gd name="connsiteY45" fmla="*/ 201002 h 605631"/>
              <a:gd name="connsiteX46" fmla="*/ 562095 w 584535"/>
              <a:gd name="connsiteY46" fmla="*/ 196204 h 605631"/>
              <a:gd name="connsiteX47" fmla="*/ 135269 w 584535"/>
              <a:gd name="connsiteY47" fmla="*/ 1806 h 605631"/>
              <a:gd name="connsiteX48" fmla="*/ 155716 w 584535"/>
              <a:gd name="connsiteY48" fmla="*/ 20464 h 605631"/>
              <a:gd name="connsiteX49" fmla="*/ 209391 w 584535"/>
              <a:gd name="connsiteY49" fmla="*/ 179698 h 605631"/>
              <a:gd name="connsiteX50" fmla="*/ 226105 w 584535"/>
              <a:gd name="connsiteY50" fmla="*/ 211572 h 605631"/>
              <a:gd name="connsiteX51" fmla="*/ 145796 w 584535"/>
              <a:gd name="connsiteY51" fmla="*/ 229747 h 605631"/>
              <a:gd name="connsiteX52" fmla="*/ 103943 w 584535"/>
              <a:gd name="connsiteY52" fmla="*/ 268810 h 605631"/>
              <a:gd name="connsiteX53" fmla="*/ 99866 w 584535"/>
              <a:gd name="connsiteY53" fmla="*/ 255925 h 605631"/>
              <a:gd name="connsiteX54" fmla="*/ 52850 w 584535"/>
              <a:gd name="connsiteY54" fmla="*/ 171560 h 605631"/>
              <a:gd name="connsiteX55" fmla="*/ 1349 w 584535"/>
              <a:gd name="connsiteY55" fmla="*/ 84483 h 605631"/>
              <a:gd name="connsiteX56" fmla="*/ 37087 w 584535"/>
              <a:gd name="connsiteY56" fmla="*/ 29959 h 605631"/>
              <a:gd name="connsiteX57" fmla="*/ 135269 w 584535"/>
              <a:gd name="connsiteY57" fmla="*/ 1806 h 60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584535" h="605631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fountain-pen-close-up_16941">
            <a:extLst>
              <a:ext uri="{FF2B5EF4-FFF2-40B4-BE49-F238E27FC236}">
                <a16:creationId xmlns:a16="http://schemas.microsoft.com/office/drawing/2014/main" id="{CEFC7758-1816-7F4B-77B6-A16B73EDEC90}"/>
              </a:ext>
            </a:extLst>
          </p:cNvPr>
          <p:cNvSpPr>
            <a:spLocks noChangeAspect="1"/>
          </p:cNvSpPr>
          <p:nvPr/>
        </p:nvSpPr>
        <p:spPr bwMode="auto">
          <a:xfrm flipV="1">
            <a:off x="4067794" y="5685224"/>
            <a:ext cx="588447" cy="609685"/>
          </a:xfrm>
          <a:custGeom>
            <a:avLst/>
            <a:gdLst>
              <a:gd name="connsiteX0" fmla="*/ 231093 w 584535"/>
              <a:gd name="connsiteY0" fmla="*/ 221335 h 605631"/>
              <a:gd name="connsiteX1" fmla="*/ 258806 w 584535"/>
              <a:gd name="connsiteY1" fmla="*/ 260395 h 605631"/>
              <a:gd name="connsiteX2" fmla="*/ 261251 w 584535"/>
              <a:gd name="connsiteY2" fmla="*/ 275313 h 605631"/>
              <a:gd name="connsiteX3" fmla="*/ 256497 w 584535"/>
              <a:gd name="connsiteY3" fmla="*/ 307185 h 605631"/>
              <a:gd name="connsiteX4" fmla="*/ 196181 w 584535"/>
              <a:gd name="connsiteY4" fmla="*/ 302845 h 605631"/>
              <a:gd name="connsiteX5" fmla="*/ 162355 w 584535"/>
              <a:gd name="connsiteY5" fmla="*/ 350313 h 605631"/>
              <a:gd name="connsiteX6" fmla="*/ 138174 w 584535"/>
              <a:gd name="connsiteY6" fmla="*/ 337700 h 605631"/>
              <a:gd name="connsiteX7" fmla="*/ 130974 w 584535"/>
              <a:gd name="connsiteY7" fmla="*/ 332411 h 605631"/>
              <a:gd name="connsiteX8" fmla="*/ 119563 w 584535"/>
              <a:gd name="connsiteY8" fmla="*/ 318984 h 605631"/>
              <a:gd name="connsiteX9" fmla="*/ 108967 w 584535"/>
              <a:gd name="connsiteY9" fmla="*/ 278704 h 605631"/>
              <a:gd name="connsiteX10" fmla="*/ 150808 w 584535"/>
              <a:gd name="connsiteY10" fmla="*/ 239644 h 605631"/>
              <a:gd name="connsiteX11" fmla="*/ 231093 w 584535"/>
              <a:gd name="connsiteY11" fmla="*/ 221335 h 605631"/>
              <a:gd name="connsiteX12" fmla="*/ 562095 w 584535"/>
              <a:gd name="connsiteY12" fmla="*/ 196204 h 605631"/>
              <a:gd name="connsiteX13" fmla="*/ 571666 w 584535"/>
              <a:gd name="connsiteY13" fmla="*/ 213752 h 605631"/>
              <a:gd name="connsiteX14" fmla="*/ 545718 w 584535"/>
              <a:gd name="connsiteY14" fmla="*/ 311413 h 605631"/>
              <a:gd name="connsiteX15" fmla="*/ 515287 w 584535"/>
              <a:gd name="connsiteY15" fmla="*/ 379911 h 605631"/>
              <a:gd name="connsiteX16" fmla="*/ 567047 w 584535"/>
              <a:gd name="connsiteY16" fmla="*/ 408124 h 605631"/>
              <a:gd name="connsiteX17" fmla="*/ 441655 w 584535"/>
              <a:gd name="connsiteY17" fmla="*/ 529928 h 605631"/>
              <a:gd name="connsiteX18" fmla="*/ 564738 w 584535"/>
              <a:gd name="connsiteY18" fmla="*/ 575503 h 605631"/>
              <a:gd name="connsiteX19" fmla="*/ 561885 w 584535"/>
              <a:gd name="connsiteY19" fmla="*/ 592322 h 605631"/>
              <a:gd name="connsiteX20" fmla="*/ 376582 w 584535"/>
              <a:gd name="connsiteY20" fmla="*/ 599104 h 605631"/>
              <a:gd name="connsiteX21" fmla="*/ 340581 w 584535"/>
              <a:gd name="connsiteY21" fmla="*/ 579708 h 605631"/>
              <a:gd name="connsiteX22" fmla="*/ 341804 w 584535"/>
              <a:gd name="connsiteY22" fmla="*/ 579843 h 605631"/>
              <a:gd name="connsiteX23" fmla="*/ 285425 w 584535"/>
              <a:gd name="connsiteY23" fmla="*/ 452749 h 605631"/>
              <a:gd name="connsiteX24" fmla="*/ 285425 w 584535"/>
              <a:gd name="connsiteY24" fmla="*/ 435659 h 605631"/>
              <a:gd name="connsiteX25" fmla="*/ 267764 w 584535"/>
              <a:gd name="connsiteY25" fmla="*/ 425350 h 605631"/>
              <a:gd name="connsiteX26" fmla="*/ 264232 w 584535"/>
              <a:gd name="connsiteY26" fmla="*/ 445560 h 605631"/>
              <a:gd name="connsiteX27" fmla="*/ 276051 w 584535"/>
              <a:gd name="connsiteY27" fmla="*/ 456276 h 605631"/>
              <a:gd name="connsiteX28" fmla="*/ 335147 w 584535"/>
              <a:gd name="connsiteY28" fmla="*/ 588389 h 605631"/>
              <a:gd name="connsiteX29" fmla="*/ 325773 w 584535"/>
              <a:gd name="connsiteY29" fmla="*/ 583506 h 605631"/>
              <a:gd name="connsiteX30" fmla="*/ 228231 w 584535"/>
              <a:gd name="connsiteY30" fmla="*/ 509853 h 605631"/>
              <a:gd name="connsiteX31" fmla="*/ 217635 w 584535"/>
              <a:gd name="connsiteY31" fmla="*/ 502258 h 605631"/>
              <a:gd name="connsiteX32" fmla="*/ 163565 w 584535"/>
              <a:gd name="connsiteY32" fmla="*/ 343017 h 605631"/>
              <a:gd name="connsiteX33" fmla="*/ 193181 w 584535"/>
              <a:gd name="connsiteY33" fmla="*/ 309242 h 605631"/>
              <a:gd name="connsiteX34" fmla="*/ 254994 w 584535"/>
              <a:gd name="connsiteY34" fmla="*/ 310463 h 605631"/>
              <a:gd name="connsiteX35" fmla="*/ 340717 w 584535"/>
              <a:gd name="connsiteY35" fmla="*/ 463736 h 605631"/>
              <a:gd name="connsiteX36" fmla="*/ 340717 w 584535"/>
              <a:gd name="connsiteY36" fmla="*/ 490999 h 605631"/>
              <a:gd name="connsiteX37" fmla="*/ 345879 w 584535"/>
              <a:gd name="connsiteY37" fmla="*/ 576859 h 605631"/>
              <a:gd name="connsiteX38" fmla="*/ 345879 w 584535"/>
              <a:gd name="connsiteY38" fmla="*/ 580250 h 605631"/>
              <a:gd name="connsiteX39" fmla="*/ 538382 w 584535"/>
              <a:gd name="connsiteY39" fmla="*/ 579572 h 605631"/>
              <a:gd name="connsiteX40" fmla="*/ 414349 w 584535"/>
              <a:gd name="connsiteY40" fmla="*/ 536710 h 605631"/>
              <a:gd name="connsiteX41" fmla="*/ 414892 w 584535"/>
              <a:gd name="connsiteY41" fmla="*/ 521111 h 605631"/>
              <a:gd name="connsiteX42" fmla="*/ 538654 w 584535"/>
              <a:gd name="connsiteY42" fmla="*/ 466042 h 605631"/>
              <a:gd name="connsiteX43" fmla="*/ 483226 w 584535"/>
              <a:gd name="connsiteY43" fmla="*/ 376927 h 605631"/>
              <a:gd name="connsiteX44" fmla="*/ 480917 w 584535"/>
              <a:gd name="connsiteY44" fmla="*/ 335150 h 605631"/>
              <a:gd name="connsiteX45" fmla="*/ 562972 w 584535"/>
              <a:gd name="connsiteY45" fmla="*/ 201002 h 605631"/>
              <a:gd name="connsiteX46" fmla="*/ 562095 w 584535"/>
              <a:gd name="connsiteY46" fmla="*/ 196204 h 605631"/>
              <a:gd name="connsiteX47" fmla="*/ 135269 w 584535"/>
              <a:gd name="connsiteY47" fmla="*/ 1806 h 605631"/>
              <a:gd name="connsiteX48" fmla="*/ 155716 w 584535"/>
              <a:gd name="connsiteY48" fmla="*/ 20464 h 605631"/>
              <a:gd name="connsiteX49" fmla="*/ 209391 w 584535"/>
              <a:gd name="connsiteY49" fmla="*/ 179698 h 605631"/>
              <a:gd name="connsiteX50" fmla="*/ 226105 w 584535"/>
              <a:gd name="connsiteY50" fmla="*/ 211572 h 605631"/>
              <a:gd name="connsiteX51" fmla="*/ 145796 w 584535"/>
              <a:gd name="connsiteY51" fmla="*/ 229747 h 605631"/>
              <a:gd name="connsiteX52" fmla="*/ 103943 w 584535"/>
              <a:gd name="connsiteY52" fmla="*/ 268810 h 605631"/>
              <a:gd name="connsiteX53" fmla="*/ 99866 w 584535"/>
              <a:gd name="connsiteY53" fmla="*/ 255925 h 605631"/>
              <a:gd name="connsiteX54" fmla="*/ 52850 w 584535"/>
              <a:gd name="connsiteY54" fmla="*/ 171560 h 605631"/>
              <a:gd name="connsiteX55" fmla="*/ 1349 w 584535"/>
              <a:gd name="connsiteY55" fmla="*/ 84483 h 605631"/>
              <a:gd name="connsiteX56" fmla="*/ 37087 w 584535"/>
              <a:gd name="connsiteY56" fmla="*/ 29959 h 605631"/>
              <a:gd name="connsiteX57" fmla="*/ 135269 w 584535"/>
              <a:gd name="connsiteY57" fmla="*/ 1806 h 60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584535" h="605631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ruler_151545">
            <a:extLst>
              <a:ext uri="{FF2B5EF4-FFF2-40B4-BE49-F238E27FC236}">
                <a16:creationId xmlns:a16="http://schemas.microsoft.com/office/drawing/2014/main" id="{7B68E90D-A987-8F60-1C4E-65AA4350EF23}"/>
              </a:ext>
            </a:extLst>
          </p:cNvPr>
          <p:cNvSpPr>
            <a:spLocks noChangeAspect="1"/>
          </p:cNvSpPr>
          <p:nvPr/>
        </p:nvSpPr>
        <p:spPr bwMode="auto">
          <a:xfrm>
            <a:off x="10752339" y="607954"/>
            <a:ext cx="609685" cy="580659"/>
          </a:xfrm>
          <a:custGeom>
            <a:avLst/>
            <a:gdLst>
              <a:gd name="T0" fmla="*/ 6443 w 6624"/>
              <a:gd name="T1" fmla="*/ 181 h 6319"/>
              <a:gd name="T2" fmla="*/ 5911 w 6624"/>
              <a:gd name="T3" fmla="*/ 74 h 6319"/>
              <a:gd name="T4" fmla="*/ 2732 w 6624"/>
              <a:gd name="T5" fmla="*/ 1915 h 6319"/>
              <a:gd name="T6" fmla="*/ 1446 w 6624"/>
              <a:gd name="T7" fmla="*/ 4803 h 6319"/>
              <a:gd name="T8" fmla="*/ 19 w 6624"/>
              <a:gd name="T9" fmla="*/ 6229 h 6319"/>
              <a:gd name="T10" fmla="*/ 12 w 6624"/>
              <a:gd name="T11" fmla="*/ 6291 h 6319"/>
              <a:gd name="T12" fmla="*/ 71 w 6624"/>
              <a:gd name="T13" fmla="*/ 6312 h 6319"/>
              <a:gd name="T14" fmla="*/ 875 w 6624"/>
              <a:gd name="T15" fmla="*/ 6052 h 6319"/>
              <a:gd name="T16" fmla="*/ 1056 w 6624"/>
              <a:gd name="T17" fmla="*/ 5941 h 6319"/>
              <a:gd name="T18" fmla="*/ 1822 w 6624"/>
              <a:gd name="T19" fmla="*/ 5175 h 6319"/>
              <a:gd name="T20" fmla="*/ 2230 w 6624"/>
              <a:gd name="T21" fmla="*/ 5259 h 6319"/>
              <a:gd name="T22" fmla="*/ 4708 w 6624"/>
              <a:gd name="T23" fmla="*/ 3892 h 6319"/>
              <a:gd name="T24" fmla="*/ 6549 w 6624"/>
              <a:gd name="T25" fmla="*/ 712 h 6319"/>
              <a:gd name="T26" fmla="*/ 6443 w 6624"/>
              <a:gd name="T27" fmla="*/ 181 h 6319"/>
              <a:gd name="T28" fmla="*/ 4627 w 6624"/>
              <a:gd name="T29" fmla="*/ 3363 h 6319"/>
              <a:gd name="T30" fmla="*/ 3632 w 6624"/>
              <a:gd name="T31" fmla="*/ 3366 h 6319"/>
              <a:gd name="T32" fmla="*/ 4096 w 6624"/>
              <a:gd name="T33" fmla="*/ 2902 h 6319"/>
              <a:gd name="T34" fmla="*/ 4971 w 6624"/>
              <a:gd name="T35" fmla="*/ 2899 h 6319"/>
              <a:gd name="T36" fmla="*/ 4627 w 6624"/>
              <a:gd name="T37" fmla="*/ 3363 h 6319"/>
              <a:gd name="T38" fmla="*/ 5229 w 6624"/>
              <a:gd name="T39" fmla="*/ 2485 h 6319"/>
              <a:gd name="T40" fmla="*/ 4511 w 6624"/>
              <a:gd name="T41" fmla="*/ 2487 h 6319"/>
              <a:gd name="T42" fmla="*/ 5960 w 6624"/>
              <a:gd name="T43" fmla="*/ 1038 h 6319"/>
              <a:gd name="T44" fmla="*/ 5229 w 6624"/>
              <a:gd name="T45" fmla="*/ 2485 h 6319"/>
              <a:gd name="T46" fmla="*/ 3024 w 6624"/>
              <a:gd name="T47" fmla="*/ 2208 h 6319"/>
              <a:gd name="T48" fmla="*/ 5585 w 6624"/>
              <a:gd name="T49" fmla="*/ 664 h 6319"/>
              <a:gd name="T50" fmla="*/ 1780 w 6624"/>
              <a:gd name="T51" fmla="*/ 4469 h 6319"/>
              <a:gd name="T52" fmla="*/ 3024 w 6624"/>
              <a:gd name="T53" fmla="*/ 2208 h 6319"/>
              <a:gd name="T54" fmla="*/ 2157 w 6624"/>
              <a:gd name="T55" fmla="*/ 4840 h 6319"/>
              <a:gd name="T56" fmla="*/ 3217 w 6624"/>
              <a:gd name="T57" fmla="*/ 3781 h 6319"/>
              <a:gd name="T58" fmla="*/ 4224 w 6624"/>
              <a:gd name="T59" fmla="*/ 3778 h 6319"/>
              <a:gd name="T60" fmla="*/ 2230 w 6624"/>
              <a:gd name="T61" fmla="*/ 4845 h 6319"/>
              <a:gd name="T62" fmla="*/ 2157 w 6624"/>
              <a:gd name="T63" fmla="*/ 4840 h 6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624" h="6319">
                <a:moveTo>
                  <a:pt x="6443" y="181"/>
                </a:moveTo>
                <a:cubicBezTo>
                  <a:pt x="6305" y="43"/>
                  <a:pt x="6091" y="0"/>
                  <a:pt x="5911" y="74"/>
                </a:cubicBezTo>
                <a:cubicBezTo>
                  <a:pt x="5062" y="423"/>
                  <a:pt x="3520" y="1127"/>
                  <a:pt x="2732" y="1915"/>
                </a:cubicBezTo>
                <a:cubicBezTo>
                  <a:pt x="1660" y="2987"/>
                  <a:pt x="1157" y="4157"/>
                  <a:pt x="1446" y="4803"/>
                </a:cubicBezTo>
                <a:lnTo>
                  <a:pt x="19" y="6229"/>
                </a:lnTo>
                <a:cubicBezTo>
                  <a:pt x="3" y="6246"/>
                  <a:pt x="0" y="6271"/>
                  <a:pt x="12" y="6291"/>
                </a:cubicBezTo>
                <a:cubicBezTo>
                  <a:pt x="24" y="6310"/>
                  <a:pt x="48" y="6319"/>
                  <a:pt x="71" y="6312"/>
                </a:cubicBezTo>
                <a:lnTo>
                  <a:pt x="875" y="6052"/>
                </a:lnTo>
                <a:cubicBezTo>
                  <a:pt x="943" y="6030"/>
                  <a:pt x="1006" y="5992"/>
                  <a:pt x="1056" y="5941"/>
                </a:cubicBezTo>
                <a:lnTo>
                  <a:pt x="1822" y="5175"/>
                </a:lnTo>
                <a:cubicBezTo>
                  <a:pt x="1941" y="5229"/>
                  <a:pt x="2077" y="5259"/>
                  <a:pt x="2230" y="5259"/>
                </a:cubicBezTo>
                <a:cubicBezTo>
                  <a:pt x="2905" y="5259"/>
                  <a:pt x="3877" y="4723"/>
                  <a:pt x="4708" y="3892"/>
                </a:cubicBezTo>
                <a:cubicBezTo>
                  <a:pt x="5497" y="3103"/>
                  <a:pt x="6200" y="1561"/>
                  <a:pt x="6549" y="712"/>
                </a:cubicBezTo>
                <a:cubicBezTo>
                  <a:pt x="6624" y="529"/>
                  <a:pt x="6582" y="320"/>
                  <a:pt x="6443" y="181"/>
                </a:cubicBezTo>
                <a:close/>
                <a:moveTo>
                  <a:pt x="4627" y="3363"/>
                </a:moveTo>
                <a:lnTo>
                  <a:pt x="3632" y="3366"/>
                </a:lnTo>
                <a:lnTo>
                  <a:pt x="4096" y="2902"/>
                </a:lnTo>
                <a:lnTo>
                  <a:pt x="4971" y="2899"/>
                </a:lnTo>
                <a:cubicBezTo>
                  <a:pt x="4860" y="3067"/>
                  <a:pt x="4745" y="3222"/>
                  <a:pt x="4627" y="3363"/>
                </a:cubicBezTo>
                <a:close/>
                <a:moveTo>
                  <a:pt x="5229" y="2485"/>
                </a:moveTo>
                <a:lnTo>
                  <a:pt x="4511" y="2487"/>
                </a:lnTo>
                <a:lnTo>
                  <a:pt x="5960" y="1038"/>
                </a:lnTo>
                <a:cubicBezTo>
                  <a:pt x="5764" y="1480"/>
                  <a:pt x="5513" y="2001"/>
                  <a:pt x="5229" y="2485"/>
                </a:cubicBezTo>
                <a:close/>
                <a:moveTo>
                  <a:pt x="3024" y="2208"/>
                </a:moveTo>
                <a:cubicBezTo>
                  <a:pt x="3633" y="1599"/>
                  <a:pt x="4751" y="1033"/>
                  <a:pt x="5585" y="664"/>
                </a:cubicBezTo>
                <a:lnTo>
                  <a:pt x="1780" y="4469"/>
                </a:lnTo>
                <a:cubicBezTo>
                  <a:pt x="1731" y="3984"/>
                  <a:pt x="2150" y="3083"/>
                  <a:pt x="3024" y="2208"/>
                </a:cubicBezTo>
                <a:close/>
                <a:moveTo>
                  <a:pt x="2157" y="4840"/>
                </a:moveTo>
                <a:lnTo>
                  <a:pt x="3217" y="3781"/>
                </a:lnTo>
                <a:lnTo>
                  <a:pt x="4224" y="3778"/>
                </a:lnTo>
                <a:cubicBezTo>
                  <a:pt x="3524" y="4422"/>
                  <a:pt x="2745" y="4845"/>
                  <a:pt x="2230" y="4845"/>
                </a:cubicBezTo>
                <a:cubicBezTo>
                  <a:pt x="2204" y="4845"/>
                  <a:pt x="2181" y="4843"/>
                  <a:pt x="2157" y="48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7" name="ruler_151545">
            <a:extLst>
              <a:ext uri="{FF2B5EF4-FFF2-40B4-BE49-F238E27FC236}">
                <a16:creationId xmlns:a16="http://schemas.microsoft.com/office/drawing/2014/main" id="{3FF45C00-EAF7-8EC3-CFE6-E4BD85290497}"/>
              </a:ext>
            </a:extLst>
          </p:cNvPr>
          <p:cNvSpPr>
            <a:spLocks noChangeAspect="1"/>
          </p:cNvSpPr>
          <p:nvPr/>
        </p:nvSpPr>
        <p:spPr bwMode="auto">
          <a:xfrm>
            <a:off x="2293771" y="1339166"/>
            <a:ext cx="609685" cy="580659"/>
          </a:xfrm>
          <a:custGeom>
            <a:avLst/>
            <a:gdLst>
              <a:gd name="T0" fmla="*/ 6443 w 6624"/>
              <a:gd name="T1" fmla="*/ 181 h 6319"/>
              <a:gd name="T2" fmla="*/ 5911 w 6624"/>
              <a:gd name="T3" fmla="*/ 74 h 6319"/>
              <a:gd name="T4" fmla="*/ 2732 w 6624"/>
              <a:gd name="T5" fmla="*/ 1915 h 6319"/>
              <a:gd name="T6" fmla="*/ 1446 w 6624"/>
              <a:gd name="T7" fmla="*/ 4803 h 6319"/>
              <a:gd name="T8" fmla="*/ 19 w 6624"/>
              <a:gd name="T9" fmla="*/ 6229 h 6319"/>
              <a:gd name="T10" fmla="*/ 12 w 6624"/>
              <a:gd name="T11" fmla="*/ 6291 h 6319"/>
              <a:gd name="T12" fmla="*/ 71 w 6624"/>
              <a:gd name="T13" fmla="*/ 6312 h 6319"/>
              <a:gd name="T14" fmla="*/ 875 w 6624"/>
              <a:gd name="T15" fmla="*/ 6052 h 6319"/>
              <a:gd name="T16" fmla="*/ 1056 w 6624"/>
              <a:gd name="T17" fmla="*/ 5941 h 6319"/>
              <a:gd name="T18" fmla="*/ 1822 w 6624"/>
              <a:gd name="T19" fmla="*/ 5175 h 6319"/>
              <a:gd name="T20" fmla="*/ 2230 w 6624"/>
              <a:gd name="T21" fmla="*/ 5259 h 6319"/>
              <a:gd name="T22" fmla="*/ 4708 w 6624"/>
              <a:gd name="T23" fmla="*/ 3892 h 6319"/>
              <a:gd name="T24" fmla="*/ 6549 w 6624"/>
              <a:gd name="T25" fmla="*/ 712 h 6319"/>
              <a:gd name="T26" fmla="*/ 6443 w 6624"/>
              <a:gd name="T27" fmla="*/ 181 h 6319"/>
              <a:gd name="T28" fmla="*/ 4627 w 6624"/>
              <a:gd name="T29" fmla="*/ 3363 h 6319"/>
              <a:gd name="T30" fmla="*/ 3632 w 6624"/>
              <a:gd name="T31" fmla="*/ 3366 h 6319"/>
              <a:gd name="T32" fmla="*/ 4096 w 6624"/>
              <a:gd name="T33" fmla="*/ 2902 h 6319"/>
              <a:gd name="T34" fmla="*/ 4971 w 6624"/>
              <a:gd name="T35" fmla="*/ 2899 h 6319"/>
              <a:gd name="T36" fmla="*/ 4627 w 6624"/>
              <a:gd name="T37" fmla="*/ 3363 h 6319"/>
              <a:gd name="T38" fmla="*/ 5229 w 6624"/>
              <a:gd name="T39" fmla="*/ 2485 h 6319"/>
              <a:gd name="T40" fmla="*/ 4511 w 6624"/>
              <a:gd name="T41" fmla="*/ 2487 h 6319"/>
              <a:gd name="T42" fmla="*/ 5960 w 6624"/>
              <a:gd name="T43" fmla="*/ 1038 h 6319"/>
              <a:gd name="T44" fmla="*/ 5229 w 6624"/>
              <a:gd name="T45" fmla="*/ 2485 h 6319"/>
              <a:gd name="T46" fmla="*/ 3024 w 6624"/>
              <a:gd name="T47" fmla="*/ 2208 h 6319"/>
              <a:gd name="T48" fmla="*/ 5585 w 6624"/>
              <a:gd name="T49" fmla="*/ 664 h 6319"/>
              <a:gd name="T50" fmla="*/ 1780 w 6624"/>
              <a:gd name="T51" fmla="*/ 4469 h 6319"/>
              <a:gd name="T52" fmla="*/ 3024 w 6624"/>
              <a:gd name="T53" fmla="*/ 2208 h 6319"/>
              <a:gd name="T54" fmla="*/ 2157 w 6624"/>
              <a:gd name="T55" fmla="*/ 4840 h 6319"/>
              <a:gd name="T56" fmla="*/ 3217 w 6624"/>
              <a:gd name="T57" fmla="*/ 3781 h 6319"/>
              <a:gd name="T58" fmla="*/ 4224 w 6624"/>
              <a:gd name="T59" fmla="*/ 3778 h 6319"/>
              <a:gd name="T60" fmla="*/ 2230 w 6624"/>
              <a:gd name="T61" fmla="*/ 4845 h 6319"/>
              <a:gd name="T62" fmla="*/ 2157 w 6624"/>
              <a:gd name="T63" fmla="*/ 4840 h 6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624" h="6319">
                <a:moveTo>
                  <a:pt x="6443" y="181"/>
                </a:moveTo>
                <a:cubicBezTo>
                  <a:pt x="6305" y="43"/>
                  <a:pt x="6091" y="0"/>
                  <a:pt x="5911" y="74"/>
                </a:cubicBezTo>
                <a:cubicBezTo>
                  <a:pt x="5062" y="423"/>
                  <a:pt x="3520" y="1127"/>
                  <a:pt x="2732" y="1915"/>
                </a:cubicBezTo>
                <a:cubicBezTo>
                  <a:pt x="1660" y="2987"/>
                  <a:pt x="1157" y="4157"/>
                  <a:pt x="1446" y="4803"/>
                </a:cubicBezTo>
                <a:lnTo>
                  <a:pt x="19" y="6229"/>
                </a:lnTo>
                <a:cubicBezTo>
                  <a:pt x="3" y="6246"/>
                  <a:pt x="0" y="6271"/>
                  <a:pt x="12" y="6291"/>
                </a:cubicBezTo>
                <a:cubicBezTo>
                  <a:pt x="24" y="6310"/>
                  <a:pt x="48" y="6319"/>
                  <a:pt x="71" y="6312"/>
                </a:cubicBezTo>
                <a:lnTo>
                  <a:pt x="875" y="6052"/>
                </a:lnTo>
                <a:cubicBezTo>
                  <a:pt x="943" y="6030"/>
                  <a:pt x="1006" y="5992"/>
                  <a:pt x="1056" y="5941"/>
                </a:cubicBezTo>
                <a:lnTo>
                  <a:pt x="1822" y="5175"/>
                </a:lnTo>
                <a:cubicBezTo>
                  <a:pt x="1941" y="5229"/>
                  <a:pt x="2077" y="5259"/>
                  <a:pt x="2230" y="5259"/>
                </a:cubicBezTo>
                <a:cubicBezTo>
                  <a:pt x="2905" y="5259"/>
                  <a:pt x="3877" y="4723"/>
                  <a:pt x="4708" y="3892"/>
                </a:cubicBezTo>
                <a:cubicBezTo>
                  <a:pt x="5497" y="3103"/>
                  <a:pt x="6200" y="1561"/>
                  <a:pt x="6549" y="712"/>
                </a:cubicBezTo>
                <a:cubicBezTo>
                  <a:pt x="6624" y="529"/>
                  <a:pt x="6582" y="320"/>
                  <a:pt x="6443" y="181"/>
                </a:cubicBezTo>
                <a:close/>
                <a:moveTo>
                  <a:pt x="4627" y="3363"/>
                </a:moveTo>
                <a:lnTo>
                  <a:pt x="3632" y="3366"/>
                </a:lnTo>
                <a:lnTo>
                  <a:pt x="4096" y="2902"/>
                </a:lnTo>
                <a:lnTo>
                  <a:pt x="4971" y="2899"/>
                </a:lnTo>
                <a:cubicBezTo>
                  <a:pt x="4860" y="3067"/>
                  <a:pt x="4745" y="3222"/>
                  <a:pt x="4627" y="3363"/>
                </a:cubicBezTo>
                <a:close/>
                <a:moveTo>
                  <a:pt x="5229" y="2485"/>
                </a:moveTo>
                <a:lnTo>
                  <a:pt x="4511" y="2487"/>
                </a:lnTo>
                <a:lnTo>
                  <a:pt x="5960" y="1038"/>
                </a:lnTo>
                <a:cubicBezTo>
                  <a:pt x="5764" y="1480"/>
                  <a:pt x="5513" y="2001"/>
                  <a:pt x="5229" y="2485"/>
                </a:cubicBezTo>
                <a:close/>
                <a:moveTo>
                  <a:pt x="3024" y="2208"/>
                </a:moveTo>
                <a:cubicBezTo>
                  <a:pt x="3633" y="1599"/>
                  <a:pt x="4751" y="1033"/>
                  <a:pt x="5585" y="664"/>
                </a:cubicBezTo>
                <a:lnTo>
                  <a:pt x="1780" y="4469"/>
                </a:lnTo>
                <a:cubicBezTo>
                  <a:pt x="1731" y="3984"/>
                  <a:pt x="2150" y="3083"/>
                  <a:pt x="3024" y="2208"/>
                </a:cubicBezTo>
                <a:close/>
                <a:moveTo>
                  <a:pt x="2157" y="4840"/>
                </a:moveTo>
                <a:lnTo>
                  <a:pt x="3217" y="3781"/>
                </a:lnTo>
                <a:lnTo>
                  <a:pt x="4224" y="3778"/>
                </a:lnTo>
                <a:cubicBezTo>
                  <a:pt x="3524" y="4422"/>
                  <a:pt x="2745" y="4845"/>
                  <a:pt x="2230" y="4845"/>
                </a:cubicBezTo>
                <a:cubicBezTo>
                  <a:pt x="2204" y="4845"/>
                  <a:pt x="2181" y="4843"/>
                  <a:pt x="2157" y="48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8" name="ruler_151545">
            <a:extLst>
              <a:ext uri="{FF2B5EF4-FFF2-40B4-BE49-F238E27FC236}">
                <a16:creationId xmlns:a16="http://schemas.microsoft.com/office/drawing/2014/main" id="{88F0B5C2-EC38-8F34-722D-B6A491098BDF}"/>
              </a:ext>
            </a:extLst>
          </p:cNvPr>
          <p:cNvSpPr>
            <a:spLocks noChangeAspect="1"/>
          </p:cNvSpPr>
          <p:nvPr/>
        </p:nvSpPr>
        <p:spPr bwMode="auto">
          <a:xfrm>
            <a:off x="1718468" y="3781354"/>
            <a:ext cx="609685" cy="580659"/>
          </a:xfrm>
          <a:custGeom>
            <a:avLst/>
            <a:gdLst>
              <a:gd name="T0" fmla="*/ 6443 w 6624"/>
              <a:gd name="T1" fmla="*/ 181 h 6319"/>
              <a:gd name="T2" fmla="*/ 5911 w 6624"/>
              <a:gd name="T3" fmla="*/ 74 h 6319"/>
              <a:gd name="T4" fmla="*/ 2732 w 6624"/>
              <a:gd name="T5" fmla="*/ 1915 h 6319"/>
              <a:gd name="T6" fmla="*/ 1446 w 6624"/>
              <a:gd name="T7" fmla="*/ 4803 h 6319"/>
              <a:gd name="T8" fmla="*/ 19 w 6624"/>
              <a:gd name="T9" fmla="*/ 6229 h 6319"/>
              <a:gd name="T10" fmla="*/ 12 w 6624"/>
              <a:gd name="T11" fmla="*/ 6291 h 6319"/>
              <a:gd name="T12" fmla="*/ 71 w 6624"/>
              <a:gd name="T13" fmla="*/ 6312 h 6319"/>
              <a:gd name="T14" fmla="*/ 875 w 6624"/>
              <a:gd name="T15" fmla="*/ 6052 h 6319"/>
              <a:gd name="T16" fmla="*/ 1056 w 6624"/>
              <a:gd name="T17" fmla="*/ 5941 h 6319"/>
              <a:gd name="T18" fmla="*/ 1822 w 6624"/>
              <a:gd name="T19" fmla="*/ 5175 h 6319"/>
              <a:gd name="T20" fmla="*/ 2230 w 6624"/>
              <a:gd name="T21" fmla="*/ 5259 h 6319"/>
              <a:gd name="T22" fmla="*/ 4708 w 6624"/>
              <a:gd name="T23" fmla="*/ 3892 h 6319"/>
              <a:gd name="T24" fmla="*/ 6549 w 6624"/>
              <a:gd name="T25" fmla="*/ 712 h 6319"/>
              <a:gd name="T26" fmla="*/ 6443 w 6624"/>
              <a:gd name="T27" fmla="*/ 181 h 6319"/>
              <a:gd name="T28" fmla="*/ 4627 w 6624"/>
              <a:gd name="T29" fmla="*/ 3363 h 6319"/>
              <a:gd name="T30" fmla="*/ 3632 w 6624"/>
              <a:gd name="T31" fmla="*/ 3366 h 6319"/>
              <a:gd name="T32" fmla="*/ 4096 w 6624"/>
              <a:gd name="T33" fmla="*/ 2902 h 6319"/>
              <a:gd name="T34" fmla="*/ 4971 w 6624"/>
              <a:gd name="T35" fmla="*/ 2899 h 6319"/>
              <a:gd name="T36" fmla="*/ 4627 w 6624"/>
              <a:gd name="T37" fmla="*/ 3363 h 6319"/>
              <a:gd name="T38" fmla="*/ 5229 w 6624"/>
              <a:gd name="T39" fmla="*/ 2485 h 6319"/>
              <a:gd name="T40" fmla="*/ 4511 w 6624"/>
              <a:gd name="T41" fmla="*/ 2487 h 6319"/>
              <a:gd name="T42" fmla="*/ 5960 w 6624"/>
              <a:gd name="T43" fmla="*/ 1038 h 6319"/>
              <a:gd name="T44" fmla="*/ 5229 w 6624"/>
              <a:gd name="T45" fmla="*/ 2485 h 6319"/>
              <a:gd name="T46" fmla="*/ 3024 w 6624"/>
              <a:gd name="T47" fmla="*/ 2208 h 6319"/>
              <a:gd name="T48" fmla="*/ 5585 w 6624"/>
              <a:gd name="T49" fmla="*/ 664 h 6319"/>
              <a:gd name="T50" fmla="*/ 1780 w 6624"/>
              <a:gd name="T51" fmla="*/ 4469 h 6319"/>
              <a:gd name="T52" fmla="*/ 3024 w 6624"/>
              <a:gd name="T53" fmla="*/ 2208 h 6319"/>
              <a:gd name="T54" fmla="*/ 2157 w 6624"/>
              <a:gd name="T55" fmla="*/ 4840 h 6319"/>
              <a:gd name="T56" fmla="*/ 3217 w 6624"/>
              <a:gd name="T57" fmla="*/ 3781 h 6319"/>
              <a:gd name="T58" fmla="*/ 4224 w 6624"/>
              <a:gd name="T59" fmla="*/ 3778 h 6319"/>
              <a:gd name="T60" fmla="*/ 2230 w 6624"/>
              <a:gd name="T61" fmla="*/ 4845 h 6319"/>
              <a:gd name="T62" fmla="*/ 2157 w 6624"/>
              <a:gd name="T63" fmla="*/ 4840 h 6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624" h="6319">
                <a:moveTo>
                  <a:pt x="6443" y="181"/>
                </a:moveTo>
                <a:cubicBezTo>
                  <a:pt x="6305" y="43"/>
                  <a:pt x="6091" y="0"/>
                  <a:pt x="5911" y="74"/>
                </a:cubicBezTo>
                <a:cubicBezTo>
                  <a:pt x="5062" y="423"/>
                  <a:pt x="3520" y="1127"/>
                  <a:pt x="2732" y="1915"/>
                </a:cubicBezTo>
                <a:cubicBezTo>
                  <a:pt x="1660" y="2987"/>
                  <a:pt x="1157" y="4157"/>
                  <a:pt x="1446" y="4803"/>
                </a:cubicBezTo>
                <a:lnTo>
                  <a:pt x="19" y="6229"/>
                </a:lnTo>
                <a:cubicBezTo>
                  <a:pt x="3" y="6246"/>
                  <a:pt x="0" y="6271"/>
                  <a:pt x="12" y="6291"/>
                </a:cubicBezTo>
                <a:cubicBezTo>
                  <a:pt x="24" y="6310"/>
                  <a:pt x="48" y="6319"/>
                  <a:pt x="71" y="6312"/>
                </a:cubicBezTo>
                <a:lnTo>
                  <a:pt x="875" y="6052"/>
                </a:lnTo>
                <a:cubicBezTo>
                  <a:pt x="943" y="6030"/>
                  <a:pt x="1006" y="5992"/>
                  <a:pt x="1056" y="5941"/>
                </a:cubicBezTo>
                <a:lnTo>
                  <a:pt x="1822" y="5175"/>
                </a:lnTo>
                <a:cubicBezTo>
                  <a:pt x="1941" y="5229"/>
                  <a:pt x="2077" y="5259"/>
                  <a:pt x="2230" y="5259"/>
                </a:cubicBezTo>
                <a:cubicBezTo>
                  <a:pt x="2905" y="5259"/>
                  <a:pt x="3877" y="4723"/>
                  <a:pt x="4708" y="3892"/>
                </a:cubicBezTo>
                <a:cubicBezTo>
                  <a:pt x="5497" y="3103"/>
                  <a:pt x="6200" y="1561"/>
                  <a:pt x="6549" y="712"/>
                </a:cubicBezTo>
                <a:cubicBezTo>
                  <a:pt x="6624" y="529"/>
                  <a:pt x="6582" y="320"/>
                  <a:pt x="6443" y="181"/>
                </a:cubicBezTo>
                <a:close/>
                <a:moveTo>
                  <a:pt x="4627" y="3363"/>
                </a:moveTo>
                <a:lnTo>
                  <a:pt x="3632" y="3366"/>
                </a:lnTo>
                <a:lnTo>
                  <a:pt x="4096" y="2902"/>
                </a:lnTo>
                <a:lnTo>
                  <a:pt x="4971" y="2899"/>
                </a:lnTo>
                <a:cubicBezTo>
                  <a:pt x="4860" y="3067"/>
                  <a:pt x="4745" y="3222"/>
                  <a:pt x="4627" y="3363"/>
                </a:cubicBezTo>
                <a:close/>
                <a:moveTo>
                  <a:pt x="5229" y="2485"/>
                </a:moveTo>
                <a:lnTo>
                  <a:pt x="4511" y="2487"/>
                </a:lnTo>
                <a:lnTo>
                  <a:pt x="5960" y="1038"/>
                </a:lnTo>
                <a:cubicBezTo>
                  <a:pt x="5764" y="1480"/>
                  <a:pt x="5513" y="2001"/>
                  <a:pt x="5229" y="2485"/>
                </a:cubicBezTo>
                <a:close/>
                <a:moveTo>
                  <a:pt x="3024" y="2208"/>
                </a:moveTo>
                <a:cubicBezTo>
                  <a:pt x="3633" y="1599"/>
                  <a:pt x="4751" y="1033"/>
                  <a:pt x="5585" y="664"/>
                </a:cubicBezTo>
                <a:lnTo>
                  <a:pt x="1780" y="4469"/>
                </a:lnTo>
                <a:cubicBezTo>
                  <a:pt x="1731" y="3984"/>
                  <a:pt x="2150" y="3083"/>
                  <a:pt x="3024" y="2208"/>
                </a:cubicBezTo>
                <a:close/>
                <a:moveTo>
                  <a:pt x="2157" y="4840"/>
                </a:moveTo>
                <a:lnTo>
                  <a:pt x="3217" y="3781"/>
                </a:lnTo>
                <a:lnTo>
                  <a:pt x="4224" y="3778"/>
                </a:lnTo>
                <a:cubicBezTo>
                  <a:pt x="3524" y="4422"/>
                  <a:pt x="2745" y="4845"/>
                  <a:pt x="2230" y="4845"/>
                </a:cubicBezTo>
                <a:cubicBezTo>
                  <a:pt x="2204" y="4845"/>
                  <a:pt x="2181" y="4843"/>
                  <a:pt x="2157" y="48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9" name="paper-aeroplane-shape_18344">
            <a:extLst>
              <a:ext uri="{FF2B5EF4-FFF2-40B4-BE49-F238E27FC236}">
                <a16:creationId xmlns:a16="http://schemas.microsoft.com/office/drawing/2014/main" id="{966CD5F3-BF85-26A1-AE4C-8047B03F9855}"/>
              </a:ext>
            </a:extLst>
          </p:cNvPr>
          <p:cNvSpPr>
            <a:spLocks noChangeAspect="1"/>
          </p:cNvSpPr>
          <p:nvPr/>
        </p:nvSpPr>
        <p:spPr bwMode="auto">
          <a:xfrm rot="16593153" flipV="1">
            <a:off x="634717" y="2644031"/>
            <a:ext cx="586846" cy="609685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0" name="paper-aeroplane-shape_18344">
            <a:extLst>
              <a:ext uri="{FF2B5EF4-FFF2-40B4-BE49-F238E27FC236}">
                <a16:creationId xmlns:a16="http://schemas.microsoft.com/office/drawing/2014/main" id="{AC0281E2-3DE7-98F3-AEAE-871610A52C3B}"/>
              </a:ext>
            </a:extLst>
          </p:cNvPr>
          <p:cNvSpPr>
            <a:spLocks noChangeAspect="1"/>
          </p:cNvSpPr>
          <p:nvPr/>
        </p:nvSpPr>
        <p:spPr bwMode="auto">
          <a:xfrm flipV="1">
            <a:off x="6541384" y="811455"/>
            <a:ext cx="586846" cy="609685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1" name="paper-aeroplane-shape_18344">
            <a:extLst>
              <a:ext uri="{FF2B5EF4-FFF2-40B4-BE49-F238E27FC236}">
                <a16:creationId xmlns:a16="http://schemas.microsoft.com/office/drawing/2014/main" id="{D2A8901C-6A5D-49BA-8496-E3CC64702F33}"/>
              </a:ext>
            </a:extLst>
          </p:cNvPr>
          <p:cNvSpPr>
            <a:spLocks noChangeAspect="1"/>
          </p:cNvSpPr>
          <p:nvPr/>
        </p:nvSpPr>
        <p:spPr bwMode="auto">
          <a:xfrm rot="9420948" flipV="1">
            <a:off x="10656633" y="3136948"/>
            <a:ext cx="586846" cy="609685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dirty="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5394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3E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23A316F9-60A2-8BA4-908C-49374620873C}"/>
              </a:ext>
            </a:extLst>
          </p:cNvPr>
          <p:cNvSpPr/>
          <p:nvPr/>
        </p:nvSpPr>
        <p:spPr>
          <a:xfrm>
            <a:off x="418531" y="252484"/>
            <a:ext cx="11414078" cy="6380328"/>
          </a:xfrm>
          <a:prstGeom prst="rect">
            <a:avLst/>
          </a:prstGeom>
          <a:solidFill>
            <a:schemeClr val="bg1"/>
          </a:solidFill>
          <a:ln>
            <a:solidFill>
              <a:srgbClr val="26979A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aper-aeroplane-shape_18344">
            <a:extLst>
              <a:ext uri="{FF2B5EF4-FFF2-40B4-BE49-F238E27FC236}">
                <a16:creationId xmlns:a16="http://schemas.microsoft.com/office/drawing/2014/main" id="{E59B778A-C3F8-A27F-7831-0F87B0A805E7}"/>
              </a:ext>
            </a:extLst>
          </p:cNvPr>
          <p:cNvSpPr>
            <a:spLocks noChangeAspect="1"/>
          </p:cNvSpPr>
          <p:nvPr/>
        </p:nvSpPr>
        <p:spPr bwMode="auto">
          <a:xfrm rot="16200000" flipV="1">
            <a:off x="470799" y="1181201"/>
            <a:ext cx="586846" cy="609685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289DA0"/>
            </a:solidFill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9B4B86C-434A-19B9-7341-1A87FB622847}"/>
              </a:ext>
            </a:extLst>
          </p:cNvPr>
          <p:cNvSpPr txBox="1"/>
          <p:nvPr/>
        </p:nvSpPr>
        <p:spPr>
          <a:xfrm>
            <a:off x="849288" y="626492"/>
            <a:ext cx="10552563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Cho </a:t>
            </a:r>
            <a:r>
              <a:rPr lang="en-US" sz="3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0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Chắt</a:t>
            </a:r>
            <a:r>
              <a:rPr lang="en-US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ngọt</a:t>
            </a:r>
            <a:r>
              <a:rPr lang="en-US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mùi</a:t>
            </a:r>
            <a:r>
              <a:rPr lang="en-US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br>
              <a:rPr lang="en-US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Lặng</a:t>
            </a:r>
            <a:r>
              <a:rPr lang="en-US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thầm</a:t>
            </a:r>
            <a:r>
              <a:rPr lang="en-US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ong</a:t>
            </a:r>
            <a:r>
              <a:rPr lang="en-US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bay.</a:t>
            </a:r>
            <a:br>
              <a:rPr lang="en-US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Trải</a:t>
            </a:r>
            <a:r>
              <a:rPr lang="en-US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mưa</a:t>
            </a:r>
            <a:r>
              <a:rPr lang="en-US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nắng</a:t>
            </a:r>
            <a:r>
              <a:rPr lang="en-US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vơi</a:t>
            </a:r>
            <a:r>
              <a:rPr lang="en-US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đầy</a:t>
            </a:r>
            <a:br>
              <a:rPr lang="en-US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Men </a:t>
            </a:r>
            <a:r>
              <a:rPr lang="en-US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đủ</a:t>
            </a:r>
            <a:r>
              <a:rPr lang="en-US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say </a:t>
            </a:r>
            <a:r>
              <a:rPr lang="en-US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.”</a:t>
            </a:r>
            <a:endParaRPr lang="en-US" sz="3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0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</a:t>
            </a:r>
            <a:r>
              <a:rPr lang="en-US" sz="3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3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3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Đức</a:t>
            </a:r>
            <a:r>
              <a:rPr lang="en-US" sz="3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Mậu</a:t>
            </a:r>
            <a:r>
              <a:rPr lang="en-US" sz="3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000" b="1" dirty="0" err="1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3000" b="1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000" b="1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000" b="1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000" dirty="0">
              <a:solidFill>
                <a:srgbClr val="3F47AB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3000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000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3000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lang="en-US" sz="3000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000" dirty="0" err="1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trật</a:t>
            </a:r>
            <a:r>
              <a:rPr lang="en-US" sz="3000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000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3000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phận</a:t>
            </a:r>
            <a:r>
              <a:rPr lang="en-US" sz="3000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3000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3000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3000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3000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3000" dirty="0" err="1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3000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000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000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3000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000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000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lang="en-US" sz="3000" dirty="0" err="1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000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3000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3000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3000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3000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thơ</a:t>
            </a:r>
            <a:r>
              <a:rPr lang="en-US" sz="3000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000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000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en-US" sz="3000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3000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đảo</a:t>
            </a:r>
            <a:r>
              <a:rPr lang="en-US" sz="3000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3000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nhằm</a:t>
            </a:r>
            <a:r>
              <a:rPr lang="en-US" sz="3000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3000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đích</a:t>
            </a:r>
            <a:r>
              <a:rPr lang="en-US" sz="3000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000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Trong </a:t>
            </a:r>
            <a:r>
              <a:rPr lang="en-US" sz="3000" b="1" dirty="0" err="1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000" b="1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3000" b="1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3000" b="1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3000" b="1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000" b="1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000" b="1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en-US" sz="3000" b="1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3000" b="1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</a:t>
            </a:r>
            <a:r>
              <a:rPr lang="en-US" sz="3000" b="1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000" b="1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đảo</a:t>
            </a:r>
            <a:r>
              <a:rPr lang="en-US" sz="3000" b="1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3000" b="1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000" b="1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3000" b="1" dirty="0" err="1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3000" b="1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3000" b="1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3000" b="1" dirty="0">
                <a:solidFill>
                  <a:srgbClr val="3F47AB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98CEF2FA-6EEF-3781-415E-DBE243557FD0}"/>
              </a:ext>
            </a:extLst>
          </p:cNvPr>
          <p:cNvSpPr/>
          <p:nvPr/>
        </p:nvSpPr>
        <p:spPr>
          <a:xfrm>
            <a:off x="9172787" y="0"/>
            <a:ext cx="3019213" cy="1699918"/>
          </a:xfrm>
          <a:custGeom>
            <a:avLst/>
            <a:gdLst/>
            <a:ahLst/>
            <a:cxnLst/>
            <a:rect l="l" t="t" r="r" b="b"/>
            <a:pathLst>
              <a:path w="3088234" h="1632904">
                <a:moveTo>
                  <a:pt x="0" y="0"/>
                </a:moveTo>
                <a:lnTo>
                  <a:pt x="3088234" y="0"/>
                </a:lnTo>
                <a:lnTo>
                  <a:pt x="3088234" y="1632904"/>
                </a:lnTo>
                <a:lnTo>
                  <a:pt x="0" y="16329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52448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3E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29">
            <a:extLst>
              <a:ext uri="{FF2B5EF4-FFF2-40B4-BE49-F238E27FC236}">
                <a16:creationId xmlns:a16="http://schemas.microsoft.com/office/drawing/2014/main" id="{B9802313-50F1-49D3-9AF7-11E5799AEAF8}"/>
              </a:ext>
            </a:extLst>
          </p:cNvPr>
          <p:cNvGrpSpPr/>
          <p:nvPr/>
        </p:nvGrpSpPr>
        <p:grpSpPr>
          <a:xfrm rot="21171639">
            <a:off x="2753567" y="1587970"/>
            <a:ext cx="7349056" cy="3994754"/>
            <a:chOff x="3581729" y="1730706"/>
            <a:chExt cx="4882296" cy="2940970"/>
          </a:xfrm>
          <a:solidFill>
            <a:schemeClr val="bg1"/>
          </a:solidFill>
        </p:grpSpPr>
        <p:sp>
          <p:nvSpPr>
            <p:cNvPr id="19" name="cloud-alone_17471">
              <a:extLst>
                <a:ext uri="{FF2B5EF4-FFF2-40B4-BE49-F238E27FC236}">
                  <a16:creationId xmlns:a16="http://schemas.microsoft.com/office/drawing/2014/main" id="{4AA76420-F3E0-7557-A018-137224D223E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581729" y="1730706"/>
              <a:ext cx="4882296" cy="2940970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46" h="4656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grpFill/>
            <a:ln w="57150">
              <a:solidFill>
                <a:schemeClr val="bg1"/>
              </a:solidFill>
            </a:ln>
            <a:effectLst>
              <a:outerShdw blurRad="203200" dist="38100" dir="5400000" sx="103000" sy="103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0" name="cloud-alone_17471">
              <a:extLst>
                <a:ext uri="{FF2B5EF4-FFF2-40B4-BE49-F238E27FC236}">
                  <a16:creationId xmlns:a16="http://schemas.microsoft.com/office/drawing/2014/main" id="{5DE93870-2E24-28EB-E766-0CDC4B1AD18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92837" y="1867866"/>
              <a:ext cx="4677577" cy="2721647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46" h="4656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  <a:prstDash val="sysDot"/>
            </a:ln>
            <a:effectLst>
              <a:outerShdw blurRad="203200" dist="38100" dir="5400000" sx="103000" sy="103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069E91B0-13DD-4E55-BD31-8F6A2C80C27B}"/>
              </a:ext>
            </a:extLst>
          </p:cNvPr>
          <p:cNvSpPr txBox="1"/>
          <p:nvPr/>
        </p:nvSpPr>
        <p:spPr>
          <a:xfrm>
            <a:off x="3990538" y="2293781"/>
            <a:ext cx="44416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195B5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02</a:t>
            </a:r>
            <a:endParaRPr lang="zh-CN" altLang="en-US" sz="4800" b="1" dirty="0">
              <a:solidFill>
                <a:srgbClr val="195B5A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11B80AA-C396-4DA7-8501-C239E17A2004}"/>
              </a:ext>
            </a:extLst>
          </p:cNvPr>
          <p:cNvSpPr txBox="1"/>
          <p:nvPr/>
        </p:nvSpPr>
        <p:spPr>
          <a:xfrm>
            <a:off x="3972569" y="3089213"/>
            <a:ext cx="44416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195B5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HÌNH THÀNH KIẾN THỨC</a:t>
            </a:r>
            <a:endParaRPr lang="zh-CN" altLang="en-US" sz="4800" b="1" dirty="0">
              <a:solidFill>
                <a:srgbClr val="195B5A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" name="cloud-sky-storm_13919">
            <a:extLst>
              <a:ext uri="{FF2B5EF4-FFF2-40B4-BE49-F238E27FC236}">
                <a16:creationId xmlns:a16="http://schemas.microsoft.com/office/drawing/2014/main" id="{5067AFC3-D99C-6B10-205C-4E0FE43207F4}"/>
              </a:ext>
            </a:extLst>
          </p:cNvPr>
          <p:cNvSpPr>
            <a:spLocks noChangeAspect="1"/>
          </p:cNvSpPr>
          <p:nvPr/>
        </p:nvSpPr>
        <p:spPr bwMode="auto">
          <a:xfrm flipH="1">
            <a:off x="9229534" y="1811111"/>
            <a:ext cx="1853548" cy="1001297"/>
          </a:xfrm>
          <a:custGeom>
            <a:avLst/>
            <a:gdLst>
              <a:gd name="T0" fmla="*/ 703 w 738"/>
              <a:gd name="T1" fmla="*/ 179 h 469"/>
              <a:gd name="T2" fmla="*/ 703 w 738"/>
              <a:gd name="T3" fmla="*/ 179 h 469"/>
              <a:gd name="T4" fmla="*/ 555 w 738"/>
              <a:gd name="T5" fmla="*/ 56 h 469"/>
              <a:gd name="T6" fmla="*/ 489 w 738"/>
              <a:gd name="T7" fmla="*/ 71 h 469"/>
              <a:gd name="T8" fmla="*/ 341 w 738"/>
              <a:gd name="T9" fmla="*/ 0 h 469"/>
              <a:gd name="T10" fmla="*/ 182 w 738"/>
              <a:gd name="T11" fmla="*/ 86 h 469"/>
              <a:gd name="T12" fmla="*/ 181 w 738"/>
              <a:gd name="T13" fmla="*/ 86 h 469"/>
              <a:gd name="T14" fmla="*/ 77 w 738"/>
              <a:gd name="T15" fmla="*/ 189 h 469"/>
              <a:gd name="T16" fmla="*/ 79 w 738"/>
              <a:gd name="T17" fmla="*/ 211 h 469"/>
              <a:gd name="T18" fmla="*/ 0 w 738"/>
              <a:gd name="T19" fmla="*/ 311 h 469"/>
              <a:gd name="T20" fmla="*/ 4 w 738"/>
              <a:gd name="T21" fmla="*/ 339 h 469"/>
              <a:gd name="T22" fmla="*/ 4 w 738"/>
              <a:gd name="T23" fmla="*/ 341 h 469"/>
              <a:gd name="T24" fmla="*/ 353 w 738"/>
              <a:gd name="T25" fmla="*/ 463 h 469"/>
              <a:gd name="T26" fmla="*/ 705 w 738"/>
              <a:gd name="T27" fmla="*/ 336 h 469"/>
              <a:gd name="T28" fmla="*/ 703 w 738"/>
              <a:gd name="T29" fmla="*/ 179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38" h="469">
                <a:moveTo>
                  <a:pt x="703" y="179"/>
                </a:moveTo>
                <a:lnTo>
                  <a:pt x="703" y="179"/>
                </a:lnTo>
                <a:cubicBezTo>
                  <a:pt x="680" y="98"/>
                  <a:pt x="629" y="56"/>
                  <a:pt x="555" y="56"/>
                </a:cubicBezTo>
                <a:cubicBezTo>
                  <a:pt x="531" y="56"/>
                  <a:pt x="509" y="61"/>
                  <a:pt x="489" y="71"/>
                </a:cubicBezTo>
                <a:cubicBezTo>
                  <a:pt x="455" y="28"/>
                  <a:pt x="401" y="0"/>
                  <a:pt x="341" y="0"/>
                </a:cubicBezTo>
                <a:cubicBezTo>
                  <a:pt x="275" y="0"/>
                  <a:pt x="216" y="34"/>
                  <a:pt x="182" y="86"/>
                </a:cubicBezTo>
                <a:cubicBezTo>
                  <a:pt x="182" y="86"/>
                  <a:pt x="181" y="86"/>
                  <a:pt x="181" y="86"/>
                </a:cubicBezTo>
                <a:cubicBezTo>
                  <a:pt x="124" y="86"/>
                  <a:pt x="77" y="132"/>
                  <a:pt x="77" y="189"/>
                </a:cubicBezTo>
                <a:cubicBezTo>
                  <a:pt x="77" y="197"/>
                  <a:pt x="78" y="204"/>
                  <a:pt x="79" y="211"/>
                </a:cubicBezTo>
                <a:cubicBezTo>
                  <a:pt x="34" y="222"/>
                  <a:pt x="0" y="262"/>
                  <a:pt x="0" y="311"/>
                </a:cubicBezTo>
                <a:cubicBezTo>
                  <a:pt x="0" y="321"/>
                  <a:pt x="2" y="330"/>
                  <a:pt x="4" y="339"/>
                </a:cubicBezTo>
                <a:cubicBezTo>
                  <a:pt x="4" y="339"/>
                  <a:pt x="4" y="340"/>
                  <a:pt x="4" y="341"/>
                </a:cubicBezTo>
                <a:cubicBezTo>
                  <a:pt x="25" y="469"/>
                  <a:pt x="272" y="465"/>
                  <a:pt x="353" y="463"/>
                </a:cubicBezTo>
                <a:cubicBezTo>
                  <a:pt x="442" y="462"/>
                  <a:pt x="651" y="447"/>
                  <a:pt x="705" y="336"/>
                </a:cubicBezTo>
                <a:cubicBezTo>
                  <a:pt x="738" y="268"/>
                  <a:pt x="703" y="179"/>
                  <a:pt x="703" y="1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5" name="图片 38">
            <a:extLst>
              <a:ext uri="{FF2B5EF4-FFF2-40B4-BE49-F238E27FC236}">
                <a16:creationId xmlns:a16="http://schemas.microsoft.com/office/drawing/2014/main" id="{218849A8-3E76-6CB2-88F7-D84FB89FCC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898" y="-186871"/>
            <a:ext cx="1528992" cy="3512099"/>
          </a:xfrm>
          <a:prstGeom prst="rect">
            <a:avLst/>
          </a:prstGeom>
        </p:spPr>
      </p:pic>
      <p:grpSp>
        <p:nvGrpSpPr>
          <p:cNvPr id="6" name="组合 51">
            <a:extLst>
              <a:ext uri="{FF2B5EF4-FFF2-40B4-BE49-F238E27FC236}">
                <a16:creationId xmlns:a16="http://schemas.microsoft.com/office/drawing/2014/main" id="{46D8EF42-929D-1C9B-D5E0-2E39A2609BA9}"/>
              </a:ext>
            </a:extLst>
          </p:cNvPr>
          <p:cNvGrpSpPr/>
          <p:nvPr/>
        </p:nvGrpSpPr>
        <p:grpSpPr>
          <a:xfrm flipH="1">
            <a:off x="-1247634" y="5716328"/>
            <a:ext cx="14311807" cy="1917741"/>
            <a:chOff x="-852871" y="5611250"/>
            <a:chExt cx="14311807" cy="1917741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7" name="cloud-sky-storm_13919">
              <a:extLst>
                <a:ext uri="{FF2B5EF4-FFF2-40B4-BE49-F238E27FC236}">
                  <a16:creationId xmlns:a16="http://schemas.microsoft.com/office/drawing/2014/main" id="{811F2F04-1D1B-BC73-3198-A7E87DEA06EF}"/>
                </a:ext>
              </a:extLst>
            </p:cNvPr>
            <p:cNvSpPr>
              <a:spLocks noChangeAspect="1"/>
            </p:cNvSpPr>
            <p:nvPr/>
          </p:nvSpPr>
          <p:spPr bwMode="auto">
            <a:xfrm rot="1722132">
              <a:off x="-852871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cloud-sky-storm_13919">
              <a:extLst>
                <a:ext uri="{FF2B5EF4-FFF2-40B4-BE49-F238E27FC236}">
                  <a16:creationId xmlns:a16="http://schemas.microsoft.com/office/drawing/2014/main" id="{9431BD1C-CBE6-CB6A-647C-B6EAD34404FA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1163030" y="6244721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cloud-sky-storm_13919">
              <a:extLst>
                <a:ext uri="{FF2B5EF4-FFF2-40B4-BE49-F238E27FC236}">
                  <a16:creationId xmlns:a16="http://schemas.microsoft.com/office/drawing/2014/main" id="{1894EAC7-B29E-60B9-B0C0-2867D71F167E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2627308" y="636574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cloud-sky-storm_13919">
              <a:extLst>
                <a:ext uri="{FF2B5EF4-FFF2-40B4-BE49-F238E27FC236}">
                  <a16:creationId xmlns:a16="http://schemas.microsoft.com/office/drawing/2014/main" id="{CE324443-3599-BFCF-80AA-3B4D40CCBE93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4131914" y="6303265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cloud-sky-storm_13919">
              <a:extLst>
                <a:ext uri="{FF2B5EF4-FFF2-40B4-BE49-F238E27FC236}">
                  <a16:creationId xmlns:a16="http://schemas.microsoft.com/office/drawing/2014/main" id="{FC6D91B0-AF25-0DA9-B059-7D33C428649E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5594920" y="6303264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cloud-sky-storm_13919">
              <a:extLst>
                <a:ext uri="{FF2B5EF4-FFF2-40B4-BE49-F238E27FC236}">
                  <a16:creationId xmlns:a16="http://schemas.microsoft.com/office/drawing/2014/main" id="{AC9454A6-1635-3337-9289-8A2AD1F500DE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7007766" y="6384897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cloud-sky-storm_13919">
              <a:extLst>
                <a:ext uri="{FF2B5EF4-FFF2-40B4-BE49-F238E27FC236}">
                  <a16:creationId xmlns:a16="http://schemas.microsoft.com/office/drawing/2014/main" id="{FCC826F2-A1DC-A892-8F4C-47DEE86A6740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8441624" y="6368436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cloud-sky-storm_13919">
              <a:extLst>
                <a:ext uri="{FF2B5EF4-FFF2-40B4-BE49-F238E27FC236}">
                  <a16:creationId xmlns:a16="http://schemas.microsoft.com/office/drawing/2014/main" id="{3671905D-4444-F486-B318-60D267C247F0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9843830" y="633579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cloud-sky-storm_13919">
              <a:extLst>
                <a:ext uri="{FF2B5EF4-FFF2-40B4-BE49-F238E27FC236}">
                  <a16:creationId xmlns:a16="http://schemas.microsoft.com/office/drawing/2014/main" id="{3B046A87-CA1D-2937-65B2-84DB7FA0A8DC}"/>
                </a:ext>
              </a:extLst>
            </p:cNvPr>
            <p:cNvSpPr>
              <a:spLocks noChangeAspect="1"/>
            </p:cNvSpPr>
            <p:nvPr/>
          </p:nvSpPr>
          <p:spPr bwMode="auto">
            <a:xfrm rot="19877868" flipH="1">
              <a:off x="10945802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6" name="paint-palette-and-brush_27557">
            <a:extLst>
              <a:ext uri="{FF2B5EF4-FFF2-40B4-BE49-F238E27FC236}">
                <a16:creationId xmlns:a16="http://schemas.microsoft.com/office/drawing/2014/main" id="{25A0FDF8-9380-DEAE-69D3-AE496FA048C9}"/>
              </a:ext>
            </a:extLst>
          </p:cNvPr>
          <p:cNvSpPr>
            <a:spLocks noChangeAspect="1"/>
          </p:cNvSpPr>
          <p:nvPr/>
        </p:nvSpPr>
        <p:spPr bwMode="auto">
          <a:xfrm>
            <a:off x="466886" y="5163542"/>
            <a:ext cx="609684" cy="551923"/>
          </a:xfrm>
          <a:custGeom>
            <a:avLst/>
            <a:gdLst>
              <a:gd name="connsiteX0" fmla="*/ 203544 w 605680"/>
              <a:gd name="connsiteY0" fmla="*/ 393040 h 548298"/>
              <a:gd name="connsiteX1" fmla="*/ 155404 w 605680"/>
              <a:gd name="connsiteY1" fmla="*/ 441108 h 548298"/>
              <a:gd name="connsiteX2" fmla="*/ 203544 w 605680"/>
              <a:gd name="connsiteY2" fmla="*/ 489002 h 548298"/>
              <a:gd name="connsiteX3" fmla="*/ 251511 w 605680"/>
              <a:gd name="connsiteY3" fmla="*/ 441108 h 548298"/>
              <a:gd name="connsiteX4" fmla="*/ 203544 w 605680"/>
              <a:gd name="connsiteY4" fmla="*/ 393040 h 548298"/>
              <a:gd name="connsiteX5" fmla="*/ 109182 w 605680"/>
              <a:gd name="connsiteY5" fmla="*/ 297078 h 548298"/>
              <a:gd name="connsiteX6" fmla="*/ 61215 w 605680"/>
              <a:gd name="connsiteY6" fmla="*/ 344972 h 548298"/>
              <a:gd name="connsiteX7" fmla="*/ 109182 w 605680"/>
              <a:gd name="connsiteY7" fmla="*/ 393040 h 548298"/>
              <a:gd name="connsiteX8" fmla="*/ 157322 w 605680"/>
              <a:gd name="connsiteY8" fmla="*/ 344972 h 548298"/>
              <a:gd name="connsiteX9" fmla="*/ 109182 w 605680"/>
              <a:gd name="connsiteY9" fmla="*/ 297078 h 548298"/>
              <a:gd name="connsiteX10" fmla="*/ 449089 w 605680"/>
              <a:gd name="connsiteY10" fmla="*/ 177613 h 548298"/>
              <a:gd name="connsiteX11" fmla="*/ 453101 w 605680"/>
              <a:gd name="connsiteY11" fmla="*/ 181270 h 548298"/>
              <a:gd name="connsiteX12" fmla="*/ 519216 w 605680"/>
              <a:gd name="connsiteY12" fmla="*/ 216796 h 548298"/>
              <a:gd name="connsiteX13" fmla="*/ 461824 w 605680"/>
              <a:gd name="connsiteY13" fmla="*/ 294118 h 548298"/>
              <a:gd name="connsiteX14" fmla="*/ 418212 w 605680"/>
              <a:gd name="connsiteY14" fmla="*/ 311881 h 548298"/>
              <a:gd name="connsiteX15" fmla="*/ 411758 w 605680"/>
              <a:gd name="connsiteY15" fmla="*/ 265210 h 548298"/>
              <a:gd name="connsiteX16" fmla="*/ 136915 w 605680"/>
              <a:gd name="connsiteY16" fmla="*/ 173425 h 548298"/>
              <a:gd name="connsiteX17" fmla="*/ 88949 w 605680"/>
              <a:gd name="connsiteY17" fmla="*/ 221319 h 548298"/>
              <a:gd name="connsiteX18" fmla="*/ 136915 w 605680"/>
              <a:gd name="connsiteY18" fmla="*/ 269387 h 548298"/>
              <a:gd name="connsiteX19" fmla="*/ 185056 w 605680"/>
              <a:gd name="connsiteY19" fmla="*/ 221319 h 548298"/>
              <a:gd name="connsiteX20" fmla="*/ 136915 w 605680"/>
              <a:gd name="connsiteY20" fmla="*/ 173425 h 548298"/>
              <a:gd name="connsiteX21" fmla="*/ 479079 w 605680"/>
              <a:gd name="connsiteY21" fmla="*/ 107118 h 548298"/>
              <a:gd name="connsiteX22" fmla="*/ 499309 w 605680"/>
              <a:gd name="connsiteY22" fmla="*/ 135840 h 548298"/>
              <a:gd name="connsiteX23" fmla="*/ 571858 w 605680"/>
              <a:gd name="connsiteY23" fmla="*/ 145762 h 548298"/>
              <a:gd name="connsiteX24" fmla="*/ 540467 w 605680"/>
              <a:gd name="connsiteY24" fmla="*/ 188061 h 548298"/>
              <a:gd name="connsiteX25" fmla="*/ 461988 w 605680"/>
              <a:gd name="connsiteY25" fmla="*/ 147328 h 548298"/>
              <a:gd name="connsiteX26" fmla="*/ 242266 w 605680"/>
              <a:gd name="connsiteY26" fmla="*/ 90351 h 548298"/>
              <a:gd name="connsiteX27" fmla="*/ 194300 w 605680"/>
              <a:gd name="connsiteY27" fmla="*/ 138245 h 548298"/>
              <a:gd name="connsiteX28" fmla="*/ 242266 w 605680"/>
              <a:gd name="connsiteY28" fmla="*/ 186313 h 548298"/>
              <a:gd name="connsiteX29" fmla="*/ 290407 w 605680"/>
              <a:gd name="connsiteY29" fmla="*/ 138245 h 548298"/>
              <a:gd name="connsiteX30" fmla="*/ 242266 w 605680"/>
              <a:gd name="connsiteY30" fmla="*/ 90351 h 548298"/>
              <a:gd name="connsiteX31" fmla="*/ 305846 w 605680"/>
              <a:gd name="connsiteY31" fmla="*/ 28897 h 548298"/>
              <a:gd name="connsiteX32" fmla="*/ 465353 w 605680"/>
              <a:gd name="connsiteY32" fmla="*/ 97840 h 548298"/>
              <a:gd name="connsiteX33" fmla="*/ 448783 w 605680"/>
              <a:gd name="connsiteY33" fmla="*/ 136852 h 548298"/>
              <a:gd name="connsiteX34" fmla="*/ 408317 w 605680"/>
              <a:gd name="connsiteY34" fmla="*/ 231594 h 548298"/>
              <a:gd name="connsiteX35" fmla="*/ 393491 w 605680"/>
              <a:gd name="connsiteY35" fmla="*/ 258589 h 548298"/>
              <a:gd name="connsiteX36" fmla="*/ 416864 w 605680"/>
              <a:gd name="connsiteY36" fmla="*/ 333129 h 548298"/>
              <a:gd name="connsiteX37" fmla="*/ 467272 w 605680"/>
              <a:gd name="connsiteY37" fmla="*/ 311185 h 548298"/>
              <a:gd name="connsiteX38" fmla="*/ 483319 w 605680"/>
              <a:gd name="connsiteY38" fmla="*/ 295162 h 548298"/>
              <a:gd name="connsiteX39" fmla="*/ 530587 w 605680"/>
              <a:gd name="connsiteY39" fmla="*/ 231594 h 548298"/>
              <a:gd name="connsiteX40" fmla="*/ 525180 w 605680"/>
              <a:gd name="connsiteY40" fmla="*/ 318500 h 548298"/>
              <a:gd name="connsiteX41" fmla="*/ 379363 w 605680"/>
              <a:gd name="connsiteY41" fmla="*/ 415855 h 548298"/>
              <a:gd name="connsiteX42" fmla="*/ 346920 w 605680"/>
              <a:gd name="connsiteY42" fmla="*/ 431529 h 548298"/>
              <a:gd name="connsiteX43" fmla="*/ 79007 w 605680"/>
              <a:gd name="connsiteY43" fmla="*/ 485867 h 548298"/>
              <a:gd name="connsiteX44" fmla="*/ 231801 w 605680"/>
              <a:gd name="connsiteY44" fmla="*/ 33052 h 548298"/>
              <a:gd name="connsiteX45" fmla="*/ 305846 w 605680"/>
              <a:gd name="connsiteY45" fmla="*/ 28897 h 548298"/>
              <a:gd name="connsiteX46" fmla="*/ 590540 w 605680"/>
              <a:gd name="connsiteY46" fmla="*/ 0 h 548298"/>
              <a:gd name="connsiteX47" fmla="*/ 602576 w 605680"/>
              <a:gd name="connsiteY47" fmla="*/ 90717 h 548298"/>
              <a:gd name="connsiteX48" fmla="*/ 588970 w 605680"/>
              <a:gd name="connsiteY48" fmla="*/ 121711 h 548298"/>
              <a:gd name="connsiteX49" fmla="*/ 505063 w 605680"/>
              <a:gd name="connsiteY49" fmla="*/ 129024 h 548298"/>
              <a:gd name="connsiteX50" fmla="*/ 497736 w 605680"/>
              <a:gd name="connsiteY50" fmla="*/ 45098 h 548298"/>
              <a:gd name="connsiteX51" fmla="*/ 501399 w 605680"/>
              <a:gd name="connsiteY51" fmla="*/ 41093 h 548298"/>
              <a:gd name="connsiteX52" fmla="*/ 501225 w 605680"/>
              <a:gd name="connsiteY52" fmla="*/ 40919 h 548298"/>
              <a:gd name="connsiteX53" fmla="*/ 555651 w 605680"/>
              <a:gd name="connsiteY53" fmla="*/ 8880 h 548298"/>
              <a:gd name="connsiteX54" fmla="*/ 590540 w 605680"/>
              <a:gd name="connsiteY54" fmla="*/ 0 h 548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605680" h="548298">
                <a:moveTo>
                  <a:pt x="203544" y="393040"/>
                </a:moveTo>
                <a:cubicBezTo>
                  <a:pt x="177032" y="393040"/>
                  <a:pt x="155404" y="414462"/>
                  <a:pt x="155404" y="441108"/>
                </a:cubicBezTo>
                <a:cubicBezTo>
                  <a:pt x="155404" y="467580"/>
                  <a:pt x="177032" y="489002"/>
                  <a:pt x="203544" y="489002"/>
                </a:cubicBezTo>
                <a:cubicBezTo>
                  <a:pt x="230057" y="489002"/>
                  <a:pt x="251511" y="467580"/>
                  <a:pt x="251511" y="441108"/>
                </a:cubicBezTo>
                <a:cubicBezTo>
                  <a:pt x="251511" y="414462"/>
                  <a:pt x="230057" y="393040"/>
                  <a:pt x="203544" y="393040"/>
                </a:cubicBezTo>
                <a:close/>
                <a:moveTo>
                  <a:pt x="109182" y="297078"/>
                </a:moveTo>
                <a:cubicBezTo>
                  <a:pt x="82669" y="297078"/>
                  <a:pt x="61215" y="318500"/>
                  <a:pt x="61215" y="344972"/>
                </a:cubicBezTo>
                <a:cubicBezTo>
                  <a:pt x="61215" y="371444"/>
                  <a:pt x="82669" y="393040"/>
                  <a:pt x="109182" y="393040"/>
                </a:cubicBezTo>
                <a:cubicBezTo>
                  <a:pt x="135694" y="393040"/>
                  <a:pt x="157322" y="371444"/>
                  <a:pt x="157322" y="344972"/>
                </a:cubicBezTo>
                <a:cubicBezTo>
                  <a:pt x="157322" y="318500"/>
                  <a:pt x="135694" y="297078"/>
                  <a:pt x="109182" y="297078"/>
                </a:cubicBezTo>
                <a:close/>
                <a:moveTo>
                  <a:pt x="449089" y="177613"/>
                </a:moveTo>
                <a:cubicBezTo>
                  <a:pt x="450310" y="178832"/>
                  <a:pt x="451706" y="180051"/>
                  <a:pt x="453101" y="181270"/>
                </a:cubicBezTo>
                <a:cubicBezTo>
                  <a:pt x="468453" y="194157"/>
                  <a:pt x="492526" y="210701"/>
                  <a:pt x="519216" y="216796"/>
                </a:cubicBezTo>
                <a:lnTo>
                  <a:pt x="461824" y="294118"/>
                </a:lnTo>
                <a:cubicBezTo>
                  <a:pt x="449438" y="310836"/>
                  <a:pt x="430075" y="318673"/>
                  <a:pt x="418212" y="311881"/>
                </a:cubicBezTo>
                <a:cubicBezTo>
                  <a:pt x="406525" y="305089"/>
                  <a:pt x="403559" y="284192"/>
                  <a:pt x="411758" y="265210"/>
                </a:cubicBezTo>
                <a:close/>
                <a:moveTo>
                  <a:pt x="136915" y="173425"/>
                </a:moveTo>
                <a:cubicBezTo>
                  <a:pt x="110403" y="173425"/>
                  <a:pt x="88949" y="194847"/>
                  <a:pt x="88949" y="221319"/>
                </a:cubicBezTo>
                <a:cubicBezTo>
                  <a:pt x="88949" y="247791"/>
                  <a:pt x="110403" y="269387"/>
                  <a:pt x="136915" y="269387"/>
                </a:cubicBezTo>
                <a:cubicBezTo>
                  <a:pt x="163427" y="269387"/>
                  <a:pt x="185056" y="247791"/>
                  <a:pt x="185056" y="221319"/>
                </a:cubicBezTo>
                <a:cubicBezTo>
                  <a:pt x="185056" y="194847"/>
                  <a:pt x="163427" y="173425"/>
                  <a:pt x="136915" y="173425"/>
                </a:cubicBezTo>
                <a:close/>
                <a:moveTo>
                  <a:pt x="479079" y="107118"/>
                </a:moveTo>
                <a:cubicBezTo>
                  <a:pt x="483090" y="117910"/>
                  <a:pt x="489892" y="127832"/>
                  <a:pt x="499309" y="135840"/>
                </a:cubicBezTo>
                <a:cubicBezTo>
                  <a:pt x="520237" y="153247"/>
                  <a:pt x="548489" y="156206"/>
                  <a:pt x="571858" y="145762"/>
                </a:cubicBezTo>
                <a:lnTo>
                  <a:pt x="540467" y="188061"/>
                </a:lnTo>
                <a:cubicBezTo>
                  <a:pt x="510296" y="188409"/>
                  <a:pt x="477161" y="162298"/>
                  <a:pt x="461988" y="147328"/>
                </a:cubicBezTo>
                <a:close/>
                <a:moveTo>
                  <a:pt x="242266" y="90351"/>
                </a:moveTo>
                <a:cubicBezTo>
                  <a:pt x="215754" y="90351"/>
                  <a:pt x="194300" y="111773"/>
                  <a:pt x="194300" y="138245"/>
                </a:cubicBezTo>
                <a:cubicBezTo>
                  <a:pt x="194300" y="164717"/>
                  <a:pt x="215754" y="186313"/>
                  <a:pt x="242266" y="186313"/>
                </a:cubicBezTo>
                <a:cubicBezTo>
                  <a:pt x="268953" y="186313"/>
                  <a:pt x="290407" y="164717"/>
                  <a:pt x="290407" y="138245"/>
                </a:cubicBezTo>
                <a:cubicBezTo>
                  <a:pt x="290407" y="111773"/>
                  <a:pt x="268779" y="90351"/>
                  <a:pt x="242266" y="90351"/>
                </a:cubicBezTo>
                <a:close/>
                <a:moveTo>
                  <a:pt x="305846" y="28897"/>
                </a:moveTo>
                <a:cubicBezTo>
                  <a:pt x="374664" y="32824"/>
                  <a:pt x="427809" y="59699"/>
                  <a:pt x="465353" y="97840"/>
                </a:cubicBezTo>
                <a:lnTo>
                  <a:pt x="448783" y="136852"/>
                </a:lnTo>
                <a:lnTo>
                  <a:pt x="408317" y="231594"/>
                </a:lnTo>
                <a:cubicBezTo>
                  <a:pt x="402212" y="239083"/>
                  <a:pt x="396979" y="248139"/>
                  <a:pt x="393491" y="258589"/>
                </a:cubicBezTo>
                <a:cubicBezTo>
                  <a:pt x="382502" y="292028"/>
                  <a:pt x="392968" y="325466"/>
                  <a:pt x="416864" y="333129"/>
                </a:cubicBezTo>
                <a:cubicBezTo>
                  <a:pt x="434131" y="338876"/>
                  <a:pt x="453667" y="329472"/>
                  <a:pt x="467272" y="311185"/>
                </a:cubicBezTo>
                <a:cubicBezTo>
                  <a:pt x="473202" y="306831"/>
                  <a:pt x="478784" y="301432"/>
                  <a:pt x="483319" y="295162"/>
                </a:cubicBezTo>
                <a:lnTo>
                  <a:pt x="530587" y="231594"/>
                </a:lnTo>
                <a:cubicBezTo>
                  <a:pt x="534599" y="261550"/>
                  <a:pt x="532855" y="291331"/>
                  <a:pt x="525180" y="318500"/>
                </a:cubicBezTo>
                <a:cubicBezTo>
                  <a:pt x="497621" y="415681"/>
                  <a:pt x="418259" y="420035"/>
                  <a:pt x="379363" y="415855"/>
                </a:cubicBezTo>
                <a:cubicBezTo>
                  <a:pt x="367153" y="414636"/>
                  <a:pt x="352850" y="420906"/>
                  <a:pt x="346920" y="431529"/>
                </a:cubicBezTo>
                <a:cubicBezTo>
                  <a:pt x="293547" y="525575"/>
                  <a:pt x="219766" y="610391"/>
                  <a:pt x="79007" y="485867"/>
                </a:cubicBezTo>
                <a:cubicBezTo>
                  <a:pt x="-71346" y="352983"/>
                  <a:pt x="167" y="69974"/>
                  <a:pt x="231801" y="33052"/>
                </a:cubicBezTo>
                <a:cubicBezTo>
                  <a:pt x="258226" y="28829"/>
                  <a:pt x="282907" y="27588"/>
                  <a:pt x="305846" y="28897"/>
                </a:cubicBezTo>
                <a:close/>
                <a:moveTo>
                  <a:pt x="590540" y="0"/>
                </a:moveTo>
                <a:cubicBezTo>
                  <a:pt x="590540" y="0"/>
                  <a:pt x="613915" y="36566"/>
                  <a:pt x="602576" y="90717"/>
                </a:cubicBezTo>
                <a:cubicBezTo>
                  <a:pt x="601181" y="101687"/>
                  <a:pt x="596645" y="112483"/>
                  <a:pt x="588970" y="121711"/>
                </a:cubicBezTo>
                <a:cubicBezTo>
                  <a:pt x="567862" y="146785"/>
                  <a:pt x="530357" y="150093"/>
                  <a:pt x="505063" y="129024"/>
                </a:cubicBezTo>
                <a:cubicBezTo>
                  <a:pt x="479768" y="107781"/>
                  <a:pt x="476454" y="70345"/>
                  <a:pt x="497736" y="45098"/>
                </a:cubicBezTo>
                <a:cubicBezTo>
                  <a:pt x="498957" y="43705"/>
                  <a:pt x="500178" y="42312"/>
                  <a:pt x="501399" y="41093"/>
                </a:cubicBezTo>
                <a:lnTo>
                  <a:pt x="501225" y="40919"/>
                </a:lnTo>
                <a:cubicBezTo>
                  <a:pt x="501225" y="40919"/>
                  <a:pt x="524600" y="10796"/>
                  <a:pt x="555651" y="8880"/>
                </a:cubicBezTo>
                <a:cubicBezTo>
                  <a:pt x="586876" y="6791"/>
                  <a:pt x="590540" y="0"/>
                  <a:pt x="5905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paint-palette-and-brush_27557">
            <a:extLst>
              <a:ext uri="{FF2B5EF4-FFF2-40B4-BE49-F238E27FC236}">
                <a16:creationId xmlns:a16="http://schemas.microsoft.com/office/drawing/2014/main" id="{54F71652-2D7E-B202-8001-4E5615082A68}"/>
              </a:ext>
            </a:extLst>
          </p:cNvPr>
          <p:cNvSpPr>
            <a:spLocks noChangeAspect="1"/>
          </p:cNvSpPr>
          <p:nvPr/>
        </p:nvSpPr>
        <p:spPr bwMode="auto">
          <a:xfrm>
            <a:off x="8523260" y="1017256"/>
            <a:ext cx="609684" cy="551923"/>
          </a:xfrm>
          <a:custGeom>
            <a:avLst/>
            <a:gdLst>
              <a:gd name="connsiteX0" fmla="*/ 203544 w 605680"/>
              <a:gd name="connsiteY0" fmla="*/ 393040 h 548298"/>
              <a:gd name="connsiteX1" fmla="*/ 155404 w 605680"/>
              <a:gd name="connsiteY1" fmla="*/ 441108 h 548298"/>
              <a:gd name="connsiteX2" fmla="*/ 203544 w 605680"/>
              <a:gd name="connsiteY2" fmla="*/ 489002 h 548298"/>
              <a:gd name="connsiteX3" fmla="*/ 251511 w 605680"/>
              <a:gd name="connsiteY3" fmla="*/ 441108 h 548298"/>
              <a:gd name="connsiteX4" fmla="*/ 203544 w 605680"/>
              <a:gd name="connsiteY4" fmla="*/ 393040 h 548298"/>
              <a:gd name="connsiteX5" fmla="*/ 109182 w 605680"/>
              <a:gd name="connsiteY5" fmla="*/ 297078 h 548298"/>
              <a:gd name="connsiteX6" fmla="*/ 61215 w 605680"/>
              <a:gd name="connsiteY6" fmla="*/ 344972 h 548298"/>
              <a:gd name="connsiteX7" fmla="*/ 109182 w 605680"/>
              <a:gd name="connsiteY7" fmla="*/ 393040 h 548298"/>
              <a:gd name="connsiteX8" fmla="*/ 157322 w 605680"/>
              <a:gd name="connsiteY8" fmla="*/ 344972 h 548298"/>
              <a:gd name="connsiteX9" fmla="*/ 109182 w 605680"/>
              <a:gd name="connsiteY9" fmla="*/ 297078 h 548298"/>
              <a:gd name="connsiteX10" fmla="*/ 449089 w 605680"/>
              <a:gd name="connsiteY10" fmla="*/ 177613 h 548298"/>
              <a:gd name="connsiteX11" fmla="*/ 453101 w 605680"/>
              <a:gd name="connsiteY11" fmla="*/ 181270 h 548298"/>
              <a:gd name="connsiteX12" fmla="*/ 519216 w 605680"/>
              <a:gd name="connsiteY12" fmla="*/ 216796 h 548298"/>
              <a:gd name="connsiteX13" fmla="*/ 461824 w 605680"/>
              <a:gd name="connsiteY13" fmla="*/ 294118 h 548298"/>
              <a:gd name="connsiteX14" fmla="*/ 418212 w 605680"/>
              <a:gd name="connsiteY14" fmla="*/ 311881 h 548298"/>
              <a:gd name="connsiteX15" fmla="*/ 411758 w 605680"/>
              <a:gd name="connsiteY15" fmla="*/ 265210 h 548298"/>
              <a:gd name="connsiteX16" fmla="*/ 136915 w 605680"/>
              <a:gd name="connsiteY16" fmla="*/ 173425 h 548298"/>
              <a:gd name="connsiteX17" fmla="*/ 88949 w 605680"/>
              <a:gd name="connsiteY17" fmla="*/ 221319 h 548298"/>
              <a:gd name="connsiteX18" fmla="*/ 136915 w 605680"/>
              <a:gd name="connsiteY18" fmla="*/ 269387 h 548298"/>
              <a:gd name="connsiteX19" fmla="*/ 185056 w 605680"/>
              <a:gd name="connsiteY19" fmla="*/ 221319 h 548298"/>
              <a:gd name="connsiteX20" fmla="*/ 136915 w 605680"/>
              <a:gd name="connsiteY20" fmla="*/ 173425 h 548298"/>
              <a:gd name="connsiteX21" fmla="*/ 479079 w 605680"/>
              <a:gd name="connsiteY21" fmla="*/ 107118 h 548298"/>
              <a:gd name="connsiteX22" fmla="*/ 499309 w 605680"/>
              <a:gd name="connsiteY22" fmla="*/ 135840 h 548298"/>
              <a:gd name="connsiteX23" fmla="*/ 571858 w 605680"/>
              <a:gd name="connsiteY23" fmla="*/ 145762 h 548298"/>
              <a:gd name="connsiteX24" fmla="*/ 540467 w 605680"/>
              <a:gd name="connsiteY24" fmla="*/ 188061 h 548298"/>
              <a:gd name="connsiteX25" fmla="*/ 461988 w 605680"/>
              <a:gd name="connsiteY25" fmla="*/ 147328 h 548298"/>
              <a:gd name="connsiteX26" fmla="*/ 242266 w 605680"/>
              <a:gd name="connsiteY26" fmla="*/ 90351 h 548298"/>
              <a:gd name="connsiteX27" fmla="*/ 194300 w 605680"/>
              <a:gd name="connsiteY27" fmla="*/ 138245 h 548298"/>
              <a:gd name="connsiteX28" fmla="*/ 242266 w 605680"/>
              <a:gd name="connsiteY28" fmla="*/ 186313 h 548298"/>
              <a:gd name="connsiteX29" fmla="*/ 290407 w 605680"/>
              <a:gd name="connsiteY29" fmla="*/ 138245 h 548298"/>
              <a:gd name="connsiteX30" fmla="*/ 242266 w 605680"/>
              <a:gd name="connsiteY30" fmla="*/ 90351 h 548298"/>
              <a:gd name="connsiteX31" fmla="*/ 305846 w 605680"/>
              <a:gd name="connsiteY31" fmla="*/ 28897 h 548298"/>
              <a:gd name="connsiteX32" fmla="*/ 465353 w 605680"/>
              <a:gd name="connsiteY32" fmla="*/ 97840 h 548298"/>
              <a:gd name="connsiteX33" fmla="*/ 448783 w 605680"/>
              <a:gd name="connsiteY33" fmla="*/ 136852 h 548298"/>
              <a:gd name="connsiteX34" fmla="*/ 408317 w 605680"/>
              <a:gd name="connsiteY34" fmla="*/ 231594 h 548298"/>
              <a:gd name="connsiteX35" fmla="*/ 393491 w 605680"/>
              <a:gd name="connsiteY35" fmla="*/ 258589 h 548298"/>
              <a:gd name="connsiteX36" fmla="*/ 416864 w 605680"/>
              <a:gd name="connsiteY36" fmla="*/ 333129 h 548298"/>
              <a:gd name="connsiteX37" fmla="*/ 467272 w 605680"/>
              <a:gd name="connsiteY37" fmla="*/ 311185 h 548298"/>
              <a:gd name="connsiteX38" fmla="*/ 483319 w 605680"/>
              <a:gd name="connsiteY38" fmla="*/ 295162 h 548298"/>
              <a:gd name="connsiteX39" fmla="*/ 530587 w 605680"/>
              <a:gd name="connsiteY39" fmla="*/ 231594 h 548298"/>
              <a:gd name="connsiteX40" fmla="*/ 525180 w 605680"/>
              <a:gd name="connsiteY40" fmla="*/ 318500 h 548298"/>
              <a:gd name="connsiteX41" fmla="*/ 379363 w 605680"/>
              <a:gd name="connsiteY41" fmla="*/ 415855 h 548298"/>
              <a:gd name="connsiteX42" fmla="*/ 346920 w 605680"/>
              <a:gd name="connsiteY42" fmla="*/ 431529 h 548298"/>
              <a:gd name="connsiteX43" fmla="*/ 79007 w 605680"/>
              <a:gd name="connsiteY43" fmla="*/ 485867 h 548298"/>
              <a:gd name="connsiteX44" fmla="*/ 231801 w 605680"/>
              <a:gd name="connsiteY44" fmla="*/ 33052 h 548298"/>
              <a:gd name="connsiteX45" fmla="*/ 305846 w 605680"/>
              <a:gd name="connsiteY45" fmla="*/ 28897 h 548298"/>
              <a:gd name="connsiteX46" fmla="*/ 590540 w 605680"/>
              <a:gd name="connsiteY46" fmla="*/ 0 h 548298"/>
              <a:gd name="connsiteX47" fmla="*/ 602576 w 605680"/>
              <a:gd name="connsiteY47" fmla="*/ 90717 h 548298"/>
              <a:gd name="connsiteX48" fmla="*/ 588970 w 605680"/>
              <a:gd name="connsiteY48" fmla="*/ 121711 h 548298"/>
              <a:gd name="connsiteX49" fmla="*/ 505063 w 605680"/>
              <a:gd name="connsiteY49" fmla="*/ 129024 h 548298"/>
              <a:gd name="connsiteX50" fmla="*/ 497736 w 605680"/>
              <a:gd name="connsiteY50" fmla="*/ 45098 h 548298"/>
              <a:gd name="connsiteX51" fmla="*/ 501399 w 605680"/>
              <a:gd name="connsiteY51" fmla="*/ 41093 h 548298"/>
              <a:gd name="connsiteX52" fmla="*/ 501225 w 605680"/>
              <a:gd name="connsiteY52" fmla="*/ 40919 h 548298"/>
              <a:gd name="connsiteX53" fmla="*/ 555651 w 605680"/>
              <a:gd name="connsiteY53" fmla="*/ 8880 h 548298"/>
              <a:gd name="connsiteX54" fmla="*/ 590540 w 605680"/>
              <a:gd name="connsiteY54" fmla="*/ 0 h 548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605680" h="548298">
                <a:moveTo>
                  <a:pt x="203544" y="393040"/>
                </a:moveTo>
                <a:cubicBezTo>
                  <a:pt x="177032" y="393040"/>
                  <a:pt x="155404" y="414462"/>
                  <a:pt x="155404" y="441108"/>
                </a:cubicBezTo>
                <a:cubicBezTo>
                  <a:pt x="155404" y="467580"/>
                  <a:pt x="177032" y="489002"/>
                  <a:pt x="203544" y="489002"/>
                </a:cubicBezTo>
                <a:cubicBezTo>
                  <a:pt x="230057" y="489002"/>
                  <a:pt x="251511" y="467580"/>
                  <a:pt x="251511" y="441108"/>
                </a:cubicBezTo>
                <a:cubicBezTo>
                  <a:pt x="251511" y="414462"/>
                  <a:pt x="230057" y="393040"/>
                  <a:pt x="203544" y="393040"/>
                </a:cubicBezTo>
                <a:close/>
                <a:moveTo>
                  <a:pt x="109182" y="297078"/>
                </a:moveTo>
                <a:cubicBezTo>
                  <a:pt x="82669" y="297078"/>
                  <a:pt x="61215" y="318500"/>
                  <a:pt x="61215" y="344972"/>
                </a:cubicBezTo>
                <a:cubicBezTo>
                  <a:pt x="61215" y="371444"/>
                  <a:pt x="82669" y="393040"/>
                  <a:pt x="109182" y="393040"/>
                </a:cubicBezTo>
                <a:cubicBezTo>
                  <a:pt x="135694" y="393040"/>
                  <a:pt x="157322" y="371444"/>
                  <a:pt x="157322" y="344972"/>
                </a:cubicBezTo>
                <a:cubicBezTo>
                  <a:pt x="157322" y="318500"/>
                  <a:pt x="135694" y="297078"/>
                  <a:pt x="109182" y="297078"/>
                </a:cubicBezTo>
                <a:close/>
                <a:moveTo>
                  <a:pt x="449089" y="177613"/>
                </a:moveTo>
                <a:cubicBezTo>
                  <a:pt x="450310" y="178832"/>
                  <a:pt x="451706" y="180051"/>
                  <a:pt x="453101" y="181270"/>
                </a:cubicBezTo>
                <a:cubicBezTo>
                  <a:pt x="468453" y="194157"/>
                  <a:pt x="492526" y="210701"/>
                  <a:pt x="519216" y="216796"/>
                </a:cubicBezTo>
                <a:lnTo>
                  <a:pt x="461824" y="294118"/>
                </a:lnTo>
                <a:cubicBezTo>
                  <a:pt x="449438" y="310836"/>
                  <a:pt x="430075" y="318673"/>
                  <a:pt x="418212" y="311881"/>
                </a:cubicBezTo>
                <a:cubicBezTo>
                  <a:pt x="406525" y="305089"/>
                  <a:pt x="403559" y="284192"/>
                  <a:pt x="411758" y="265210"/>
                </a:cubicBezTo>
                <a:close/>
                <a:moveTo>
                  <a:pt x="136915" y="173425"/>
                </a:moveTo>
                <a:cubicBezTo>
                  <a:pt x="110403" y="173425"/>
                  <a:pt x="88949" y="194847"/>
                  <a:pt x="88949" y="221319"/>
                </a:cubicBezTo>
                <a:cubicBezTo>
                  <a:pt x="88949" y="247791"/>
                  <a:pt x="110403" y="269387"/>
                  <a:pt x="136915" y="269387"/>
                </a:cubicBezTo>
                <a:cubicBezTo>
                  <a:pt x="163427" y="269387"/>
                  <a:pt x="185056" y="247791"/>
                  <a:pt x="185056" y="221319"/>
                </a:cubicBezTo>
                <a:cubicBezTo>
                  <a:pt x="185056" y="194847"/>
                  <a:pt x="163427" y="173425"/>
                  <a:pt x="136915" y="173425"/>
                </a:cubicBezTo>
                <a:close/>
                <a:moveTo>
                  <a:pt x="479079" y="107118"/>
                </a:moveTo>
                <a:cubicBezTo>
                  <a:pt x="483090" y="117910"/>
                  <a:pt x="489892" y="127832"/>
                  <a:pt x="499309" y="135840"/>
                </a:cubicBezTo>
                <a:cubicBezTo>
                  <a:pt x="520237" y="153247"/>
                  <a:pt x="548489" y="156206"/>
                  <a:pt x="571858" y="145762"/>
                </a:cubicBezTo>
                <a:lnTo>
                  <a:pt x="540467" y="188061"/>
                </a:lnTo>
                <a:cubicBezTo>
                  <a:pt x="510296" y="188409"/>
                  <a:pt x="477161" y="162298"/>
                  <a:pt x="461988" y="147328"/>
                </a:cubicBezTo>
                <a:close/>
                <a:moveTo>
                  <a:pt x="242266" y="90351"/>
                </a:moveTo>
                <a:cubicBezTo>
                  <a:pt x="215754" y="90351"/>
                  <a:pt x="194300" y="111773"/>
                  <a:pt x="194300" y="138245"/>
                </a:cubicBezTo>
                <a:cubicBezTo>
                  <a:pt x="194300" y="164717"/>
                  <a:pt x="215754" y="186313"/>
                  <a:pt x="242266" y="186313"/>
                </a:cubicBezTo>
                <a:cubicBezTo>
                  <a:pt x="268953" y="186313"/>
                  <a:pt x="290407" y="164717"/>
                  <a:pt x="290407" y="138245"/>
                </a:cubicBezTo>
                <a:cubicBezTo>
                  <a:pt x="290407" y="111773"/>
                  <a:pt x="268779" y="90351"/>
                  <a:pt x="242266" y="90351"/>
                </a:cubicBezTo>
                <a:close/>
                <a:moveTo>
                  <a:pt x="305846" y="28897"/>
                </a:moveTo>
                <a:cubicBezTo>
                  <a:pt x="374664" y="32824"/>
                  <a:pt x="427809" y="59699"/>
                  <a:pt x="465353" y="97840"/>
                </a:cubicBezTo>
                <a:lnTo>
                  <a:pt x="448783" y="136852"/>
                </a:lnTo>
                <a:lnTo>
                  <a:pt x="408317" y="231594"/>
                </a:lnTo>
                <a:cubicBezTo>
                  <a:pt x="402212" y="239083"/>
                  <a:pt x="396979" y="248139"/>
                  <a:pt x="393491" y="258589"/>
                </a:cubicBezTo>
                <a:cubicBezTo>
                  <a:pt x="382502" y="292028"/>
                  <a:pt x="392968" y="325466"/>
                  <a:pt x="416864" y="333129"/>
                </a:cubicBezTo>
                <a:cubicBezTo>
                  <a:pt x="434131" y="338876"/>
                  <a:pt x="453667" y="329472"/>
                  <a:pt x="467272" y="311185"/>
                </a:cubicBezTo>
                <a:cubicBezTo>
                  <a:pt x="473202" y="306831"/>
                  <a:pt x="478784" y="301432"/>
                  <a:pt x="483319" y="295162"/>
                </a:cubicBezTo>
                <a:lnTo>
                  <a:pt x="530587" y="231594"/>
                </a:lnTo>
                <a:cubicBezTo>
                  <a:pt x="534599" y="261550"/>
                  <a:pt x="532855" y="291331"/>
                  <a:pt x="525180" y="318500"/>
                </a:cubicBezTo>
                <a:cubicBezTo>
                  <a:pt x="497621" y="415681"/>
                  <a:pt x="418259" y="420035"/>
                  <a:pt x="379363" y="415855"/>
                </a:cubicBezTo>
                <a:cubicBezTo>
                  <a:pt x="367153" y="414636"/>
                  <a:pt x="352850" y="420906"/>
                  <a:pt x="346920" y="431529"/>
                </a:cubicBezTo>
                <a:cubicBezTo>
                  <a:pt x="293547" y="525575"/>
                  <a:pt x="219766" y="610391"/>
                  <a:pt x="79007" y="485867"/>
                </a:cubicBezTo>
                <a:cubicBezTo>
                  <a:pt x="-71346" y="352983"/>
                  <a:pt x="167" y="69974"/>
                  <a:pt x="231801" y="33052"/>
                </a:cubicBezTo>
                <a:cubicBezTo>
                  <a:pt x="258226" y="28829"/>
                  <a:pt x="282907" y="27588"/>
                  <a:pt x="305846" y="28897"/>
                </a:cubicBezTo>
                <a:close/>
                <a:moveTo>
                  <a:pt x="590540" y="0"/>
                </a:moveTo>
                <a:cubicBezTo>
                  <a:pt x="590540" y="0"/>
                  <a:pt x="613915" y="36566"/>
                  <a:pt x="602576" y="90717"/>
                </a:cubicBezTo>
                <a:cubicBezTo>
                  <a:pt x="601181" y="101687"/>
                  <a:pt x="596645" y="112483"/>
                  <a:pt x="588970" y="121711"/>
                </a:cubicBezTo>
                <a:cubicBezTo>
                  <a:pt x="567862" y="146785"/>
                  <a:pt x="530357" y="150093"/>
                  <a:pt x="505063" y="129024"/>
                </a:cubicBezTo>
                <a:cubicBezTo>
                  <a:pt x="479768" y="107781"/>
                  <a:pt x="476454" y="70345"/>
                  <a:pt x="497736" y="45098"/>
                </a:cubicBezTo>
                <a:cubicBezTo>
                  <a:pt x="498957" y="43705"/>
                  <a:pt x="500178" y="42312"/>
                  <a:pt x="501399" y="41093"/>
                </a:cubicBezTo>
                <a:lnTo>
                  <a:pt x="501225" y="40919"/>
                </a:lnTo>
                <a:cubicBezTo>
                  <a:pt x="501225" y="40919"/>
                  <a:pt x="524600" y="10796"/>
                  <a:pt x="555651" y="8880"/>
                </a:cubicBezTo>
                <a:cubicBezTo>
                  <a:pt x="586876" y="6791"/>
                  <a:pt x="590540" y="0"/>
                  <a:pt x="5905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21" name="图片 39">
            <a:extLst>
              <a:ext uri="{FF2B5EF4-FFF2-40B4-BE49-F238E27FC236}">
                <a16:creationId xmlns:a16="http://schemas.microsoft.com/office/drawing/2014/main" id="{1FFAFBB9-86DB-B2B2-0EE7-02298D93EC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4810">
            <a:off x="7104147" y="4027461"/>
            <a:ext cx="4988434" cy="3211552"/>
          </a:xfrm>
          <a:prstGeom prst="rect">
            <a:avLst/>
          </a:prstGeom>
        </p:spPr>
      </p:pic>
      <p:sp>
        <p:nvSpPr>
          <p:cNvPr id="22" name="fountain-pen-close-up_16941">
            <a:extLst>
              <a:ext uri="{FF2B5EF4-FFF2-40B4-BE49-F238E27FC236}">
                <a16:creationId xmlns:a16="http://schemas.microsoft.com/office/drawing/2014/main" id="{1DBF2E80-349A-80E0-3E21-34DD676E0D7F}"/>
              </a:ext>
            </a:extLst>
          </p:cNvPr>
          <p:cNvSpPr>
            <a:spLocks noChangeAspect="1"/>
          </p:cNvSpPr>
          <p:nvPr/>
        </p:nvSpPr>
        <p:spPr bwMode="auto">
          <a:xfrm flipV="1">
            <a:off x="387106" y="1363022"/>
            <a:ext cx="588447" cy="609685"/>
          </a:xfrm>
          <a:custGeom>
            <a:avLst/>
            <a:gdLst>
              <a:gd name="connsiteX0" fmla="*/ 231093 w 584535"/>
              <a:gd name="connsiteY0" fmla="*/ 221335 h 605631"/>
              <a:gd name="connsiteX1" fmla="*/ 258806 w 584535"/>
              <a:gd name="connsiteY1" fmla="*/ 260395 h 605631"/>
              <a:gd name="connsiteX2" fmla="*/ 261251 w 584535"/>
              <a:gd name="connsiteY2" fmla="*/ 275313 h 605631"/>
              <a:gd name="connsiteX3" fmla="*/ 256497 w 584535"/>
              <a:gd name="connsiteY3" fmla="*/ 307185 h 605631"/>
              <a:gd name="connsiteX4" fmla="*/ 196181 w 584535"/>
              <a:gd name="connsiteY4" fmla="*/ 302845 h 605631"/>
              <a:gd name="connsiteX5" fmla="*/ 162355 w 584535"/>
              <a:gd name="connsiteY5" fmla="*/ 350313 h 605631"/>
              <a:gd name="connsiteX6" fmla="*/ 138174 w 584535"/>
              <a:gd name="connsiteY6" fmla="*/ 337700 h 605631"/>
              <a:gd name="connsiteX7" fmla="*/ 130974 w 584535"/>
              <a:gd name="connsiteY7" fmla="*/ 332411 h 605631"/>
              <a:gd name="connsiteX8" fmla="*/ 119563 w 584535"/>
              <a:gd name="connsiteY8" fmla="*/ 318984 h 605631"/>
              <a:gd name="connsiteX9" fmla="*/ 108967 w 584535"/>
              <a:gd name="connsiteY9" fmla="*/ 278704 h 605631"/>
              <a:gd name="connsiteX10" fmla="*/ 150808 w 584535"/>
              <a:gd name="connsiteY10" fmla="*/ 239644 h 605631"/>
              <a:gd name="connsiteX11" fmla="*/ 231093 w 584535"/>
              <a:gd name="connsiteY11" fmla="*/ 221335 h 605631"/>
              <a:gd name="connsiteX12" fmla="*/ 562095 w 584535"/>
              <a:gd name="connsiteY12" fmla="*/ 196204 h 605631"/>
              <a:gd name="connsiteX13" fmla="*/ 571666 w 584535"/>
              <a:gd name="connsiteY13" fmla="*/ 213752 h 605631"/>
              <a:gd name="connsiteX14" fmla="*/ 545718 w 584535"/>
              <a:gd name="connsiteY14" fmla="*/ 311413 h 605631"/>
              <a:gd name="connsiteX15" fmla="*/ 515287 w 584535"/>
              <a:gd name="connsiteY15" fmla="*/ 379911 h 605631"/>
              <a:gd name="connsiteX16" fmla="*/ 567047 w 584535"/>
              <a:gd name="connsiteY16" fmla="*/ 408124 h 605631"/>
              <a:gd name="connsiteX17" fmla="*/ 441655 w 584535"/>
              <a:gd name="connsiteY17" fmla="*/ 529928 h 605631"/>
              <a:gd name="connsiteX18" fmla="*/ 564738 w 584535"/>
              <a:gd name="connsiteY18" fmla="*/ 575503 h 605631"/>
              <a:gd name="connsiteX19" fmla="*/ 561885 w 584535"/>
              <a:gd name="connsiteY19" fmla="*/ 592322 h 605631"/>
              <a:gd name="connsiteX20" fmla="*/ 376582 w 584535"/>
              <a:gd name="connsiteY20" fmla="*/ 599104 h 605631"/>
              <a:gd name="connsiteX21" fmla="*/ 340581 w 584535"/>
              <a:gd name="connsiteY21" fmla="*/ 579708 h 605631"/>
              <a:gd name="connsiteX22" fmla="*/ 341804 w 584535"/>
              <a:gd name="connsiteY22" fmla="*/ 579843 h 605631"/>
              <a:gd name="connsiteX23" fmla="*/ 285425 w 584535"/>
              <a:gd name="connsiteY23" fmla="*/ 452749 h 605631"/>
              <a:gd name="connsiteX24" fmla="*/ 285425 w 584535"/>
              <a:gd name="connsiteY24" fmla="*/ 435659 h 605631"/>
              <a:gd name="connsiteX25" fmla="*/ 267764 w 584535"/>
              <a:gd name="connsiteY25" fmla="*/ 425350 h 605631"/>
              <a:gd name="connsiteX26" fmla="*/ 264232 w 584535"/>
              <a:gd name="connsiteY26" fmla="*/ 445560 h 605631"/>
              <a:gd name="connsiteX27" fmla="*/ 276051 w 584535"/>
              <a:gd name="connsiteY27" fmla="*/ 456276 h 605631"/>
              <a:gd name="connsiteX28" fmla="*/ 335147 w 584535"/>
              <a:gd name="connsiteY28" fmla="*/ 588389 h 605631"/>
              <a:gd name="connsiteX29" fmla="*/ 325773 w 584535"/>
              <a:gd name="connsiteY29" fmla="*/ 583506 h 605631"/>
              <a:gd name="connsiteX30" fmla="*/ 228231 w 584535"/>
              <a:gd name="connsiteY30" fmla="*/ 509853 h 605631"/>
              <a:gd name="connsiteX31" fmla="*/ 217635 w 584535"/>
              <a:gd name="connsiteY31" fmla="*/ 502258 h 605631"/>
              <a:gd name="connsiteX32" fmla="*/ 163565 w 584535"/>
              <a:gd name="connsiteY32" fmla="*/ 343017 h 605631"/>
              <a:gd name="connsiteX33" fmla="*/ 193181 w 584535"/>
              <a:gd name="connsiteY33" fmla="*/ 309242 h 605631"/>
              <a:gd name="connsiteX34" fmla="*/ 254994 w 584535"/>
              <a:gd name="connsiteY34" fmla="*/ 310463 h 605631"/>
              <a:gd name="connsiteX35" fmla="*/ 340717 w 584535"/>
              <a:gd name="connsiteY35" fmla="*/ 463736 h 605631"/>
              <a:gd name="connsiteX36" fmla="*/ 340717 w 584535"/>
              <a:gd name="connsiteY36" fmla="*/ 490999 h 605631"/>
              <a:gd name="connsiteX37" fmla="*/ 345879 w 584535"/>
              <a:gd name="connsiteY37" fmla="*/ 576859 h 605631"/>
              <a:gd name="connsiteX38" fmla="*/ 345879 w 584535"/>
              <a:gd name="connsiteY38" fmla="*/ 580250 h 605631"/>
              <a:gd name="connsiteX39" fmla="*/ 538382 w 584535"/>
              <a:gd name="connsiteY39" fmla="*/ 579572 h 605631"/>
              <a:gd name="connsiteX40" fmla="*/ 414349 w 584535"/>
              <a:gd name="connsiteY40" fmla="*/ 536710 h 605631"/>
              <a:gd name="connsiteX41" fmla="*/ 414892 w 584535"/>
              <a:gd name="connsiteY41" fmla="*/ 521111 h 605631"/>
              <a:gd name="connsiteX42" fmla="*/ 538654 w 584535"/>
              <a:gd name="connsiteY42" fmla="*/ 466042 h 605631"/>
              <a:gd name="connsiteX43" fmla="*/ 483226 w 584535"/>
              <a:gd name="connsiteY43" fmla="*/ 376927 h 605631"/>
              <a:gd name="connsiteX44" fmla="*/ 480917 w 584535"/>
              <a:gd name="connsiteY44" fmla="*/ 335150 h 605631"/>
              <a:gd name="connsiteX45" fmla="*/ 562972 w 584535"/>
              <a:gd name="connsiteY45" fmla="*/ 201002 h 605631"/>
              <a:gd name="connsiteX46" fmla="*/ 562095 w 584535"/>
              <a:gd name="connsiteY46" fmla="*/ 196204 h 605631"/>
              <a:gd name="connsiteX47" fmla="*/ 135269 w 584535"/>
              <a:gd name="connsiteY47" fmla="*/ 1806 h 605631"/>
              <a:gd name="connsiteX48" fmla="*/ 155716 w 584535"/>
              <a:gd name="connsiteY48" fmla="*/ 20464 h 605631"/>
              <a:gd name="connsiteX49" fmla="*/ 209391 w 584535"/>
              <a:gd name="connsiteY49" fmla="*/ 179698 h 605631"/>
              <a:gd name="connsiteX50" fmla="*/ 226105 w 584535"/>
              <a:gd name="connsiteY50" fmla="*/ 211572 h 605631"/>
              <a:gd name="connsiteX51" fmla="*/ 145796 w 584535"/>
              <a:gd name="connsiteY51" fmla="*/ 229747 h 605631"/>
              <a:gd name="connsiteX52" fmla="*/ 103943 w 584535"/>
              <a:gd name="connsiteY52" fmla="*/ 268810 h 605631"/>
              <a:gd name="connsiteX53" fmla="*/ 99866 w 584535"/>
              <a:gd name="connsiteY53" fmla="*/ 255925 h 605631"/>
              <a:gd name="connsiteX54" fmla="*/ 52850 w 584535"/>
              <a:gd name="connsiteY54" fmla="*/ 171560 h 605631"/>
              <a:gd name="connsiteX55" fmla="*/ 1349 w 584535"/>
              <a:gd name="connsiteY55" fmla="*/ 84483 h 605631"/>
              <a:gd name="connsiteX56" fmla="*/ 37087 w 584535"/>
              <a:gd name="connsiteY56" fmla="*/ 29959 h 605631"/>
              <a:gd name="connsiteX57" fmla="*/ 135269 w 584535"/>
              <a:gd name="connsiteY57" fmla="*/ 1806 h 60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584535" h="605631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fountain-pen-close-up_16941">
            <a:extLst>
              <a:ext uri="{FF2B5EF4-FFF2-40B4-BE49-F238E27FC236}">
                <a16:creationId xmlns:a16="http://schemas.microsoft.com/office/drawing/2014/main" id="{085A743A-A161-3CF8-25CA-DF5B985FE8A4}"/>
              </a:ext>
            </a:extLst>
          </p:cNvPr>
          <p:cNvSpPr>
            <a:spLocks noChangeAspect="1"/>
          </p:cNvSpPr>
          <p:nvPr/>
        </p:nvSpPr>
        <p:spPr bwMode="auto">
          <a:xfrm flipV="1">
            <a:off x="11239947" y="3781354"/>
            <a:ext cx="588447" cy="609685"/>
          </a:xfrm>
          <a:custGeom>
            <a:avLst/>
            <a:gdLst>
              <a:gd name="connsiteX0" fmla="*/ 231093 w 584535"/>
              <a:gd name="connsiteY0" fmla="*/ 221335 h 605631"/>
              <a:gd name="connsiteX1" fmla="*/ 258806 w 584535"/>
              <a:gd name="connsiteY1" fmla="*/ 260395 h 605631"/>
              <a:gd name="connsiteX2" fmla="*/ 261251 w 584535"/>
              <a:gd name="connsiteY2" fmla="*/ 275313 h 605631"/>
              <a:gd name="connsiteX3" fmla="*/ 256497 w 584535"/>
              <a:gd name="connsiteY3" fmla="*/ 307185 h 605631"/>
              <a:gd name="connsiteX4" fmla="*/ 196181 w 584535"/>
              <a:gd name="connsiteY4" fmla="*/ 302845 h 605631"/>
              <a:gd name="connsiteX5" fmla="*/ 162355 w 584535"/>
              <a:gd name="connsiteY5" fmla="*/ 350313 h 605631"/>
              <a:gd name="connsiteX6" fmla="*/ 138174 w 584535"/>
              <a:gd name="connsiteY6" fmla="*/ 337700 h 605631"/>
              <a:gd name="connsiteX7" fmla="*/ 130974 w 584535"/>
              <a:gd name="connsiteY7" fmla="*/ 332411 h 605631"/>
              <a:gd name="connsiteX8" fmla="*/ 119563 w 584535"/>
              <a:gd name="connsiteY8" fmla="*/ 318984 h 605631"/>
              <a:gd name="connsiteX9" fmla="*/ 108967 w 584535"/>
              <a:gd name="connsiteY9" fmla="*/ 278704 h 605631"/>
              <a:gd name="connsiteX10" fmla="*/ 150808 w 584535"/>
              <a:gd name="connsiteY10" fmla="*/ 239644 h 605631"/>
              <a:gd name="connsiteX11" fmla="*/ 231093 w 584535"/>
              <a:gd name="connsiteY11" fmla="*/ 221335 h 605631"/>
              <a:gd name="connsiteX12" fmla="*/ 562095 w 584535"/>
              <a:gd name="connsiteY12" fmla="*/ 196204 h 605631"/>
              <a:gd name="connsiteX13" fmla="*/ 571666 w 584535"/>
              <a:gd name="connsiteY13" fmla="*/ 213752 h 605631"/>
              <a:gd name="connsiteX14" fmla="*/ 545718 w 584535"/>
              <a:gd name="connsiteY14" fmla="*/ 311413 h 605631"/>
              <a:gd name="connsiteX15" fmla="*/ 515287 w 584535"/>
              <a:gd name="connsiteY15" fmla="*/ 379911 h 605631"/>
              <a:gd name="connsiteX16" fmla="*/ 567047 w 584535"/>
              <a:gd name="connsiteY16" fmla="*/ 408124 h 605631"/>
              <a:gd name="connsiteX17" fmla="*/ 441655 w 584535"/>
              <a:gd name="connsiteY17" fmla="*/ 529928 h 605631"/>
              <a:gd name="connsiteX18" fmla="*/ 564738 w 584535"/>
              <a:gd name="connsiteY18" fmla="*/ 575503 h 605631"/>
              <a:gd name="connsiteX19" fmla="*/ 561885 w 584535"/>
              <a:gd name="connsiteY19" fmla="*/ 592322 h 605631"/>
              <a:gd name="connsiteX20" fmla="*/ 376582 w 584535"/>
              <a:gd name="connsiteY20" fmla="*/ 599104 h 605631"/>
              <a:gd name="connsiteX21" fmla="*/ 340581 w 584535"/>
              <a:gd name="connsiteY21" fmla="*/ 579708 h 605631"/>
              <a:gd name="connsiteX22" fmla="*/ 341804 w 584535"/>
              <a:gd name="connsiteY22" fmla="*/ 579843 h 605631"/>
              <a:gd name="connsiteX23" fmla="*/ 285425 w 584535"/>
              <a:gd name="connsiteY23" fmla="*/ 452749 h 605631"/>
              <a:gd name="connsiteX24" fmla="*/ 285425 w 584535"/>
              <a:gd name="connsiteY24" fmla="*/ 435659 h 605631"/>
              <a:gd name="connsiteX25" fmla="*/ 267764 w 584535"/>
              <a:gd name="connsiteY25" fmla="*/ 425350 h 605631"/>
              <a:gd name="connsiteX26" fmla="*/ 264232 w 584535"/>
              <a:gd name="connsiteY26" fmla="*/ 445560 h 605631"/>
              <a:gd name="connsiteX27" fmla="*/ 276051 w 584535"/>
              <a:gd name="connsiteY27" fmla="*/ 456276 h 605631"/>
              <a:gd name="connsiteX28" fmla="*/ 335147 w 584535"/>
              <a:gd name="connsiteY28" fmla="*/ 588389 h 605631"/>
              <a:gd name="connsiteX29" fmla="*/ 325773 w 584535"/>
              <a:gd name="connsiteY29" fmla="*/ 583506 h 605631"/>
              <a:gd name="connsiteX30" fmla="*/ 228231 w 584535"/>
              <a:gd name="connsiteY30" fmla="*/ 509853 h 605631"/>
              <a:gd name="connsiteX31" fmla="*/ 217635 w 584535"/>
              <a:gd name="connsiteY31" fmla="*/ 502258 h 605631"/>
              <a:gd name="connsiteX32" fmla="*/ 163565 w 584535"/>
              <a:gd name="connsiteY32" fmla="*/ 343017 h 605631"/>
              <a:gd name="connsiteX33" fmla="*/ 193181 w 584535"/>
              <a:gd name="connsiteY33" fmla="*/ 309242 h 605631"/>
              <a:gd name="connsiteX34" fmla="*/ 254994 w 584535"/>
              <a:gd name="connsiteY34" fmla="*/ 310463 h 605631"/>
              <a:gd name="connsiteX35" fmla="*/ 340717 w 584535"/>
              <a:gd name="connsiteY35" fmla="*/ 463736 h 605631"/>
              <a:gd name="connsiteX36" fmla="*/ 340717 w 584535"/>
              <a:gd name="connsiteY36" fmla="*/ 490999 h 605631"/>
              <a:gd name="connsiteX37" fmla="*/ 345879 w 584535"/>
              <a:gd name="connsiteY37" fmla="*/ 576859 h 605631"/>
              <a:gd name="connsiteX38" fmla="*/ 345879 w 584535"/>
              <a:gd name="connsiteY38" fmla="*/ 580250 h 605631"/>
              <a:gd name="connsiteX39" fmla="*/ 538382 w 584535"/>
              <a:gd name="connsiteY39" fmla="*/ 579572 h 605631"/>
              <a:gd name="connsiteX40" fmla="*/ 414349 w 584535"/>
              <a:gd name="connsiteY40" fmla="*/ 536710 h 605631"/>
              <a:gd name="connsiteX41" fmla="*/ 414892 w 584535"/>
              <a:gd name="connsiteY41" fmla="*/ 521111 h 605631"/>
              <a:gd name="connsiteX42" fmla="*/ 538654 w 584535"/>
              <a:gd name="connsiteY42" fmla="*/ 466042 h 605631"/>
              <a:gd name="connsiteX43" fmla="*/ 483226 w 584535"/>
              <a:gd name="connsiteY43" fmla="*/ 376927 h 605631"/>
              <a:gd name="connsiteX44" fmla="*/ 480917 w 584535"/>
              <a:gd name="connsiteY44" fmla="*/ 335150 h 605631"/>
              <a:gd name="connsiteX45" fmla="*/ 562972 w 584535"/>
              <a:gd name="connsiteY45" fmla="*/ 201002 h 605631"/>
              <a:gd name="connsiteX46" fmla="*/ 562095 w 584535"/>
              <a:gd name="connsiteY46" fmla="*/ 196204 h 605631"/>
              <a:gd name="connsiteX47" fmla="*/ 135269 w 584535"/>
              <a:gd name="connsiteY47" fmla="*/ 1806 h 605631"/>
              <a:gd name="connsiteX48" fmla="*/ 155716 w 584535"/>
              <a:gd name="connsiteY48" fmla="*/ 20464 h 605631"/>
              <a:gd name="connsiteX49" fmla="*/ 209391 w 584535"/>
              <a:gd name="connsiteY49" fmla="*/ 179698 h 605631"/>
              <a:gd name="connsiteX50" fmla="*/ 226105 w 584535"/>
              <a:gd name="connsiteY50" fmla="*/ 211572 h 605631"/>
              <a:gd name="connsiteX51" fmla="*/ 145796 w 584535"/>
              <a:gd name="connsiteY51" fmla="*/ 229747 h 605631"/>
              <a:gd name="connsiteX52" fmla="*/ 103943 w 584535"/>
              <a:gd name="connsiteY52" fmla="*/ 268810 h 605631"/>
              <a:gd name="connsiteX53" fmla="*/ 99866 w 584535"/>
              <a:gd name="connsiteY53" fmla="*/ 255925 h 605631"/>
              <a:gd name="connsiteX54" fmla="*/ 52850 w 584535"/>
              <a:gd name="connsiteY54" fmla="*/ 171560 h 605631"/>
              <a:gd name="connsiteX55" fmla="*/ 1349 w 584535"/>
              <a:gd name="connsiteY55" fmla="*/ 84483 h 605631"/>
              <a:gd name="connsiteX56" fmla="*/ 37087 w 584535"/>
              <a:gd name="connsiteY56" fmla="*/ 29959 h 605631"/>
              <a:gd name="connsiteX57" fmla="*/ 135269 w 584535"/>
              <a:gd name="connsiteY57" fmla="*/ 1806 h 60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584535" h="605631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fountain-pen-close-up_16941">
            <a:extLst>
              <a:ext uri="{FF2B5EF4-FFF2-40B4-BE49-F238E27FC236}">
                <a16:creationId xmlns:a16="http://schemas.microsoft.com/office/drawing/2014/main" id="{CEFC7758-1816-7F4B-77B6-A16B73EDEC90}"/>
              </a:ext>
            </a:extLst>
          </p:cNvPr>
          <p:cNvSpPr>
            <a:spLocks noChangeAspect="1"/>
          </p:cNvSpPr>
          <p:nvPr/>
        </p:nvSpPr>
        <p:spPr bwMode="auto">
          <a:xfrm flipV="1">
            <a:off x="4067794" y="5685224"/>
            <a:ext cx="588447" cy="609685"/>
          </a:xfrm>
          <a:custGeom>
            <a:avLst/>
            <a:gdLst>
              <a:gd name="connsiteX0" fmla="*/ 231093 w 584535"/>
              <a:gd name="connsiteY0" fmla="*/ 221335 h 605631"/>
              <a:gd name="connsiteX1" fmla="*/ 258806 w 584535"/>
              <a:gd name="connsiteY1" fmla="*/ 260395 h 605631"/>
              <a:gd name="connsiteX2" fmla="*/ 261251 w 584535"/>
              <a:gd name="connsiteY2" fmla="*/ 275313 h 605631"/>
              <a:gd name="connsiteX3" fmla="*/ 256497 w 584535"/>
              <a:gd name="connsiteY3" fmla="*/ 307185 h 605631"/>
              <a:gd name="connsiteX4" fmla="*/ 196181 w 584535"/>
              <a:gd name="connsiteY4" fmla="*/ 302845 h 605631"/>
              <a:gd name="connsiteX5" fmla="*/ 162355 w 584535"/>
              <a:gd name="connsiteY5" fmla="*/ 350313 h 605631"/>
              <a:gd name="connsiteX6" fmla="*/ 138174 w 584535"/>
              <a:gd name="connsiteY6" fmla="*/ 337700 h 605631"/>
              <a:gd name="connsiteX7" fmla="*/ 130974 w 584535"/>
              <a:gd name="connsiteY7" fmla="*/ 332411 h 605631"/>
              <a:gd name="connsiteX8" fmla="*/ 119563 w 584535"/>
              <a:gd name="connsiteY8" fmla="*/ 318984 h 605631"/>
              <a:gd name="connsiteX9" fmla="*/ 108967 w 584535"/>
              <a:gd name="connsiteY9" fmla="*/ 278704 h 605631"/>
              <a:gd name="connsiteX10" fmla="*/ 150808 w 584535"/>
              <a:gd name="connsiteY10" fmla="*/ 239644 h 605631"/>
              <a:gd name="connsiteX11" fmla="*/ 231093 w 584535"/>
              <a:gd name="connsiteY11" fmla="*/ 221335 h 605631"/>
              <a:gd name="connsiteX12" fmla="*/ 562095 w 584535"/>
              <a:gd name="connsiteY12" fmla="*/ 196204 h 605631"/>
              <a:gd name="connsiteX13" fmla="*/ 571666 w 584535"/>
              <a:gd name="connsiteY13" fmla="*/ 213752 h 605631"/>
              <a:gd name="connsiteX14" fmla="*/ 545718 w 584535"/>
              <a:gd name="connsiteY14" fmla="*/ 311413 h 605631"/>
              <a:gd name="connsiteX15" fmla="*/ 515287 w 584535"/>
              <a:gd name="connsiteY15" fmla="*/ 379911 h 605631"/>
              <a:gd name="connsiteX16" fmla="*/ 567047 w 584535"/>
              <a:gd name="connsiteY16" fmla="*/ 408124 h 605631"/>
              <a:gd name="connsiteX17" fmla="*/ 441655 w 584535"/>
              <a:gd name="connsiteY17" fmla="*/ 529928 h 605631"/>
              <a:gd name="connsiteX18" fmla="*/ 564738 w 584535"/>
              <a:gd name="connsiteY18" fmla="*/ 575503 h 605631"/>
              <a:gd name="connsiteX19" fmla="*/ 561885 w 584535"/>
              <a:gd name="connsiteY19" fmla="*/ 592322 h 605631"/>
              <a:gd name="connsiteX20" fmla="*/ 376582 w 584535"/>
              <a:gd name="connsiteY20" fmla="*/ 599104 h 605631"/>
              <a:gd name="connsiteX21" fmla="*/ 340581 w 584535"/>
              <a:gd name="connsiteY21" fmla="*/ 579708 h 605631"/>
              <a:gd name="connsiteX22" fmla="*/ 341804 w 584535"/>
              <a:gd name="connsiteY22" fmla="*/ 579843 h 605631"/>
              <a:gd name="connsiteX23" fmla="*/ 285425 w 584535"/>
              <a:gd name="connsiteY23" fmla="*/ 452749 h 605631"/>
              <a:gd name="connsiteX24" fmla="*/ 285425 w 584535"/>
              <a:gd name="connsiteY24" fmla="*/ 435659 h 605631"/>
              <a:gd name="connsiteX25" fmla="*/ 267764 w 584535"/>
              <a:gd name="connsiteY25" fmla="*/ 425350 h 605631"/>
              <a:gd name="connsiteX26" fmla="*/ 264232 w 584535"/>
              <a:gd name="connsiteY26" fmla="*/ 445560 h 605631"/>
              <a:gd name="connsiteX27" fmla="*/ 276051 w 584535"/>
              <a:gd name="connsiteY27" fmla="*/ 456276 h 605631"/>
              <a:gd name="connsiteX28" fmla="*/ 335147 w 584535"/>
              <a:gd name="connsiteY28" fmla="*/ 588389 h 605631"/>
              <a:gd name="connsiteX29" fmla="*/ 325773 w 584535"/>
              <a:gd name="connsiteY29" fmla="*/ 583506 h 605631"/>
              <a:gd name="connsiteX30" fmla="*/ 228231 w 584535"/>
              <a:gd name="connsiteY30" fmla="*/ 509853 h 605631"/>
              <a:gd name="connsiteX31" fmla="*/ 217635 w 584535"/>
              <a:gd name="connsiteY31" fmla="*/ 502258 h 605631"/>
              <a:gd name="connsiteX32" fmla="*/ 163565 w 584535"/>
              <a:gd name="connsiteY32" fmla="*/ 343017 h 605631"/>
              <a:gd name="connsiteX33" fmla="*/ 193181 w 584535"/>
              <a:gd name="connsiteY33" fmla="*/ 309242 h 605631"/>
              <a:gd name="connsiteX34" fmla="*/ 254994 w 584535"/>
              <a:gd name="connsiteY34" fmla="*/ 310463 h 605631"/>
              <a:gd name="connsiteX35" fmla="*/ 340717 w 584535"/>
              <a:gd name="connsiteY35" fmla="*/ 463736 h 605631"/>
              <a:gd name="connsiteX36" fmla="*/ 340717 w 584535"/>
              <a:gd name="connsiteY36" fmla="*/ 490999 h 605631"/>
              <a:gd name="connsiteX37" fmla="*/ 345879 w 584535"/>
              <a:gd name="connsiteY37" fmla="*/ 576859 h 605631"/>
              <a:gd name="connsiteX38" fmla="*/ 345879 w 584535"/>
              <a:gd name="connsiteY38" fmla="*/ 580250 h 605631"/>
              <a:gd name="connsiteX39" fmla="*/ 538382 w 584535"/>
              <a:gd name="connsiteY39" fmla="*/ 579572 h 605631"/>
              <a:gd name="connsiteX40" fmla="*/ 414349 w 584535"/>
              <a:gd name="connsiteY40" fmla="*/ 536710 h 605631"/>
              <a:gd name="connsiteX41" fmla="*/ 414892 w 584535"/>
              <a:gd name="connsiteY41" fmla="*/ 521111 h 605631"/>
              <a:gd name="connsiteX42" fmla="*/ 538654 w 584535"/>
              <a:gd name="connsiteY42" fmla="*/ 466042 h 605631"/>
              <a:gd name="connsiteX43" fmla="*/ 483226 w 584535"/>
              <a:gd name="connsiteY43" fmla="*/ 376927 h 605631"/>
              <a:gd name="connsiteX44" fmla="*/ 480917 w 584535"/>
              <a:gd name="connsiteY44" fmla="*/ 335150 h 605631"/>
              <a:gd name="connsiteX45" fmla="*/ 562972 w 584535"/>
              <a:gd name="connsiteY45" fmla="*/ 201002 h 605631"/>
              <a:gd name="connsiteX46" fmla="*/ 562095 w 584535"/>
              <a:gd name="connsiteY46" fmla="*/ 196204 h 605631"/>
              <a:gd name="connsiteX47" fmla="*/ 135269 w 584535"/>
              <a:gd name="connsiteY47" fmla="*/ 1806 h 605631"/>
              <a:gd name="connsiteX48" fmla="*/ 155716 w 584535"/>
              <a:gd name="connsiteY48" fmla="*/ 20464 h 605631"/>
              <a:gd name="connsiteX49" fmla="*/ 209391 w 584535"/>
              <a:gd name="connsiteY49" fmla="*/ 179698 h 605631"/>
              <a:gd name="connsiteX50" fmla="*/ 226105 w 584535"/>
              <a:gd name="connsiteY50" fmla="*/ 211572 h 605631"/>
              <a:gd name="connsiteX51" fmla="*/ 145796 w 584535"/>
              <a:gd name="connsiteY51" fmla="*/ 229747 h 605631"/>
              <a:gd name="connsiteX52" fmla="*/ 103943 w 584535"/>
              <a:gd name="connsiteY52" fmla="*/ 268810 h 605631"/>
              <a:gd name="connsiteX53" fmla="*/ 99866 w 584535"/>
              <a:gd name="connsiteY53" fmla="*/ 255925 h 605631"/>
              <a:gd name="connsiteX54" fmla="*/ 52850 w 584535"/>
              <a:gd name="connsiteY54" fmla="*/ 171560 h 605631"/>
              <a:gd name="connsiteX55" fmla="*/ 1349 w 584535"/>
              <a:gd name="connsiteY55" fmla="*/ 84483 h 605631"/>
              <a:gd name="connsiteX56" fmla="*/ 37087 w 584535"/>
              <a:gd name="connsiteY56" fmla="*/ 29959 h 605631"/>
              <a:gd name="connsiteX57" fmla="*/ 135269 w 584535"/>
              <a:gd name="connsiteY57" fmla="*/ 1806 h 60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584535" h="605631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ruler_151545">
            <a:extLst>
              <a:ext uri="{FF2B5EF4-FFF2-40B4-BE49-F238E27FC236}">
                <a16:creationId xmlns:a16="http://schemas.microsoft.com/office/drawing/2014/main" id="{7B68E90D-A987-8F60-1C4E-65AA4350EF23}"/>
              </a:ext>
            </a:extLst>
          </p:cNvPr>
          <p:cNvSpPr>
            <a:spLocks noChangeAspect="1"/>
          </p:cNvSpPr>
          <p:nvPr/>
        </p:nvSpPr>
        <p:spPr bwMode="auto">
          <a:xfrm>
            <a:off x="10752339" y="607954"/>
            <a:ext cx="609685" cy="580659"/>
          </a:xfrm>
          <a:custGeom>
            <a:avLst/>
            <a:gdLst>
              <a:gd name="T0" fmla="*/ 6443 w 6624"/>
              <a:gd name="T1" fmla="*/ 181 h 6319"/>
              <a:gd name="T2" fmla="*/ 5911 w 6624"/>
              <a:gd name="T3" fmla="*/ 74 h 6319"/>
              <a:gd name="T4" fmla="*/ 2732 w 6624"/>
              <a:gd name="T5" fmla="*/ 1915 h 6319"/>
              <a:gd name="T6" fmla="*/ 1446 w 6624"/>
              <a:gd name="T7" fmla="*/ 4803 h 6319"/>
              <a:gd name="T8" fmla="*/ 19 w 6624"/>
              <a:gd name="T9" fmla="*/ 6229 h 6319"/>
              <a:gd name="T10" fmla="*/ 12 w 6624"/>
              <a:gd name="T11" fmla="*/ 6291 h 6319"/>
              <a:gd name="T12" fmla="*/ 71 w 6624"/>
              <a:gd name="T13" fmla="*/ 6312 h 6319"/>
              <a:gd name="T14" fmla="*/ 875 w 6624"/>
              <a:gd name="T15" fmla="*/ 6052 h 6319"/>
              <a:gd name="T16" fmla="*/ 1056 w 6624"/>
              <a:gd name="T17" fmla="*/ 5941 h 6319"/>
              <a:gd name="T18" fmla="*/ 1822 w 6624"/>
              <a:gd name="T19" fmla="*/ 5175 h 6319"/>
              <a:gd name="T20" fmla="*/ 2230 w 6624"/>
              <a:gd name="T21" fmla="*/ 5259 h 6319"/>
              <a:gd name="T22" fmla="*/ 4708 w 6624"/>
              <a:gd name="T23" fmla="*/ 3892 h 6319"/>
              <a:gd name="T24" fmla="*/ 6549 w 6624"/>
              <a:gd name="T25" fmla="*/ 712 h 6319"/>
              <a:gd name="T26" fmla="*/ 6443 w 6624"/>
              <a:gd name="T27" fmla="*/ 181 h 6319"/>
              <a:gd name="T28" fmla="*/ 4627 w 6624"/>
              <a:gd name="T29" fmla="*/ 3363 h 6319"/>
              <a:gd name="T30" fmla="*/ 3632 w 6624"/>
              <a:gd name="T31" fmla="*/ 3366 h 6319"/>
              <a:gd name="T32" fmla="*/ 4096 w 6624"/>
              <a:gd name="T33" fmla="*/ 2902 h 6319"/>
              <a:gd name="T34" fmla="*/ 4971 w 6624"/>
              <a:gd name="T35" fmla="*/ 2899 h 6319"/>
              <a:gd name="T36" fmla="*/ 4627 w 6624"/>
              <a:gd name="T37" fmla="*/ 3363 h 6319"/>
              <a:gd name="T38" fmla="*/ 5229 w 6624"/>
              <a:gd name="T39" fmla="*/ 2485 h 6319"/>
              <a:gd name="T40" fmla="*/ 4511 w 6624"/>
              <a:gd name="T41" fmla="*/ 2487 h 6319"/>
              <a:gd name="T42" fmla="*/ 5960 w 6624"/>
              <a:gd name="T43" fmla="*/ 1038 h 6319"/>
              <a:gd name="T44" fmla="*/ 5229 w 6624"/>
              <a:gd name="T45" fmla="*/ 2485 h 6319"/>
              <a:gd name="T46" fmla="*/ 3024 w 6624"/>
              <a:gd name="T47" fmla="*/ 2208 h 6319"/>
              <a:gd name="T48" fmla="*/ 5585 w 6624"/>
              <a:gd name="T49" fmla="*/ 664 h 6319"/>
              <a:gd name="T50" fmla="*/ 1780 w 6624"/>
              <a:gd name="T51" fmla="*/ 4469 h 6319"/>
              <a:gd name="T52" fmla="*/ 3024 w 6624"/>
              <a:gd name="T53" fmla="*/ 2208 h 6319"/>
              <a:gd name="T54" fmla="*/ 2157 w 6624"/>
              <a:gd name="T55" fmla="*/ 4840 h 6319"/>
              <a:gd name="T56" fmla="*/ 3217 w 6624"/>
              <a:gd name="T57" fmla="*/ 3781 h 6319"/>
              <a:gd name="T58" fmla="*/ 4224 w 6624"/>
              <a:gd name="T59" fmla="*/ 3778 h 6319"/>
              <a:gd name="T60" fmla="*/ 2230 w 6624"/>
              <a:gd name="T61" fmla="*/ 4845 h 6319"/>
              <a:gd name="T62" fmla="*/ 2157 w 6624"/>
              <a:gd name="T63" fmla="*/ 4840 h 6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624" h="6319">
                <a:moveTo>
                  <a:pt x="6443" y="181"/>
                </a:moveTo>
                <a:cubicBezTo>
                  <a:pt x="6305" y="43"/>
                  <a:pt x="6091" y="0"/>
                  <a:pt x="5911" y="74"/>
                </a:cubicBezTo>
                <a:cubicBezTo>
                  <a:pt x="5062" y="423"/>
                  <a:pt x="3520" y="1127"/>
                  <a:pt x="2732" y="1915"/>
                </a:cubicBezTo>
                <a:cubicBezTo>
                  <a:pt x="1660" y="2987"/>
                  <a:pt x="1157" y="4157"/>
                  <a:pt x="1446" y="4803"/>
                </a:cubicBezTo>
                <a:lnTo>
                  <a:pt x="19" y="6229"/>
                </a:lnTo>
                <a:cubicBezTo>
                  <a:pt x="3" y="6246"/>
                  <a:pt x="0" y="6271"/>
                  <a:pt x="12" y="6291"/>
                </a:cubicBezTo>
                <a:cubicBezTo>
                  <a:pt x="24" y="6310"/>
                  <a:pt x="48" y="6319"/>
                  <a:pt x="71" y="6312"/>
                </a:cubicBezTo>
                <a:lnTo>
                  <a:pt x="875" y="6052"/>
                </a:lnTo>
                <a:cubicBezTo>
                  <a:pt x="943" y="6030"/>
                  <a:pt x="1006" y="5992"/>
                  <a:pt x="1056" y="5941"/>
                </a:cubicBezTo>
                <a:lnTo>
                  <a:pt x="1822" y="5175"/>
                </a:lnTo>
                <a:cubicBezTo>
                  <a:pt x="1941" y="5229"/>
                  <a:pt x="2077" y="5259"/>
                  <a:pt x="2230" y="5259"/>
                </a:cubicBezTo>
                <a:cubicBezTo>
                  <a:pt x="2905" y="5259"/>
                  <a:pt x="3877" y="4723"/>
                  <a:pt x="4708" y="3892"/>
                </a:cubicBezTo>
                <a:cubicBezTo>
                  <a:pt x="5497" y="3103"/>
                  <a:pt x="6200" y="1561"/>
                  <a:pt x="6549" y="712"/>
                </a:cubicBezTo>
                <a:cubicBezTo>
                  <a:pt x="6624" y="529"/>
                  <a:pt x="6582" y="320"/>
                  <a:pt x="6443" y="181"/>
                </a:cubicBezTo>
                <a:close/>
                <a:moveTo>
                  <a:pt x="4627" y="3363"/>
                </a:moveTo>
                <a:lnTo>
                  <a:pt x="3632" y="3366"/>
                </a:lnTo>
                <a:lnTo>
                  <a:pt x="4096" y="2902"/>
                </a:lnTo>
                <a:lnTo>
                  <a:pt x="4971" y="2899"/>
                </a:lnTo>
                <a:cubicBezTo>
                  <a:pt x="4860" y="3067"/>
                  <a:pt x="4745" y="3222"/>
                  <a:pt x="4627" y="3363"/>
                </a:cubicBezTo>
                <a:close/>
                <a:moveTo>
                  <a:pt x="5229" y="2485"/>
                </a:moveTo>
                <a:lnTo>
                  <a:pt x="4511" y="2487"/>
                </a:lnTo>
                <a:lnTo>
                  <a:pt x="5960" y="1038"/>
                </a:lnTo>
                <a:cubicBezTo>
                  <a:pt x="5764" y="1480"/>
                  <a:pt x="5513" y="2001"/>
                  <a:pt x="5229" y="2485"/>
                </a:cubicBezTo>
                <a:close/>
                <a:moveTo>
                  <a:pt x="3024" y="2208"/>
                </a:moveTo>
                <a:cubicBezTo>
                  <a:pt x="3633" y="1599"/>
                  <a:pt x="4751" y="1033"/>
                  <a:pt x="5585" y="664"/>
                </a:cubicBezTo>
                <a:lnTo>
                  <a:pt x="1780" y="4469"/>
                </a:lnTo>
                <a:cubicBezTo>
                  <a:pt x="1731" y="3984"/>
                  <a:pt x="2150" y="3083"/>
                  <a:pt x="3024" y="2208"/>
                </a:cubicBezTo>
                <a:close/>
                <a:moveTo>
                  <a:pt x="2157" y="4840"/>
                </a:moveTo>
                <a:lnTo>
                  <a:pt x="3217" y="3781"/>
                </a:lnTo>
                <a:lnTo>
                  <a:pt x="4224" y="3778"/>
                </a:lnTo>
                <a:cubicBezTo>
                  <a:pt x="3524" y="4422"/>
                  <a:pt x="2745" y="4845"/>
                  <a:pt x="2230" y="4845"/>
                </a:cubicBezTo>
                <a:cubicBezTo>
                  <a:pt x="2204" y="4845"/>
                  <a:pt x="2181" y="4843"/>
                  <a:pt x="2157" y="48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7" name="ruler_151545">
            <a:extLst>
              <a:ext uri="{FF2B5EF4-FFF2-40B4-BE49-F238E27FC236}">
                <a16:creationId xmlns:a16="http://schemas.microsoft.com/office/drawing/2014/main" id="{3FF45C00-EAF7-8EC3-CFE6-E4BD85290497}"/>
              </a:ext>
            </a:extLst>
          </p:cNvPr>
          <p:cNvSpPr>
            <a:spLocks noChangeAspect="1"/>
          </p:cNvSpPr>
          <p:nvPr/>
        </p:nvSpPr>
        <p:spPr bwMode="auto">
          <a:xfrm>
            <a:off x="2293771" y="1339166"/>
            <a:ext cx="609685" cy="580659"/>
          </a:xfrm>
          <a:custGeom>
            <a:avLst/>
            <a:gdLst>
              <a:gd name="T0" fmla="*/ 6443 w 6624"/>
              <a:gd name="T1" fmla="*/ 181 h 6319"/>
              <a:gd name="T2" fmla="*/ 5911 w 6624"/>
              <a:gd name="T3" fmla="*/ 74 h 6319"/>
              <a:gd name="T4" fmla="*/ 2732 w 6624"/>
              <a:gd name="T5" fmla="*/ 1915 h 6319"/>
              <a:gd name="T6" fmla="*/ 1446 w 6624"/>
              <a:gd name="T7" fmla="*/ 4803 h 6319"/>
              <a:gd name="T8" fmla="*/ 19 w 6624"/>
              <a:gd name="T9" fmla="*/ 6229 h 6319"/>
              <a:gd name="T10" fmla="*/ 12 w 6624"/>
              <a:gd name="T11" fmla="*/ 6291 h 6319"/>
              <a:gd name="T12" fmla="*/ 71 w 6624"/>
              <a:gd name="T13" fmla="*/ 6312 h 6319"/>
              <a:gd name="T14" fmla="*/ 875 w 6624"/>
              <a:gd name="T15" fmla="*/ 6052 h 6319"/>
              <a:gd name="T16" fmla="*/ 1056 w 6624"/>
              <a:gd name="T17" fmla="*/ 5941 h 6319"/>
              <a:gd name="T18" fmla="*/ 1822 w 6624"/>
              <a:gd name="T19" fmla="*/ 5175 h 6319"/>
              <a:gd name="T20" fmla="*/ 2230 w 6624"/>
              <a:gd name="T21" fmla="*/ 5259 h 6319"/>
              <a:gd name="T22" fmla="*/ 4708 w 6624"/>
              <a:gd name="T23" fmla="*/ 3892 h 6319"/>
              <a:gd name="T24" fmla="*/ 6549 w 6624"/>
              <a:gd name="T25" fmla="*/ 712 h 6319"/>
              <a:gd name="T26" fmla="*/ 6443 w 6624"/>
              <a:gd name="T27" fmla="*/ 181 h 6319"/>
              <a:gd name="T28" fmla="*/ 4627 w 6624"/>
              <a:gd name="T29" fmla="*/ 3363 h 6319"/>
              <a:gd name="T30" fmla="*/ 3632 w 6624"/>
              <a:gd name="T31" fmla="*/ 3366 h 6319"/>
              <a:gd name="T32" fmla="*/ 4096 w 6624"/>
              <a:gd name="T33" fmla="*/ 2902 h 6319"/>
              <a:gd name="T34" fmla="*/ 4971 w 6624"/>
              <a:gd name="T35" fmla="*/ 2899 h 6319"/>
              <a:gd name="T36" fmla="*/ 4627 w 6624"/>
              <a:gd name="T37" fmla="*/ 3363 h 6319"/>
              <a:gd name="T38" fmla="*/ 5229 w 6624"/>
              <a:gd name="T39" fmla="*/ 2485 h 6319"/>
              <a:gd name="T40" fmla="*/ 4511 w 6624"/>
              <a:gd name="T41" fmla="*/ 2487 h 6319"/>
              <a:gd name="T42" fmla="*/ 5960 w 6624"/>
              <a:gd name="T43" fmla="*/ 1038 h 6319"/>
              <a:gd name="T44" fmla="*/ 5229 w 6624"/>
              <a:gd name="T45" fmla="*/ 2485 h 6319"/>
              <a:gd name="T46" fmla="*/ 3024 w 6624"/>
              <a:gd name="T47" fmla="*/ 2208 h 6319"/>
              <a:gd name="T48" fmla="*/ 5585 w 6624"/>
              <a:gd name="T49" fmla="*/ 664 h 6319"/>
              <a:gd name="T50" fmla="*/ 1780 w 6624"/>
              <a:gd name="T51" fmla="*/ 4469 h 6319"/>
              <a:gd name="T52" fmla="*/ 3024 w 6624"/>
              <a:gd name="T53" fmla="*/ 2208 h 6319"/>
              <a:gd name="T54" fmla="*/ 2157 w 6624"/>
              <a:gd name="T55" fmla="*/ 4840 h 6319"/>
              <a:gd name="T56" fmla="*/ 3217 w 6624"/>
              <a:gd name="T57" fmla="*/ 3781 h 6319"/>
              <a:gd name="T58" fmla="*/ 4224 w 6624"/>
              <a:gd name="T59" fmla="*/ 3778 h 6319"/>
              <a:gd name="T60" fmla="*/ 2230 w 6624"/>
              <a:gd name="T61" fmla="*/ 4845 h 6319"/>
              <a:gd name="T62" fmla="*/ 2157 w 6624"/>
              <a:gd name="T63" fmla="*/ 4840 h 6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624" h="6319">
                <a:moveTo>
                  <a:pt x="6443" y="181"/>
                </a:moveTo>
                <a:cubicBezTo>
                  <a:pt x="6305" y="43"/>
                  <a:pt x="6091" y="0"/>
                  <a:pt x="5911" y="74"/>
                </a:cubicBezTo>
                <a:cubicBezTo>
                  <a:pt x="5062" y="423"/>
                  <a:pt x="3520" y="1127"/>
                  <a:pt x="2732" y="1915"/>
                </a:cubicBezTo>
                <a:cubicBezTo>
                  <a:pt x="1660" y="2987"/>
                  <a:pt x="1157" y="4157"/>
                  <a:pt x="1446" y="4803"/>
                </a:cubicBezTo>
                <a:lnTo>
                  <a:pt x="19" y="6229"/>
                </a:lnTo>
                <a:cubicBezTo>
                  <a:pt x="3" y="6246"/>
                  <a:pt x="0" y="6271"/>
                  <a:pt x="12" y="6291"/>
                </a:cubicBezTo>
                <a:cubicBezTo>
                  <a:pt x="24" y="6310"/>
                  <a:pt x="48" y="6319"/>
                  <a:pt x="71" y="6312"/>
                </a:cubicBezTo>
                <a:lnTo>
                  <a:pt x="875" y="6052"/>
                </a:lnTo>
                <a:cubicBezTo>
                  <a:pt x="943" y="6030"/>
                  <a:pt x="1006" y="5992"/>
                  <a:pt x="1056" y="5941"/>
                </a:cubicBezTo>
                <a:lnTo>
                  <a:pt x="1822" y="5175"/>
                </a:lnTo>
                <a:cubicBezTo>
                  <a:pt x="1941" y="5229"/>
                  <a:pt x="2077" y="5259"/>
                  <a:pt x="2230" y="5259"/>
                </a:cubicBezTo>
                <a:cubicBezTo>
                  <a:pt x="2905" y="5259"/>
                  <a:pt x="3877" y="4723"/>
                  <a:pt x="4708" y="3892"/>
                </a:cubicBezTo>
                <a:cubicBezTo>
                  <a:pt x="5497" y="3103"/>
                  <a:pt x="6200" y="1561"/>
                  <a:pt x="6549" y="712"/>
                </a:cubicBezTo>
                <a:cubicBezTo>
                  <a:pt x="6624" y="529"/>
                  <a:pt x="6582" y="320"/>
                  <a:pt x="6443" y="181"/>
                </a:cubicBezTo>
                <a:close/>
                <a:moveTo>
                  <a:pt x="4627" y="3363"/>
                </a:moveTo>
                <a:lnTo>
                  <a:pt x="3632" y="3366"/>
                </a:lnTo>
                <a:lnTo>
                  <a:pt x="4096" y="2902"/>
                </a:lnTo>
                <a:lnTo>
                  <a:pt x="4971" y="2899"/>
                </a:lnTo>
                <a:cubicBezTo>
                  <a:pt x="4860" y="3067"/>
                  <a:pt x="4745" y="3222"/>
                  <a:pt x="4627" y="3363"/>
                </a:cubicBezTo>
                <a:close/>
                <a:moveTo>
                  <a:pt x="5229" y="2485"/>
                </a:moveTo>
                <a:lnTo>
                  <a:pt x="4511" y="2487"/>
                </a:lnTo>
                <a:lnTo>
                  <a:pt x="5960" y="1038"/>
                </a:lnTo>
                <a:cubicBezTo>
                  <a:pt x="5764" y="1480"/>
                  <a:pt x="5513" y="2001"/>
                  <a:pt x="5229" y="2485"/>
                </a:cubicBezTo>
                <a:close/>
                <a:moveTo>
                  <a:pt x="3024" y="2208"/>
                </a:moveTo>
                <a:cubicBezTo>
                  <a:pt x="3633" y="1599"/>
                  <a:pt x="4751" y="1033"/>
                  <a:pt x="5585" y="664"/>
                </a:cubicBezTo>
                <a:lnTo>
                  <a:pt x="1780" y="4469"/>
                </a:lnTo>
                <a:cubicBezTo>
                  <a:pt x="1731" y="3984"/>
                  <a:pt x="2150" y="3083"/>
                  <a:pt x="3024" y="2208"/>
                </a:cubicBezTo>
                <a:close/>
                <a:moveTo>
                  <a:pt x="2157" y="4840"/>
                </a:moveTo>
                <a:lnTo>
                  <a:pt x="3217" y="3781"/>
                </a:lnTo>
                <a:lnTo>
                  <a:pt x="4224" y="3778"/>
                </a:lnTo>
                <a:cubicBezTo>
                  <a:pt x="3524" y="4422"/>
                  <a:pt x="2745" y="4845"/>
                  <a:pt x="2230" y="4845"/>
                </a:cubicBezTo>
                <a:cubicBezTo>
                  <a:pt x="2204" y="4845"/>
                  <a:pt x="2181" y="4843"/>
                  <a:pt x="2157" y="48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8" name="ruler_151545">
            <a:extLst>
              <a:ext uri="{FF2B5EF4-FFF2-40B4-BE49-F238E27FC236}">
                <a16:creationId xmlns:a16="http://schemas.microsoft.com/office/drawing/2014/main" id="{88F0B5C2-EC38-8F34-722D-B6A491098BDF}"/>
              </a:ext>
            </a:extLst>
          </p:cNvPr>
          <p:cNvSpPr>
            <a:spLocks noChangeAspect="1"/>
          </p:cNvSpPr>
          <p:nvPr/>
        </p:nvSpPr>
        <p:spPr bwMode="auto">
          <a:xfrm>
            <a:off x="1718468" y="3781354"/>
            <a:ext cx="609685" cy="580659"/>
          </a:xfrm>
          <a:custGeom>
            <a:avLst/>
            <a:gdLst>
              <a:gd name="T0" fmla="*/ 6443 w 6624"/>
              <a:gd name="T1" fmla="*/ 181 h 6319"/>
              <a:gd name="T2" fmla="*/ 5911 w 6624"/>
              <a:gd name="T3" fmla="*/ 74 h 6319"/>
              <a:gd name="T4" fmla="*/ 2732 w 6624"/>
              <a:gd name="T5" fmla="*/ 1915 h 6319"/>
              <a:gd name="T6" fmla="*/ 1446 w 6624"/>
              <a:gd name="T7" fmla="*/ 4803 h 6319"/>
              <a:gd name="T8" fmla="*/ 19 w 6624"/>
              <a:gd name="T9" fmla="*/ 6229 h 6319"/>
              <a:gd name="T10" fmla="*/ 12 w 6624"/>
              <a:gd name="T11" fmla="*/ 6291 h 6319"/>
              <a:gd name="T12" fmla="*/ 71 w 6624"/>
              <a:gd name="T13" fmla="*/ 6312 h 6319"/>
              <a:gd name="T14" fmla="*/ 875 w 6624"/>
              <a:gd name="T15" fmla="*/ 6052 h 6319"/>
              <a:gd name="T16" fmla="*/ 1056 w 6624"/>
              <a:gd name="T17" fmla="*/ 5941 h 6319"/>
              <a:gd name="T18" fmla="*/ 1822 w 6624"/>
              <a:gd name="T19" fmla="*/ 5175 h 6319"/>
              <a:gd name="T20" fmla="*/ 2230 w 6624"/>
              <a:gd name="T21" fmla="*/ 5259 h 6319"/>
              <a:gd name="T22" fmla="*/ 4708 w 6624"/>
              <a:gd name="T23" fmla="*/ 3892 h 6319"/>
              <a:gd name="T24" fmla="*/ 6549 w 6624"/>
              <a:gd name="T25" fmla="*/ 712 h 6319"/>
              <a:gd name="T26" fmla="*/ 6443 w 6624"/>
              <a:gd name="T27" fmla="*/ 181 h 6319"/>
              <a:gd name="T28" fmla="*/ 4627 w 6624"/>
              <a:gd name="T29" fmla="*/ 3363 h 6319"/>
              <a:gd name="T30" fmla="*/ 3632 w 6624"/>
              <a:gd name="T31" fmla="*/ 3366 h 6319"/>
              <a:gd name="T32" fmla="*/ 4096 w 6624"/>
              <a:gd name="T33" fmla="*/ 2902 h 6319"/>
              <a:gd name="T34" fmla="*/ 4971 w 6624"/>
              <a:gd name="T35" fmla="*/ 2899 h 6319"/>
              <a:gd name="T36" fmla="*/ 4627 w 6624"/>
              <a:gd name="T37" fmla="*/ 3363 h 6319"/>
              <a:gd name="T38" fmla="*/ 5229 w 6624"/>
              <a:gd name="T39" fmla="*/ 2485 h 6319"/>
              <a:gd name="T40" fmla="*/ 4511 w 6624"/>
              <a:gd name="T41" fmla="*/ 2487 h 6319"/>
              <a:gd name="T42" fmla="*/ 5960 w 6624"/>
              <a:gd name="T43" fmla="*/ 1038 h 6319"/>
              <a:gd name="T44" fmla="*/ 5229 w 6624"/>
              <a:gd name="T45" fmla="*/ 2485 h 6319"/>
              <a:gd name="T46" fmla="*/ 3024 w 6624"/>
              <a:gd name="T47" fmla="*/ 2208 h 6319"/>
              <a:gd name="T48" fmla="*/ 5585 w 6624"/>
              <a:gd name="T49" fmla="*/ 664 h 6319"/>
              <a:gd name="T50" fmla="*/ 1780 w 6624"/>
              <a:gd name="T51" fmla="*/ 4469 h 6319"/>
              <a:gd name="T52" fmla="*/ 3024 w 6624"/>
              <a:gd name="T53" fmla="*/ 2208 h 6319"/>
              <a:gd name="T54" fmla="*/ 2157 w 6624"/>
              <a:gd name="T55" fmla="*/ 4840 h 6319"/>
              <a:gd name="T56" fmla="*/ 3217 w 6624"/>
              <a:gd name="T57" fmla="*/ 3781 h 6319"/>
              <a:gd name="T58" fmla="*/ 4224 w 6624"/>
              <a:gd name="T59" fmla="*/ 3778 h 6319"/>
              <a:gd name="T60" fmla="*/ 2230 w 6624"/>
              <a:gd name="T61" fmla="*/ 4845 h 6319"/>
              <a:gd name="T62" fmla="*/ 2157 w 6624"/>
              <a:gd name="T63" fmla="*/ 4840 h 6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624" h="6319">
                <a:moveTo>
                  <a:pt x="6443" y="181"/>
                </a:moveTo>
                <a:cubicBezTo>
                  <a:pt x="6305" y="43"/>
                  <a:pt x="6091" y="0"/>
                  <a:pt x="5911" y="74"/>
                </a:cubicBezTo>
                <a:cubicBezTo>
                  <a:pt x="5062" y="423"/>
                  <a:pt x="3520" y="1127"/>
                  <a:pt x="2732" y="1915"/>
                </a:cubicBezTo>
                <a:cubicBezTo>
                  <a:pt x="1660" y="2987"/>
                  <a:pt x="1157" y="4157"/>
                  <a:pt x="1446" y="4803"/>
                </a:cubicBezTo>
                <a:lnTo>
                  <a:pt x="19" y="6229"/>
                </a:lnTo>
                <a:cubicBezTo>
                  <a:pt x="3" y="6246"/>
                  <a:pt x="0" y="6271"/>
                  <a:pt x="12" y="6291"/>
                </a:cubicBezTo>
                <a:cubicBezTo>
                  <a:pt x="24" y="6310"/>
                  <a:pt x="48" y="6319"/>
                  <a:pt x="71" y="6312"/>
                </a:cubicBezTo>
                <a:lnTo>
                  <a:pt x="875" y="6052"/>
                </a:lnTo>
                <a:cubicBezTo>
                  <a:pt x="943" y="6030"/>
                  <a:pt x="1006" y="5992"/>
                  <a:pt x="1056" y="5941"/>
                </a:cubicBezTo>
                <a:lnTo>
                  <a:pt x="1822" y="5175"/>
                </a:lnTo>
                <a:cubicBezTo>
                  <a:pt x="1941" y="5229"/>
                  <a:pt x="2077" y="5259"/>
                  <a:pt x="2230" y="5259"/>
                </a:cubicBezTo>
                <a:cubicBezTo>
                  <a:pt x="2905" y="5259"/>
                  <a:pt x="3877" y="4723"/>
                  <a:pt x="4708" y="3892"/>
                </a:cubicBezTo>
                <a:cubicBezTo>
                  <a:pt x="5497" y="3103"/>
                  <a:pt x="6200" y="1561"/>
                  <a:pt x="6549" y="712"/>
                </a:cubicBezTo>
                <a:cubicBezTo>
                  <a:pt x="6624" y="529"/>
                  <a:pt x="6582" y="320"/>
                  <a:pt x="6443" y="181"/>
                </a:cubicBezTo>
                <a:close/>
                <a:moveTo>
                  <a:pt x="4627" y="3363"/>
                </a:moveTo>
                <a:lnTo>
                  <a:pt x="3632" y="3366"/>
                </a:lnTo>
                <a:lnTo>
                  <a:pt x="4096" y="2902"/>
                </a:lnTo>
                <a:lnTo>
                  <a:pt x="4971" y="2899"/>
                </a:lnTo>
                <a:cubicBezTo>
                  <a:pt x="4860" y="3067"/>
                  <a:pt x="4745" y="3222"/>
                  <a:pt x="4627" y="3363"/>
                </a:cubicBezTo>
                <a:close/>
                <a:moveTo>
                  <a:pt x="5229" y="2485"/>
                </a:moveTo>
                <a:lnTo>
                  <a:pt x="4511" y="2487"/>
                </a:lnTo>
                <a:lnTo>
                  <a:pt x="5960" y="1038"/>
                </a:lnTo>
                <a:cubicBezTo>
                  <a:pt x="5764" y="1480"/>
                  <a:pt x="5513" y="2001"/>
                  <a:pt x="5229" y="2485"/>
                </a:cubicBezTo>
                <a:close/>
                <a:moveTo>
                  <a:pt x="3024" y="2208"/>
                </a:moveTo>
                <a:cubicBezTo>
                  <a:pt x="3633" y="1599"/>
                  <a:pt x="4751" y="1033"/>
                  <a:pt x="5585" y="664"/>
                </a:cubicBezTo>
                <a:lnTo>
                  <a:pt x="1780" y="4469"/>
                </a:lnTo>
                <a:cubicBezTo>
                  <a:pt x="1731" y="3984"/>
                  <a:pt x="2150" y="3083"/>
                  <a:pt x="3024" y="2208"/>
                </a:cubicBezTo>
                <a:close/>
                <a:moveTo>
                  <a:pt x="2157" y="4840"/>
                </a:moveTo>
                <a:lnTo>
                  <a:pt x="3217" y="3781"/>
                </a:lnTo>
                <a:lnTo>
                  <a:pt x="4224" y="3778"/>
                </a:lnTo>
                <a:cubicBezTo>
                  <a:pt x="3524" y="4422"/>
                  <a:pt x="2745" y="4845"/>
                  <a:pt x="2230" y="4845"/>
                </a:cubicBezTo>
                <a:cubicBezTo>
                  <a:pt x="2204" y="4845"/>
                  <a:pt x="2181" y="4843"/>
                  <a:pt x="2157" y="48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9" name="paper-aeroplane-shape_18344">
            <a:extLst>
              <a:ext uri="{FF2B5EF4-FFF2-40B4-BE49-F238E27FC236}">
                <a16:creationId xmlns:a16="http://schemas.microsoft.com/office/drawing/2014/main" id="{966CD5F3-BF85-26A1-AE4C-8047B03F9855}"/>
              </a:ext>
            </a:extLst>
          </p:cNvPr>
          <p:cNvSpPr>
            <a:spLocks noChangeAspect="1"/>
          </p:cNvSpPr>
          <p:nvPr/>
        </p:nvSpPr>
        <p:spPr bwMode="auto">
          <a:xfrm rot="16593153" flipV="1">
            <a:off x="634717" y="2644031"/>
            <a:ext cx="586846" cy="609685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0" name="paper-aeroplane-shape_18344">
            <a:extLst>
              <a:ext uri="{FF2B5EF4-FFF2-40B4-BE49-F238E27FC236}">
                <a16:creationId xmlns:a16="http://schemas.microsoft.com/office/drawing/2014/main" id="{AC0281E2-3DE7-98F3-AEAE-871610A52C3B}"/>
              </a:ext>
            </a:extLst>
          </p:cNvPr>
          <p:cNvSpPr>
            <a:spLocks noChangeAspect="1"/>
          </p:cNvSpPr>
          <p:nvPr/>
        </p:nvSpPr>
        <p:spPr bwMode="auto">
          <a:xfrm flipV="1">
            <a:off x="6541384" y="811455"/>
            <a:ext cx="586846" cy="609685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1" name="paper-aeroplane-shape_18344">
            <a:extLst>
              <a:ext uri="{FF2B5EF4-FFF2-40B4-BE49-F238E27FC236}">
                <a16:creationId xmlns:a16="http://schemas.microsoft.com/office/drawing/2014/main" id="{D2A8901C-6A5D-49BA-8496-E3CC64702F33}"/>
              </a:ext>
            </a:extLst>
          </p:cNvPr>
          <p:cNvSpPr>
            <a:spLocks noChangeAspect="1"/>
          </p:cNvSpPr>
          <p:nvPr/>
        </p:nvSpPr>
        <p:spPr bwMode="auto">
          <a:xfrm rot="9420948" flipV="1">
            <a:off x="10656633" y="3136948"/>
            <a:ext cx="586846" cy="609685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dirty="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7583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3E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23A316F9-60A2-8BA4-908C-49374620873C}"/>
              </a:ext>
            </a:extLst>
          </p:cNvPr>
          <p:cNvSpPr/>
          <p:nvPr/>
        </p:nvSpPr>
        <p:spPr>
          <a:xfrm>
            <a:off x="388961" y="238836"/>
            <a:ext cx="11414078" cy="6380328"/>
          </a:xfrm>
          <a:prstGeom prst="rect">
            <a:avLst/>
          </a:prstGeom>
          <a:solidFill>
            <a:schemeClr val="bg1"/>
          </a:solidFill>
          <a:ln>
            <a:solidFill>
              <a:srgbClr val="26979A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aper-aeroplane-shape_18344">
            <a:extLst>
              <a:ext uri="{FF2B5EF4-FFF2-40B4-BE49-F238E27FC236}">
                <a16:creationId xmlns:a16="http://schemas.microsoft.com/office/drawing/2014/main" id="{E59B778A-C3F8-A27F-7831-0F87B0A805E7}"/>
              </a:ext>
            </a:extLst>
          </p:cNvPr>
          <p:cNvSpPr>
            <a:spLocks noChangeAspect="1"/>
          </p:cNvSpPr>
          <p:nvPr/>
        </p:nvSpPr>
        <p:spPr bwMode="auto">
          <a:xfrm rot="16200000" flipV="1">
            <a:off x="423868" y="1474625"/>
            <a:ext cx="586846" cy="609685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289DA0"/>
            </a:solidFill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98CEF2FA-6EEF-3781-415E-DBE243557FD0}"/>
              </a:ext>
            </a:extLst>
          </p:cNvPr>
          <p:cNvSpPr/>
          <p:nvPr/>
        </p:nvSpPr>
        <p:spPr>
          <a:xfrm>
            <a:off x="9062979" y="203833"/>
            <a:ext cx="2710490" cy="1467565"/>
          </a:xfrm>
          <a:custGeom>
            <a:avLst/>
            <a:gdLst/>
            <a:ahLst/>
            <a:cxnLst/>
            <a:rect l="l" t="t" r="r" b="b"/>
            <a:pathLst>
              <a:path w="3088234" h="1632904">
                <a:moveTo>
                  <a:pt x="0" y="0"/>
                </a:moveTo>
                <a:lnTo>
                  <a:pt x="3088234" y="0"/>
                </a:lnTo>
                <a:lnTo>
                  <a:pt x="3088234" y="1632904"/>
                </a:lnTo>
                <a:lnTo>
                  <a:pt x="0" y="16329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î$ļíḍe">
            <a:extLst>
              <a:ext uri="{FF2B5EF4-FFF2-40B4-BE49-F238E27FC236}">
                <a16:creationId xmlns:a16="http://schemas.microsoft.com/office/drawing/2014/main" id="{7113655D-6767-B5DE-C28B-CEF013EE1685}"/>
              </a:ext>
            </a:extLst>
          </p:cNvPr>
          <p:cNvSpPr txBox="1"/>
          <p:nvPr/>
        </p:nvSpPr>
        <p:spPr>
          <a:xfrm flipH="1">
            <a:off x="3310978" y="386987"/>
            <a:ext cx="4559933" cy="700083"/>
          </a:xfrm>
          <a:prstGeom prst="rect">
            <a:avLst/>
          </a:prstGeom>
        </p:spPr>
        <p:txBody>
          <a:bodyPr wrap="square" lIns="91440" tIns="45720" rIns="91440" bIns="45720" anchor="ctr" anchorCtr="0">
            <a:noAutofit/>
          </a:bodyPr>
          <a:lstStyle/>
          <a:p>
            <a:pPr algn="ctr"/>
            <a:r>
              <a:rPr lang="en-US" altLang="zh-CN" sz="3600" b="1" dirty="0">
                <a:solidFill>
                  <a:srgbClr val="195B5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I. LÝ THUYẾT</a:t>
            </a:r>
            <a:endParaRPr lang="zh-CN" altLang="en-US" sz="3600" b="1" dirty="0">
              <a:solidFill>
                <a:srgbClr val="195B5A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63C0EDD-93CC-D34D-9CB3-B33BD52523A2}"/>
              </a:ext>
            </a:extLst>
          </p:cNvPr>
          <p:cNvSpPr txBox="1"/>
          <p:nvPr/>
        </p:nvSpPr>
        <p:spPr>
          <a:xfrm>
            <a:off x="3310978" y="2072891"/>
            <a:ext cx="7102401" cy="2485787"/>
          </a:xfrm>
          <a:prstGeom prst="wedgeRoundRectCallout">
            <a:avLst>
              <a:gd name="adj1" fmla="val -60033"/>
              <a:gd name="adj2" fmla="val -21502"/>
              <a:gd name="adj3" fmla="val 16667"/>
            </a:avLst>
          </a:prstGeom>
          <a:noFill/>
          <a:ln w="57150">
            <a:solidFill>
              <a:srgbClr val="195B5A"/>
            </a:solidFill>
          </a:ln>
        </p:spPr>
        <p:txBody>
          <a:bodyPr wrap="square">
            <a:spAutoFit/>
          </a:bodyPr>
          <a:lstStyle/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Khởi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SGK,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rút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phạm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Freeform 30">
            <a:extLst>
              <a:ext uri="{FF2B5EF4-FFF2-40B4-BE49-F238E27FC236}">
                <a16:creationId xmlns:a16="http://schemas.microsoft.com/office/drawing/2014/main" id="{0AE7A992-5BBF-C044-9295-26DF4EA8B137}"/>
              </a:ext>
            </a:extLst>
          </p:cNvPr>
          <p:cNvSpPr/>
          <p:nvPr/>
        </p:nvSpPr>
        <p:spPr>
          <a:xfrm>
            <a:off x="786707" y="1766899"/>
            <a:ext cx="2126526" cy="4683788"/>
          </a:xfrm>
          <a:custGeom>
            <a:avLst/>
            <a:gdLst/>
            <a:ahLst/>
            <a:cxnLst/>
            <a:rect l="l" t="t" r="r" b="b"/>
            <a:pathLst>
              <a:path w="1599628" h="4114800">
                <a:moveTo>
                  <a:pt x="0" y="0"/>
                </a:moveTo>
                <a:lnTo>
                  <a:pt x="1599629" y="0"/>
                </a:lnTo>
                <a:lnTo>
                  <a:pt x="15996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6">
            <a:extLst>
              <a:ext uri="{FF2B5EF4-FFF2-40B4-BE49-F238E27FC236}">
                <a16:creationId xmlns:a16="http://schemas.microsoft.com/office/drawing/2014/main" id="{DB0A9D30-34B5-1A8B-75D6-C2C2D5940AA2}"/>
              </a:ext>
            </a:extLst>
          </p:cNvPr>
          <p:cNvSpPr/>
          <p:nvPr/>
        </p:nvSpPr>
        <p:spPr>
          <a:xfrm>
            <a:off x="8527909" y="3677664"/>
            <a:ext cx="3108446" cy="2831315"/>
          </a:xfrm>
          <a:custGeom>
            <a:avLst/>
            <a:gdLst/>
            <a:ahLst/>
            <a:cxnLst/>
            <a:rect l="l" t="t" r="r" b="b"/>
            <a:pathLst>
              <a:path w="2999533" h="2350884">
                <a:moveTo>
                  <a:pt x="0" y="0"/>
                </a:moveTo>
                <a:lnTo>
                  <a:pt x="2999533" y="0"/>
                </a:lnTo>
                <a:lnTo>
                  <a:pt x="2999533" y="2350884"/>
                </a:lnTo>
                <a:lnTo>
                  <a:pt x="0" y="23508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21804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3E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23A316F9-60A2-8BA4-908C-49374620873C}"/>
              </a:ext>
            </a:extLst>
          </p:cNvPr>
          <p:cNvSpPr/>
          <p:nvPr/>
        </p:nvSpPr>
        <p:spPr>
          <a:xfrm>
            <a:off x="317724" y="201701"/>
            <a:ext cx="11414078" cy="6380328"/>
          </a:xfrm>
          <a:prstGeom prst="rect">
            <a:avLst/>
          </a:prstGeom>
          <a:solidFill>
            <a:schemeClr val="bg1"/>
          </a:solidFill>
          <a:ln>
            <a:solidFill>
              <a:srgbClr val="26979A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aper-aeroplane-shape_18344">
            <a:extLst>
              <a:ext uri="{FF2B5EF4-FFF2-40B4-BE49-F238E27FC236}">
                <a16:creationId xmlns:a16="http://schemas.microsoft.com/office/drawing/2014/main" id="{E59B778A-C3F8-A27F-7831-0F87B0A805E7}"/>
              </a:ext>
            </a:extLst>
          </p:cNvPr>
          <p:cNvSpPr>
            <a:spLocks noChangeAspect="1"/>
          </p:cNvSpPr>
          <p:nvPr/>
        </p:nvSpPr>
        <p:spPr bwMode="auto">
          <a:xfrm rot="16200000" flipV="1">
            <a:off x="519445" y="525939"/>
            <a:ext cx="586846" cy="609685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289DA0"/>
            </a:solidFill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98CEF2FA-6EEF-3781-415E-DBE243557FD0}"/>
              </a:ext>
            </a:extLst>
          </p:cNvPr>
          <p:cNvSpPr/>
          <p:nvPr/>
        </p:nvSpPr>
        <p:spPr>
          <a:xfrm>
            <a:off x="9062979" y="203833"/>
            <a:ext cx="2710490" cy="1467565"/>
          </a:xfrm>
          <a:custGeom>
            <a:avLst/>
            <a:gdLst/>
            <a:ahLst/>
            <a:cxnLst/>
            <a:rect l="l" t="t" r="r" b="b"/>
            <a:pathLst>
              <a:path w="3088234" h="1632904">
                <a:moveTo>
                  <a:pt x="0" y="0"/>
                </a:moveTo>
                <a:lnTo>
                  <a:pt x="3088234" y="0"/>
                </a:lnTo>
                <a:lnTo>
                  <a:pt x="3088234" y="1632904"/>
                </a:lnTo>
                <a:lnTo>
                  <a:pt x="0" y="16329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aphicFrame>
        <p:nvGraphicFramePr>
          <p:cNvPr id="6" name="Bảng 5">
            <a:extLst>
              <a:ext uri="{FF2B5EF4-FFF2-40B4-BE49-F238E27FC236}">
                <a16:creationId xmlns:a16="http://schemas.microsoft.com/office/drawing/2014/main" id="{F7627821-DACE-F6AF-CAD7-A8BDFA9740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9772155"/>
              </p:ext>
            </p:extLst>
          </p:nvPr>
        </p:nvGraphicFramePr>
        <p:xfrm>
          <a:off x="588744" y="1671398"/>
          <a:ext cx="11014511" cy="38064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42016">
                  <a:extLst>
                    <a:ext uri="{9D8B030D-6E8A-4147-A177-3AD203B41FA5}">
                      <a16:colId xmlns:a16="http://schemas.microsoft.com/office/drawing/2014/main" val="710327784"/>
                    </a:ext>
                  </a:extLst>
                </a:gridCol>
                <a:gridCol w="8872495">
                  <a:extLst>
                    <a:ext uri="{9D8B030D-6E8A-4147-A177-3AD203B41FA5}">
                      <a16:colId xmlns:a16="http://schemas.microsoft.com/office/drawing/2014/main" val="4020452760"/>
                    </a:ext>
                  </a:extLst>
                </a:gridCol>
              </a:tblGrid>
              <a:tr h="275121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DA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7809756"/>
                  </a:ext>
                </a:extLst>
              </a:tr>
              <a:tr h="18023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Đặc điểm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D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9808666"/>
                  </a:ext>
                </a:extLst>
              </a:tr>
              <a:tr h="18023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Phân loại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D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7972928"/>
                  </a:ext>
                </a:extLst>
              </a:tr>
              <a:tr h="1672862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Tác dụng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D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8411109"/>
                  </a:ext>
                </a:extLst>
              </a:tr>
              <a:tr h="252329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Phạm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DA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5064613"/>
                  </a:ext>
                </a:extLst>
              </a:tr>
            </a:tbl>
          </a:graphicData>
        </a:graphic>
      </p:graphicFrame>
      <p:sp>
        <p:nvSpPr>
          <p:cNvPr id="8" name="î$ļíḍe">
            <a:extLst>
              <a:ext uri="{FF2B5EF4-FFF2-40B4-BE49-F238E27FC236}">
                <a16:creationId xmlns:a16="http://schemas.microsoft.com/office/drawing/2014/main" id="{7113655D-6767-B5DE-C28B-CEF013EE1685}"/>
              </a:ext>
            </a:extLst>
          </p:cNvPr>
          <p:cNvSpPr txBox="1"/>
          <p:nvPr/>
        </p:nvSpPr>
        <p:spPr>
          <a:xfrm flipH="1">
            <a:off x="3310978" y="386987"/>
            <a:ext cx="4559933" cy="700083"/>
          </a:xfrm>
          <a:prstGeom prst="rect">
            <a:avLst/>
          </a:prstGeom>
        </p:spPr>
        <p:txBody>
          <a:bodyPr wrap="square" lIns="91440" tIns="45720" rIns="91440" bIns="45720" anchor="ctr" anchorCtr="0">
            <a:noAutofit/>
          </a:bodyPr>
          <a:lstStyle/>
          <a:p>
            <a:pPr algn="ctr"/>
            <a:r>
              <a:rPr lang="en-US" altLang="zh-CN" sz="3600" b="1" dirty="0">
                <a:solidFill>
                  <a:srgbClr val="195B5A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I. LÝ THUYẾT</a:t>
            </a:r>
            <a:endParaRPr lang="zh-CN" altLang="en-US" sz="3600" b="1" dirty="0">
              <a:solidFill>
                <a:srgbClr val="195B5A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A54512F-5CB3-BF4B-00EC-5837EB7FBF48}"/>
              </a:ext>
            </a:extLst>
          </p:cNvPr>
          <p:cNvSpPr txBox="1"/>
          <p:nvPr/>
        </p:nvSpPr>
        <p:spPr>
          <a:xfrm>
            <a:off x="2726501" y="1947959"/>
            <a:ext cx="8758451" cy="669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3EA4EB20-7757-9436-FC32-FF0E0BD52AC7}"/>
              </a:ext>
            </a:extLst>
          </p:cNvPr>
          <p:cNvSpPr txBox="1"/>
          <p:nvPr/>
        </p:nvSpPr>
        <p:spPr>
          <a:xfrm>
            <a:off x="2726501" y="2503192"/>
            <a:ext cx="875845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D377485C-9733-36CA-319A-625C6B16E8AD}"/>
              </a:ext>
            </a:extLst>
          </p:cNvPr>
          <p:cNvSpPr txBox="1"/>
          <p:nvPr/>
        </p:nvSpPr>
        <p:spPr>
          <a:xfrm>
            <a:off x="2726501" y="3095329"/>
            <a:ext cx="802793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2AE66D46-5723-0EE6-26A0-B2370EB82E22}"/>
              </a:ext>
            </a:extLst>
          </p:cNvPr>
          <p:cNvSpPr txBox="1"/>
          <p:nvPr/>
        </p:nvSpPr>
        <p:spPr>
          <a:xfrm>
            <a:off x="2726501" y="4770798"/>
            <a:ext cx="80279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A57E7C-F3B1-5C90-63D1-B6DDDA91B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621" y="5635953"/>
            <a:ext cx="6666755" cy="794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54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3E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29">
            <a:extLst>
              <a:ext uri="{FF2B5EF4-FFF2-40B4-BE49-F238E27FC236}">
                <a16:creationId xmlns:a16="http://schemas.microsoft.com/office/drawing/2014/main" id="{B9802313-50F1-49D3-9AF7-11E5799AEAF8}"/>
              </a:ext>
            </a:extLst>
          </p:cNvPr>
          <p:cNvGrpSpPr/>
          <p:nvPr/>
        </p:nvGrpSpPr>
        <p:grpSpPr>
          <a:xfrm rot="21171639">
            <a:off x="2753567" y="1587970"/>
            <a:ext cx="7349056" cy="3994754"/>
            <a:chOff x="3581729" y="1730706"/>
            <a:chExt cx="4882296" cy="2940970"/>
          </a:xfrm>
          <a:solidFill>
            <a:schemeClr val="bg1"/>
          </a:solidFill>
        </p:grpSpPr>
        <p:sp>
          <p:nvSpPr>
            <p:cNvPr id="19" name="cloud-alone_17471">
              <a:extLst>
                <a:ext uri="{FF2B5EF4-FFF2-40B4-BE49-F238E27FC236}">
                  <a16:creationId xmlns:a16="http://schemas.microsoft.com/office/drawing/2014/main" id="{4AA76420-F3E0-7557-A018-137224D223E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581729" y="1730706"/>
              <a:ext cx="4882296" cy="2940970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46" h="4656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grpFill/>
            <a:ln w="57150">
              <a:solidFill>
                <a:schemeClr val="bg1"/>
              </a:solidFill>
            </a:ln>
            <a:effectLst>
              <a:outerShdw blurRad="203200" dist="38100" dir="5400000" sx="103000" sy="103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0" name="cloud-alone_17471">
              <a:extLst>
                <a:ext uri="{FF2B5EF4-FFF2-40B4-BE49-F238E27FC236}">
                  <a16:creationId xmlns:a16="http://schemas.microsoft.com/office/drawing/2014/main" id="{5DE93870-2E24-28EB-E766-0CDC4B1AD18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92837" y="1867866"/>
              <a:ext cx="4677577" cy="2721647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46" h="4656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  <a:prstDash val="sysDot"/>
            </a:ln>
            <a:effectLst>
              <a:outerShdw blurRad="203200" dist="38100" dir="5400000" sx="103000" sy="103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069E91B0-13DD-4E55-BD31-8F6A2C80C27B}"/>
              </a:ext>
            </a:extLst>
          </p:cNvPr>
          <p:cNvSpPr txBox="1"/>
          <p:nvPr/>
        </p:nvSpPr>
        <p:spPr>
          <a:xfrm>
            <a:off x="4144309" y="2700910"/>
            <a:ext cx="40035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195B5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03</a:t>
            </a:r>
            <a:endParaRPr lang="zh-CN" altLang="en-US" sz="4800" b="1" dirty="0">
              <a:solidFill>
                <a:srgbClr val="195B5A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11B80AA-C396-4DA7-8501-C239E17A2004}"/>
              </a:ext>
            </a:extLst>
          </p:cNvPr>
          <p:cNvSpPr txBox="1"/>
          <p:nvPr/>
        </p:nvSpPr>
        <p:spPr>
          <a:xfrm>
            <a:off x="4126340" y="3496342"/>
            <a:ext cx="40035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195B5A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LUYỆN TẬP</a:t>
            </a:r>
            <a:endParaRPr lang="zh-CN" altLang="en-US" sz="4800" b="1" dirty="0">
              <a:solidFill>
                <a:srgbClr val="195B5A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" name="cloud-sky-storm_13919">
            <a:extLst>
              <a:ext uri="{FF2B5EF4-FFF2-40B4-BE49-F238E27FC236}">
                <a16:creationId xmlns:a16="http://schemas.microsoft.com/office/drawing/2014/main" id="{5067AFC3-D99C-6B10-205C-4E0FE43207F4}"/>
              </a:ext>
            </a:extLst>
          </p:cNvPr>
          <p:cNvSpPr>
            <a:spLocks noChangeAspect="1"/>
          </p:cNvSpPr>
          <p:nvPr/>
        </p:nvSpPr>
        <p:spPr bwMode="auto">
          <a:xfrm flipH="1">
            <a:off x="9229534" y="1811111"/>
            <a:ext cx="1853548" cy="1001297"/>
          </a:xfrm>
          <a:custGeom>
            <a:avLst/>
            <a:gdLst>
              <a:gd name="T0" fmla="*/ 703 w 738"/>
              <a:gd name="T1" fmla="*/ 179 h 469"/>
              <a:gd name="T2" fmla="*/ 703 w 738"/>
              <a:gd name="T3" fmla="*/ 179 h 469"/>
              <a:gd name="T4" fmla="*/ 555 w 738"/>
              <a:gd name="T5" fmla="*/ 56 h 469"/>
              <a:gd name="T6" fmla="*/ 489 w 738"/>
              <a:gd name="T7" fmla="*/ 71 h 469"/>
              <a:gd name="T8" fmla="*/ 341 w 738"/>
              <a:gd name="T9" fmla="*/ 0 h 469"/>
              <a:gd name="T10" fmla="*/ 182 w 738"/>
              <a:gd name="T11" fmla="*/ 86 h 469"/>
              <a:gd name="T12" fmla="*/ 181 w 738"/>
              <a:gd name="T13" fmla="*/ 86 h 469"/>
              <a:gd name="T14" fmla="*/ 77 w 738"/>
              <a:gd name="T15" fmla="*/ 189 h 469"/>
              <a:gd name="T16" fmla="*/ 79 w 738"/>
              <a:gd name="T17" fmla="*/ 211 h 469"/>
              <a:gd name="T18" fmla="*/ 0 w 738"/>
              <a:gd name="T19" fmla="*/ 311 h 469"/>
              <a:gd name="T20" fmla="*/ 4 w 738"/>
              <a:gd name="T21" fmla="*/ 339 h 469"/>
              <a:gd name="T22" fmla="*/ 4 w 738"/>
              <a:gd name="T23" fmla="*/ 341 h 469"/>
              <a:gd name="T24" fmla="*/ 353 w 738"/>
              <a:gd name="T25" fmla="*/ 463 h 469"/>
              <a:gd name="T26" fmla="*/ 705 w 738"/>
              <a:gd name="T27" fmla="*/ 336 h 469"/>
              <a:gd name="T28" fmla="*/ 703 w 738"/>
              <a:gd name="T29" fmla="*/ 179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38" h="469">
                <a:moveTo>
                  <a:pt x="703" y="179"/>
                </a:moveTo>
                <a:lnTo>
                  <a:pt x="703" y="179"/>
                </a:lnTo>
                <a:cubicBezTo>
                  <a:pt x="680" y="98"/>
                  <a:pt x="629" y="56"/>
                  <a:pt x="555" y="56"/>
                </a:cubicBezTo>
                <a:cubicBezTo>
                  <a:pt x="531" y="56"/>
                  <a:pt x="509" y="61"/>
                  <a:pt x="489" y="71"/>
                </a:cubicBezTo>
                <a:cubicBezTo>
                  <a:pt x="455" y="28"/>
                  <a:pt x="401" y="0"/>
                  <a:pt x="341" y="0"/>
                </a:cubicBezTo>
                <a:cubicBezTo>
                  <a:pt x="275" y="0"/>
                  <a:pt x="216" y="34"/>
                  <a:pt x="182" y="86"/>
                </a:cubicBezTo>
                <a:cubicBezTo>
                  <a:pt x="182" y="86"/>
                  <a:pt x="181" y="86"/>
                  <a:pt x="181" y="86"/>
                </a:cubicBezTo>
                <a:cubicBezTo>
                  <a:pt x="124" y="86"/>
                  <a:pt x="77" y="132"/>
                  <a:pt x="77" y="189"/>
                </a:cubicBezTo>
                <a:cubicBezTo>
                  <a:pt x="77" y="197"/>
                  <a:pt x="78" y="204"/>
                  <a:pt x="79" y="211"/>
                </a:cubicBezTo>
                <a:cubicBezTo>
                  <a:pt x="34" y="222"/>
                  <a:pt x="0" y="262"/>
                  <a:pt x="0" y="311"/>
                </a:cubicBezTo>
                <a:cubicBezTo>
                  <a:pt x="0" y="321"/>
                  <a:pt x="2" y="330"/>
                  <a:pt x="4" y="339"/>
                </a:cubicBezTo>
                <a:cubicBezTo>
                  <a:pt x="4" y="339"/>
                  <a:pt x="4" y="340"/>
                  <a:pt x="4" y="341"/>
                </a:cubicBezTo>
                <a:cubicBezTo>
                  <a:pt x="25" y="469"/>
                  <a:pt x="272" y="465"/>
                  <a:pt x="353" y="463"/>
                </a:cubicBezTo>
                <a:cubicBezTo>
                  <a:pt x="442" y="462"/>
                  <a:pt x="651" y="447"/>
                  <a:pt x="705" y="336"/>
                </a:cubicBezTo>
                <a:cubicBezTo>
                  <a:pt x="738" y="268"/>
                  <a:pt x="703" y="179"/>
                  <a:pt x="703" y="1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5" name="图片 38">
            <a:extLst>
              <a:ext uri="{FF2B5EF4-FFF2-40B4-BE49-F238E27FC236}">
                <a16:creationId xmlns:a16="http://schemas.microsoft.com/office/drawing/2014/main" id="{218849A8-3E76-6CB2-88F7-D84FB89FCC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338" y="-66776"/>
            <a:ext cx="1528992" cy="3512099"/>
          </a:xfrm>
          <a:prstGeom prst="rect">
            <a:avLst/>
          </a:prstGeom>
        </p:spPr>
      </p:pic>
      <p:grpSp>
        <p:nvGrpSpPr>
          <p:cNvPr id="6" name="组合 51">
            <a:extLst>
              <a:ext uri="{FF2B5EF4-FFF2-40B4-BE49-F238E27FC236}">
                <a16:creationId xmlns:a16="http://schemas.microsoft.com/office/drawing/2014/main" id="{46D8EF42-929D-1C9B-D5E0-2E39A2609BA9}"/>
              </a:ext>
            </a:extLst>
          </p:cNvPr>
          <p:cNvGrpSpPr/>
          <p:nvPr/>
        </p:nvGrpSpPr>
        <p:grpSpPr>
          <a:xfrm flipH="1">
            <a:off x="-1247634" y="5716328"/>
            <a:ext cx="14311807" cy="1917741"/>
            <a:chOff x="-852871" y="5611250"/>
            <a:chExt cx="14311807" cy="1917741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7" name="cloud-sky-storm_13919">
              <a:extLst>
                <a:ext uri="{FF2B5EF4-FFF2-40B4-BE49-F238E27FC236}">
                  <a16:creationId xmlns:a16="http://schemas.microsoft.com/office/drawing/2014/main" id="{811F2F04-1D1B-BC73-3198-A7E87DEA06EF}"/>
                </a:ext>
              </a:extLst>
            </p:cNvPr>
            <p:cNvSpPr>
              <a:spLocks noChangeAspect="1"/>
            </p:cNvSpPr>
            <p:nvPr/>
          </p:nvSpPr>
          <p:spPr bwMode="auto">
            <a:xfrm rot="1722132">
              <a:off x="-852871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cloud-sky-storm_13919">
              <a:extLst>
                <a:ext uri="{FF2B5EF4-FFF2-40B4-BE49-F238E27FC236}">
                  <a16:creationId xmlns:a16="http://schemas.microsoft.com/office/drawing/2014/main" id="{9431BD1C-CBE6-CB6A-647C-B6EAD34404FA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1163030" y="6244721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cloud-sky-storm_13919">
              <a:extLst>
                <a:ext uri="{FF2B5EF4-FFF2-40B4-BE49-F238E27FC236}">
                  <a16:creationId xmlns:a16="http://schemas.microsoft.com/office/drawing/2014/main" id="{1894EAC7-B29E-60B9-B0C0-2867D71F167E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2627308" y="636574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cloud-sky-storm_13919">
              <a:extLst>
                <a:ext uri="{FF2B5EF4-FFF2-40B4-BE49-F238E27FC236}">
                  <a16:creationId xmlns:a16="http://schemas.microsoft.com/office/drawing/2014/main" id="{CE324443-3599-BFCF-80AA-3B4D40CCBE93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4131914" y="6303265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cloud-sky-storm_13919">
              <a:extLst>
                <a:ext uri="{FF2B5EF4-FFF2-40B4-BE49-F238E27FC236}">
                  <a16:creationId xmlns:a16="http://schemas.microsoft.com/office/drawing/2014/main" id="{FC6D91B0-AF25-0DA9-B059-7D33C428649E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5594920" y="6303264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cloud-sky-storm_13919">
              <a:extLst>
                <a:ext uri="{FF2B5EF4-FFF2-40B4-BE49-F238E27FC236}">
                  <a16:creationId xmlns:a16="http://schemas.microsoft.com/office/drawing/2014/main" id="{AC9454A6-1635-3337-9289-8A2AD1F500DE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7007766" y="6384897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cloud-sky-storm_13919">
              <a:extLst>
                <a:ext uri="{FF2B5EF4-FFF2-40B4-BE49-F238E27FC236}">
                  <a16:creationId xmlns:a16="http://schemas.microsoft.com/office/drawing/2014/main" id="{FCC826F2-A1DC-A892-8F4C-47DEE86A6740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8441624" y="6368436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cloud-sky-storm_13919">
              <a:extLst>
                <a:ext uri="{FF2B5EF4-FFF2-40B4-BE49-F238E27FC236}">
                  <a16:creationId xmlns:a16="http://schemas.microsoft.com/office/drawing/2014/main" id="{3671905D-4444-F486-B318-60D267C247F0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9843830" y="633579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cloud-sky-storm_13919">
              <a:extLst>
                <a:ext uri="{FF2B5EF4-FFF2-40B4-BE49-F238E27FC236}">
                  <a16:creationId xmlns:a16="http://schemas.microsoft.com/office/drawing/2014/main" id="{3B046A87-CA1D-2937-65B2-84DB7FA0A8DC}"/>
                </a:ext>
              </a:extLst>
            </p:cNvPr>
            <p:cNvSpPr>
              <a:spLocks noChangeAspect="1"/>
            </p:cNvSpPr>
            <p:nvPr/>
          </p:nvSpPr>
          <p:spPr bwMode="auto">
            <a:xfrm rot="19877868" flipH="1">
              <a:off x="10945802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6" name="paint-palette-and-brush_27557">
            <a:extLst>
              <a:ext uri="{FF2B5EF4-FFF2-40B4-BE49-F238E27FC236}">
                <a16:creationId xmlns:a16="http://schemas.microsoft.com/office/drawing/2014/main" id="{25A0FDF8-9380-DEAE-69D3-AE496FA048C9}"/>
              </a:ext>
            </a:extLst>
          </p:cNvPr>
          <p:cNvSpPr>
            <a:spLocks noChangeAspect="1"/>
          </p:cNvSpPr>
          <p:nvPr/>
        </p:nvSpPr>
        <p:spPr bwMode="auto">
          <a:xfrm>
            <a:off x="466886" y="5163542"/>
            <a:ext cx="609684" cy="551923"/>
          </a:xfrm>
          <a:custGeom>
            <a:avLst/>
            <a:gdLst>
              <a:gd name="connsiteX0" fmla="*/ 203544 w 605680"/>
              <a:gd name="connsiteY0" fmla="*/ 393040 h 548298"/>
              <a:gd name="connsiteX1" fmla="*/ 155404 w 605680"/>
              <a:gd name="connsiteY1" fmla="*/ 441108 h 548298"/>
              <a:gd name="connsiteX2" fmla="*/ 203544 w 605680"/>
              <a:gd name="connsiteY2" fmla="*/ 489002 h 548298"/>
              <a:gd name="connsiteX3" fmla="*/ 251511 w 605680"/>
              <a:gd name="connsiteY3" fmla="*/ 441108 h 548298"/>
              <a:gd name="connsiteX4" fmla="*/ 203544 w 605680"/>
              <a:gd name="connsiteY4" fmla="*/ 393040 h 548298"/>
              <a:gd name="connsiteX5" fmla="*/ 109182 w 605680"/>
              <a:gd name="connsiteY5" fmla="*/ 297078 h 548298"/>
              <a:gd name="connsiteX6" fmla="*/ 61215 w 605680"/>
              <a:gd name="connsiteY6" fmla="*/ 344972 h 548298"/>
              <a:gd name="connsiteX7" fmla="*/ 109182 w 605680"/>
              <a:gd name="connsiteY7" fmla="*/ 393040 h 548298"/>
              <a:gd name="connsiteX8" fmla="*/ 157322 w 605680"/>
              <a:gd name="connsiteY8" fmla="*/ 344972 h 548298"/>
              <a:gd name="connsiteX9" fmla="*/ 109182 w 605680"/>
              <a:gd name="connsiteY9" fmla="*/ 297078 h 548298"/>
              <a:gd name="connsiteX10" fmla="*/ 449089 w 605680"/>
              <a:gd name="connsiteY10" fmla="*/ 177613 h 548298"/>
              <a:gd name="connsiteX11" fmla="*/ 453101 w 605680"/>
              <a:gd name="connsiteY11" fmla="*/ 181270 h 548298"/>
              <a:gd name="connsiteX12" fmla="*/ 519216 w 605680"/>
              <a:gd name="connsiteY12" fmla="*/ 216796 h 548298"/>
              <a:gd name="connsiteX13" fmla="*/ 461824 w 605680"/>
              <a:gd name="connsiteY13" fmla="*/ 294118 h 548298"/>
              <a:gd name="connsiteX14" fmla="*/ 418212 w 605680"/>
              <a:gd name="connsiteY14" fmla="*/ 311881 h 548298"/>
              <a:gd name="connsiteX15" fmla="*/ 411758 w 605680"/>
              <a:gd name="connsiteY15" fmla="*/ 265210 h 548298"/>
              <a:gd name="connsiteX16" fmla="*/ 136915 w 605680"/>
              <a:gd name="connsiteY16" fmla="*/ 173425 h 548298"/>
              <a:gd name="connsiteX17" fmla="*/ 88949 w 605680"/>
              <a:gd name="connsiteY17" fmla="*/ 221319 h 548298"/>
              <a:gd name="connsiteX18" fmla="*/ 136915 w 605680"/>
              <a:gd name="connsiteY18" fmla="*/ 269387 h 548298"/>
              <a:gd name="connsiteX19" fmla="*/ 185056 w 605680"/>
              <a:gd name="connsiteY19" fmla="*/ 221319 h 548298"/>
              <a:gd name="connsiteX20" fmla="*/ 136915 w 605680"/>
              <a:gd name="connsiteY20" fmla="*/ 173425 h 548298"/>
              <a:gd name="connsiteX21" fmla="*/ 479079 w 605680"/>
              <a:gd name="connsiteY21" fmla="*/ 107118 h 548298"/>
              <a:gd name="connsiteX22" fmla="*/ 499309 w 605680"/>
              <a:gd name="connsiteY22" fmla="*/ 135840 h 548298"/>
              <a:gd name="connsiteX23" fmla="*/ 571858 w 605680"/>
              <a:gd name="connsiteY23" fmla="*/ 145762 h 548298"/>
              <a:gd name="connsiteX24" fmla="*/ 540467 w 605680"/>
              <a:gd name="connsiteY24" fmla="*/ 188061 h 548298"/>
              <a:gd name="connsiteX25" fmla="*/ 461988 w 605680"/>
              <a:gd name="connsiteY25" fmla="*/ 147328 h 548298"/>
              <a:gd name="connsiteX26" fmla="*/ 242266 w 605680"/>
              <a:gd name="connsiteY26" fmla="*/ 90351 h 548298"/>
              <a:gd name="connsiteX27" fmla="*/ 194300 w 605680"/>
              <a:gd name="connsiteY27" fmla="*/ 138245 h 548298"/>
              <a:gd name="connsiteX28" fmla="*/ 242266 w 605680"/>
              <a:gd name="connsiteY28" fmla="*/ 186313 h 548298"/>
              <a:gd name="connsiteX29" fmla="*/ 290407 w 605680"/>
              <a:gd name="connsiteY29" fmla="*/ 138245 h 548298"/>
              <a:gd name="connsiteX30" fmla="*/ 242266 w 605680"/>
              <a:gd name="connsiteY30" fmla="*/ 90351 h 548298"/>
              <a:gd name="connsiteX31" fmla="*/ 305846 w 605680"/>
              <a:gd name="connsiteY31" fmla="*/ 28897 h 548298"/>
              <a:gd name="connsiteX32" fmla="*/ 465353 w 605680"/>
              <a:gd name="connsiteY32" fmla="*/ 97840 h 548298"/>
              <a:gd name="connsiteX33" fmla="*/ 448783 w 605680"/>
              <a:gd name="connsiteY33" fmla="*/ 136852 h 548298"/>
              <a:gd name="connsiteX34" fmla="*/ 408317 w 605680"/>
              <a:gd name="connsiteY34" fmla="*/ 231594 h 548298"/>
              <a:gd name="connsiteX35" fmla="*/ 393491 w 605680"/>
              <a:gd name="connsiteY35" fmla="*/ 258589 h 548298"/>
              <a:gd name="connsiteX36" fmla="*/ 416864 w 605680"/>
              <a:gd name="connsiteY36" fmla="*/ 333129 h 548298"/>
              <a:gd name="connsiteX37" fmla="*/ 467272 w 605680"/>
              <a:gd name="connsiteY37" fmla="*/ 311185 h 548298"/>
              <a:gd name="connsiteX38" fmla="*/ 483319 w 605680"/>
              <a:gd name="connsiteY38" fmla="*/ 295162 h 548298"/>
              <a:gd name="connsiteX39" fmla="*/ 530587 w 605680"/>
              <a:gd name="connsiteY39" fmla="*/ 231594 h 548298"/>
              <a:gd name="connsiteX40" fmla="*/ 525180 w 605680"/>
              <a:gd name="connsiteY40" fmla="*/ 318500 h 548298"/>
              <a:gd name="connsiteX41" fmla="*/ 379363 w 605680"/>
              <a:gd name="connsiteY41" fmla="*/ 415855 h 548298"/>
              <a:gd name="connsiteX42" fmla="*/ 346920 w 605680"/>
              <a:gd name="connsiteY42" fmla="*/ 431529 h 548298"/>
              <a:gd name="connsiteX43" fmla="*/ 79007 w 605680"/>
              <a:gd name="connsiteY43" fmla="*/ 485867 h 548298"/>
              <a:gd name="connsiteX44" fmla="*/ 231801 w 605680"/>
              <a:gd name="connsiteY44" fmla="*/ 33052 h 548298"/>
              <a:gd name="connsiteX45" fmla="*/ 305846 w 605680"/>
              <a:gd name="connsiteY45" fmla="*/ 28897 h 548298"/>
              <a:gd name="connsiteX46" fmla="*/ 590540 w 605680"/>
              <a:gd name="connsiteY46" fmla="*/ 0 h 548298"/>
              <a:gd name="connsiteX47" fmla="*/ 602576 w 605680"/>
              <a:gd name="connsiteY47" fmla="*/ 90717 h 548298"/>
              <a:gd name="connsiteX48" fmla="*/ 588970 w 605680"/>
              <a:gd name="connsiteY48" fmla="*/ 121711 h 548298"/>
              <a:gd name="connsiteX49" fmla="*/ 505063 w 605680"/>
              <a:gd name="connsiteY49" fmla="*/ 129024 h 548298"/>
              <a:gd name="connsiteX50" fmla="*/ 497736 w 605680"/>
              <a:gd name="connsiteY50" fmla="*/ 45098 h 548298"/>
              <a:gd name="connsiteX51" fmla="*/ 501399 w 605680"/>
              <a:gd name="connsiteY51" fmla="*/ 41093 h 548298"/>
              <a:gd name="connsiteX52" fmla="*/ 501225 w 605680"/>
              <a:gd name="connsiteY52" fmla="*/ 40919 h 548298"/>
              <a:gd name="connsiteX53" fmla="*/ 555651 w 605680"/>
              <a:gd name="connsiteY53" fmla="*/ 8880 h 548298"/>
              <a:gd name="connsiteX54" fmla="*/ 590540 w 605680"/>
              <a:gd name="connsiteY54" fmla="*/ 0 h 548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605680" h="548298">
                <a:moveTo>
                  <a:pt x="203544" y="393040"/>
                </a:moveTo>
                <a:cubicBezTo>
                  <a:pt x="177032" y="393040"/>
                  <a:pt x="155404" y="414462"/>
                  <a:pt x="155404" y="441108"/>
                </a:cubicBezTo>
                <a:cubicBezTo>
                  <a:pt x="155404" y="467580"/>
                  <a:pt x="177032" y="489002"/>
                  <a:pt x="203544" y="489002"/>
                </a:cubicBezTo>
                <a:cubicBezTo>
                  <a:pt x="230057" y="489002"/>
                  <a:pt x="251511" y="467580"/>
                  <a:pt x="251511" y="441108"/>
                </a:cubicBezTo>
                <a:cubicBezTo>
                  <a:pt x="251511" y="414462"/>
                  <a:pt x="230057" y="393040"/>
                  <a:pt x="203544" y="393040"/>
                </a:cubicBezTo>
                <a:close/>
                <a:moveTo>
                  <a:pt x="109182" y="297078"/>
                </a:moveTo>
                <a:cubicBezTo>
                  <a:pt x="82669" y="297078"/>
                  <a:pt x="61215" y="318500"/>
                  <a:pt x="61215" y="344972"/>
                </a:cubicBezTo>
                <a:cubicBezTo>
                  <a:pt x="61215" y="371444"/>
                  <a:pt x="82669" y="393040"/>
                  <a:pt x="109182" y="393040"/>
                </a:cubicBezTo>
                <a:cubicBezTo>
                  <a:pt x="135694" y="393040"/>
                  <a:pt x="157322" y="371444"/>
                  <a:pt x="157322" y="344972"/>
                </a:cubicBezTo>
                <a:cubicBezTo>
                  <a:pt x="157322" y="318500"/>
                  <a:pt x="135694" y="297078"/>
                  <a:pt x="109182" y="297078"/>
                </a:cubicBezTo>
                <a:close/>
                <a:moveTo>
                  <a:pt x="449089" y="177613"/>
                </a:moveTo>
                <a:cubicBezTo>
                  <a:pt x="450310" y="178832"/>
                  <a:pt x="451706" y="180051"/>
                  <a:pt x="453101" y="181270"/>
                </a:cubicBezTo>
                <a:cubicBezTo>
                  <a:pt x="468453" y="194157"/>
                  <a:pt x="492526" y="210701"/>
                  <a:pt x="519216" y="216796"/>
                </a:cubicBezTo>
                <a:lnTo>
                  <a:pt x="461824" y="294118"/>
                </a:lnTo>
                <a:cubicBezTo>
                  <a:pt x="449438" y="310836"/>
                  <a:pt x="430075" y="318673"/>
                  <a:pt x="418212" y="311881"/>
                </a:cubicBezTo>
                <a:cubicBezTo>
                  <a:pt x="406525" y="305089"/>
                  <a:pt x="403559" y="284192"/>
                  <a:pt x="411758" y="265210"/>
                </a:cubicBezTo>
                <a:close/>
                <a:moveTo>
                  <a:pt x="136915" y="173425"/>
                </a:moveTo>
                <a:cubicBezTo>
                  <a:pt x="110403" y="173425"/>
                  <a:pt x="88949" y="194847"/>
                  <a:pt x="88949" y="221319"/>
                </a:cubicBezTo>
                <a:cubicBezTo>
                  <a:pt x="88949" y="247791"/>
                  <a:pt x="110403" y="269387"/>
                  <a:pt x="136915" y="269387"/>
                </a:cubicBezTo>
                <a:cubicBezTo>
                  <a:pt x="163427" y="269387"/>
                  <a:pt x="185056" y="247791"/>
                  <a:pt x="185056" y="221319"/>
                </a:cubicBezTo>
                <a:cubicBezTo>
                  <a:pt x="185056" y="194847"/>
                  <a:pt x="163427" y="173425"/>
                  <a:pt x="136915" y="173425"/>
                </a:cubicBezTo>
                <a:close/>
                <a:moveTo>
                  <a:pt x="479079" y="107118"/>
                </a:moveTo>
                <a:cubicBezTo>
                  <a:pt x="483090" y="117910"/>
                  <a:pt x="489892" y="127832"/>
                  <a:pt x="499309" y="135840"/>
                </a:cubicBezTo>
                <a:cubicBezTo>
                  <a:pt x="520237" y="153247"/>
                  <a:pt x="548489" y="156206"/>
                  <a:pt x="571858" y="145762"/>
                </a:cubicBezTo>
                <a:lnTo>
                  <a:pt x="540467" y="188061"/>
                </a:lnTo>
                <a:cubicBezTo>
                  <a:pt x="510296" y="188409"/>
                  <a:pt x="477161" y="162298"/>
                  <a:pt x="461988" y="147328"/>
                </a:cubicBezTo>
                <a:close/>
                <a:moveTo>
                  <a:pt x="242266" y="90351"/>
                </a:moveTo>
                <a:cubicBezTo>
                  <a:pt x="215754" y="90351"/>
                  <a:pt x="194300" y="111773"/>
                  <a:pt x="194300" y="138245"/>
                </a:cubicBezTo>
                <a:cubicBezTo>
                  <a:pt x="194300" y="164717"/>
                  <a:pt x="215754" y="186313"/>
                  <a:pt x="242266" y="186313"/>
                </a:cubicBezTo>
                <a:cubicBezTo>
                  <a:pt x="268953" y="186313"/>
                  <a:pt x="290407" y="164717"/>
                  <a:pt x="290407" y="138245"/>
                </a:cubicBezTo>
                <a:cubicBezTo>
                  <a:pt x="290407" y="111773"/>
                  <a:pt x="268779" y="90351"/>
                  <a:pt x="242266" y="90351"/>
                </a:cubicBezTo>
                <a:close/>
                <a:moveTo>
                  <a:pt x="305846" y="28897"/>
                </a:moveTo>
                <a:cubicBezTo>
                  <a:pt x="374664" y="32824"/>
                  <a:pt x="427809" y="59699"/>
                  <a:pt x="465353" y="97840"/>
                </a:cubicBezTo>
                <a:lnTo>
                  <a:pt x="448783" y="136852"/>
                </a:lnTo>
                <a:lnTo>
                  <a:pt x="408317" y="231594"/>
                </a:lnTo>
                <a:cubicBezTo>
                  <a:pt x="402212" y="239083"/>
                  <a:pt x="396979" y="248139"/>
                  <a:pt x="393491" y="258589"/>
                </a:cubicBezTo>
                <a:cubicBezTo>
                  <a:pt x="382502" y="292028"/>
                  <a:pt x="392968" y="325466"/>
                  <a:pt x="416864" y="333129"/>
                </a:cubicBezTo>
                <a:cubicBezTo>
                  <a:pt x="434131" y="338876"/>
                  <a:pt x="453667" y="329472"/>
                  <a:pt x="467272" y="311185"/>
                </a:cubicBezTo>
                <a:cubicBezTo>
                  <a:pt x="473202" y="306831"/>
                  <a:pt x="478784" y="301432"/>
                  <a:pt x="483319" y="295162"/>
                </a:cubicBezTo>
                <a:lnTo>
                  <a:pt x="530587" y="231594"/>
                </a:lnTo>
                <a:cubicBezTo>
                  <a:pt x="534599" y="261550"/>
                  <a:pt x="532855" y="291331"/>
                  <a:pt x="525180" y="318500"/>
                </a:cubicBezTo>
                <a:cubicBezTo>
                  <a:pt x="497621" y="415681"/>
                  <a:pt x="418259" y="420035"/>
                  <a:pt x="379363" y="415855"/>
                </a:cubicBezTo>
                <a:cubicBezTo>
                  <a:pt x="367153" y="414636"/>
                  <a:pt x="352850" y="420906"/>
                  <a:pt x="346920" y="431529"/>
                </a:cubicBezTo>
                <a:cubicBezTo>
                  <a:pt x="293547" y="525575"/>
                  <a:pt x="219766" y="610391"/>
                  <a:pt x="79007" y="485867"/>
                </a:cubicBezTo>
                <a:cubicBezTo>
                  <a:pt x="-71346" y="352983"/>
                  <a:pt x="167" y="69974"/>
                  <a:pt x="231801" y="33052"/>
                </a:cubicBezTo>
                <a:cubicBezTo>
                  <a:pt x="258226" y="28829"/>
                  <a:pt x="282907" y="27588"/>
                  <a:pt x="305846" y="28897"/>
                </a:cubicBezTo>
                <a:close/>
                <a:moveTo>
                  <a:pt x="590540" y="0"/>
                </a:moveTo>
                <a:cubicBezTo>
                  <a:pt x="590540" y="0"/>
                  <a:pt x="613915" y="36566"/>
                  <a:pt x="602576" y="90717"/>
                </a:cubicBezTo>
                <a:cubicBezTo>
                  <a:pt x="601181" y="101687"/>
                  <a:pt x="596645" y="112483"/>
                  <a:pt x="588970" y="121711"/>
                </a:cubicBezTo>
                <a:cubicBezTo>
                  <a:pt x="567862" y="146785"/>
                  <a:pt x="530357" y="150093"/>
                  <a:pt x="505063" y="129024"/>
                </a:cubicBezTo>
                <a:cubicBezTo>
                  <a:pt x="479768" y="107781"/>
                  <a:pt x="476454" y="70345"/>
                  <a:pt x="497736" y="45098"/>
                </a:cubicBezTo>
                <a:cubicBezTo>
                  <a:pt x="498957" y="43705"/>
                  <a:pt x="500178" y="42312"/>
                  <a:pt x="501399" y="41093"/>
                </a:cubicBezTo>
                <a:lnTo>
                  <a:pt x="501225" y="40919"/>
                </a:lnTo>
                <a:cubicBezTo>
                  <a:pt x="501225" y="40919"/>
                  <a:pt x="524600" y="10796"/>
                  <a:pt x="555651" y="8880"/>
                </a:cubicBezTo>
                <a:cubicBezTo>
                  <a:pt x="586876" y="6791"/>
                  <a:pt x="590540" y="0"/>
                  <a:pt x="5905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paint-palette-and-brush_27557">
            <a:extLst>
              <a:ext uri="{FF2B5EF4-FFF2-40B4-BE49-F238E27FC236}">
                <a16:creationId xmlns:a16="http://schemas.microsoft.com/office/drawing/2014/main" id="{54F71652-2D7E-B202-8001-4E5615082A68}"/>
              </a:ext>
            </a:extLst>
          </p:cNvPr>
          <p:cNvSpPr>
            <a:spLocks noChangeAspect="1"/>
          </p:cNvSpPr>
          <p:nvPr/>
        </p:nvSpPr>
        <p:spPr bwMode="auto">
          <a:xfrm>
            <a:off x="8523260" y="1017256"/>
            <a:ext cx="609684" cy="551923"/>
          </a:xfrm>
          <a:custGeom>
            <a:avLst/>
            <a:gdLst>
              <a:gd name="connsiteX0" fmla="*/ 203544 w 605680"/>
              <a:gd name="connsiteY0" fmla="*/ 393040 h 548298"/>
              <a:gd name="connsiteX1" fmla="*/ 155404 w 605680"/>
              <a:gd name="connsiteY1" fmla="*/ 441108 h 548298"/>
              <a:gd name="connsiteX2" fmla="*/ 203544 w 605680"/>
              <a:gd name="connsiteY2" fmla="*/ 489002 h 548298"/>
              <a:gd name="connsiteX3" fmla="*/ 251511 w 605680"/>
              <a:gd name="connsiteY3" fmla="*/ 441108 h 548298"/>
              <a:gd name="connsiteX4" fmla="*/ 203544 w 605680"/>
              <a:gd name="connsiteY4" fmla="*/ 393040 h 548298"/>
              <a:gd name="connsiteX5" fmla="*/ 109182 w 605680"/>
              <a:gd name="connsiteY5" fmla="*/ 297078 h 548298"/>
              <a:gd name="connsiteX6" fmla="*/ 61215 w 605680"/>
              <a:gd name="connsiteY6" fmla="*/ 344972 h 548298"/>
              <a:gd name="connsiteX7" fmla="*/ 109182 w 605680"/>
              <a:gd name="connsiteY7" fmla="*/ 393040 h 548298"/>
              <a:gd name="connsiteX8" fmla="*/ 157322 w 605680"/>
              <a:gd name="connsiteY8" fmla="*/ 344972 h 548298"/>
              <a:gd name="connsiteX9" fmla="*/ 109182 w 605680"/>
              <a:gd name="connsiteY9" fmla="*/ 297078 h 548298"/>
              <a:gd name="connsiteX10" fmla="*/ 449089 w 605680"/>
              <a:gd name="connsiteY10" fmla="*/ 177613 h 548298"/>
              <a:gd name="connsiteX11" fmla="*/ 453101 w 605680"/>
              <a:gd name="connsiteY11" fmla="*/ 181270 h 548298"/>
              <a:gd name="connsiteX12" fmla="*/ 519216 w 605680"/>
              <a:gd name="connsiteY12" fmla="*/ 216796 h 548298"/>
              <a:gd name="connsiteX13" fmla="*/ 461824 w 605680"/>
              <a:gd name="connsiteY13" fmla="*/ 294118 h 548298"/>
              <a:gd name="connsiteX14" fmla="*/ 418212 w 605680"/>
              <a:gd name="connsiteY14" fmla="*/ 311881 h 548298"/>
              <a:gd name="connsiteX15" fmla="*/ 411758 w 605680"/>
              <a:gd name="connsiteY15" fmla="*/ 265210 h 548298"/>
              <a:gd name="connsiteX16" fmla="*/ 136915 w 605680"/>
              <a:gd name="connsiteY16" fmla="*/ 173425 h 548298"/>
              <a:gd name="connsiteX17" fmla="*/ 88949 w 605680"/>
              <a:gd name="connsiteY17" fmla="*/ 221319 h 548298"/>
              <a:gd name="connsiteX18" fmla="*/ 136915 w 605680"/>
              <a:gd name="connsiteY18" fmla="*/ 269387 h 548298"/>
              <a:gd name="connsiteX19" fmla="*/ 185056 w 605680"/>
              <a:gd name="connsiteY19" fmla="*/ 221319 h 548298"/>
              <a:gd name="connsiteX20" fmla="*/ 136915 w 605680"/>
              <a:gd name="connsiteY20" fmla="*/ 173425 h 548298"/>
              <a:gd name="connsiteX21" fmla="*/ 479079 w 605680"/>
              <a:gd name="connsiteY21" fmla="*/ 107118 h 548298"/>
              <a:gd name="connsiteX22" fmla="*/ 499309 w 605680"/>
              <a:gd name="connsiteY22" fmla="*/ 135840 h 548298"/>
              <a:gd name="connsiteX23" fmla="*/ 571858 w 605680"/>
              <a:gd name="connsiteY23" fmla="*/ 145762 h 548298"/>
              <a:gd name="connsiteX24" fmla="*/ 540467 w 605680"/>
              <a:gd name="connsiteY24" fmla="*/ 188061 h 548298"/>
              <a:gd name="connsiteX25" fmla="*/ 461988 w 605680"/>
              <a:gd name="connsiteY25" fmla="*/ 147328 h 548298"/>
              <a:gd name="connsiteX26" fmla="*/ 242266 w 605680"/>
              <a:gd name="connsiteY26" fmla="*/ 90351 h 548298"/>
              <a:gd name="connsiteX27" fmla="*/ 194300 w 605680"/>
              <a:gd name="connsiteY27" fmla="*/ 138245 h 548298"/>
              <a:gd name="connsiteX28" fmla="*/ 242266 w 605680"/>
              <a:gd name="connsiteY28" fmla="*/ 186313 h 548298"/>
              <a:gd name="connsiteX29" fmla="*/ 290407 w 605680"/>
              <a:gd name="connsiteY29" fmla="*/ 138245 h 548298"/>
              <a:gd name="connsiteX30" fmla="*/ 242266 w 605680"/>
              <a:gd name="connsiteY30" fmla="*/ 90351 h 548298"/>
              <a:gd name="connsiteX31" fmla="*/ 305846 w 605680"/>
              <a:gd name="connsiteY31" fmla="*/ 28897 h 548298"/>
              <a:gd name="connsiteX32" fmla="*/ 465353 w 605680"/>
              <a:gd name="connsiteY32" fmla="*/ 97840 h 548298"/>
              <a:gd name="connsiteX33" fmla="*/ 448783 w 605680"/>
              <a:gd name="connsiteY33" fmla="*/ 136852 h 548298"/>
              <a:gd name="connsiteX34" fmla="*/ 408317 w 605680"/>
              <a:gd name="connsiteY34" fmla="*/ 231594 h 548298"/>
              <a:gd name="connsiteX35" fmla="*/ 393491 w 605680"/>
              <a:gd name="connsiteY35" fmla="*/ 258589 h 548298"/>
              <a:gd name="connsiteX36" fmla="*/ 416864 w 605680"/>
              <a:gd name="connsiteY36" fmla="*/ 333129 h 548298"/>
              <a:gd name="connsiteX37" fmla="*/ 467272 w 605680"/>
              <a:gd name="connsiteY37" fmla="*/ 311185 h 548298"/>
              <a:gd name="connsiteX38" fmla="*/ 483319 w 605680"/>
              <a:gd name="connsiteY38" fmla="*/ 295162 h 548298"/>
              <a:gd name="connsiteX39" fmla="*/ 530587 w 605680"/>
              <a:gd name="connsiteY39" fmla="*/ 231594 h 548298"/>
              <a:gd name="connsiteX40" fmla="*/ 525180 w 605680"/>
              <a:gd name="connsiteY40" fmla="*/ 318500 h 548298"/>
              <a:gd name="connsiteX41" fmla="*/ 379363 w 605680"/>
              <a:gd name="connsiteY41" fmla="*/ 415855 h 548298"/>
              <a:gd name="connsiteX42" fmla="*/ 346920 w 605680"/>
              <a:gd name="connsiteY42" fmla="*/ 431529 h 548298"/>
              <a:gd name="connsiteX43" fmla="*/ 79007 w 605680"/>
              <a:gd name="connsiteY43" fmla="*/ 485867 h 548298"/>
              <a:gd name="connsiteX44" fmla="*/ 231801 w 605680"/>
              <a:gd name="connsiteY44" fmla="*/ 33052 h 548298"/>
              <a:gd name="connsiteX45" fmla="*/ 305846 w 605680"/>
              <a:gd name="connsiteY45" fmla="*/ 28897 h 548298"/>
              <a:gd name="connsiteX46" fmla="*/ 590540 w 605680"/>
              <a:gd name="connsiteY46" fmla="*/ 0 h 548298"/>
              <a:gd name="connsiteX47" fmla="*/ 602576 w 605680"/>
              <a:gd name="connsiteY47" fmla="*/ 90717 h 548298"/>
              <a:gd name="connsiteX48" fmla="*/ 588970 w 605680"/>
              <a:gd name="connsiteY48" fmla="*/ 121711 h 548298"/>
              <a:gd name="connsiteX49" fmla="*/ 505063 w 605680"/>
              <a:gd name="connsiteY49" fmla="*/ 129024 h 548298"/>
              <a:gd name="connsiteX50" fmla="*/ 497736 w 605680"/>
              <a:gd name="connsiteY50" fmla="*/ 45098 h 548298"/>
              <a:gd name="connsiteX51" fmla="*/ 501399 w 605680"/>
              <a:gd name="connsiteY51" fmla="*/ 41093 h 548298"/>
              <a:gd name="connsiteX52" fmla="*/ 501225 w 605680"/>
              <a:gd name="connsiteY52" fmla="*/ 40919 h 548298"/>
              <a:gd name="connsiteX53" fmla="*/ 555651 w 605680"/>
              <a:gd name="connsiteY53" fmla="*/ 8880 h 548298"/>
              <a:gd name="connsiteX54" fmla="*/ 590540 w 605680"/>
              <a:gd name="connsiteY54" fmla="*/ 0 h 548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605680" h="548298">
                <a:moveTo>
                  <a:pt x="203544" y="393040"/>
                </a:moveTo>
                <a:cubicBezTo>
                  <a:pt x="177032" y="393040"/>
                  <a:pt x="155404" y="414462"/>
                  <a:pt x="155404" y="441108"/>
                </a:cubicBezTo>
                <a:cubicBezTo>
                  <a:pt x="155404" y="467580"/>
                  <a:pt x="177032" y="489002"/>
                  <a:pt x="203544" y="489002"/>
                </a:cubicBezTo>
                <a:cubicBezTo>
                  <a:pt x="230057" y="489002"/>
                  <a:pt x="251511" y="467580"/>
                  <a:pt x="251511" y="441108"/>
                </a:cubicBezTo>
                <a:cubicBezTo>
                  <a:pt x="251511" y="414462"/>
                  <a:pt x="230057" y="393040"/>
                  <a:pt x="203544" y="393040"/>
                </a:cubicBezTo>
                <a:close/>
                <a:moveTo>
                  <a:pt x="109182" y="297078"/>
                </a:moveTo>
                <a:cubicBezTo>
                  <a:pt x="82669" y="297078"/>
                  <a:pt x="61215" y="318500"/>
                  <a:pt x="61215" y="344972"/>
                </a:cubicBezTo>
                <a:cubicBezTo>
                  <a:pt x="61215" y="371444"/>
                  <a:pt x="82669" y="393040"/>
                  <a:pt x="109182" y="393040"/>
                </a:cubicBezTo>
                <a:cubicBezTo>
                  <a:pt x="135694" y="393040"/>
                  <a:pt x="157322" y="371444"/>
                  <a:pt x="157322" y="344972"/>
                </a:cubicBezTo>
                <a:cubicBezTo>
                  <a:pt x="157322" y="318500"/>
                  <a:pt x="135694" y="297078"/>
                  <a:pt x="109182" y="297078"/>
                </a:cubicBezTo>
                <a:close/>
                <a:moveTo>
                  <a:pt x="449089" y="177613"/>
                </a:moveTo>
                <a:cubicBezTo>
                  <a:pt x="450310" y="178832"/>
                  <a:pt x="451706" y="180051"/>
                  <a:pt x="453101" y="181270"/>
                </a:cubicBezTo>
                <a:cubicBezTo>
                  <a:pt x="468453" y="194157"/>
                  <a:pt x="492526" y="210701"/>
                  <a:pt x="519216" y="216796"/>
                </a:cubicBezTo>
                <a:lnTo>
                  <a:pt x="461824" y="294118"/>
                </a:lnTo>
                <a:cubicBezTo>
                  <a:pt x="449438" y="310836"/>
                  <a:pt x="430075" y="318673"/>
                  <a:pt x="418212" y="311881"/>
                </a:cubicBezTo>
                <a:cubicBezTo>
                  <a:pt x="406525" y="305089"/>
                  <a:pt x="403559" y="284192"/>
                  <a:pt x="411758" y="265210"/>
                </a:cubicBezTo>
                <a:close/>
                <a:moveTo>
                  <a:pt x="136915" y="173425"/>
                </a:moveTo>
                <a:cubicBezTo>
                  <a:pt x="110403" y="173425"/>
                  <a:pt x="88949" y="194847"/>
                  <a:pt x="88949" y="221319"/>
                </a:cubicBezTo>
                <a:cubicBezTo>
                  <a:pt x="88949" y="247791"/>
                  <a:pt x="110403" y="269387"/>
                  <a:pt x="136915" y="269387"/>
                </a:cubicBezTo>
                <a:cubicBezTo>
                  <a:pt x="163427" y="269387"/>
                  <a:pt x="185056" y="247791"/>
                  <a:pt x="185056" y="221319"/>
                </a:cubicBezTo>
                <a:cubicBezTo>
                  <a:pt x="185056" y="194847"/>
                  <a:pt x="163427" y="173425"/>
                  <a:pt x="136915" y="173425"/>
                </a:cubicBezTo>
                <a:close/>
                <a:moveTo>
                  <a:pt x="479079" y="107118"/>
                </a:moveTo>
                <a:cubicBezTo>
                  <a:pt x="483090" y="117910"/>
                  <a:pt x="489892" y="127832"/>
                  <a:pt x="499309" y="135840"/>
                </a:cubicBezTo>
                <a:cubicBezTo>
                  <a:pt x="520237" y="153247"/>
                  <a:pt x="548489" y="156206"/>
                  <a:pt x="571858" y="145762"/>
                </a:cubicBezTo>
                <a:lnTo>
                  <a:pt x="540467" y="188061"/>
                </a:lnTo>
                <a:cubicBezTo>
                  <a:pt x="510296" y="188409"/>
                  <a:pt x="477161" y="162298"/>
                  <a:pt x="461988" y="147328"/>
                </a:cubicBezTo>
                <a:close/>
                <a:moveTo>
                  <a:pt x="242266" y="90351"/>
                </a:moveTo>
                <a:cubicBezTo>
                  <a:pt x="215754" y="90351"/>
                  <a:pt x="194300" y="111773"/>
                  <a:pt x="194300" y="138245"/>
                </a:cubicBezTo>
                <a:cubicBezTo>
                  <a:pt x="194300" y="164717"/>
                  <a:pt x="215754" y="186313"/>
                  <a:pt x="242266" y="186313"/>
                </a:cubicBezTo>
                <a:cubicBezTo>
                  <a:pt x="268953" y="186313"/>
                  <a:pt x="290407" y="164717"/>
                  <a:pt x="290407" y="138245"/>
                </a:cubicBezTo>
                <a:cubicBezTo>
                  <a:pt x="290407" y="111773"/>
                  <a:pt x="268779" y="90351"/>
                  <a:pt x="242266" y="90351"/>
                </a:cubicBezTo>
                <a:close/>
                <a:moveTo>
                  <a:pt x="305846" y="28897"/>
                </a:moveTo>
                <a:cubicBezTo>
                  <a:pt x="374664" y="32824"/>
                  <a:pt x="427809" y="59699"/>
                  <a:pt x="465353" y="97840"/>
                </a:cubicBezTo>
                <a:lnTo>
                  <a:pt x="448783" y="136852"/>
                </a:lnTo>
                <a:lnTo>
                  <a:pt x="408317" y="231594"/>
                </a:lnTo>
                <a:cubicBezTo>
                  <a:pt x="402212" y="239083"/>
                  <a:pt x="396979" y="248139"/>
                  <a:pt x="393491" y="258589"/>
                </a:cubicBezTo>
                <a:cubicBezTo>
                  <a:pt x="382502" y="292028"/>
                  <a:pt x="392968" y="325466"/>
                  <a:pt x="416864" y="333129"/>
                </a:cubicBezTo>
                <a:cubicBezTo>
                  <a:pt x="434131" y="338876"/>
                  <a:pt x="453667" y="329472"/>
                  <a:pt x="467272" y="311185"/>
                </a:cubicBezTo>
                <a:cubicBezTo>
                  <a:pt x="473202" y="306831"/>
                  <a:pt x="478784" y="301432"/>
                  <a:pt x="483319" y="295162"/>
                </a:cubicBezTo>
                <a:lnTo>
                  <a:pt x="530587" y="231594"/>
                </a:lnTo>
                <a:cubicBezTo>
                  <a:pt x="534599" y="261550"/>
                  <a:pt x="532855" y="291331"/>
                  <a:pt x="525180" y="318500"/>
                </a:cubicBezTo>
                <a:cubicBezTo>
                  <a:pt x="497621" y="415681"/>
                  <a:pt x="418259" y="420035"/>
                  <a:pt x="379363" y="415855"/>
                </a:cubicBezTo>
                <a:cubicBezTo>
                  <a:pt x="367153" y="414636"/>
                  <a:pt x="352850" y="420906"/>
                  <a:pt x="346920" y="431529"/>
                </a:cubicBezTo>
                <a:cubicBezTo>
                  <a:pt x="293547" y="525575"/>
                  <a:pt x="219766" y="610391"/>
                  <a:pt x="79007" y="485867"/>
                </a:cubicBezTo>
                <a:cubicBezTo>
                  <a:pt x="-71346" y="352983"/>
                  <a:pt x="167" y="69974"/>
                  <a:pt x="231801" y="33052"/>
                </a:cubicBezTo>
                <a:cubicBezTo>
                  <a:pt x="258226" y="28829"/>
                  <a:pt x="282907" y="27588"/>
                  <a:pt x="305846" y="28897"/>
                </a:cubicBezTo>
                <a:close/>
                <a:moveTo>
                  <a:pt x="590540" y="0"/>
                </a:moveTo>
                <a:cubicBezTo>
                  <a:pt x="590540" y="0"/>
                  <a:pt x="613915" y="36566"/>
                  <a:pt x="602576" y="90717"/>
                </a:cubicBezTo>
                <a:cubicBezTo>
                  <a:pt x="601181" y="101687"/>
                  <a:pt x="596645" y="112483"/>
                  <a:pt x="588970" y="121711"/>
                </a:cubicBezTo>
                <a:cubicBezTo>
                  <a:pt x="567862" y="146785"/>
                  <a:pt x="530357" y="150093"/>
                  <a:pt x="505063" y="129024"/>
                </a:cubicBezTo>
                <a:cubicBezTo>
                  <a:pt x="479768" y="107781"/>
                  <a:pt x="476454" y="70345"/>
                  <a:pt x="497736" y="45098"/>
                </a:cubicBezTo>
                <a:cubicBezTo>
                  <a:pt x="498957" y="43705"/>
                  <a:pt x="500178" y="42312"/>
                  <a:pt x="501399" y="41093"/>
                </a:cubicBezTo>
                <a:lnTo>
                  <a:pt x="501225" y="40919"/>
                </a:lnTo>
                <a:cubicBezTo>
                  <a:pt x="501225" y="40919"/>
                  <a:pt x="524600" y="10796"/>
                  <a:pt x="555651" y="8880"/>
                </a:cubicBezTo>
                <a:cubicBezTo>
                  <a:pt x="586876" y="6791"/>
                  <a:pt x="590540" y="0"/>
                  <a:pt x="5905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21" name="图片 39">
            <a:extLst>
              <a:ext uri="{FF2B5EF4-FFF2-40B4-BE49-F238E27FC236}">
                <a16:creationId xmlns:a16="http://schemas.microsoft.com/office/drawing/2014/main" id="{1FFAFBB9-86DB-B2B2-0EE7-02298D93EC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4810">
            <a:off x="6731678" y="3793476"/>
            <a:ext cx="5603353" cy="3607436"/>
          </a:xfrm>
          <a:prstGeom prst="rect">
            <a:avLst/>
          </a:prstGeom>
        </p:spPr>
      </p:pic>
      <p:sp>
        <p:nvSpPr>
          <p:cNvPr id="22" name="fountain-pen-close-up_16941">
            <a:extLst>
              <a:ext uri="{FF2B5EF4-FFF2-40B4-BE49-F238E27FC236}">
                <a16:creationId xmlns:a16="http://schemas.microsoft.com/office/drawing/2014/main" id="{1DBF2E80-349A-80E0-3E21-34DD676E0D7F}"/>
              </a:ext>
            </a:extLst>
          </p:cNvPr>
          <p:cNvSpPr>
            <a:spLocks noChangeAspect="1"/>
          </p:cNvSpPr>
          <p:nvPr/>
        </p:nvSpPr>
        <p:spPr bwMode="auto">
          <a:xfrm flipV="1">
            <a:off x="387106" y="1363022"/>
            <a:ext cx="588447" cy="609685"/>
          </a:xfrm>
          <a:custGeom>
            <a:avLst/>
            <a:gdLst>
              <a:gd name="connsiteX0" fmla="*/ 231093 w 584535"/>
              <a:gd name="connsiteY0" fmla="*/ 221335 h 605631"/>
              <a:gd name="connsiteX1" fmla="*/ 258806 w 584535"/>
              <a:gd name="connsiteY1" fmla="*/ 260395 h 605631"/>
              <a:gd name="connsiteX2" fmla="*/ 261251 w 584535"/>
              <a:gd name="connsiteY2" fmla="*/ 275313 h 605631"/>
              <a:gd name="connsiteX3" fmla="*/ 256497 w 584535"/>
              <a:gd name="connsiteY3" fmla="*/ 307185 h 605631"/>
              <a:gd name="connsiteX4" fmla="*/ 196181 w 584535"/>
              <a:gd name="connsiteY4" fmla="*/ 302845 h 605631"/>
              <a:gd name="connsiteX5" fmla="*/ 162355 w 584535"/>
              <a:gd name="connsiteY5" fmla="*/ 350313 h 605631"/>
              <a:gd name="connsiteX6" fmla="*/ 138174 w 584535"/>
              <a:gd name="connsiteY6" fmla="*/ 337700 h 605631"/>
              <a:gd name="connsiteX7" fmla="*/ 130974 w 584535"/>
              <a:gd name="connsiteY7" fmla="*/ 332411 h 605631"/>
              <a:gd name="connsiteX8" fmla="*/ 119563 w 584535"/>
              <a:gd name="connsiteY8" fmla="*/ 318984 h 605631"/>
              <a:gd name="connsiteX9" fmla="*/ 108967 w 584535"/>
              <a:gd name="connsiteY9" fmla="*/ 278704 h 605631"/>
              <a:gd name="connsiteX10" fmla="*/ 150808 w 584535"/>
              <a:gd name="connsiteY10" fmla="*/ 239644 h 605631"/>
              <a:gd name="connsiteX11" fmla="*/ 231093 w 584535"/>
              <a:gd name="connsiteY11" fmla="*/ 221335 h 605631"/>
              <a:gd name="connsiteX12" fmla="*/ 562095 w 584535"/>
              <a:gd name="connsiteY12" fmla="*/ 196204 h 605631"/>
              <a:gd name="connsiteX13" fmla="*/ 571666 w 584535"/>
              <a:gd name="connsiteY13" fmla="*/ 213752 h 605631"/>
              <a:gd name="connsiteX14" fmla="*/ 545718 w 584535"/>
              <a:gd name="connsiteY14" fmla="*/ 311413 h 605631"/>
              <a:gd name="connsiteX15" fmla="*/ 515287 w 584535"/>
              <a:gd name="connsiteY15" fmla="*/ 379911 h 605631"/>
              <a:gd name="connsiteX16" fmla="*/ 567047 w 584535"/>
              <a:gd name="connsiteY16" fmla="*/ 408124 h 605631"/>
              <a:gd name="connsiteX17" fmla="*/ 441655 w 584535"/>
              <a:gd name="connsiteY17" fmla="*/ 529928 h 605631"/>
              <a:gd name="connsiteX18" fmla="*/ 564738 w 584535"/>
              <a:gd name="connsiteY18" fmla="*/ 575503 h 605631"/>
              <a:gd name="connsiteX19" fmla="*/ 561885 w 584535"/>
              <a:gd name="connsiteY19" fmla="*/ 592322 h 605631"/>
              <a:gd name="connsiteX20" fmla="*/ 376582 w 584535"/>
              <a:gd name="connsiteY20" fmla="*/ 599104 h 605631"/>
              <a:gd name="connsiteX21" fmla="*/ 340581 w 584535"/>
              <a:gd name="connsiteY21" fmla="*/ 579708 h 605631"/>
              <a:gd name="connsiteX22" fmla="*/ 341804 w 584535"/>
              <a:gd name="connsiteY22" fmla="*/ 579843 h 605631"/>
              <a:gd name="connsiteX23" fmla="*/ 285425 w 584535"/>
              <a:gd name="connsiteY23" fmla="*/ 452749 h 605631"/>
              <a:gd name="connsiteX24" fmla="*/ 285425 w 584535"/>
              <a:gd name="connsiteY24" fmla="*/ 435659 h 605631"/>
              <a:gd name="connsiteX25" fmla="*/ 267764 w 584535"/>
              <a:gd name="connsiteY25" fmla="*/ 425350 h 605631"/>
              <a:gd name="connsiteX26" fmla="*/ 264232 w 584535"/>
              <a:gd name="connsiteY26" fmla="*/ 445560 h 605631"/>
              <a:gd name="connsiteX27" fmla="*/ 276051 w 584535"/>
              <a:gd name="connsiteY27" fmla="*/ 456276 h 605631"/>
              <a:gd name="connsiteX28" fmla="*/ 335147 w 584535"/>
              <a:gd name="connsiteY28" fmla="*/ 588389 h 605631"/>
              <a:gd name="connsiteX29" fmla="*/ 325773 w 584535"/>
              <a:gd name="connsiteY29" fmla="*/ 583506 h 605631"/>
              <a:gd name="connsiteX30" fmla="*/ 228231 w 584535"/>
              <a:gd name="connsiteY30" fmla="*/ 509853 h 605631"/>
              <a:gd name="connsiteX31" fmla="*/ 217635 w 584535"/>
              <a:gd name="connsiteY31" fmla="*/ 502258 h 605631"/>
              <a:gd name="connsiteX32" fmla="*/ 163565 w 584535"/>
              <a:gd name="connsiteY32" fmla="*/ 343017 h 605631"/>
              <a:gd name="connsiteX33" fmla="*/ 193181 w 584535"/>
              <a:gd name="connsiteY33" fmla="*/ 309242 h 605631"/>
              <a:gd name="connsiteX34" fmla="*/ 254994 w 584535"/>
              <a:gd name="connsiteY34" fmla="*/ 310463 h 605631"/>
              <a:gd name="connsiteX35" fmla="*/ 340717 w 584535"/>
              <a:gd name="connsiteY35" fmla="*/ 463736 h 605631"/>
              <a:gd name="connsiteX36" fmla="*/ 340717 w 584535"/>
              <a:gd name="connsiteY36" fmla="*/ 490999 h 605631"/>
              <a:gd name="connsiteX37" fmla="*/ 345879 w 584535"/>
              <a:gd name="connsiteY37" fmla="*/ 576859 h 605631"/>
              <a:gd name="connsiteX38" fmla="*/ 345879 w 584535"/>
              <a:gd name="connsiteY38" fmla="*/ 580250 h 605631"/>
              <a:gd name="connsiteX39" fmla="*/ 538382 w 584535"/>
              <a:gd name="connsiteY39" fmla="*/ 579572 h 605631"/>
              <a:gd name="connsiteX40" fmla="*/ 414349 w 584535"/>
              <a:gd name="connsiteY40" fmla="*/ 536710 h 605631"/>
              <a:gd name="connsiteX41" fmla="*/ 414892 w 584535"/>
              <a:gd name="connsiteY41" fmla="*/ 521111 h 605631"/>
              <a:gd name="connsiteX42" fmla="*/ 538654 w 584535"/>
              <a:gd name="connsiteY42" fmla="*/ 466042 h 605631"/>
              <a:gd name="connsiteX43" fmla="*/ 483226 w 584535"/>
              <a:gd name="connsiteY43" fmla="*/ 376927 h 605631"/>
              <a:gd name="connsiteX44" fmla="*/ 480917 w 584535"/>
              <a:gd name="connsiteY44" fmla="*/ 335150 h 605631"/>
              <a:gd name="connsiteX45" fmla="*/ 562972 w 584535"/>
              <a:gd name="connsiteY45" fmla="*/ 201002 h 605631"/>
              <a:gd name="connsiteX46" fmla="*/ 562095 w 584535"/>
              <a:gd name="connsiteY46" fmla="*/ 196204 h 605631"/>
              <a:gd name="connsiteX47" fmla="*/ 135269 w 584535"/>
              <a:gd name="connsiteY47" fmla="*/ 1806 h 605631"/>
              <a:gd name="connsiteX48" fmla="*/ 155716 w 584535"/>
              <a:gd name="connsiteY48" fmla="*/ 20464 h 605631"/>
              <a:gd name="connsiteX49" fmla="*/ 209391 w 584535"/>
              <a:gd name="connsiteY49" fmla="*/ 179698 h 605631"/>
              <a:gd name="connsiteX50" fmla="*/ 226105 w 584535"/>
              <a:gd name="connsiteY50" fmla="*/ 211572 h 605631"/>
              <a:gd name="connsiteX51" fmla="*/ 145796 w 584535"/>
              <a:gd name="connsiteY51" fmla="*/ 229747 h 605631"/>
              <a:gd name="connsiteX52" fmla="*/ 103943 w 584535"/>
              <a:gd name="connsiteY52" fmla="*/ 268810 h 605631"/>
              <a:gd name="connsiteX53" fmla="*/ 99866 w 584535"/>
              <a:gd name="connsiteY53" fmla="*/ 255925 h 605631"/>
              <a:gd name="connsiteX54" fmla="*/ 52850 w 584535"/>
              <a:gd name="connsiteY54" fmla="*/ 171560 h 605631"/>
              <a:gd name="connsiteX55" fmla="*/ 1349 w 584535"/>
              <a:gd name="connsiteY55" fmla="*/ 84483 h 605631"/>
              <a:gd name="connsiteX56" fmla="*/ 37087 w 584535"/>
              <a:gd name="connsiteY56" fmla="*/ 29959 h 605631"/>
              <a:gd name="connsiteX57" fmla="*/ 135269 w 584535"/>
              <a:gd name="connsiteY57" fmla="*/ 1806 h 60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584535" h="605631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fountain-pen-close-up_16941">
            <a:extLst>
              <a:ext uri="{FF2B5EF4-FFF2-40B4-BE49-F238E27FC236}">
                <a16:creationId xmlns:a16="http://schemas.microsoft.com/office/drawing/2014/main" id="{085A743A-A161-3CF8-25CA-DF5B985FE8A4}"/>
              </a:ext>
            </a:extLst>
          </p:cNvPr>
          <p:cNvSpPr>
            <a:spLocks noChangeAspect="1"/>
          </p:cNvSpPr>
          <p:nvPr/>
        </p:nvSpPr>
        <p:spPr bwMode="auto">
          <a:xfrm flipV="1">
            <a:off x="11239947" y="3781354"/>
            <a:ext cx="588447" cy="609685"/>
          </a:xfrm>
          <a:custGeom>
            <a:avLst/>
            <a:gdLst>
              <a:gd name="connsiteX0" fmla="*/ 231093 w 584535"/>
              <a:gd name="connsiteY0" fmla="*/ 221335 h 605631"/>
              <a:gd name="connsiteX1" fmla="*/ 258806 w 584535"/>
              <a:gd name="connsiteY1" fmla="*/ 260395 h 605631"/>
              <a:gd name="connsiteX2" fmla="*/ 261251 w 584535"/>
              <a:gd name="connsiteY2" fmla="*/ 275313 h 605631"/>
              <a:gd name="connsiteX3" fmla="*/ 256497 w 584535"/>
              <a:gd name="connsiteY3" fmla="*/ 307185 h 605631"/>
              <a:gd name="connsiteX4" fmla="*/ 196181 w 584535"/>
              <a:gd name="connsiteY4" fmla="*/ 302845 h 605631"/>
              <a:gd name="connsiteX5" fmla="*/ 162355 w 584535"/>
              <a:gd name="connsiteY5" fmla="*/ 350313 h 605631"/>
              <a:gd name="connsiteX6" fmla="*/ 138174 w 584535"/>
              <a:gd name="connsiteY6" fmla="*/ 337700 h 605631"/>
              <a:gd name="connsiteX7" fmla="*/ 130974 w 584535"/>
              <a:gd name="connsiteY7" fmla="*/ 332411 h 605631"/>
              <a:gd name="connsiteX8" fmla="*/ 119563 w 584535"/>
              <a:gd name="connsiteY8" fmla="*/ 318984 h 605631"/>
              <a:gd name="connsiteX9" fmla="*/ 108967 w 584535"/>
              <a:gd name="connsiteY9" fmla="*/ 278704 h 605631"/>
              <a:gd name="connsiteX10" fmla="*/ 150808 w 584535"/>
              <a:gd name="connsiteY10" fmla="*/ 239644 h 605631"/>
              <a:gd name="connsiteX11" fmla="*/ 231093 w 584535"/>
              <a:gd name="connsiteY11" fmla="*/ 221335 h 605631"/>
              <a:gd name="connsiteX12" fmla="*/ 562095 w 584535"/>
              <a:gd name="connsiteY12" fmla="*/ 196204 h 605631"/>
              <a:gd name="connsiteX13" fmla="*/ 571666 w 584535"/>
              <a:gd name="connsiteY13" fmla="*/ 213752 h 605631"/>
              <a:gd name="connsiteX14" fmla="*/ 545718 w 584535"/>
              <a:gd name="connsiteY14" fmla="*/ 311413 h 605631"/>
              <a:gd name="connsiteX15" fmla="*/ 515287 w 584535"/>
              <a:gd name="connsiteY15" fmla="*/ 379911 h 605631"/>
              <a:gd name="connsiteX16" fmla="*/ 567047 w 584535"/>
              <a:gd name="connsiteY16" fmla="*/ 408124 h 605631"/>
              <a:gd name="connsiteX17" fmla="*/ 441655 w 584535"/>
              <a:gd name="connsiteY17" fmla="*/ 529928 h 605631"/>
              <a:gd name="connsiteX18" fmla="*/ 564738 w 584535"/>
              <a:gd name="connsiteY18" fmla="*/ 575503 h 605631"/>
              <a:gd name="connsiteX19" fmla="*/ 561885 w 584535"/>
              <a:gd name="connsiteY19" fmla="*/ 592322 h 605631"/>
              <a:gd name="connsiteX20" fmla="*/ 376582 w 584535"/>
              <a:gd name="connsiteY20" fmla="*/ 599104 h 605631"/>
              <a:gd name="connsiteX21" fmla="*/ 340581 w 584535"/>
              <a:gd name="connsiteY21" fmla="*/ 579708 h 605631"/>
              <a:gd name="connsiteX22" fmla="*/ 341804 w 584535"/>
              <a:gd name="connsiteY22" fmla="*/ 579843 h 605631"/>
              <a:gd name="connsiteX23" fmla="*/ 285425 w 584535"/>
              <a:gd name="connsiteY23" fmla="*/ 452749 h 605631"/>
              <a:gd name="connsiteX24" fmla="*/ 285425 w 584535"/>
              <a:gd name="connsiteY24" fmla="*/ 435659 h 605631"/>
              <a:gd name="connsiteX25" fmla="*/ 267764 w 584535"/>
              <a:gd name="connsiteY25" fmla="*/ 425350 h 605631"/>
              <a:gd name="connsiteX26" fmla="*/ 264232 w 584535"/>
              <a:gd name="connsiteY26" fmla="*/ 445560 h 605631"/>
              <a:gd name="connsiteX27" fmla="*/ 276051 w 584535"/>
              <a:gd name="connsiteY27" fmla="*/ 456276 h 605631"/>
              <a:gd name="connsiteX28" fmla="*/ 335147 w 584535"/>
              <a:gd name="connsiteY28" fmla="*/ 588389 h 605631"/>
              <a:gd name="connsiteX29" fmla="*/ 325773 w 584535"/>
              <a:gd name="connsiteY29" fmla="*/ 583506 h 605631"/>
              <a:gd name="connsiteX30" fmla="*/ 228231 w 584535"/>
              <a:gd name="connsiteY30" fmla="*/ 509853 h 605631"/>
              <a:gd name="connsiteX31" fmla="*/ 217635 w 584535"/>
              <a:gd name="connsiteY31" fmla="*/ 502258 h 605631"/>
              <a:gd name="connsiteX32" fmla="*/ 163565 w 584535"/>
              <a:gd name="connsiteY32" fmla="*/ 343017 h 605631"/>
              <a:gd name="connsiteX33" fmla="*/ 193181 w 584535"/>
              <a:gd name="connsiteY33" fmla="*/ 309242 h 605631"/>
              <a:gd name="connsiteX34" fmla="*/ 254994 w 584535"/>
              <a:gd name="connsiteY34" fmla="*/ 310463 h 605631"/>
              <a:gd name="connsiteX35" fmla="*/ 340717 w 584535"/>
              <a:gd name="connsiteY35" fmla="*/ 463736 h 605631"/>
              <a:gd name="connsiteX36" fmla="*/ 340717 w 584535"/>
              <a:gd name="connsiteY36" fmla="*/ 490999 h 605631"/>
              <a:gd name="connsiteX37" fmla="*/ 345879 w 584535"/>
              <a:gd name="connsiteY37" fmla="*/ 576859 h 605631"/>
              <a:gd name="connsiteX38" fmla="*/ 345879 w 584535"/>
              <a:gd name="connsiteY38" fmla="*/ 580250 h 605631"/>
              <a:gd name="connsiteX39" fmla="*/ 538382 w 584535"/>
              <a:gd name="connsiteY39" fmla="*/ 579572 h 605631"/>
              <a:gd name="connsiteX40" fmla="*/ 414349 w 584535"/>
              <a:gd name="connsiteY40" fmla="*/ 536710 h 605631"/>
              <a:gd name="connsiteX41" fmla="*/ 414892 w 584535"/>
              <a:gd name="connsiteY41" fmla="*/ 521111 h 605631"/>
              <a:gd name="connsiteX42" fmla="*/ 538654 w 584535"/>
              <a:gd name="connsiteY42" fmla="*/ 466042 h 605631"/>
              <a:gd name="connsiteX43" fmla="*/ 483226 w 584535"/>
              <a:gd name="connsiteY43" fmla="*/ 376927 h 605631"/>
              <a:gd name="connsiteX44" fmla="*/ 480917 w 584535"/>
              <a:gd name="connsiteY44" fmla="*/ 335150 h 605631"/>
              <a:gd name="connsiteX45" fmla="*/ 562972 w 584535"/>
              <a:gd name="connsiteY45" fmla="*/ 201002 h 605631"/>
              <a:gd name="connsiteX46" fmla="*/ 562095 w 584535"/>
              <a:gd name="connsiteY46" fmla="*/ 196204 h 605631"/>
              <a:gd name="connsiteX47" fmla="*/ 135269 w 584535"/>
              <a:gd name="connsiteY47" fmla="*/ 1806 h 605631"/>
              <a:gd name="connsiteX48" fmla="*/ 155716 w 584535"/>
              <a:gd name="connsiteY48" fmla="*/ 20464 h 605631"/>
              <a:gd name="connsiteX49" fmla="*/ 209391 w 584535"/>
              <a:gd name="connsiteY49" fmla="*/ 179698 h 605631"/>
              <a:gd name="connsiteX50" fmla="*/ 226105 w 584535"/>
              <a:gd name="connsiteY50" fmla="*/ 211572 h 605631"/>
              <a:gd name="connsiteX51" fmla="*/ 145796 w 584535"/>
              <a:gd name="connsiteY51" fmla="*/ 229747 h 605631"/>
              <a:gd name="connsiteX52" fmla="*/ 103943 w 584535"/>
              <a:gd name="connsiteY52" fmla="*/ 268810 h 605631"/>
              <a:gd name="connsiteX53" fmla="*/ 99866 w 584535"/>
              <a:gd name="connsiteY53" fmla="*/ 255925 h 605631"/>
              <a:gd name="connsiteX54" fmla="*/ 52850 w 584535"/>
              <a:gd name="connsiteY54" fmla="*/ 171560 h 605631"/>
              <a:gd name="connsiteX55" fmla="*/ 1349 w 584535"/>
              <a:gd name="connsiteY55" fmla="*/ 84483 h 605631"/>
              <a:gd name="connsiteX56" fmla="*/ 37087 w 584535"/>
              <a:gd name="connsiteY56" fmla="*/ 29959 h 605631"/>
              <a:gd name="connsiteX57" fmla="*/ 135269 w 584535"/>
              <a:gd name="connsiteY57" fmla="*/ 1806 h 60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584535" h="605631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fountain-pen-close-up_16941">
            <a:extLst>
              <a:ext uri="{FF2B5EF4-FFF2-40B4-BE49-F238E27FC236}">
                <a16:creationId xmlns:a16="http://schemas.microsoft.com/office/drawing/2014/main" id="{CEFC7758-1816-7F4B-77B6-A16B73EDEC90}"/>
              </a:ext>
            </a:extLst>
          </p:cNvPr>
          <p:cNvSpPr>
            <a:spLocks noChangeAspect="1"/>
          </p:cNvSpPr>
          <p:nvPr/>
        </p:nvSpPr>
        <p:spPr bwMode="auto">
          <a:xfrm flipV="1">
            <a:off x="4067794" y="5685224"/>
            <a:ext cx="588447" cy="609685"/>
          </a:xfrm>
          <a:custGeom>
            <a:avLst/>
            <a:gdLst>
              <a:gd name="connsiteX0" fmla="*/ 231093 w 584535"/>
              <a:gd name="connsiteY0" fmla="*/ 221335 h 605631"/>
              <a:gd name="connsiteX1" fmla="*/ 258806 w 584535"/>
              <a:gd name="connsiteY1" fmla="*/ 260395 h 605631"/>
              <a:gd name="connsiteX2" fmla="*/ 261251 w 584535"/>
              <a:gd name="connsiteY2" fmla="*/ 275313 h 605631"/>
              <a:gd name="connsiteX3" fmla="*/ 256497 w 584535"/>
              <a:gd name="connsiteY3" fmla="*/ 307185 h 605631"/>
              <a:gd name="connsiteX4" fmla="*/ 196181 w 584535"/>
              <a:gd name="connsiteY4" fmla="*/ 302845 h 605631"/>
              <a:gd name="connsiteX5" fmla="*/ 162355 w 584535"/>
              <a:gd name="connsiteY5" fmla="*/ 350313 h 605631"/>
              <a:gd name="connsiteX6" fmla="*/ 138174 w 584535"/>
              <a:gd name="connsiteY6" fmla="*/ 337700 h 605631"/>
              <a:gd name="connsiteX7" fmla="*/ 130974 w 584535"/>
              <a:gd name="connsiteY7" fmla="*/ 332411 h 605631"/>
              <a:gd name="connsiteX8" fmla="*/ 119563 w 584535"/>
              <a:gd name="connsiteY8" fmla="*/ 318984 h 605631"/>
              <a:gd name="connsiteX9" fmla="*/ 108967 w 584535"/>
              <a:gd name="connsiteY9" fmla="*/ 278704 h 605631"/>
              <a:gd name="connsiteX10" fmla="*/ 150808 w 584535"/>
              <a:gd name="connsiteY10" fmla="*/ 239644 h 605631"/>
              <a:gd name="connsiteX11" fmla="*/ 231093 w 584535"/>
              <a:gd name="connsiteY11" fmla="*/ 221335 h 605631"/>
              <a:gd name="connsiteX12" fmla="*/ 562095 w 584535"/>
              <a:gd name="connsiteY12" fmla="*/ 196204 h 605631"/>
              <a:gd name="connsiteX13" fmla="*/ 571666 w 584535"/>
              <a:gd name="connsiteY13" fmla="*/ 213752 h 605631"/>
              <a:gd name="connsiteX14" fmla="*/ 545718 w 584535"/>
              <a:gd name="connsiteY14" fmla="*/ 311413 h 605631"/>
              <a:gd name="connsiteX15" fmla="*/ 515287 w 584535"/>
              <a:gd name="connsiteY15" fmla="*/ 379911 h 605631"/>
              <a:gd name="connsiteX16" fmla="*/ 567047 w 584535"/>
              <a:gd name="connsiteY16" fmla="*/ 408124 h 605631"/>
              <a:gd name="connsiteX17" fmla="*/ 441655 w 584535"/>
              <a:gd name="connsiteY17" fmla="*/ 529928 h 605631"/>
              <a:gd name="connsiteX18" fmla="*/ 564738 w 584535"/>
              <a:gd name="connsiteY18" fmla="*/ 575503 h 605631"/>
              <a:gd name="connsiteX19" fmla="*/ 561885 w 584535"/>
              <a:gd name="connsiteY19" fmla="*/ 592322 h 605631"/>
              <a:gd name="connsiteX20" fmla="*/ 376582 w 584535"/>
              <a:gd name="connsiteY20" fmla="*/ 599104 h 605631"/>
              <a:gd name="connsiteX21" fmla="*/ 340581 w 584535"/>
              <a:gd name="connsiteY21" fmla="*/ 579708 h 605631"/>
              <a:gd name="connsiteX22" fmla="*/ 341804 w 584535"/>
              <a:gd name="connsiteY22" fmla="*/ 579843 h 605631"/>
              <a:gd name="connsiteX23" fmla="*/ 285425 w 584535"/>
              <a:gd name="connsiteY23" fmla="*/ 452749 h 605631"/>
              <a:gd name="connsiteX24" fmla="*/ 285425 w 584535"/>
              <a:gd name="connsiteY24" fmla="*/ 435659 h 605631"/>
              <a:gd name="connsiteX25" fmla="*/ 267764 w 584535"/>
              <a:gd name="connsiteY25" fmla="*/ 425350 h 605631"/>
              <a:gd name="connsiteX26" fmla="*/ 264232 w 584535"/>
              <a:gd name="connsiteY26" fmla="*/ 445560 h 605631"/>
              <a:gd name="connsiteX27" fmla="*/ 276051 w 584535"/>
              <a:gd name="connsiteY27" fmla="*/ 456276 h 605631"/>
              <a:gd name="connsiteX28" fmla="*/ 335147 w 584535"/>
              <a:gd name="connsiteY28" fmla="*/ 588389 h 605631"/>
              <a:gd name="connsiteX29" fmla="*/ 325773 w 584535"/>
              <a:gd name="connsiteY29" fmla="*/ 583506 h 605631"/>
              <a:gd name="connsiteX30" fmla="*/ 228231 w 584535"/>
              <a:gd name="connsiteY30" fmla="*/ 509853 h 605631"/>
              <a:gd name="connsiteX31" fmla="*/ 217635 w 584535"/>
              <a:gd name="connsiteY31" fmla="*/ 502258 h 605631"/>
              <a:gd name="connsiteX32" fmla="*/ 163565 w 584535"/>
              <a:gd name="connsiteY32" fmla="*/ 343017 h 605631"/>
              <a:gd name="connsiteX33" fmla="*/ 193181 w 584535"/>
              <a:gd name="connsiteY33" fmla="*/ 309242 h 605631"/>
              <a:gd name="connsiteX34" fmla="*/ 254994 w 584535"/>
              <a:gd name="connsiteY34" fmla="*/ 310463 h 605631"/>
              <a:gd name="connsiteX35" fmla="*/ 340717 w 584535"/>
              <a:gd name="connsiteY35" fmla="*/ 463736 h 605631"/>
              <a:gd name="connsiteX36" fmla="*/ 340717 w 584535"/>
              <a:gd name="connsiteY36" fmla="*/ 490999 h 605631"/>
              <a:gd name="connsiteX37" fmla="*/ 345879 w 584535"/>
              <a:gd name="connsiteY37" fmla="*/ 576859 h 605631"/>
              <a:gd name="connsiteX38" fmla="*/ 345879 w 584535"/>
              <a:gd name="connsiteY38" fmla="*/ 580250 h 605631"/>
              <a:gd name="connsiteX39" fmla="*/ 538382 w 584535"/>
              <a:gd name="connsiteY39" fmla="*/ 579572 h 605631"/>
              <a:gd name="connsiteX40" fmla="*/ 414349 w 584535"/>
              <a:gd name="connsiteY40" fmla="*/ 536710 h 605631"/>
              <a:gd name="connsiteX41" fmla="*/ 414892 w 584535"/>
              <a:gd name="connsiteY41" fmla="*/ 521111 h 605631"/>
              <a:gd name="connsiteX42" fmla="*/ 538654 w 584535"/>
              <a:gd name="connsiteY42" fmla="*/ 466042 h 605631"/>
              <a:gd name="connsiteX43" fmla="*/ 483226 w 584535"/>
              <a:gd name="connsiteY43" fmla="*/ 376927 h 605631"/>
              <a:gd name="connsiteX44" fmla="*/ 480917 w 584535"/>
              <a:gd name="connsiteY44" fmla="*/ 335150 h 605631"/>
              <a:gd name="connsiteX45" fmla="*/ 562972 w 584535"/>
              <a:gd name="connsiteY45" fmla="*/ 201002 h 605631"/>
              <a:gd name="connsiteX46" fmla="*/ 562095 w 584535"/>
              <a:gd name="connsiteY46" fmla="*/ 196204 h 605631"/>
              <a:gd name="connsiteX47" fmla="*/ 135269 w 584535"/>
              <a:gd name="connsiteY47" fmla="*/ 1806 h 605631"/>
              <a:gd name="connsiteX48" fmla="*/ 155716 w 584535"/>
              <a:gd name="connsiteY48" fmla="*/ 20464 h 605631"/>
              <a:gd name="connsiteX49" fmla="*/ 209391 w 584535"/>
              <a:gd name="connsiteY49" fmla="*/ 179698 h 605631"/>
              <a:gd name="connsiteX50" fmla="*/ 226105 w 584535"/>
              <a:gd name="connsiteY50" fmla="*/ 211572 h 605631"/>
              <a:gd name="connsiteX51" fmla="*/ 145796 w 584535"/>
              <a:gd name="connsiteY51" fmla="*/ 229747 h 605631"/>
              <a:gd name="connsiteX52" fmla="*/ 103943 w 584535"/>
              <a:gd name="connsiteY52" fmla="*/ 268810 h 605631"/>
              <a:gd name="connsiteX53" fmla="*/ 99866 w 584535"/>
              <a:gd name="connsiteY53" fmla="*/ 255925 h 605631"/>
              <a:gd name="connsiteX54" fmla="*/ 52850 w 584535"/>
              <a:gd name="connsiteY54" fmla="*/ 171560 h 605631"/>
              <a:gd name="connsiteX55" fmla="*/ 1349 w 584535"/>
              <a:gd name="connsiteY55" fmla="*/ 84483 h 605631"/>
              <a:gd name="connsiteX56" fmla="*/ 37087 w 584535"/>
              <a:gd name="connsiteY56" fmla="*/ 29959 h 605631"/>
              <a:gd name="connsiteX57" fmla="*/ 135269 w 584535"/>
              <a:gd name="connsiteY57" fmla="*/ 1806 h 60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584535" h="605631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ruler_151545">
            <a:extLst>
              <a:ext uri="{FF2B5EF4-FFF2-40B4-BE49-F238E27FC236}">
                <a16:creationId xmlns:a16="http://schemas.microsoft.com/office/drawing/2014/main" id="{7B68E90D-A987-8F60-1C4E-65AA4350EF23}"/>
              </a:ext>
            </a:extLst>
          </p:cNvPr>
          <p:cNvSpPr>
            <a:spLocks noChangeAspect="1"/>
          </p:cNvSpPr>
          <p:nvPr/>
        </p:nvSpPr>
        <p:spPr bwMode="auto">
          <a:xfrm>
            <a:off x="10752339" y="607954"/>
            <a:ext cx="609685" cy="580659"/>
          </a:xfrm>
          <a:custGeom>
            <a:avLst/>
            <a:gdLst>
              <a:gd name="T0" fmla="*/ 6443 w 6624"/>
              <a:gd name="T1" fmla="*/ 181 h 6319"/>
              <a:gd name="T2" fmla="*/ 5911 w 6624"/>
              <a:gd name="T3" fmla="*/ 74 h 6319"/>
              <a:gd name="T4" fmla="*/ 2732 w 6624"/>
              <a:gd name="T5" fmla="*/ 1915 h 6319"/>
              <a:gd name="T6" fmla="*/ 1446 w 6624"/>
              <a:gd name="T7" fmla="*/ 4803 h 6319"/>
              <a:gd name="T8" fmla="*/ 19 w 6624"/>
              <a:gd name="T9" fmla="*/ 6229 h 6319"/>
              <a:gd name="T10" fmla="*/ 12 w 6624"/>
              <a:gd name="T11" fmla="*/ 6291 h 6319"/>
              <a:gd name="T12" fmla="*/ 71 w 6624"/>
              <a:gd name="T13" fmla="*/ 6312 h 6319"/>
              <a:gd name="T14" fmla="*/ 875 w 6624"/>
              <a:gd name="T15" fmla="*/ 6052 h 6319"/>
              <a:gd name="T16" fmla="*/ 1056 w 6624"/>
              <a:gd name="T17" fmla="*/ 5941 h 6319"/>
              <a:gd name="T18" fmla="*/ 1822 w 6624"/>
              <a:gd name="T19" fmla="*/ 5175 h 6319"/>
              <a:gd name="T20" fmla="*/ 2230 w 6624"/>
              <a:gd name="T21" fmla="*/ 5259 h 6319"/>
              <a:gd name="T22" fmla="*/ 4708 w 6624"/>
              <a:gd name="T23" fmla="*/ 3892 h 6319"/>
              <a:gd name="T24" fmla="*/ 6549 w 6624"/>
              <a:gd name="T25" fmla="*/ 712 h 6319"/>
              <a:gd name="T26" fmla="*/ 6443 w 6624"/>
              <a:gd name="T27" fmla="*/ 181 h 6319"/>
              <a:gd name="T28" fmla="*/ 4627 w 6624"/>
              <a:gd name="T29" fmla="*/ 3363 h 6319"/>
              <a:gd name="T30" fmla="*/ 3632 w 6624"/>
              <a:gd name="T31" fmla="*/ 3366 h 6319"/>
              <a:gd name="T32" fmla="*/ 4096 w 6624"/>
              <a:gd name="T33" fmla="*/ 2902 h 6319"/>
              <a:gd name="T34" fmla="*/ 4971 w 6624"/>
              <a:gd name="T35" fmla="*/ 2899 h 6319"/>
              <a:gd name="T36" fmla="*/ 4627 w 6624"/>
              <a:gd name="T37" fmla="*/ 3363 h 6319"/>
              <a:gd name="T38" fmla="*/ 5229 w 6624"/>
              <a:gd name="T39" fmla="*/ 2485 h 6319"/>
              <a:gd name="T40" fmla="*/ 4511 w 6624"/>
              <a:gd name="T41" fmla="*/ 2487 h 6319"/>
              <a:gd name="T42" fmla="*/ 5960 w 6624"/>
              <a:gd name="T43" fmla="*/ 1038 h 6319"/>
              <a:gd name="T44" fmla="*/ 5229 w 6624"/>
              <a:gd name="T45" fmla="*/ 2485 h 6319"/>
              <a:gd name="T46" fmla="*/ 3024 w 6624"/>
              <a:gd name="T47" fmla="*/ 2208 h 6319"/>
              <a:gd name="T48" fmla="*/ 5585 w 6624"/>
              <a:gd name="T49" fmla="*/ 664 h 6319"/>
              <a:gd name="T50" fmla="*/ 1780 w 6624"/>
              <a:gd name="T51" fmla="*/ 4469 h 6319"/>
              <a:gd name="T52" fmla="*/ 3024 w 6624"/>
              <a:gd name="T53" fmla="*/ 2208 h 6319"/>
              <a:gd name="T54" fmla="*/ 2157 w 6624"/>
              <a:gd name="T55" fmla="*/ 4840 h 6319"/>
              <a:gd name="T56" fmla="*/ 3217 w 6624"/>
              <a:gd name="T57" fmla="*/ 3781 h 6319"/>
              <a:gd name="T58" fmla="*/ 4224 w 6624"/>
              <a:gd name="T59" fmla="*/ 3778 h 6319"/>
              <a:gd name="T60" fmla="*/ 2230 w 6624"/>
              <a:gd name="T61" fmla="*/ 4845 h 6319"/>
              <a:gd name="T62" fmla="*/ 2157 w 6624"/>
              <a:gd name="T63" fmla="*/ 4840 h 6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624" h="6319">
                <a:moveTo>
                  <a:pt x="6443" y="181"/>
                </a:moveTo>
                <a:cubicBezTo>
                  <a:pt x="6305" y="43"/>
                  <a:pt x="6091" y="0"/>
                  <a:pt x="5911" y="74"/>
                </a:cubicBezTo>
                <a:cubicBezTo>
                  <a:pt x="5062" y="423"/>
                  <a:pt x="3520" y="1127"/>
                  <a:pt x="2732" y="1915"/>
                </a:cubicBezTo>
                <a:cubicBezTo>
                  <a:pt x="1660" y="2987"/>
                  <a:pt x="1157" y="4157"/>
                  <a:pt x="1446" y="4803"/>
                </a:cubicBezTo>
                <a:lnTo>
                  <a:pt x="19" y="6229"/>
                </a:lnTo>
                <a:cubicBezTo>
                  <a:pt x="3" y="6246"/>
                  <a:pt x="0" y="6271"/>
                  <a:pt x="12" y="6291"/>
                </a:cubicBezTo>
                <a:cubicBezTo>
                  <a:pt x="24" y="6310"/>
                  <a:pt x="48" y="6319"/>
                  <a:pt x="71" y="6312"/>
                </a:cubicBezTo>
                <a:lnTo>
                  <a:pt x="875" y="6052"/>
                </a:lnTo>
                <a:cubicBezTo>
                  <a:pt x="943" y="6030"/>
                  <a:pt x="1006" y="5992"/>
                  <a:pt x="1056" y="5941"/>
                </a:cubicBezTo>
                <a:lnTo>
                  <a:pt x="1822" y="5175"/>
                </a:lnTo>
                <a:cubicBezTo>
                  <a:pt x="1941" y="5229"/>
                  <a:pt x="2077" y="5259"/>
                  <a:pt x="2230" y="5259"/>
                </a:cubicBezTo>
                <a:cubicBezTo>
                  <a:pt x="2905" y="5259"/>
                  <a:pt x="3877" y="4723"/>
                  <a:pt x="4708" y="3892"/>
                </a:cubicBezTo>
                <a:cubicBezTo>
                  <a:pt x="5497" y="3103"/>
                  <a:pt x="6200" y="1561"/>
                  <a:pt x="6549" y="712"/>
                </a:cubicBezTo>
                <a:cubicBezTo>
                  <a:pt x="6624" y="529"/>
                  <a:pt x="6582" y="320"/>
                  <a:pt x="6443" y="181"/>
                </a:cubicBezTo>
                <a:close/>
                <a:moveTo>
                  <a:pt x="4627" y="3363"/>
                </a:moveTo>
                <a:lnTo>
                  <a:pt x="3632" y="3366"/>
                </a:lnTo>
                <a:lnTo>
                  <a:pt x="4096" y="2902"/>
                </a:lnTo>
                <a:lnTo>
                  <a:pt x="4971" y="2899"/>
                </a:lnTo>
                <a:cubicBezTo>
                  <a:pt x="4860" y="3067"/>
                  <a:pt x="4745" y="3222"/>
                  <a:pt x="4627" y="3363"/>
                </a:cubicBezTo>
                <a:close/>
                <a:moveTo>
                  <a:pt x="5229" y="2485"/>
                </a:moveTo>
                <a:lnTo>
                  <a:pt x="4511" y="2487"/>
                </a:lnTo>
                <a:lnTo>
                  <a:pt x="5960" y="1038"/>
                </a:lnTo>
                <a:cubicBezTo>
                  <a:pt x="5764" y="1480"/>
                  <a:pt x="5513" y="2001"/>
                  <a:pt x="5229" y="2485"/>
                </a:cubicBezTo>
                <a:close/>
                <a:moveTo>
                  <a:pt x="3024" y="2208"/>
                </a:moveTo>
                <a:cubicBezTo>
                  <a:pt x="3633" y="1599"/>
                  <a:pt x="4751" y="1033"/>
                  <a:pt x="5585" y="664"/>
                </a:cubicBezTo>
                <a:lnTo>
                  <a:pt x="1780" y="4469"/>
                </a:lnTo>
                <a:cubicBezTo>
                  <a:pt x="1731" y="3984"/>
                  <a:pt x="2150" y="3083"/>
                  <a:pt x="3024" y="2208"/>
                </a:cubicBezTo>
                <a:close/>
                <a:moveTo>
                  <a:pt x="2157" y="4840"/>
                </a:moveTo>
                <a:lnTo>
                  <a:pt x="3217" y="3781"/>
                </a:lnTo>
                <a:lnTo>
                  <a:pt x="4224" y="3778"/>
                </a:lnTo>
                <a:cubicBezTo>
                  <a:pt x="3524" y="4422"/>
                  <a:pt x="2745" y="4845"/>
                  <a:pt x="2230" y="4845"/>
                </a:cubicBezTo>
                <a:cubicBezTo>
                  <a:pt x="2204" y="4845"/>
                  <a:pt x="2181" y="4843"/>
                  <a:pt x="2157" y="48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7" name="ruler_151545">
            <a:extLst>
              <a:ext uri="{FF2B5EF4-FFF2-40B4-BE49-F238E27FC236}">
                <a16:creationId xmlns:a16="http://schemas.microsoft.com/office/drawing/2014/main" id="{3FF45C00-EAF7-8EC3-CFE6-E4BD85290497}"/>
              </a:ext>
            </a:extLst>
          </p:cNvPr>
          <p:cNvSpPr>
            <a:spLocks noChangeAspect="1"/>
          </p:cNvSpPr>
          <p:nvPr/>
        </p:nvSpPr>
        <p:spPr bwMode="auto">
          <a:xfrm>
            <a:off x="2293771" y="1339166"/>
            <a:ext cx="609685" cy="580659"/>
          </a:xfrm>
          <a:custGeom>
            <a:avLst/>
            <a:gdLst>
              <a:gd name="T0" fmla="*/ 6443 w 6624"/>
              <a:gd name="T1" fmla="*/ 181 h 6319"/>
              <a:gd name="T2" fmla="*/ 5911 w 6624"/>
              <a:gd name="T3" fmla="*/ 74 h 6319"/>
              <a:gd name="T4" fmla="*/ 2732 w 6624"/>
              <a:gd name="T5" fmla="*/ 1915 h 6319"/>
              <a:gd name="T6" fmla="*/ 1446 w 6624"/>
              <a:gd name="T7" fmla="*/ 4803 h 6319"/>
              <a:gd name="T8" fmla="*/ 19 w 6624"/>
              <a:gd name="T9" fmla="*/ 6229 h 6319"/>
              <a:gd name="T10" fmla="*/ 12 w 6624"/>
              <a:gd name="T11" fmla="*/ 6291 h 6319"/>
              <a:gd name="T12" fmla="*/ 71 w 6624"/>
              <a:gd name="T13" fmla="*/ 6312 h 6319"/>
              <a:gd name="T14" fmla="*/ 875 w 6624"/>
              <a:gd name="T15" fmla="*/ 6052 h 6319"/>
              <a:gd name="T16" fmla="*/ 1056 w 6624"/>
              <a:gd name="T17" fmla="*/ 5941 h 6319"/>
              <a:gd name="T18" fmla="*/ 1822 w 6624"/>
              <a:gd name="T19" fmla="*/ 5175 h 6319"/>
              <a:gd name="T20" fmla="*/ 2230 w 6624"/>
              <a:gd name="T21" fmla="*/ 5259 h 6319"/>
              <a:gd name="T22" fmla="*/ 4708 w 6624"/>
              <a:gd name="T23" fmla="*/ 3892 h 6319"/>
              <a:gd name="T24" fmla="*/ 6549 w 6624"/>
              <a:gd name="T25" fmla="*/ 712 h 6319"/>
              <a:gd name="T26" fmla="*/ 6443 w 6624"/>
              <a:gd name="T27" fmla="*/ 181 h 6319"/>
              <a:gd name="T28" fmla="*/ 4627 w 6624"/>
              <a:gd name="T29" fmla="*/ 3363 h 6319"/>
              <a:gd name="T30" fmla="*/ 3632 w 6624"/>
              <a:gd name="T31" fmla="*/ 3366 h 6319"/>
              <a:gd name="T32" fmla="*/ 4096 w 6624"/>
              <a:gd name="T33" fmla="*/ 2902 h 6319"/>
              <a:gd name="T34" fmla="*/ 4971 w 6624"/>
              <a:gd name="T35" fmla="*/ 2899 h 6319"/>
              <a:gd name="T36" fmla="*/ 4627 w 6624"/>
              <a:gd name="T37" fmla="*/ 3363 h 6319"/>
              <a:gd name="T38" fmla="*/ 5229 w 6624"/>
              <a:gd name="T39" fmla="*/ 2485 h 6319"/>
              <a:gd name="T40" fmla="*/ 4511 w 6624"/>
              <a:gd name="T41" fmla="*/ 2487 h 6319"/>
              <a:gd name="T42" fmla="*/ 5960 w 6624"/>
              <a:gd name="T43" fmla="*/ 1038 h 6319"/>
              <a:gd name="T44" fmla="*/ 5229 w 6624"/>
              <a:gd name="T45" fmla="*/ 2485 h 6319"/>
              <a:gd name="T46" fmla="*/ 3024 w 6624"/>
              <a:gd name="T47" fmla="*/ 2208 h 6319"/>
              <a:gd name="T48" fmla="*/ 5585 w 6624"/>
              <a:gd name="T49" fmla="*/ 664 h 6319"/>
              <a:gd name="T50" fmla="*/ 1780 w 6624"/>
              <a:gd name="T51" fmla="*/ 4469 h 6319"/>
              <a:gd name="T52" fmla="*/ 3024 w 6624"/>
              <a:gd name="T53" fmla="*/ 2208 h 6319"/>
              <a:gd name="T54" fmla="*/ 2157 w 6624"/>
              <a:gd name="T55" fmla="*/ 4840 h 6319"/>
              <a:gd name="T56" fmla="*/ 3217 w 6624"/>
              <a:gd name="T57" fmla="*/ 3781 h 6319"/>
              <a:gd name="T58" fmla="*/ 4224 w 6624"/>
              <a:gd name="T59" fmla="*/ 3778 h 6319"/>
              <a:gd name="T60" fmla="*/ 2230 w 6624"/>
              <a:gd name="T61" fmla="*/ 4845 h 6319"/>
              <a:gd name="T62" fmla="*/ 2157 w 6624"/>
              <a:gd name="T63" fmla="*/ 4840 h 6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624" h="6319">
                <a:moveTo>
                  <a:pt x="6443" y="181"/>
                </a:moveTo>
                <a:cubicBezTo>
                  <a:pt x="6305" y="43"/>
                  <a:pt x="6091" y="0"/>
                  <a:pt x="5911" y="74"/>
                </a:cubicBezTo>
                <a:cubicBezTo>
                  <a:pt x="5062" y="423"/>
                  <a:pt x="3520" y="1127"/>
                  <a:pt x="2732" y="1915"/>
                </a:cubicBezTo>
                <a:cubicBezTo>
                  <a:pt x="1660" y="2987"/>
                  <a:pt x="1157" y="4157"/>
                  <a:pt x="1446" y="4803"/>
                </a:cubicBezTo>
                <a:lnTo>
                  <a:pt x="19" y="6229"/>
                </a:lnTo>
                <a:cubicBezTo>
                  <a:pt x="3" y="6246"/>
                  <a:pt x="0" y="6271"/>
                  <a:pt x="12" y="6291"/>
                </a:cubicBezTo>
                <a:cubicBezTo>
                  <a:pt x="24" y="6310"/>
                  <a:pt x="48" y="6319"/>
                  <a:pt x="71" y="6312"/>
                </a:cubicBezTo>
                <a:lnTo>
                  <a:pt x="875" y="6052"/>
                </a:lnTo>
                <a:cubicBezTo>
                  <a:pt x="943" y="6030"/>
                  <a:pt x="1006" y="5992"/>
                  <a:pt x="1056" y="5941"/>
                </a:cubicBezTo>
                <a:lnTo>
                  <a:pt x="1822" y="5175"/>
                </a:lnTo>
                <a:cubicBezTo>
                  <a:pt x="1941" y="5229"/>
                  <a:pt x="2077" y="5259"/>
                  <a:pt x="2230" y="5259"/>
                </a:cubicBezTo>
                <a:cubicBezTo>
                  <a:pt x="2905" y="5259"/>
                  <a:pt x="3877" y="4723"/>
                  <a:pt x="4708" y="3892"/>
                </a:cubicBezTo>
                <a:cubicBezTo>
                  <a:pt x="5497" y="3103"/>
                  <a:pt x="6200" y="1561"/>
                  <a:pt x="6549" y="712"/>
                </a:cubicBezTo>
                <a:cubicBezTo>
                  <a:pt x="6624" y="529"/>
                  <a:pt x="6582" y="320"/>
                  <a:pt x="6443" y="181"/>
                </a:cubicBezTo>
                <a:close/>
                <a:moveTo>
                  <a:pt x="4627" y="3363"/>
                </a:moveTo>
                <a:lnTo>
                  <a:pt x="3632" y="3366"/>
                </a:lnTo>
                <a:lnTo>
                  <a:pt x="4096" y="2902"/>
                </a:lnTo>
                <a:lnTo>
                  <a:pt x="4971" y="2899"/>
                </a:lnTo>
                <a:cubicBezTo>
                  <a:pt x="4860" y="3067"/>
                  <a:pt x="4745" y="3222"/>
                  <a:pt x="4627" y="3363"/>
                </a:cubicBezTo>
                <a:close/>
                <a:moveTo>
                  <a:pt x="5229" y="2485"/>
                </a:moveTo>
                <a:lnTo>
                  <a:pt x="4511" y="2487"/>
                </a:lnTo>
                <a:lnTo>
                  <a:pt x="5960" y="1038"/>
                </a:lnTo>
                <a:cubicBezTo>
                  <a:pt x="5764" y="1480"/>
                  <a:pt x="5513" y="2001"/>
                  <a:pt x="5229" y="2485"/>
                </a:cubicBezTo>
                <a:close/>
                <a:moveTo>
                  <a:pt x="3024" y="2208"/>
                </a:moveTo>
                <a:cubicBezTo>
                  <a:pt x="3633" y="1599"/>
                  <a:pt x="4751" y="1033"/>
                  <a:pt x="5585" y="664"/>
                </a:cubicBezTo>
                <a:lnTo>
                  <a:pt x="1780" y="4469"/>
                </a:lnTo>
                <a:cubicBezTo>
                  <a:pt x="1731" y="3984"/>
                  <a:pt x="2150" y="3083"/>
                  <a:pt x="3024" y="2208"/>
                </a:cubicBezTo>
                <a:close/>
                <a:moveTo>
                  <a:pt x="2157" y="4840"/>
                </a:moveTo>
                <a:lnTo>
                  <a:pt x="3217" y="3781"/>
                </a:lnTo>
                <a:lnTo>
                  <a:pt x="4224" y="3778"/>
                </a:lnTo>
                <a:cubicBezTo>
                  <a:pt x="3524" y="4422"/>
                  <a:pt x="2745" y="4845"/>
                  <a:pt x="2230" y="4845"/>
                </a:cubicBezTo>
                <a:cubicBezTo>
                  <a:pt x="2204" y="4845"/>
                  <a:pt x="2181" y="4843"/>
                  <a:pt x="2157" y="48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8" name="ruler_151545">
            <a:extLst>
              <a:ext uri="{FF2B5EF4-FFF2-40B4-BE49-F238E27FC236}">
                <a16:creationId xmlns:a16="http://schemas.microsoft.com/office/drawing/2014/main" id="{88F0B5C2-EC38-8F34-722D-B6A491098BDF}"/>
              </a:ext>
            </a:extLst>
          </p:cNvPr>
          <p:cNvSpPr>
            <a:spLocks noChangeAspect="1"/>
          </p:cNvSpPr>
          <p:nvPr/>
        </p:nvSpPr>
        <p:spPr bwMode="auto">
          <a:xfrm>
            <a:off x="1718468" y="3781354"/>
            <a:ext cx="609685" cy="580659"/>
          </a:xfrm>
          <a:custGeom>
            <a:avLst/>
            <a:gdLst>
              <a:gd name="T0" fmla="*/ 6443 w 6624"/>
              <a:gd name="T1" fmla="*/ 181 h 6319"/>
              <a:gd name="T2" fmla="*/ 5911 w 6624"/>
              <a:gd name="T3" fmla="*/ 74 h 6319"/>
              <a:gd name="T4" fmla="*/ 2732 w 6624"/>
              <a:gd name="T5" fmla="*/ 1915 h 6319"/>
              <a:gd name="T6" fmla="*/ 1446 w 6624"/>
              <a:gd name="T7" fmla="*/ 4803 h 6319"/>
              <a:gd name="T8" fmla="*/ 19 w 6624"/>
              <a:gd name="T9" fmla="*/ 6229 h 6319"/>
              <a:gd name="T10" fmla="*/ 12 w 6624"/>
              <a:gd name="T11" fmla="*/ 6291 h 6319"/>
              <a:gd name="T12" fmla="*/ 71 w 6624"/>
              <a:gd name="T13" fmla="*/ 6312 h 6319"/>
              <a:gd name="T14" fmla="*/ 875 w 6624"/>
              <a:gd name="T15" fmla="*/ 6052 h 6319"/>
              <a:gd name="T16" fmla="*/ 1056 w 6624"/>
              <a:gd name="T17" fmla="*/ 5941 h 6319"/>
              <a:gd name="T18" fmla="*/ 1822 w 6624"/>
              <a:gd name="T19" fmla="*/ 5175 h 6319"/>
              <a:gd name="T20" fmla="*/ 2230 w 6624"/>
              <a:gd name="T21" fmla="*/ 5259 h 6319"/>
              <a:gd name="T22" fmla="*/ 4708 w 6624"/>
              <a:gd name="T23" fmla="*/ 3892 h 6319"/>
              <a:gd name="T24" fmla="*/ 6549 w 6624"/>
              <a:gd name="T25" fmla="*/ 712 h 6319"/>
              <a:gd name="T26" fmla="*/ 6443 w 6624"/>
              <a:gd name="T27" fmla="*/ 181 h 6319"/>
              <a:gd name="T28" fmla="*/ 4627 w 6624"/>
              <a:gd name="T29" fmla="*/ 3363 h 6319"/>
              <a:gd name="T30" fmla="*/ 3632 w 6624"/>
              <a:gd name="T31" fmla="*/ 3366 h 6319"/>
              <a:gd name="T32" fmla="*/ 4096 w 6624"/>
              <a:gd name="T33" fmla="*/ 2902 h 6319"/>
              <a:gd name="T34" fmla="*/ 4971 w 6624"/>
              <a:gd name="T35" fmla="*/ 2899 h 6319"/>
              <a:gd name="T36" fmla="*/ 4627 w 6624"/>
              <a:gd name="T37" fmla="*/ 3363 h 6319"/>
              <a:gd name="T38" fmla="*/ 5229 w 6624"/>
              <a:gd name="T39" fmla="*/ 2485 h 6319"/>
              <a:gd name="T40" fmla="*/ 4511 w 6624"/>
              <a:gd name="T41" fmla="*/ 2487 h 6319"/>
              <a:gd name="T42" fmla="*/ 5960 w 6624"/>
              <a:gd name="T43" fmla="*/ 1038 h 6319"/>
              <a:gd name="T44" fmla="*/ 5229 w 6624"/>
              <a:gd name="T45" fmla="*/ 2485 h 6319"/>
              <a:gd name="T46" fmla="*/ 3024 w 6624"/>
              <a:gd name="T47" fmla="*/ 2208 h 6319"/>
              <a:gd name="T48" fmla="*/ 5585 w 6624"/>
              <a:gd name="T49" fmla="*/ 664 h 6319"/>
              <a:gd name="T50" fmla="*/ 1780 w 6624"/>
              <a:gd name="T51" fmla="*/ 4469 h 6319"/>
              <a:gd name="T52" fmla="*/ 3024 w 6624"/>
              <a:gd name="T53" fmla="*/ 2208 h 6319"/>
              <a:gd name="T54" fmla="*/ 2157 w 6624"/>
              <a:gd name="T55" fmla="*/ 4840 h 6319"/>
              <a:gd name="T56" fmla="*/ 3217 w 6624"/>
              <a:gd name="T57" fmla="*/ 3781 h 6319"/>
              <a:gd name="T58" fmla="*/ 4224 w 6624"/>
              <a:gd name="T59" fmla="*/ 3778 h 6319"/>
              <a:gd name="T60" fmla="*/ 2230 w 6624"/>
              <a:gd name="T61" fmla="*/ 4845 h 6319"/>
              <a:gd name="T62" fmla="*/ 2157 w 6624"/>
              <a:gd name="T63" fmla="*/ 4840 h 63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624" h="6319">
                <a:moveTo>
                  <a:pt x="6443" y="181"/>
                </a:moveTo>
                <a:cubicBezTo>
                  <a:pt x="6305" y="43"/>
                  <a:pt x="6091" y="0"/>
                  <a:pt x="5911" y="74"/>
                </a:cubicBezTo>
                <a:cubicBezTo>
                  <a:pt x="5062" y="423"/>
                  <a:pt x="3520" y="1127"/>
                  <a:pt x="2732" y="1915"/>
                </a:cubicBezTo>
                <a:cubicBezTo>
                  <a:pt x="1660" y="2987"/>
                  <a:pt x="1157" y="4157"/>
                  <a:pt x="1446" y="4803"/>
                </a:cubicBezTo>
                <a:lnTo>
                  <a:pt x="19" y="6229"/>
                </a:lnTo>
                <a:cubicBezTo>
                  <a:pt x="3" y="6246"/>
                  <a:pt x="0" y="6271"/>
                  <a:pt x="12" y="6291"/>
                </a:cubicBezTo>
                <a:cubicBezTo>
                  <a:pt x="24" y="6310"/>
                  <a:pt x="48" y="6319"/>
                  <a:pt x="71" y="6312"/>
                </a:cubicBezTo>
                <a:lnTo>
                  <a:pt x="875" y="6052"/>
                </a:lnTo>
                <a:cubicBezTo>
                  <a:pt x="943" y="6030"/>
                  <a:pt x="1006" y="5992"/>
                  <a:pt x="1056" y="5941"/>
                </a:cubicBezTo>
                <a:lnTo>
                  <a:pt x="1822" y="5175"/>
                </a:lnTo>
                <a:cubicBezTo>
                  <a:pt x="1941" y="5229"/>
                  <a:pt x="2077" y="5259"/>
                  <a:pt x="2230" y="5259"/>
                </a:cubicBezTo>
                <a:cubicBezTo>
                  <a:pt x="2905" y="5259"/>
                  <a:pt x="3877" y="4723"/>
                  <a:pt x="4708" y="3892"/>
                </a:cubicBezTo>
                <a:cubicBezTo>
                  <a:pt x="5497" y="3103"/>
                  <a:pt x="6200" y="1561"/>
                  <a:pt x="6549" y="712"/>
                </a:cubicBezTo>
                <a:cubicBezTo>
                  <a:pt x="6624" y="529"/>
                  <a:pt x="6582" y="320"/>
                  <a:pt x="6443" y="181"/>
                </a:cubicBezTo>
                <a:close/>
                <a:moveTo>
                  <a:pt x="4627" y="3363"/>
                </a:moveTo>
                <a:lnTo>
                  <a:pt x="3632" y="3366"/>
                </a:lnTo>
                <a:lnTo>
                  <a:pt x="4096" y="2902"/>
                </a:lnTo>
                <a:lnTo>
                  <a:pt x="4971" y="2899"/>
                </a:lnTo>
                <a:cubicBezTo>
                  <a:pt x="4860" y="3067"/>
                  <a:pt x="4745" y="3222"/>
                  <a:pt x="4627" y="3363"/>
                </a:cubicBezTo>
                <a:close/>
                <a:moveTo>
                  <a:pt x="5229" y="2485"/>
                </a:moveTo>
                <a:lnTo>
                  <a:pt x="4511" y="2487"/>
                </a:lnTo>
                <a:lnTo>
                  <a:pt x="5960" y="1038"/>
                </a:lnTo>
                <a:cubicBezTo>
                  <a:pt x="5764" y="1480"/>
                  <a:pt x="5513" y="2001"/>
                  <a:pt x="5229" y="2485"/>
                </a:cubicBezTo>
                <a:close/>
                <a:moveTo>
                  <a:pt x="3024" y="2208"/>
                </a:moveTo>
                <a:cubicBezTo>
                  <a:pt x="3633" y="1599"/>
                  <a:pt x="4751" y="1033"/>
                  <a:pt x="5585" y="664"/>
                </a:cubicBezTo>
                <a:lnTo>
                  <a:pt x="1780" y="4469"/>
                </a:lnTo>
                <a:cubicBezTo>
                  <a:pt x="1731" y="3984"/>
                  <a:pt x="2150" y="3083"/>
                  <a:pt x="3024" y="2208"/>
                </a:cubicBezTo>
                <a:close/>
                <a:moveTo>
                  <a:pt x="2157" y="4840"/>
                </a:moveTo>
                <a:lnTo>
                  <a:pt x="3217" y="3781"/>
                </a:lnTo>
                <a:lnTo>
                  <a:pt x="4224" y="3778"/>
                </a:lnTo>
                <a:cubicBezTo>
                  <a:pt x="3524" y="4422"/>
                  <a:pt x="2745" y="4845"/>
                  <a:pt x="2230" y="4845"/>
                </a:cubicBezTo>
                <a:cubicBezTo>
                  <a:pt x="2204" y="4845"/>
                  <a:pt x="2181" y="4843"/>
                  <a:pt x="2157" y="48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9" name="paper-aeroplane-shape_18344">
            <a:extLst>
              <a:ext uri="{FF2B5EF4-FFF2-40B4-BE49-F238E27FC236}">
                <a16:creationId xmlns:a16="http://schemas.microsoft.com/office/drawing/2014/main" id="{966CD5F3-BF85-26A1-AE4C-8047B03F9855}"/>
              </a:ext>
            </a:extLst>
          </p:cNvPr>
          <p:cNvSpPr>
            <a:spLocks noChangeAspect="1"/>
          </p:cNvSpPr>
          <p:nvPr/>
        </p:nvSpPr>
        <p:spPr bwMode="auto">
          <a:xfrm rot="16593153" flipV="1">
            <a:off x="634717" y="2644031"/>
            <a:ext cx="586846" cy="609685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0" name="paper-aeroplane-shape_18344">
            <a:extLst>
              <a:ext uri="{FF2B5EF4-FFF2-40B4-BE49-F238E27FC236}">
                <a16:creationId xmlns:a16="http://schemas.microsoft.com/office/drawing/2014/main" id="{AC0281E2-3DE7-98F3-AEAE-871610A52C3B}"/>
              </a:ext>
            </a:extLst>
          </p:cNvPr>
          <p:cNvSpPr>
            <a:spLocks noChangeAspect="1"/>
          </p:cNvSpPr>
          <p:nvPr/>
        </p:nvSpPr>
        <p:spPr bwMode="auto">
          <a:xfrm flipV="1">
            <a:off x="6541384" y="811455"/>
            <a:ext cx="586846" cy="609685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1" name="paper-aeroplane-shape_18344">
            <a:extLst>
              <a:ext uri="{FF2B5EF4-FFF2-40B4-BE49-F238E27FC236}">
                <a16:creationId xmlns:a16="http://schemas.microsoft.com/office/drawing/2014/main" id="{D2A8901C-6A5D-49BA-8496-E3CC64702F33}"/>
              </a:ext>
            </a:extLst>
          </p:cNvPr>
          <p:cNvSpPr>
            <a:spLocks noChangeAspect="1"/>
          </p:cNvSpPr>
          <p:nvPr/>
        </p:nvSpPr>
        <p:spPr bwMode="auto">
          <a:xfrm rot="9420948" flipV="1">
            <a:off x="10656633" y="3136948"/>
            <a:ext cx="586846" cy="609685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dirty="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9801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3E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23A316F9-60A2-8BA4-908C-49374620873C}"/>
              </a:ext>
            </a:extLst>
          </p:cNvPr>
          <p:cNvSpPr/>
          <p:nvPr/>
        </p:nvSpPr>
        <p:spPr>
          <a:xfrm>
            <a:off x="317724" y="201701"/>
            <a:ext cx="11414078" cy="6380328"/>
          </a:xfrm>
          <a:prstGeom prst="rect">
            <a:avLst/>
          </a:prstGeom>
          <a:solidFill>
            <a:schemeClr val="bg1"/>
          </a:solidFill>
          <a:ln>
            <a:solidFill>
              <a:srgbClr val="26979A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aper-aeroplane-shape_18344">
            <a:extLst>
              <a:ext uri="{FF2B5EF4-FFF2-40B4-BE49-F238E27FC236}">
                <a16:creationId xmlns:a16="http://schemas.microsoft.com/office/drawing/2014/main" id="{E59B778A-C3F8-A27F-7831-0F87B0A805E7}"/>
              </a:ext>
            </a:extLst>
          </p:cNvPr>
          <p:cNvSpPr>
            <a:spLocks noChangeAspect="1"/>
          </p:cNvSpPr>
          <p:nvPr/>
        </p:nvSpPr>
        <p:spPr bwMode="auto">
          <a:xfrm rot="16200000" flipV="1">
            <a:off x="519445" y="525939"/>
            <a:ext cx="586846" cy="609685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289DA0"/>
            </a:solidFill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98CEF2FA-6EEF-3781-415E-DBE243557FD0}"/>
              </a:ext>
            </a:extLst>
          </p:cNvPr>
          <p:cNvSpPr/>
          <p:nvPr/>
        </p:nvSpPr>
        <p:spPr>
          <a:xfrm>
            <a:off x="4740755" y="4401084"/>
            <a:ext cx="2710490" cy="1467565"/>
          </a:xfrm>
          <a:custGeom>
            <a:avLst/>
            <a:gdLst/>
            <a:ahLst/>
            <a:cxnLst/>
            <a:rect l="l" t="t" r="r" b="b"/>
            <a:pathLst>
              <a:path w="3088234" h="1632904">
                <a:moveTo>
                  <a:pt x="0" y="0"/>
                </a:moveTo>
                <a:lnTo>
                  <a:pt x="3088234" y="0"/>
                </a:lnTo>
                <a:lnTo>
                  <a:pt x="3088234" y="1632904"/>
                </a:lnTo>
                <a:lnTo>
                  <a:pt x="0" y="16329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1478166A-0B19-C4F8-42D8-990934D29A98}"/>
              </a:ext>
            </a:extLst>
          </p:cNvPr>
          <p:cNvSpPr txBox="1"/>
          <p:nvPr/>
        </p:nvSpPr>
        <p:spPr>
          <a:xfrm>
            <a:off x="3481397" y="830781"/>
            <a:ext cx="5643458" cy="3166824"/>
          </a:xfrm>
          <a:prstGeom prst="roundRect">
            <a:avLst/>
          </a:prstGeom>
          <a:ln w="38100">
            <a:solidFill>
              <a:srgbClr val="26979A"/>
            </a:solidFill>
            <a:prstDash val="sysDash"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413385" algn="l"/>
              </a:tabLst>
            </a:pP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(Tr.45/ SGK ): 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  <a:tabLst>
                <a:tab pos="413385" algn="l"/>
              </a:tabLst>
            </a:pP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 biết được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 các trường hợp</a:t>
            </a:r>
            <a:r>
              <a:rPr lang="en-US" sz="3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a, b, c.</a:t>
            </a: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154A6687-74AC-97AD-0C96-460E12D00F0F}"/>
              </a:ext>
            </a:extLst>
          </p:cNvPr>
          <p:cNvSpPr/>
          <p:nvPr/>
        </p:nvSpPr>
        <p:spPr>
          <a:xfrm>
            <a:off x="9443873" y="4092315"/>
            <a:ext cx="1948701" cy="1823434"/>
          </a:xfrm>
          <a:custGeom>
            <a:avLst/>
            <a:gdLst/>
            <a:ahLst/>
            <a:cxnLst/>
            <a:rect l="l" t="t" r="r" b="b"/>
            <a:pathLst>
              <a:path w="2558916" h="2152688">
                <a:moveTo>
                  <a:pt x="0" y="0"/>
                </a:moveTo>
                <a:lnTo>
                  <a:pt x="2558916" y="0"/>
                </a:lnTo>
                <a:lnTo>
                  <a:pt x="2558916" y="2152688"/>
                </a:lnTo>
                <a:lnTo>
                  <a:pt x="0" y="21526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16" name="y2mate.com - ĐÊM NGƯƠC 3 PHUT BONG SÔ_480p">
            <a:hlinkClick r:id="" action="ppaction://media"/>
            <a:extLst>
              <a:ext uri="{FF2B5EF4-FFF2-40B4-BE49-F238E27FC236}">
                <a16:creationId xmlns:a16="http://schemas.microsoft.com/office/drawing/2014/main" id="{4F3B7A2B-10FC-BFB2-03FC-2F2F93FF21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38267" y="846548"/>
            <a:ext cx="1654307" cy="1027206"/>
          </a:xfrm>
          <a:prstGeom prst="round2DiagRect">
            <a:avLst>
              <a:gd name="adj1" fmla="val 33010"/>
              <a:gd name="adj2" fmla="val 3705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3A4F69-EAE4-34DB-F81E-0B1CB1D918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8676" y="1222781"/>
            <a:ext cx="2139881" cy="515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16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113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FIRST_PUBLISH" val="1"/>
  <p:tag name="ISPRING_PRESENTATION_TITLE" val="卡通儿童可爱家长会动态PPT模板01.pptx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3dlyfnzj">
      <a:majorFont>
        <a:latin typeface="Arial" panose="020F0302020204030204"/>
        <a:ea typeface="Microsoft YaHei"/>
        <a:cs typeface=""/>
      </a:majorFont>
      <a:minorFont>
        <a:latin typeface="Arial" panose="020F0502020204030204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1317</Words>
  <Application>Microsoft Office PowerPoint</Application>
  <PresentationFormat>Widescreen</PresentationFormat>
  <Paragraphs>120</Paragraphs>
  <Slides>23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等线</vt:lpstr>
      <vt:lpstr>Arial</vt:lpstr>
      <vt:lpstr>iCiel Messy Script</vt:lpstr>
      <vt:lpstr>Times New Roman</vt:lpstr>
      <vt:lpstr>Wingdings</vt:lpstr>
      <vt:lpstr>钻石甜心手机字体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>http:/www.ypppt.com</cp:keywords>
  <cp:lastModifiedBy/>
  <cp:revision>1</cp:revision>
  <dcterms:created xsi:type="dcterms:W3CDTF">2018-12-05T05:12:31Z</dcterms:created>
  <dcterms:modified xsi:type="dcterms:W3CDTF">2023-07-13T03:03:52Z</dcterms:modified>
</cp:coreProperties>
</file>