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6" r:id="rId4"/>
  </p:sldMasterIdLst>
  <p:notesMasterIdLst>
    <p:notesMasterId r:id="rId61"/>
  </p:notesMasterIdLst>
  <p:sldIdLst>
    <p:sldId id="256" r:id="rId5"/>
    <p:sldId id="260" r:id="rId6"/>
    <p:sldId id="280" r:id="rId7"/>
    <p:sldId id="281" r:id="rId8"/>
    <p:sldId id="356" r:id="rId9"/>
    <p:sldId id="262" r:id="rId10"/>
    <p:sldId id="282" r:id="rId11"/>
    <p:sldId id="283" r:id="rId12"/>
    <p:sldId id="326" r:id="rId13"/>
    <p:sldId id="284" r:id="rId14"/>
    <p:sldId id="347" r:id="rId15"/>
    <p:sldId id="285" r:id="rId16"/>
    <p:sldId id="349" r:id="rId17"/>
    <p:sldId id="286" r:id="rId18"/>
    <p:sldId id="287" r:id="rId19"/>
    <p:sldId id="350" r:id="rId20"/>
    <p:sldId id="289" r:id="rId21"/>
    <p:sldId id="352" r:id="rId22"/>
    <p:sldId id="290" r:id="rId23"/>
    <p:sldId id="291" r:id="rId24"/>
    <p:sldId id="292" r:id="rId25"/>
    <p:sldId id="293" r:id="rId26"/>
    <p:sldId id="294" r:id="rId27"/>
    <p:sldId id="295" r:id="rId28"/>
    <p:sldId id="296" r:id="rId29"/>
    <p:sldId id="298" r:id="rId30"/>
    <p:sldId id="299" r:id="rId31"/>
    <p:sldId id="353" r:id="rId32"/>
    <p:sldId id="300" r:id="rId33"/>
    <p:sldId id="357" r:id="rId34"/>
    <p:sldId id="301" r:id="rId35"/>
    <p:sldId id="268" r:id="rId36"/>
    <p:sldId id="354" r:id="rId37"/>
    <p:sldId id="302" r:id="rId38"/>
    <p:sldId id="303" r:id="rId39"/>
    <p:sldId id="304" r:id="rId40"/>
    <p:sldId id="257" r:id="rId41"/>
    <p:sldId id="261" r:id="rId42"/>
    <p:sldId id="307" r:id="rId43"/>
    <p:sldId id="258" r:id="rId44"/>
    <p:sldId id="306" r:id="rId45"/>
    <p:sldId id="311" r:id="rId46"/>
    <p:sldId id="309" r:id="rId47"/>
    <p:sldId id="308" r:id="rId48"/>
    <p:sldId id="305" r:id="rId49"/>
    <p:sldId id="312" r:id="rId50"/>
    <p:sldId id="313" r:id="rId51"/>
    <p:sldId id="276" r:id="rId52"/>
    <p:sldId id="315" r:id="rId53"/>
    <p:sldId id="317" r:id="rId54"/>
    <p:sldId id="322" r:id="rId55"/>
    <p:sldId id="323" r:id="rId56"/>
    <p:sldId id="324" r:id="rId57"/>
    <p:sldId id="325" r:id="rId58"/>
    <p:sldId id="316" r:id="rId59"/>
    <p:sldId id="355"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696" userDrawn="1">
          <p15:clr>
            <a:srgbClr val="A4A3A4"/>
          </p15:clr>
        </p15:guide>
        <p15:guide id="5" orient="horz" pos="3936" userDrawn="1">
          <p15:clr>
            <a:srgbClr val="A4A3A4"/>
          </p15:clr>
        </p15:guide>
        <p15:guide id="6" orient="horz"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9D6"/>
    <a:srgbClr val="3333FF"/>
    <a:srgbClr val="0000FF"/>
    <a:srgbClr val="166AA6"/>
    <a:srgbClr val="336D91"/>
    <a:srgbClr val="0B0806"/>
    <a:srgbClr val="17D0F7"/>
    <a:srgbClr val="6B9CBF"/>
    <a:srgbClr val="4524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6314" autoAdjust="0"/>
  </p:normalViewPr>
  <p:slideViewPr>
    <p:cSldViewPr snapToGrid="0" showGuides="1">
      <p:cViewPr varScale="1">
        <p:scale>
          <a:sx n="69" d="100"/>
          <a:sy n="69" d="100"/>
        </p:scale>
        <p:origin x="714" y="72"/>
      </p:cViewPr>
      <p:guideLst>
        <p:guide pos="416"/>
        <p:guide pos="7248"/>
        <p:guide orient="horz" pos="648"/>
        <p:guide orient="horz" pos="696"/>
        <p:guide orient="horz" pos="3936"/>
        <p:guide orient="horz" pos="39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7448B2C1-52B5-4C23-BB51-E991CAE0BD4F}"/>
    <pc:docChg chg="undo custSel modSld">
      <pc:chgData name="Thúy Mai" userId="222f1c7e07c9bd7a" providerId="LiveId" clId="{7448B2C1-52B5-4C23-BB51-E991CAE0BD4F}" dt="2023-07-09T05:16:30.282" v="207" actId="255"/>
      <pc:docMkLst>
        <pc:docMk/>
      </pc:docMkLst>
      <pc:sldChg chg="delSp modSp mod">
        <pc:chgData name="Thúy Mai" userId="222f1c7e07c9bd7a" providerId="LiveId" clId="{7448B2C1-52B5-4C23-BB51-E991CAE0BD4F}" dt="2023-07-09T05:14:35.658" v="204" actId="1076"/>
        <pc:sldMkLst>
          <pc:docMk/>
          <pc:sldMk cId="3423027517" sldId="257"/>
        </pc:sldMkLst>
        <pc:spChg chg="del mod">
          <ac:chgData name="Thúy Mai" userId="222f1c7e07c9bd7a" providerId="LiveId" clId="{7448B2C1-52B5-4C23-BB51-E991CAE0BD4F}" dt="2023-07-09T04:56:01.851" v="14"/>
          <ac:spMkLst>
            <pc:docMk/>
            <pc:sldMk cId="3423027517" sldId="257"/>
            <ac:spMk id="4" creationId="{BF3D0A75-1734-7506-465F-6EE04E4D6AA2}"/>
          </ac:spMkLst>
        </pc:spChg>
        <pc:spChg chg="mod">
          <ac:chgData name="Thúy Mai" userId="222f1c7e07c9bd7a" providerId="LiveId" clId="{7448B2C1-52B5-4C23-BB51-E991CAE0BD4F}" dt="2023-07-09T05:14:19.881" v="203" actId="1076"/>
          <ac:spMkLst>
            <pc:docMk/>
            <pc:sldMk cId="3423027517" sldId="257"/>
            <ac:spMk id="5" creationId="{27A7DB0D-F52E-4EA8-8B57-CE9C319290FB}"/>
          </ac:spMkLst>
        </pc:spChg>
        <pc:spChg chg="mod">
          <ac:chgData name="Thúy Mai" userId="222f1c7e07c9bd7a" providerId="LiveId" clId="{7448B2C1-52B5-4C23-BB51-E991CAE0BD4F}" dt="2023-07-09T04:54:57.786" v="2" actId="122"/>
          <ac:spMkLst>
            <pc:docMk/>
            <pc:sldMk cId="3423027517" sldId="257"/>
            <ac:spMk id="6" creationId="{DAFF3985-B70E-4F29-9B2B-8E74D965A386}"/>
          </ac:spMkLst>
        </pc:spChg>
        <pc:spChg chg="mod">
          <ac:chgData name="Thúy Mai" userId="222f1c7e07c9bd7a" providerId="LiveId" clId="{7448B2C1-52B5-4C23-BB51-E991CAE0BD4F}" dt="2023-07-09T05:14:19.881" v="203" actId="1076"/>
          <ac:spMkLst>
            <pc:docMk/>
            <pc:sldMk cId="3423027517" sldId="257"/>
            <ac:spMk id="7" creationId="{BFF5F334-52F9-41E7-8D2E-5AA806EBEF5C}"/>
          </ac:spMkLst>
        </pc:spChg>
        <pc:spChg chg="mod">
          <ac:chgData name="Thúy Mai" userId="222f1c7e07c9bd7a" providerId="LiveId" clId="{7448B2C1-52B5-4C23-BB51-E991CAE0BD4F}" dt="2023-07-09T05:14:35.658" v="204" actId="1076"/>
          <ac:spMkLst>
            <pc:docMk/>
            <pc:sldMk cId="3423027517" sldId="257"/>
            <ac:spMk id="8" creationId="{D7C9E28D-FFE1-46F3-9A9D-A80244A0129F}"/>
          </ac:spMkLst>
        </pc:spChg>
        <pc:spChg chg="mod">
          <ac:chgData name="Thúy Mai" userId="222f1c7e07c9bd7a" providerId="LiveId" clId="{7448B2C1-52B5-4C23-BB51-E991CAE0BD4F}" dt="2023-07-09T05:14:35.658" v="204" actId="1076"/>
          <ac:spMkLst>
            <pc:docMk/>
            <pc:sldMk cId="3423027517" sldId="257"/>
            <ac:spMk id="9" creationId="{4CF9D1E6-1179-4E48-A495-91304BFFE195}"/>
          </ac:spMkLst>
        </pc:spChg>
      </pc:sldChg>
      <pc:sldChg chg="delSp modSp mod">
        <pc:chgData name="Thúy Mai" userId="222f1c7e07c9bd7a" providerId="LiveId" clId="{7448B2C1-52B5-4C23-BB51-E991CAE0BD4F}" dt="2023-07-09T05:14:57.670" v="205" actId="1076"/>
        <pc:sldMkLst>
          <pc:docMk/>
          <pc:sldMk cId="711869206" sldId="258"/>
        </pc:sldMkLst>
        <pc:spChg chg="del mod">
          <ac:chgData name="Thúy Mai" userId="222f1c7e07c9bd7a" providerId="LiveId" clId="{7448B2C1-52B5-4C23-BB51-E991CAE0BD4F}" dt="2023-07-09T05:01:17.927" v="80"/>
          <ac:spMkLst>
            <pc:docMk/>
            <pc:sldMk cId="711869206" sldId="258"/>
            <ac:spMk id="3" creationId="{AC247064-50AA-DC4B-46AE-D11E94F93519}"/>
          </ac:spMkLst>
        </pc:spChg>
        <pc:spChg chg="mod">
          <ac:chgData name="Thúy Mai" userId="222f1c7e07c9bd7a" providerId="LiveId" clId="{7448B2C1-52B5-4C23-BB51-E991CAE0BD4F}" dt="2023-07-09T05:14:57.670" v="205" actId="1076"/>
          <ac:spMkLst>
            <pc:docMk/>
            <pc:sldMk cId="711869206" sldId="258"/>
            <ac:spMk id="5" creationId="{27A7DB0D-F52E-4EA8-8B57-CE9C319290FB}"/>
          </ac:spMkLst>
        </pc:spChg>
        <pc:spChg chg="mod">
          <ac:chgData name="Thúy Mai" userId="222f1c7e07c9bd7a" providerId="LiveId" clId="{7448B2C1-52B5-4C23-BB51-E991CAE0BD4F}" dt="2023-07-09T05:00:30.743" v="68" actId="122"/>
          <ac:spMkLst>
            <pc:docMk/>
            <pc:sldMk cId="711869206" sldId="258"/>
            <ac:spMk id="6" creationId="{DAFF3985-B70E-4F29-9B2B-8E74D965A386}"/>
          </ac:spMkLst>
        </pc:spChg>
        <pc:spChg chg="mod">
          <ac:chgData name="Thúy Mai" userId="222f1c7e07c9bd7a" providerId="LiveId" clId="{7448B2C1-52B5-4C23-BB51-E991CAE0BD4F}" dt="2023-07-09T05:14:57.670" v="205" actId="1076"/>
          <ac:spMkLst>
            <pc:docMk/>
            <pc:sldMk cId="711869206" sldId="258"/>
            <ac:spMk id="7" creationId="{BFF5F334-52F9-41E7-8D2E-5AA806EBEF5C}"/>
          </ac:spMkLst>
        </pc:spChg>
        <pc:spChg chg="mod">
          <ac:chgData name="Thúy Mai" userId="222f1c7e07c9bd7a" providerId="LiveId" clId="{7448B2C1-52B5-4C23-BB51-E991CAE0BD4F}" dt="2023-07-09T05:14:57.670" v="205" actId="1076"/>
          <ac:spMkLst>
            <pc:docMk/>
            <pc:sldMk cId="711869206" sldId="258"/>
            <ac:spMk id="8" creationId="{D7C9E28D-FFE1-46F3-9A9D-A80244A0129F}"/>
          </ac:spMkLst>
        </pc:spChg>
        <pc:spChg chg="mod">
          <ac:chgData name="Thúy Mai" userId="222f1c7e07c9bd7a" providerId="LiveId" clId="{7448B2C1-52B5-4C23-BB51-E991CAE0BD4F}" dt="2023-07-09T05:14:57.670" v="205" actId="1076"/>
          <ac:spMkLst>
            <pc:docMk/>
            <pc:sldMk cId="711869206" sldId="258"/>
            <ac:spMk id="9" creationId="{4CF9D1E6-1179-4E48-A495-91304BFFE195}"/>
          </ac:spMkLst>
        </pc:spChg>
      </pc:sldChg>
      <pc:sldChg chg="modSp mod">
        <pc:chgData name="Thúy Mai" userId="222f1c7e07c9bd7a" providerId="LiveId" clId="{7448B2C1-52B5-4C23-BB51-E991CAE0BD4F}" dt="2023-07-09T04:58:34.115" v="42" actId="207"/>
        <pc:sldMkLst>
          <pc:docMk/>
          <pc:sldMk cId="3438333456" sldId="261"/>
        </pc:sldMkLst>
        <pc:spChg chg="mod">
          <ac:chgData name="Thúy Mai" userId="222f1c7e07c9bd7a" providerId="LiveId" clId="{7448B2C1-52B5-4C23-BB51-E991CAE0BD4F}" dt="2023-07-09T04:57:43.704" v="32" actId="21"/>
          <ac:spMkLst>
            <pc:docMk/>
            <pc:sldMk cId="3438333456" sldId="261"/>
            <ac:spMk id="3" creationId="{258C9EC3-61FF-A9E8-E9EE-0840E0D04BC7}"/>
          </ac:spMkLst>
        </pc:spChg>
        <pc:spChg chg="mod">
          <ac:chgData name="Thúy Mai" userId="222f1c7e07c9bd7a" providerId="LiveId" clId="{7448B2C1-52B5-4C23-BB51-E991CAE0BD4F}" dt="2023-07-09T04:58:34.115" v="42" actId="207"/>
          <ac:spMkLst>
            <pc:docMk/>
            <pc:sldMk cId="3438333456" sldId="261"/>
            <ac:spMk id="5" creationId="{27A7DB0D-F52E-4EA8-8B57-CE9C319290FB}"/>
          </ac:spMkLst>
        </pc:spChg>
        <pc:spChg chg="mod">
          <ac:chgData name="Thúy Mai" userId="222f1c7e07c9bd7a" providerId="LiveId" clId="{7448B2C1-52B5-4C23-BB51-E991CAE0BD4F}" dt="2023-07-09T04:56:47.703" v="19" actId="122"/>
          <ac:spMkLst>
            <pc:docMk/>
            <pc:sldMk cId="3438333456" sldId="261"/>
            <ac:spMk id="6" creationId="{DAFF3985-B70E-4F29-9B2B-8E74D965A386}"/>
          </ac:spMkLst>
        </pc:spChg>
        <pc:spChg chg="mod">
          <ac:chgData name="Thúy Mai" userId="222f1c7e07c9bd7a" providerId="LiveId" clId="{7448B2C1-52B5-4C23-BB51-E991CAE0BD4F}" dt="2023-07-09T04:58:34.115" v="42" actId="207"/>
          <ac:spMkLst>
            <pc:docMk/>
            <pc:sldMk cId="3438333456" sldId="261"/>
            <ac:spMk id="7" creationId="{BFF5F334-52F9-41E7-8D2E-5AA806EBEF5C}"/>
          </ac:spMkLst>
        </pc:spChg>
        <pc:spChg chg="mod">
          <ac:chgData name="Thúy Mai" userId="222f1c7e07c9bd7a" providerId="LiveId" clId="{7448B2C1-52B5-4C23-BB51-E991CAE0BD4F}" dt="2023-07-09T04:58:34.115" v="42" actId="207"/>
          <ac:spMkLst>
            <pc:docMk/>
            <pc:sldMk cId="3438333456" sldId="261"/>
            <ac:spMk id="8" creationId="{D7C9E28D-FFE1-46F3-9A9D-A80244A0129F}"/>
          </ac:spMkLst>
        </pc:spChg>
        <pc:spChg chg="mod">
          <ac:chgData name="Thúy Mai" userId="222f1c7e07c9bd7a" providerId="LiveId" clId="{7448B2C1-52B5-4C23-BB51-E991CAE0BD4F}" dt="2023-07-09T04:58:34.115" v="42" actId="207"/>
          <ac:spMkLst>
            <pc:docMk/>
            <pc:sldMk cId="3438333456" sldId="261"/>
            <ac:spMk id="9" creationId="{4CF9D1E6-1179-4E48-A495-91304BFFE195}"/>
          </ac:spMkLst>
        </pc:spChg>
      </pc:sldChg>
      <pc:sldChg chg="delSp modSp mod">
        <pc:chgData name="Thúy Mai" userId="222f1c7e07c9bd7a" providerId="LiveId" clId="{7448B2C1-52B5-4C23-BB51-E991CAE0BD4F}" dt="2023-07-09T05:12:34.736" v="183" actId="14100"/>
        <pc:sldMkLst>
          <pc:docMk/>
          <pc:sldMk cId="2222197637" sldId="305"/>
        </pc:sldMkLst>
        <pc:spChg chg="del mod">
          <ac:chgData name="Thúy Mai" userId="222f1c7e07c9bd7a" providerId="LiveId" clId="{7448B2C1-52B5-4C23-BB51-E991CAE0BD4F}" dt="2023-07-09T05:12:24.414" v="182"/>
          <ac:spMkLst>
            <pc:docMk/>
            <pc:sldMk cId="2222197637" sldId="305"/>
            <ac:spMk id="4" creationId="{88A37D5D-52AA-772A-8B2A-CC0E1D346B3C}"/>
          </ac:spMkLst>
        </pc:spChg>
        <pc:spChg chg="mod">
          <ac:chgData name="Thúy Mai" userId="222f1c7e07c9bd7a" providerId="LiveId" clId="{7448B2C1-52B5-4C23-BB51-E991CAE0BD4F}" dt="2023-07-09T05:12:34.736" v="183" actId="14100"/>
          <ac:spMkLst>
            <pc:docMk/>
            <pc:sldMk cId="2222197637" sldId="305"/>
            <ac:spMk id="5" creationId="{27A7DB0D-F52E-4EA8-8B57-CE9C319290FB}"/>
          </ac:spMkLst>
        </pc:spChg>
        <pc:spChg chg="mod">
          <ac:chgData name="Thúy Mai" userId="222f1c7e07c9bd7a" providerId="LiveId" clId="{7448B2C1-52B5-4C23-BB51-E991CAE0BD4F}" dt="2023-07-09T05:11:33.687" v="171" actId="122"/>
          <ac:spMkLst>
            <pc:docMk/>
            <pc:sldMk cId="2222197637" sldId="305"/>
            <ac:spMk id="6" creationId="{DAFF3985-B70E-4F29-9B2B-8E74D965A386}"/>
          </ac:spMkLst>
        </pc:spChg>
        <pc:spChg chg="mod">
          <ac:chgData name="Thúy Mai" userId="222f1c7e07c9bd7a" providerId="LiveId" clId="{7448B2C1-52B5-4C23-BB51-E991CAE0BD4F}" dt="2023-07-09T05:12:34.736" v="183" actId="14100"/>
          <ac:spMkLst>
            <pc:docMk/>
            <pc:sldMk cId="2222197637" sldId="305"/>
            <ac:spMk id="7" creationId="{BFF5F334-52F9-41E7-8D2E-5AA806EBEF5C}"/>
          </ac:spMkLst>
        </pc:spChg>
        <pc:spChg chg="mod">
          <ac:chgData name="Thúy Mai" userId="222f1c7e07c9bd7a" providerId="LiveId" clId="{7448B2C1-52B5-4C23-BB51-E991CAE0BD4F}" dt="2023-07-09T05:12:34.736" v="183" actId="14100"/>
          <ac:spMkLst>
            <pc:docMk/>
            <pc:sldMk cId="2222197637" sldId="305"/>
            <ac:spMk id="8" creationId="{D7C9E28D-FFE1-46F3-9A9D-A80244A0129F}"/>
          </ac:spMkLst>
        </pc:spChg>
        <pc:spChg chg="mod">
          <ac:chgData name="Thúy Mai" userId="222f1c7e07c9bd7a" providerId="LiveId" clId="{7448B2C1-52B5-4C23-BB51-E991CAE0BD4F}" dt="2023-07-09T05:12:34.736" v="183" actId="14100"/>
          <ac:spMkLst>
            <pc:docMk/>
            <pc:sldMk cId="2222197637" sldId="305"/>
            <ac:spMk id="9" creationId="{4CF9D1E6-1179-4E48-A495-91304BFFE195}"/>
          </ac:spMkLst>
        </pc:spChg>
      </pc:sldChg>
      <pc:sldChg chg="addSp delSp modSp mod">
        <pc:chgData name="Thúy Mai" userId="222f1c7e07c9bd7a" providerId="LiveId" clId="{7448B2C1-52B5-4C23-BB51-E991CAE0BD4F}" dt="2023-07-09T05:16:30.282" v="207" actId="255"/>
        <pc:sldMkLst>
          <pc:docMk/>
          <pc:sldMk cId="2172248019" sldId="306"/>
        </pc:sldMkLst>
        <pc:spChg chg="add del mod">
          <ac:chgData name="Thúy Mai" userId="222f1c7e07c9bd7a" providerId="LiveId" clId="{7448B2C1-52B5-4C23-BB51-E991CAE0BD4F}" dt="2023-07-09T05:04:05.112" v="103" actId="478"/>
          <ac:spMkLst>
            <pc:docMk/>
            <pc:sldMk cId="2172248019" sldId="306"/>
            <ac:spMk id="3" creationId="{B9A753BF-61A3-6AC7-068D-7C53FFB27CA2}"/>
          </ac:spMkLst>
        </pc:spChg>
        <pc:spChg chg="mod">
          <ac:chgData name="Thúy Mai" userId="222f1c7e07c9bd7a" providerId="LiveId" clId="{7448B2C1-52B5-4C23-BB51-E991CAE0BD4F}" dt="2023-07-09T05:16:30.282" v="207" actId="255"/>
          <ac:spMkLst>
            <pc:docMk/>
            <pc:sldMk cId="2172248019" sldId="306"/>
            <ac:spMk id="5" creationId="{27A7DB0D-F52E-4EA8-8B57-CE9C319290FB}"/>
          </ac:spMkLst>
        </pc:spChg>
        <pc:spChg chg="mod">
          <ac:chgData name="Thúy Mai" userId="222f1c7e07c9bd7a" providerId="LiveId" clId="{7448B2C1-52B5-4C23-BB51-E991CAE0BD4F}" dt="2023-07-09T05:05:03.569" v="107" actId="14100"/>
          <ac:spMkLst>
            <pc:docMk/>
            <pc:sldMk cId="2172248019" sldId="306"/>
            <ac:spMk id="6" creationId="{DAFF3985-B70E-4F29-9B2B-8E74D965A386}"/>
          </ac:spMkLst>
        </pc:spChg>
        <pc:spChg chg="mod">
          <ac:chgData name="Thúy Mai" userId="222f1c7e07c9bd7a" providerId="LiveId" clId="{7448B2C1-52B5-4C23-BB51-E991CAE0BD4F}" dt="2023-07-09T05:16:30.282" v="207" actId="255"/>
          <ac:spMkLst>
            <pc:docMk/>
            <pc:sldMk cId="2172248019" sldId="306"/>
            <ac:spMk id="7" creationId="{BFF5F334-52F9-41E7-8D2E-5AA806EBEF5C}"/>
          </ac:spMkLst>
        </pc:spChg>
        <pc:spChg chg="mod">
          <ac:chgData name="Thúy Mai" userId="222f1c7e07c9bd7a" providerId="LiveId" clId="{7448B2C1-52B5-4C23-BB51-E991CAE0BD4F}" dt="2023-07-09T05:16:30.282" v="207" actId="255"/>
          <ac:spMkLst>
            <pc:docMk/>
            <pc:sldMk cId="2172248019" sldId="306"/>
            <ac:spMk id="8" creationId="{D7C9E28D-FFE1-46F3-9A9D-A80244A0129F}"/>
          </ac:spMkLst>
        </pc:spChg>
        <pc:spChg chg="mod">
          <ac:chgData name="Thúy Mai" userId="222f1c7e07c9bd7a" providerId="LiveId" clId="{7448B2C1-52B5-4C23-BB51-E991CAE0BD4F}" dt="2023-07-09T05:16:30.282" v="207" actId="255"/>
          <ac:spMkLst>
            <pc:docMk/>
            <pc:sldMk cId="2172248019" sldId="306"/>
            <ac:spMk id="9" creationId="{4CF9D1E6-1179-4E48-A495-91304BFFE195}"/>
          </ac:spMkLst>
        </pc:spChg>
      </pc:sldChg>
      <pc:sldChg chg="delSp modSp mod">
        <pc:chgData name="Thúy Mai" userId="222f1c7e07c9bd7a" providerId="LiveId" clId="{7448B2C1-52B5-4C23-BB51-E991CAE0BD4F}" dt="2023-07-09T05:00:09.782" v="65"/>
        <pc:sldMkLst>
          <pc:docMk/>
          <pc:sldMk cId="1925806360" sldId="307"/>
        </pc:sldMkLst>
        <pc:spChg chg="del mod">
          <ac:chgData name="Thúy Mai" userId="222f1c7e07c9bd7a" providerId="LiveId" clId="{7448B2C1-52B5-4C23-BB51-E991CAE0BD4F}" dt="2023-07-09T05:00:09.782" v="65"/>
          <ac:spMkLst>
            <pc:docMk/>
            <pc:sldMk cId="1925806360" sldId="307"/>
            <ac:spMk id="3" creationId="{690B0163-FF23-5BBE-0ED3-43A735D6D129}"/>
          </ac:spMkLst>
        </pc:spChg>
        <pc:spChg chg="mod">
          <ac:chgData name="Thúy Mai" userId="222f1c7e07c9bd7a" providerId="LiveId" clId="{7448B2C1-52B5-4C23-BB51-E991CAE0BD4F}" dt="2023-07-09T04:59:46.173" v="58" actId="14100"/>
          <ac:spMkLst>
            <pc:docMk/>
            <pc:sldMk cId="1925806360" sldId="307"/>
            <ac:spMk id="5" creationId="{27A7DB0D-F52E-4EA8-8B57-CE9C319290FB}"/>
          </ac:spMkLst>
        </pc:spChg>
        <pc:spChg chg="mod">
          <ac:chgData name="Thúy Mai" userId="222f1c7e07c9bd7a" providerId="LiveId" clId="{7448B2C1-52B5-4C23-BB51-E991CAE0BD4F}" dt="2023-07-09T04:58:46.053" v="44"/>
          <ac:spMkLst>
            <pc:docMk/>
            <pc:sldMk cId="1925806360" sldId="307"/>
            <ac:spMk id="6" creationId="{DAFF3985-B70E-4F29-9B2B-8E74D965A386}"/>
          </ac:spMkLst>
        </pc:spChg>
        <pc:spChg chg="mod">
          <ac:chgData name="Thúy Mai" userId="222f1c7e07c9bd7a" providerId="LiveId" clId="{7448B2C1-52B5-4C23-BB51-E991CAE0BD4F}" dt="2023-07-09T04:59:42.555" v="57" actId="14100"/>
          <ac:spMkLst>
            <pc:docMk/>
            <pc:sldMk cId="1925806360" sldId="307"/>
            <ac:spMk id="7" creationId="{BFF5F334-52F9-41E7-8D2E-5AA806EBEF5C}"/>
          </ac:spMkLst>
        </pc:spChg>
        <pc:spChg chg="mod">
          <ac:chgData name="Thúy Mai" userId="222f1c7e07c9bd7a" providerId="LiveId" clId="{7448B2C1-52B5-4C23-BB51-E991CAE0BD4F}" dt="2023-07-09T04:59:37.948" v="56" actId="14100"/>
          <ac:spMkLst>
            <pc:docMk/>
            <pc:sldMk cId="1925806360" sldId="307"/>
            <ac:spMk id="8" creationId="{D7C9E28D-FFE1-46F3-9A9D-A80244A0129F}"/>
          </ac:spMkLst>
        </pc:spChg>
        <pc:spChg chg="mod">
          <ac:chgData name="Thúy Mai" userId="222f1c7e07c9bd7a" providerId="LiveId" clId="{7448B2C1-52B5-4C23-BB51-E991CAE0BD4F}" dt="2023-07-09T05:00:05.642" v="63" actId="14100"/>
          <ac:spMkLst>
            <pc:docMk/>
            <pc:sldMk cId="1925806360" sldId="307"/>
            <ac:spMk id="9" creationId="{4CF9D1E6-1179-4E48-A495-91304BFFE195}"/>
          </ac:spMkLst>
        </pc:spChg>
      </pc:sldChg>
      <pc:sldChg chg="delSp modSp mod modAnim">
        <pc:chgData name="Thúy Mai" userId="222f1c7e07c9bd7a" providerId="LiveId" clId="{7448B2C1-52B5-4C23-BB51-E991CAE0BD4F}" dt="2023-07-09T05:11:13.793" v="167" actId="478"/>
        <pc:sldMkLst>
          <pc:docMk/>
          <pc:sldMk cId="1328699712" sldId="308"/>
        </pc:sldMkLst>
        <pc:spChg chg="del mod">
          <ac:chgData name="Thúy Mai" userId="222f1c7e07c9bd7a" providerId="LiveId" clId="{7448B2C1-52B5-4C23-BB51-E991CAE0BD4F}" dt="2023-07-09T05:11:13.793" v="167" actId="478"/>
          <ac:spMkLst>
            <pc:docMk/>
            <pc:sldMk cId="1328699712" sldId="308"/>
            <ac:spMk id="4" creationId="{80DDE55C-9679-82B5-E600-F76C346C2B15}"/>
          </ac:spMkLst>
        </pc:spChg>
        <pc:spChg chg="mod">
          <ac:chgData name="Thúy Mai" userId="222f1c7e07c9bd7a" providerId="LiveId" clId="{7448B2C1-52B5-4C23-BB51-E991CAE0BD4F}" dt="2023-07-09T05:10:30.013" v="159"/>
          <ac:spMkLst>
            <pc:docMk/>
            <pc:sldMk cId="1328699712" sldId="308"/>
            <ac:spMk id="5" creationId="{27A7DB0D-F52E-4EA8-8B57-CE9C319290FB}"/>
          </ac:spMkLst>
        </pc:spChg>
        <pc:spChg chg="mod">
          <ac:chgData name="Thúy Mai" userId="222f1c7e07c9bd7a" providerId="LiveId" clId="{7448B2C1-52B5-4C23-BB51-E991CAE0BD4F}" dt="2023-07-09T05:10:16.803" v="157"/>
          <ac:spMkLst>
            <pc:docMk/>
            <pc:sldMk cId="1328699712" sldId="308"/>
            <ac:spMk id="6" creationId="{DAFF3985-B70E-4F29-9B2B-8E74D965A386}"/>
          </ac:spMkLst>
        </pc:spChg>
        <pc:spChg chg="mod">
          <ac:chgData name="Thúy Mai" userId="222f1c7e07c9bd7a" providerId="LiveId" clId="{7448B2C1-52B5-4C23-BB51-E991CAE0BD4F}" dt="2023-07-09T05:10:58.640" v="164" actId="20577"/>
          <ac:spMkLst>
            <pc:docMk/>
            <pc:sldMk cId="1328699712" sldId="308"/>
            <ac:spMk id="7" creationId="{BFF5F334-52F9-41E7-8D2E-5AA806EBEF5C}"/>
          </ac:spMkLst>
        </pc:spChg>
        <pc:spChg chg="mod">
          <ac:chgData name="Thúy Mai" userId="222f1c7e07c9bd7a" providerId="LiveId" clId="{7448B2C1-52B5-4C23-BB51-E991CAE0BD4F}" dt="2023-07-09T05:10:49.447" v="163"/>
          <ac:spMkLst>
            <pc:docMk/>
            <pc:sldMk cId="1328699712" sldId="308"/>
            <ac:spMk id="8" creationId="{D7C9E28D-FFE1-46F3-9A9D-A80244A0129F}"/>
          </ac:spMkLst>
        </pc:spChg>
        <pc:spChg chg="mod">
          <ac:chgData name="Thúy Mai" userId="222f1c7e07c9bd7a" providerId="LiveId" clId="{7448B2C1-52B5-4C23-BB51-E991CAE0BD4F}" dt="2023-07-09T05:11:09.556" v="166"/>
          <ac:spMkLst>
            <pc:docMk/>
            <pc:sldMk cId="1328699712" sldId="308"/>
            <ac:spMk id="9" creationId="{4CF9D1E6-1179-4E48-A495-91304BFFE195}"/>
          </ac:spMkLst>
        </pc:spChg>
      </pc:sldChg>
      <pc:sldChg chg="delSp modSp mod">
        <pc:chgData name="Thúy Mai" userId="222f1c7e07c9bd7a" providerId="LiveId" clId="{7448B2C1-52B5-4C23-BB51-E991CAE0BD4F}" dt="2023-07-09T05:09:50.822" v="152" actId="1076"/>
        <pc:sldMkLst>
          <pc:docMk/>
          <pc:sldMk cId="3420062921" sldId="309"/>
        </pc:sldMkLst>
        <pc:spChg chg="mod">
          <ac:chgData name="Thúy Mai" userId="222f1c7e07c9bd7a" providerId="LiveId" clId="{7448B2C1-52B5-4C23-BB51-E991CAE0BD4F}" dt="2023-07-09T05:09:40.702" v="151" actId="1076"/>
          <ac:spMkLst>
            <pc:docMk/>
            <pc:sldMk cId="3420062921" sldId="309"/>
            <ac:spMk id="5" creationId="{27A7DB0D-F52E-4EA8-8B57-CE9C319290FB}"/>
          </ac:spMkLst>
        </pc:spChg>
        <pc:spChg chg="mod">
          <ac:chgData name="Thúy Mai" userId="222f1c7e07c9bd7a" providerId="LiveId" clId="{7448B2C1-52B5-4C23-BB51-E991CAE0BD4F}" dt="2023-07-09T05:08:15.093" v="133"/>
          <ac:spMkLst>
            <pc:docMk/>
            <pc:sldMk cId="3420062921" sldId="309"/>
            <ac:spMk id="6" creationId="{DAFF3985-B70E-4F29-9B2B-8E74D965A386}"/>
          </ac:spMkLst>
        </pc:spChg>
        <pc:spChg chg="mod">
          <ac:chgData name="Thúy Mai" userId="222f1c7e07c9bd7a" providerId="LiveId" clId="{7448B2C1-52B5-4C23-BB51-E991CAE0BD4F}" dt="2023-07-09T05:09:40.702" v="151" actId="1076"/>
          <ac:spMkLst>
            <pc:docMk/>
            <pc:sldMk cId="3420062921" sldId="309"/>
            <ac:spMk id="7" creationId="{BFF5F334-52F9-41E7-8D2E-5AA806EBEF5C}"/>
          </ac:spMkLst>
        </pc:spChg>
        <pc:spChg chg="mod">
          <ac:chgData name="Thúy Mai" userId="222f1c7e07c9bd7a" providerId="LiveId" clId="{7448B2C1-52B5-4C23-BB51-E991CAE0BD4F}" dt="2023-07-09T05:09:50.822" v="152" actId="1076"/>
          <ac:spMkLst>
            <pc:docMk/>
            <pc:sldMk cId="3420062921" sldId="309"/>
            <ac:spMk id="8" creationId="{D7C9E28D-FFE1-46F3-9A9D-A80244A0129F}"/>
          </ac:spMkLst>
        </pc:spChg>
        <pc:spChg chg="mod">
          <ac:chgData name="Thúy Mai" userId="222f1c7e07c9bd7a" providerId="LiveId" clId="{7448B2C1-52B5-4C23-BB51-E991CAE0BD4F}" dt="2023-07-09T05:09:50.822" v="152" actId="1076"/>
          <ac:spMkLst>
            <pc:docMk/>
            <pc:sldMk cId="3420062921" sldId="309"/>
            <ac:spMk id="9" creationId="{4CF9D1E6-1179-4E48-A495-91304BFFE195}"/>
          </ac:spMkLst>
        </pc:spChg>
        <pc:spChg chg="del mod">
          <ac:chgData name="Thúy Mai" userId="222f1c7e07c9bd7a" providerId="LiveId" clId="{7448B2C1-52B5-4C23-BB51-E991CAE0BD4F}" dt="2023-07-09T05:09:20.606" v="147"/>
          <ac:spMkLst>
            <pc:docMk/>
            <pc:sldMk cId="3420062921" sldId="309"/>
            <ac:spMk id="12" creationId="{703C3981-4A23-A20A-2FB1-FF6D83315C7F}"/>
          </ac:spMkLst>
        </pc:spChg>
      </pc:sldChg>
      <pc:sldChg chg="delSp modSp mod">
        <pc:chgData name="Thúy Mai" userId="222f1c7e07c9bd7a" providerId="LiveId" clId="{7448B2C1-52B5-4C23-BB51-E991CAE0BD4F}" dt="2023-07-09T05:06:48.230" v="129" actId="14100"/>
        <pc:sldMkLst>
          <pc:docMk/>
          <pc:sldMk cId="2159334632" sldId="311"/>
        </pc:sldMkLst>
        <pc:spChg chg="del mod">
          <ac:chgData name="Thúy Mai" userId="222f1c7e07c9bd7a" providerId="LiveId" clId="{7448B2C1-52B5-4C23-BB51-E991CAE0BD4F}" dt="2023-07-09T05:06:32.832" v="127"/>
          <ac:spMkLst>
            <pc:docMk/>
            <pc:sldMk cId="2159334632" sldId="311"/>
            <ac:spMk id="3" creationId="{B9A753BF-61A3-6AC7-068D-7C53FFB27CA2}"/>
          </ac:spMkLst>
        </pc:spChg>
        <pc:spChg chg="mod">
          <ac:chgData name="Thúy Mai" userId="222f1c7e07c9bd7a" providerId="LiveId" clId="{7448B2C1-52B5-4C23-BB51-E991CAE0BD4F}" dt="2023-07-09T05:06:22.380" v="123" actId="14100"/>
          <ac:spMkLst>
            <pc:docMk/>
            <pc:sldMk cId="2159334632" sldId="311"/>
            <ac:spMk id="5" creationId="{27A7DB0D-F52E-4EA8-8B57-CE9C319290FB}"/>
          </ac:spMkLst>
        </pc:spChg>
        <pc:spChg chg="mod">
          <ac:chgData name="Thúy Mai" userId="222f1c7e07c9bd7a" providerId="LiveId" clId="{7448B2C1-52B5-4C23-BB51-E991CAE0BD4F}" dt="2023-07-09T05:05:30.964" v="112"/>
          <ac:spMkLst>
            <pc:docMk/>
            <pc:sldMk cId="2159334632" sldId="311"/>
            <ac:spMk id="6" creationId="{DAFF3985-B70E-4F29-9B2B-8E74D965A386}"/>
          </ac:spMkLst>
        </pc:spChg>
        <pc:spChg chg="mod">
          <ac:chgData name="Thúy Mai" userId="222f1c7e07c9bd7a" providerId="LiveId" clId="{7448B2C1-52B5-4C23-BB51-E991CAE0BD4F}" dt="2023-07-09T05:06:48.230" v="129" actId="14100"/>
          <ac:spMkLst>
            <pc:docMk/>
            <pc:sldMk cId="2159334632" sldId="311"/>
            <ac:spMk id="7" creationId="{BFF5F334-52F9-41E7-8D2E-5AA806EBEF5C}"/>
          </ac:spMkLst>
        </pc:spChg>
        <pc:spChg chg="mod">
          <ac:chgData name="Thúy Mai" userId="222f1c7e07c9bd7a" providerId="LiveId" clId="{7448B2C1-52B5-4C23-BB51-E991CAE0BD4F}" dt="2023-07-09T05:05:52.322" v="118"/>
          <ac:spMkLst>
            <pc:docMk/>
            <pc:sldMk cId="2159334632" sldId="311"/>
            <ac:spMk id="8" creationId="{D7C9E28D-FFE1-46F3-9A9D-A80244A0129F}"/>
          </ac:spMkLst>
        </pc:spChg>
        <pc:spChg chg="mod">
          <ac:chgData name="Thúy Mai" userId="222f1c7e07c9bd7a" providerId="LiveId" clId="{7448B2C1-52B5-4C23-BB51-E991CAE0BD4F}" dt="2023-07-09T05:06:48.230" v="129" actId="14100"/>
          <ac:spMkLst>
            <pc:docMk/>
            <pc:sldMk cId="2159334632" sldId="311"/>
            <ac:spMk id="9" creationId="{4CF9D1E6-1179-4E48-A495-91304BFFE195}"/>
          </ac:spMkLst>
        </pc:spChg>
      </pc:sldChg>
      <pc:sldChg chg="addSp delSp modSp mod">
        <pc:chgData name="Thúy Mai" userId="222f1c7e07c9bd7a" providerId="LiveId" clId="{7448B2C1-52B5-4C23-BB51-E991CAE0BD4F}" dt="2023-07-09T05:13:53.678" v="201" actId="14100"/>
        <pc:sldMkLst>
          <pc:docMk/>
          <pc:sldMk cId="1047232091" sldId="312"/>
        </pc:sldMkLst>
        <pc:spChg chg="del mod">
          <ac:chgData name="Thúy Mai" userId="222f1c7e07c9bd7a" providerId="LiveId" clId="{7448B2C1-52B5-4C23-BB51-E991CAE0BD4F}" dt="2023-07-09T05:13:43.225" v="200"/>
          <ac:spMkLst>
            <pc:docMk/>
            <pc:sldMk cId="1047232091" sldId="312"/>
            <ac:spMk id="2" creationId="{7247E7DE-FD2B-8A1C-B593-C2902BD528A2}"/>
          </ac:spMkLst>
        </pc:spChg>
        <pc:spChg chg="add del">
          <ac:chgData name="Thúy Mai" userId="222f1c7e07c9bd7a" providerId="LiveId" clId="{7448B2C1-52B5-4C23-BB51-E991CAE0BD4F}" dt="2023-07-09T05:13:06.339" v="191"/>
          <ac:spMkLst>
            <pc:docMk/>
            <pc:sldMk cId="1047232091" sldId="312"/>
            <ac:spMk id="4" creationId="{887889E5-990C-EEFB-6A13-A4E548E67253}"/>
          </ac:spMkLst>
        </pc:spChg>
        <pc:spChg chg="mod">
          <ac:chgData name="Thúy Mai" userId="222f1c7e07c9bd7a" providerId="LiveId" clId="{7448B2C1-52B5-4C23-BB51-E991CAE0BD4F}" dt="2023-07-09T05:13:53.678" v="201" actId="14100"/>
          <ac:spMkLst>
            <pc:docMk/>
            <pc:sldMk cId="1047232091" sldId="312"/>
            <ac:spMk id="5" creationId="{27A7DB0D-F52E-4EA8-8B57-CE9C319290FB}"/>
          </ac:spMkLst>
        </pc:spChg>
        <pc:spChg chg="mod">
          <ac:chgData name="Thúy Mai" userId="222f1c7e07c9bd7a" providerId="LiveId" clId="{7448B2C1-52B5-4C23-BB51-E991CAE0BD4F}" dt="2023-07-09T05:12:52.866" v="186"/>
          <ac:spMkLst>
            <pc:docMk/>
            <pc:sldMk cId="1047232091" sldId="312"/>
            <ac:spMk id="6" creationId="{DAFF3985-B70E-4F29-9B2B-8E74D965A386}"/>
          </ac:spMkLst>
        </pc:spChg>
        <pc:spChg chg="mod">
          <ac:chgData name="Thúy Mai" userId="222f1c7e07c9bd7a" providerId="LiveId" clId="{7448B2C1-52B5-4C23-BB51-E991CAE0BD4F}" dt="2023-07-09T05:13:53.678" v="201" actId="14100"/>
          <ac:spMkLst>
            <pc:docMk/>
            <pc:sldMk cId="1047232091" sldId="312"/>
            <ac:spMk id="7" creationId="{BFF5F334-52F9-41E7-8D2E-5AA806EBEF5C}"/>
          </ac:spMkLst>
        </pc:spChg>
        <pc:spChg chg="mod">
          <ac:chgData name="Thúy Mai" userId="222f1c7e07c9bd7a" providerId="LiveId" clId="{7448B2C1-52B5-4C23-BB51-E991CAE0BD4F}" dt="2023-07-09T05:13:53.678" v="201" actId="14100"/>
          <ac:spMkLst>
            <pc:docMk/>
            <pc:sldMk cId="1047232091" sldId="312"/>
            <ac:spMk id="8" creationId="{D7C9E28D-FFE1-46F3-9A9D-A80244A0129F}"/>
          </ac:spMkLst>
        </pc:spChg>
        <pc:spChg chg="mod">
          <ac:chgData name="Thúy Mai" userId="222f1c7e07c9bd7a" providerId="LiveId" clId="{7448B2C1-52B5-4C23-BB51-E991CAE0BD4F}" dt="2023-07-09T05:13:53.678" v="201" actId="14100"/>
          <ac:spMkLst>
            <pc:docMk/>
            <pc:sldMk cId="1047232091" sldId="312"/>
            <ac:spMk id="9" creationId="{4CF9D1E6-1179-4E48-A495-91304BFFE1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B7045-3B69-4E4B-ADFC-78C2AAEFE499}" type="datetimeFigureOut">
              <a:rPr lang="zh-CN" altLang="en-US" smtClean="0"/>
              <a:t>2023/10/6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A3E50-903A-4EC2-AB7A-31E3A112E670}" type="slidenum">
              <a:rPr lang="zh-CN" altLang="en-US" smtClean="0"/>
              <a:t>‹#›</a:t>
            </a:fld>
            <a:endParaRPr lang="zh-CN" altLang="en-US"/>
          </a:p>
        </p:txBody>
      </p:sp>
    </p:spTree>
    <p:extLst>
      <p:ext uri="{BB962C8B-B14F-4D97-AF65-F5344CB8AC3E}">
        <p14:creationId xmlns:p14="http://schemas.microsoft.com/office/powerpoint/2010/main" val="78084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a:t>
            </a:fld>
            <a:endParaRPr lang="zh-CN" altLang="en-US"/>
          </a:p>
        </p:txBody>
      </p:sp>
    </p:spTree>
    <p:extLst>
      <p:ext uri="{BB962C8B-B14F-4D97-AF65-F5344CB8AC3E}">
        <p14:creationId xmlns:p14="http://schemas.microsoft.com/office/powerpoint/2010/main" val="4270864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12</a:t>
            </a:fld>
            <a:endParaRPr lang="zh-CN" altLang="en-US"/>
          </a:p>
        </p:txBody>
      </p:sp>
    </p:spTree>
    <p:extLst>
      <p:ext uri="{BB962C8B-B14F-4D97-AF65-F5344CB8AC3E}">
        <p14:creationId xmlns:p14="http://schemas.microsoft.com/office/powerpoint/2010/main" val="108119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2969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14</a:t>
            </a:fld>
            <a:endParaRPr lang="zh-CN" altLang="en-US"/>
          </a:p>
        </p:txBody>
      </p:sp>
    </p:spTree>
    <p:extLst>
      <p:ext uri="{BB962C8B-B14F-4D97-AF65-F5344CB8AC3E}">
        <p14:creationId xmlns:p14="http://schemas.microsoft.com/office/powerpoint/2010/main" val="248356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15</a:t>
            </a:fld>
            <a:endParaRPr lang="zh-CN" altLang="en-US"/>
          </a:p>
        </p:txBody>
      </p:sp>
    </p:spTree>
    <p:extLst>
      <p:ext uri="{BB962C8B-B14F-4D97-AF65-F5344CB8AC3E}">
        <p14:creationId xmlns:p14="http://schemas.microsoft.com/office/powerpoint/2010/main" val="2865462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A3E50-903A-4EC2-AB7A-31E3A112E670}" type="slidenum">
              <a:rPr lang="zh-CN" altLang="en-US" smtClean="0"/>
              <a:t>16</a:t>
            </a:fld>
            <a:endParaRPr lang="zh-CN" altLang="en-US"/>
          </a:p>
        </p:txBody>
      </p:sp>
    </p:spTree>
    <p:extLst>
      <p:ext uri="{BB962C8B-B14F-4D97-AF65-F5344CB8AC3E}">
        <p14:creationId xmlns:p14="http://schemas.microsoft.com/office/powerpoint/2010/main" val="1362118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17</a:t>
            </a:fld>
            <a:endParaRPr lang="zh-CN" altLang="en-US"/>
          </a:p>
        </p:txBody>
      </p:sp>
    </p:spTree>
    <p:extLst>
      <p:ext uri="{BB962C8B-B14F-4D97-AF65-F5344CB8AC3E}">
        <p14:creationId xmlns:p14="http://schemas.microsoft.com/office/powerpoint/2010/main" val="1135941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222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19</a:t>
            </a:fld>
            <a:endParaRPr lang="zh-CN" altLang="en-US"/>
          </a:p>
        </p:txBody>
      </p:sp>
    </p:spTree>
    <p:extLst>
      <p:ext uri="{BB962C8B-B14F-4D97-AF65-F5344CB8AC3E}">
        <p14:creationId xmlns:p14="http://schemas.microsoft.com/office/powerpoint/2010/main" val="2639648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20</a:t>
            </a:fld>
            <a:endParaRPr lang="zh-CN" altLang="en-US"/>
          </a:p>
        </p:txBody>
      </p:sp>
    </p:spTree>
    <p:extLst>
      <p:ext uri="{BB962C8B-B14F-4D97-AF65-F5344CB8AC3E}">
        <p14:creationId xmlns:p14="http://schemas.microsoft.com/office/powerpoint/2010/main" val="3916463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21</a:t>
            </a:fld>
            <a:endParaRPr lang="zh-CN" altLang="en-US"/>
          </a:p>
        </p:txBody>
      </p:sp>
    </p:spTree>
    <p:extLst>
      <p:ext uri="{BB962C8B-B14F-4D97-AF65-F5344CB8AC3E}">
        <p14:creationId xmlns:p14="http://schemas.microsoft.com/office/powerpoint/2010/main" val="364183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a:t>
            </a:fld>
            <a:endParaRPr lang="zh-CN" altLang="en-US"/>
          </a:p>
        </p:txBody>
      </p:sp>
    </p:spTree>
    <p:extLst>
      <p:ext uri="{BB962C8B-B14F-4D97-AF65-F5344CB8AC3E}">
        <p14:creationId xmlns:p14="http://schemas.microsoft.com/office/powerpoint/2010/main" val="37699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7A3E50-903A-4EC2-AB7A-31E3A112E670}" type="slidenum">
              <a:rPr lang="zh-CN" altLang="en-US" smtClean="0"/>
              <a:t>22</a:t>
            </a:fld>
            <a:endParaRPr lang="zh-CN" altLang="en-US"/>
          </a:p>
        </p:txBody>
      </p:sp>
    </p:spTree>
    <p:extLst>
      <p:ext uri="{BB962C8B-B14F-4D97-AF65-F5344CB8AC3E}">
        <p14:creationId xmlns:p14="http://schemas.microsoft.com/office/powerpoint/2010/main" val="477117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23</a:t>
            </a:fld>
            <a:endParaRPr lang="zh-CN" altLang="en-US"/>
          </a:p>
        </p:txBody>
      </p:sp>
    </p:spTree>
    <p:extLst>
      <p:ext uri="{BB962C8B-B14F-4D97-AF65-F5344CB8AC3E}">
        <p14:creationId xmlns:p14="http://schemas.microsoft.com/office/powerpoint/2010/main" val="113456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24</a:t>
            </a:fld>
            <a:endParaRPr lang="zh-CN" altLang="en-US"/>
          </a:p>
        </p:txBody>
      </p:sp>
    </p:spTree>
    <p:extLst>
      <p:ext uri="{BB962C8B-B14F-4D97-AF65-F5344CB8AC3E}">
        <p14:creationId xmlns:p14="http://schemas.microsoft.com/office/powerpoint/2010/main" val="3765464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25</a:t>
            </a:fld>
            <a:endParaRPr lang="zh-CN" altLang="en-US"/>
          </a:p>
        </p:txBody>
      </p:sp>
    </p:spTree>
    <p:extLst>
      <p:ext uri="{BB962C8B-B14F-4D97-AF65-F5344CB8AC3E}">
        <p14:creationId xmlns:p14="http://schemas.microsoft.com/office/powerpoint/2010/main" val="2628166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26</a:t>
            </a:fld>
            <a:endParaRPr lang="zh-CN" altLang="en-US"/>
          </a:p>
        </p:txBody>
      </p:sp>
    </p:spTree>
    <p:extLst>
      <p:ext uri="{BB962C8B-B14F-4D97-AF65-F5344CB8AC3E}">
        <p14:creationId xmlns:p14="http://schemas.microsoft.com/office/powerpoint/2010/main" val="3233487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27</a:t>
            </a:fld>
            <a:endParaRPr lang="zh-CN" altLang="en-US"/>
          </a:p>
        </p:txBody>
      </p:sp>
    </p:spTree>
    <p:extLst>
      <p:ext uri="{BB962C8B-B14F-4D97-AF65-F5344CB8AC3E}">
        <p14:creationId xmlns:p14="http://schemas.microsoft.com/office/powerpoint/2010/main" val="3533043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4187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29</a:t>
            </a:fld>
            <a:endParaRPr lang="zh-CN" altLang="en-US"/>
          </a:p>
        </p:txBody>
      </p:sp>
    </p:spTree>
    <p:extLst>
      <p:ext uri="{BB962C8B-B14F-4D97-AF65-F5344CB8AC3E}">
        <p14:creationId xmlns:p14="http://schemas.microsoft.com/office/powerpoint/2010/main" val="201387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31</a:t>
            </a:fld>
            <a:endParaRPr lang="zh-CN" altLang="en-US"/>
          </a:p>
        </p:txBody>
      </p:sp>
    </p:spTree>
    <p:extLst>
      <p:ext uri="{BB962C8B-B14F-4D97-AF65-F5344CB8AC3E}">
        <p14:creationId xmlns:p14="http://schemas.microsoft.com/office/powerpoint/2010/main" val="162225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32</a:t>
            </a:fld>
            <a:endParaRPr lang="zh-CN" altLang="en-US"/>
          </a:p>
        </p:txBody>
      </p:sp>
    </p:spTree>
    <p:extLst>
      <p:ext uri="{BB962C8B-B14F-4D97-AF65-F5344CB8AC3E}">
        <p14:creationId xmlns:p14="http://schemas.microsoft.com/office/powerpoint/2010/main" val="353118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3</a:t>
            </a:fld>
            <a:endParaRPr lang="zh-CN" altLang="en-US"/>
          </a:p>
        </p:txBody>
      </p:sp>
    </p:spTree>
    <p:extLst>
      <p:ext uri="{BB962C8B-B14F-4D97-AF65-F5344CB8AC3E}">
        <p14:creationId xmlns:p14="http://schemas.microsoft.com/office/powerpoint/2010/main" val="3818043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999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34</a:t>
            </a:fld>
            <a:endParaRPr lang="zh-CN" altLang="en-US"/>
          </a:p>
        </p:txBody>
      </p:sp>
    </p:spTree>
    <p:extLst>
      <p:ext uri="{BB962C8B-B14F-4D97-AF65-F5344CB8AC3E}">
        <p14:creationId xmlns:p14="http://schemas.microsoft.com/office/powerpoint/2010/main" val="2418087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47</a:t>
            </a:fld>
            <a:endParaRPr lang="zh-CN" altLang="en-US"/>
          </a:p>
        </p:txBody>
      </p:sp>
    </p:spTree>
    <p:extLst>
      <p:ext uri="{BB962C8B-B14F-4D97-AF65-F5344CB8AC3E}">
        <p14:creationId xmlns:p14="http://schemas.microsoft.com/office/powerpoint/2010/main" val="2484598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48</a:t>
            </a:fld>
            <a:endParaRPr lang="zh-CN" altLang="en-US"/>
          </a:p>
        </p:txBody>
      </p:sp>
    </p:spTree>
    <p:extLst>
      <p:ext uri="{BB962C8B-B14F-4D97-AF65-F5344CB8AC3E}">
        <p14:creationId xmlns:p14="http://schemas.microsoft.com/office/powerpoint/2010/main" val="28389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4</a:t>
            </a:fld>
            <a:endParaRPr lang="zh-CN" altLang="en-US"/>
          </a:p>
        </p:txBody>
      </p:sp>
    </p:spTree>
    <p:extLst>
      <p:ext uri="{BB962C8B-B14F-4D97-AF65-F5344CB8AC3E}">
        <p14:creationId xmlns:p14="http://schemas.microsoft.com/office/powerpoint/2010/main" val="345658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6</a:t>
            </a:fld>
            <a:endParaRPr lang="zh-CN" altLang="en-US"/>
          </a:p>
        </p:txBody>
      </p:sp>
    </p:spTree>
    <p:extLst>
      <p:ext uri="{BB962C8B-B14F-4D97-AF65-F5344CB8AC3E}">
        <p14:creationId xmlns:p14="http://schemas.microsoft.com/office/powerpoint/2010/main" val="94953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7</a:t>
            </a:fld>
            <a:endParaRPr lang="zh-CN" altLang="en-US"/>
          </a:p>
        </p:txBody>
      </p:sp>
    </p:spTree>
    <p:extLst>
      <p:ext uri="{BB962C8B-B14F-4D97-AF65-F5344CB8AC3E}">
        <p14:creationId xmlns:p14="http://schemas.microsoft.com/office/powerpoint/2010/main" val="32509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7A3E50-903A-4EC2-AB7A-31E3A112E670}" type="slidenum">
              <a:rPr lang="zh-CN" altLang="en-US" smtClean="0"/>
              <a:t>8</a:t>
            </a:fld>
            <a:endParaRPr lang="zh-CN" altLang="en-US"/>
          </a:p>
        </p:txBody>
      </p:sp>
    </p:spTree>
    <p:extLst>
      <p:ext uri="{BB962C8B-B14F-4D97-AF65-F5344CB8AC3E}">
        <p14:creationId xmlns:p14="http://schemas.microsoft.com/office/powerpoint/2010/main" val="492365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2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t>10</a:t>
            </a:fld>
            <a:endParaRPr lang="zh-CN" altLang="en-US"/>
          </a:p>
        </p:txBody>
      </p:sp>
    </p:spTree>
    <p:extLst>
      <p:ext uri="{BB962C8B-B14F-4D97-AF65-F5344CB8AC3E}">
        <p14:creationId xmlns:p14="http://schemas.microsoft.com/office/powerpoint/2010/main" val="146257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53A1750-2DC9-410A-BE83-5863EA065C07}"/>
              </a:ext>
            </a:extLst>
          </p:cNvPr>
          <p:cNvSpPr>
            <a:spLocks noGrp="1"/>
          </p:cNvSpPr>
          <p:nvPr>
            <p:ph type="dt" sz="half" idx="10"/>
          </p:nvPr>
        </p:nvSpPr>
        <p:spPr/>
        <p:txBody>
          <a:bodyPr/>
          <a:lstStyle/>
          <a:p>
            <a:fld id="{5E803805-A110-4A24-B3EF-1B2C7CEF99D1}" type="datetimeFigureOut">
              <a:rPr lang="zh-CN" altLang="en-US" smtClean="0"/>
              <a:t>2023/10/6</a:t>
            </a:fld>
            <a:endParaRPr lang="zh-CN" altLang="en-US"/>
          </a:p>
        </p:txBody>
      </p:sp>
      <p:sp>
        <p:nvSpPr>
          <p:cNvPr id="3" name="页脚占位符 2">
            <a:extLst>
              <a:ext uri="{FF2B5EF4-FFF2-40B4-BE49-F238E27FC236}">
                <a16:creationId xmlns:a16="http://schemas.microsoft.com/office/drawing/2014/main" id="{B24E89FD-6755-4B3F-A330-02FDBCA09BA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B4D6B4-884E-4D41-A493-DE365031A0B3}"/>
              </a:ext>
            </a:extLst>
          </p:cNvPr>
          <p:cNvSpPr>
            <a:spLocks noGrp="1"/>
          </p:cNvSpPr>
          <p:nvPr>
            <p:ph type="sldNum" sz="quarter" idx="12"/>
          </p:nvPr>
        </p:nvSpPr>
        <p:spPr/>
        <p:txBody>
          <a:bodyPr/>
          <a:lstStyle/>
          <a:p>
            <a:fld id="{BCAA2C4A-3E0B-4F7A-A475-04D9EA3634B0}" type="slidenum">
              <a:rPr lang="zh-CN" altLang="en-US" smtClean="0"/>
              <a:t>‹#›</a:t>
            </a:fld>
            <a:endParaRPr lang="zh-CN" altLang="en-US"/>
          </a:p>
        </p:txBody>
      </p:sp>
    </p:spTree>
    <p:extLst>
      <p:ext uri="{BB962C8B-B14F-4D97-AF65-F5344CB8AC3E}">
        <p14:creationId xmlns:p14="http://schemas.microsoft.com/office/powerpoint/2010/main" val="78680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F934A8-1867-4FD5-98F1-41BBA534F9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8F07DB-1BCB-4788-8B96-CA7A00304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F3183C1-ABC9-4BCD-BE5C-92622458FD7D}"/>
              </a:ext>
            </a:extLst>
          </p:cNvPr>
          <p:cNvSpPr>
            <a:spLocks noGrp="1" noChangeArrowheads="1"/>
          </p:cNvSpPr>
          <p:nvPr>
            <p:ph type="sldNum" sz="quarter" idx="12"/>
          </p:nvPr>
        </p:nvSpPr>
        <p:spPr>
          <a:ln/>
        </p:spPr>
        <p:txBody>
          <a:bodyPr/>
          <a:lstStyle>
            <a:lvl1pPr>
              <a:defRPr/>
            </a:lvl1pPr>
          </a:lstStyle>
          <a:p>
            <a:pPr>
              <a:defRPr/>
            </a:pPr>
            <a:fld id="{EF38B91A-1C83-4DBB-BB8E-3E1A01563B2C}" type="slidenum">
              <a:rPr lang="en-US" altLang="en-US"/>
              <a:pPr>
                <a:defRPr/>
              </a:pPr>
              <a:t>‹#›</a:t>
            </a:fld>
            <a:endParaRPr lang="en-US" altLang="en-US"/>
          </a:p>
        </p:txBody>
      </p:sp>
    </p:spTree>
    <p:extLst>
      <p:ext uri="{BB962C8B-B14F-4D97-AF65-F5344CB8AC3E}">
        <p14:creationId xmlns:p14="http://schemas.microsoft.com/office/powerpoint/2010/main" val="198115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mplateswise.com Curved Arrows">
    <p:spTree>
      <p:nvGrpSpPr>
        <p:cNvPr id="1" name=""/>
        <p:cNvGrpSpPr/>
        <p:nvPr/>
      </p:nvGrpSpPr>
      <p:grpSpPr>
        <a:xfrm>
          <a:off x="0" y="0"/>
          <a:ext cx="0" cy="0"/>
          <a:chOff x="0" y="0"/>
          <a:chExt cx="0" cy="0"/>
        </a:xfrm>
      </p:grpSpPr>
      <p:sp>
        <p:nvSpPr>
          <p:cNvPr id="110" name="Freeform 6"/>
          <p:cNvSpPr>
            <a:spLocks/>
          </p:cNvSpPr>
          <p:nvPr userDrawn="1"/>
        </p:nvSpPr>
        <p:spPr bwMode="auto">
          <a:xfrm>
            <a:off x="0" y="5869518"/>
            <a:ext cx="12192000" cy="988484"/>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Curved Arrows</a:t>
            </a:r>
            <a:endParaRPr lang="en-US" noProof="0" dirty="0"/>
          </a:p>
        </p:txBody>
      </p:sp>
      <p:sp>
        <p:nvSpPr>
          <p:cNvPr id="45" name="Date Placeholder 2"/>
          <p:cNvSpPr>
            <a:spLocks noGrp="1"/>
          </p:cNvSpPr>
          <p:nvPr>
            <p:ph type="dt" sz="half" idx="10"/>
          </p:nvPr>
        </p:nvSpPr>
        <p:spPr>
          <a:xfrm>
            <a:off x="609600" y="6356351"/>
            <a:ext cx="2844800" cy="365125"/>
          </a:xfrm>
        </p:spPr>
        <p:txBody>
          <a:bodyPr/>
          <a:lstStyle>
            <a:lvl1pPr>
              <a:defRPr>
                <a:solidFill>
                  <a:schemeClr val="bg1"/>
                </a:solidFill>
              </a:defRPr>
            </a:lvl1pPr>
          </a:lstStyle>
          <a:p>
            <a:fld id="{FFF30096-E2FA-4C53-8FFA-C198FACBBC31}" type="datetimeFigureOut">
              <a:rPr lang="en-US" smtClean="0"/>
              <a:pPr/>
              <a:t>10/6/2023</a:t>
            </a:fld>
            <a:endParaRPr lang="en-US" dirty="0"/>
          </a:p>
        </p:txBody>
      </p:sp>
      <p:sp>
        <p:nvSpPr>
          <p:cNvPr id="46" name="Footer Placeholder 3"/>
          <p:cNvSpPr>
            <a:spLocks noGrp="1"/>
          </p:cNvSpPr>
          <p:nvPr>
            <p:ph type="ftr" sz="quarter" idx="11"/>
          </p:nvPr>
        </p:nvSpPr>
        <p:spPr>
          <a:xfrm>
            <a:off x="4165600" y="6356351"/>
            <a:ext cx="3860800" cy="365125"/>
          </a:xfrm>
        </p:spPr>
        <p:txBody>
          <a:bodyPr/>
          <a:lstStyle>
            <a:lvl1pPr>
              <a:defRPr>
                <a:solidFill>
                  <a:schemeClr val="bg1"/>
                </a:solidFill>
              </a:defRPr>
            </a:lvl1pPr>
          </a:lstStyle>
          <a:p>
            <a:endParaRPr lang="en-US" dirty="0"/>
          </a:p>
        </p:txBody>
      </p:sp>
      <p:sp>
        <p:nvSpPr>
          <p:cNvPr id="47" name="Slide Number Placeholder 4"/>
          <p:cNvSpPr>
            <a:spLocks noGrp="1"/>
          </p:cNvSpPr>
          <p:nvPr>
            <p:ph type="sldNum" sz="quarter" idx="12"/>
          </p:nvPr>
        </p:nvSpPr>
        <p:spPr>
          <a:xfrm>
            <a:off x="8737600" y="6356351"/>
            <a:ext cx="2844800" cy="365125"/>
          </a:xfrm>
        </p:spPr>
        <p:txBody>
          <a:bodyPr/>
          <a:lstStyle>
            <a:lvl1pPr>
              <a:defRPr>
                <a:solidFill>
                  <a:schemeClr val="bg1"/>
                </a:solidFill>
              </a:defRPr>
            </a:lvl1pPr>
          </a:lstStyle>
          <a:p>
            <a:fld id="{BE6EB2CE-F8EE-47A0-A8D1-750600A29654}" type="slidenum">
              <a:rPr lang="en-US" smtClean="0"/>
              <a:pPr/>
              <a:t>‹#›</a:t>
            </a:fld>
            <a:endParaRPr lang="en-US" dirty="0"/>
          </a:p>
        </p:txBody>
      </p:sp>
      <p:sp>
        <p:nvSpPr>
          <p:cNvPr id="10" name="Freeform 6"/>
          <p:cNvSpPr>
            <a:spLocks/>
          </p:cNvSpPr>
          <p:nvPr userDrawn="1"/>
        </p:nvSpPr>
        <p:spPr bwMode="auto">
          <a:xfrm>
            <a:off x="603252" y="548680"/>
            <a:ext cx="3926417" cy="2762251"/>
          </a:xfrm>
          <a:custGeom>
            <a:avLst/>
            <a:gdLst>
              <a:gd name="T0" fmla="*/ 3150 w 3711"/>
              <a:gd name="T1" fmla="*/ 2479 h 2610"/>
              <a:gd name="T2" fmla="*/ 2901 w 3711"/>
              <a:gd name="T3" fmla="*/ 2464 h 2610"/>
              <a:gd name="T4" fmla="*/ 2714 w 3711"/>
              <a:gd name="T5" fmla="*/ 2445 h 2610"/>
              <a:gd name="T6" fmla="*/ 2589 w 3711"/>
              <a:gd name="T7" fmla="*/ 2426 h 2610"/>
              <a:gd name="T8" fmla="*/ 2400 w 3711"/>
              <a:gd name="T9" fmla="*/ 2389 h 2610"/>
              <a:gd name="T10" fmla="*/ 2212 w 3711"/>
              <a:gd name="T11" fmla="*/ 2344 h 2610"/>
              <a:gd name="T12" fmla="*/ 2088 w 3711"/>
              <a:gd name="T13" fmla="*/ 2308 h 2610"/>
              <a:gd name="T14" fmla="*/ 1902 w 3711"/>
              <a:gd name="T15" fmla="*/ 2248 h 2610"/>
              <a:gd name="T16" fmla="*/ 1718 w 3711"/>
              <a:gd name="T17" fmla="*/ 2179 h 2610"/>
              <a:gd name="T18" fmla="*/ 1597 w 3711"/>
              <a:gd name="T19" fmla="*/ 2126 h 2610"/>
              <a:gd name="T20" fmla="*/ 1420 w 3711"/>
              <a:gd name="T21" fmla="*/ 2039 h 2610"/>
              <a:gd name="T22" fmla="*/ 1244 w 3711"/>
              <a:gd name="T23" fmla="*/ 1938 h 2610"/>
              <a:gd name="T24" fmla="*/ 1132 w 3711"/>
              <a:gd name="T25" fmla="*/ 1865 h 2610"/>
              <a:gd name="T26" fmla="*/ 967 w 3711"/>
              <a:gd name="T27" fmla="*/ 1743 h 2610"/>
              <a:gd name="T28" fmla="*/ 809 w 3711"/>
              <a:gd name="T29" fmla="*/ 1608 h 2610"/>
              <a:gd name="T30" fmla="*/ 709 w 3711"/>
              <a:gd name="T31" fmla="*/ 1510 h 2610"/>
              <a:gd name="T32" fmla="*/ 567 w 3711"/>
              <a:gd name="T33" fmla="*/ 1351 h 2610"/>
              <a:gd name="T34" fmla="*/ 437 w 3711"/>
              <a:gd name="T35" fmla="*/ 1179 h 2610"/>
              <a:gd name="T36" fmla="*/ 357 w 3711"/>
              <a:gd name="T37" fmla="*/ 1057 h 2610"/>
              <a:gd name="T38" fmla="*/ 250 w 3711"/>
              <a:gd name="T39" fmla="*/ 863 h 2610"/>
              <a:gd name="T40" fmla="*/ 159 w 3711"/>
              <a:gd name="T41" fmla="*/ 660 h 2610"/>
              <a:gd name="T42" fmla="*/ 107 w 3711"/>
              <a:gd name="T43" fmla="*/ 519 h 2610"/>
              <a:gd name="T44" fmla="*/ 46 w 3711"/>
              <a:gd name="T45" fmla="*/ 300 h 2610"/>
              <a:gd name="T46" fmla="*/ 18 w 3711"/>
              <a:gd name="T47" fmla="*/ 151 h 2610"/>
              <a:gd name="T48" fmla="*/ 6 w 3711"/>
              <a:gd name="T49" fmla="*/ 76 h 2610"/>
              <a:gd name="T50" fmla="*/ 0 w 3711"/>
              <a:gd name="T51" fmla="*/ 0 h 2610"/>
              <a:gd name="T52" fmla="*/ 14 w 3711"/>
              <a:gd name="T53" fmla="*/ 74 h 2610"/>
              <a:gd name="T54" fmla="*/ 31 w 3711"/>
              <a:gd name="T55" fmla="*/ 147 h 2610"/>
              <a:gd name="T56" fmla="*/ 74 w 3711"/>
              <a:gd name="T57" fmla="*/ 289 h 2610"/>
              <a:gd name="T58" fmla="*/ 126 w 3711"/>
              <a:gd name="T59" fmla="*/ 424 h 2610"/>
              <a:gd name="T60" fmla="*/ 185 w 3711"/>
              <a:gd name="T61" fmla="*/ 556 h 2610"/>
              <a:gd name="T62" fmla="*/ 286 w 3711"/>
              <a:gd name="T63" fmla="*/ 741 h 2610"/>
              <a:gd name="T64" fmla="*/ 401 w 3711"/>
              <a:gd name="T65" fmla="*/ 914 h 2610"/>
              <a:gd name="T66" fmla="*/ 484 w 3711"/>
              <a:gd name="T67" fmla="*/ 1020 h 2610"/>
              <a:gd name="T68" fmla="*/ 618 w 3711"/>
              <a:gd name="T69" fmla="*/ 1168 h 2610"/>
              <a:gd name="T70" fmla="*/ 761 w 3711"/>
              <a:gd name="T71" fmla="*/ 1300 h 2610"/>
              <a:gd name="T72" fmla="*/ 861 w 3711"/>
              <a:gd name="T73" fmla="*/ 1380 h 2610"/>
              <a:gd name="T74" fmla="*/ 1015 w 3711"/>
              <a:gd name="T75" fmla="*/ 1487 h 2610"/>
              <a:gd name="T76" fmla="*/ 1176 w 3711"/>
              <a:gd name="T77" fmla="*/ 1580 h 2610"/>
              <a:gd name="T78" fmla="*/ 1286 w 3711"/>
              <a:gd name="T79" fmla="*/ 1635 h 2610"/>
              <a:gd name="T80" fmla="*/ 1454 w 3711"/>
              <a:gd name="T81" fmla="*/ 1707 h 2610"/>
              <a:gd name="T82" fmla="*/ 1625 w 3711"/>
              <a:gd name="T83" fmla="*/ 1768 h 2610"/>
              <a:gd name="T84" fmla="*/ 1740 w 3711"/>
              <a:gd name="T85" fmla="*/ 1801 h 2610"/>
              <a:gd name="T86" fmla="*/ 1914 w 3711"/>
              <a:gd name="T87" fmla="*/ 1844 h 2610"/>
              <a:gd name="T88" fmla="*/ 2090 w 3711"/>
              <a:gd name="T89" fmla="*/ 1876 h 2610"/>
              <a:gd name="T90" fmla="*/ 2207 w 3711"/>
              <a:gd name="T91" fmla="*/ 1894 h 2610"/>
              <a:gd name="T92" fmla="*/ 2385 w 3711"/>
              <a:gd name="T93" fmla="*/ 1912 h 2610"/>
              <a:gd name="T94" fmla="*/ 2563 w 3711"/>
              <a:gd name="T95" fmla="*/ 1922 h 2610"/>
              <a:gd name="T96" fmla="*/ 2682 w 3711"/>
              <a:gd name="T97" fmla="*/ 1926 h 2610"/>
              <a:gd name="T98" fmla="*/ 2975 w 3711"/>
              <a:gd name="T99" fmla="*/ 1923 h 2610"/>
              <a:gd name="T100" fmla="*/ 3150 w 3711"/>
              <a:gd name="T101" fmla="*/ 1914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1" h="2610">
                <a:moveTo>
                  <a:pt x="3711" y="2197"/>
                </a:moveTo>
                <a:lnTo>
                  <a:pt x="3150" y="2610"/>
                </a:lnTo>
                <a:lnTo>
                  <a:pt x="3150" y="2479"/>
                </a:lnTo>
                <a:lnTo>
                  <a:pt x="3150" y="2479"/>
                </a:lnTo>
                <a:lnTo>
                  <a:pt x="3025" y="2471"/>
                </a:lnTo>
                <a:lnTo>
                  <a:pt x="2901" y="2464"/>
                </a:lnTo>
                <a:lnTo>
                  <a:pt x="2839" y="2459"/>
                </a:lnTo>
                <a:lnTo>
                  <a:pt x="2777" y="2453"/>
                </a:lnTo>
                <a:lnTo>
                  <a:pt x="2714" y="2445"/>
                </a:lnTo>
                <a:lnTo>
                  <a:pt x="2652" y="2436"/>
                </a:lnTo>
                <a:lnTo>
                  <a:pt x="2652" y="2436"/>
                </a:lnTo>
                <a:lnTo>
                  <a:pt x="2589" y="2426"/>
                </a:lnTo>
                <a:lnTo>
                  <a:pt x="2525" y="2414"/>
                </a:lnTo>
                <a:lnTo>
                  <a:pt x="2463" y="2402"/>
                </a:lnTo>
                <a:lnTo>
                  <a:pt x="2400" y="2389"/>
                </a:lnTo>
                <a:lnTo>
                  <a:pt x="2336" y="2375"/>
                </a:lnTo>
                <a:lnTo>
                  <a:pt x="2274" y="2360"/>
                </a:lnTo>
                <a:lnTo>
                  <a:pt x="2212" y="2344"/>
                </a:lnTo>
                <a:lnTo>
                  <a:pt x="2150" y="2327"/>
                </a:lnTo>
                <a:lnTo>
                  <a:pt x="2150" y="2327"/>
                </a:lnTo>
                <a:lnTo>
                  <a:pt x="2088" y="2308"/>
                </a:lnTo>
                <a:lnTo>
                  <a:pt x="2025" y="2290"/>
                </a:lnTo>
                <a:lnTo>
                  <a:pt x="1963" y="2270"/>
                </a:lnTo>
                <a:lnTo>
                  <a:pt x="1902" y="2248"/>
                </a:lnTo>
                <a:lnTo>
                  <a:pt x="1840" y="2227"/>
                </a:lnTo>
                <a:lnTo>
                  <a:pt x="1779" y="2203"/>
                </a:lnTo>
                <a:lnTo>
                  <a:pt x="1718" y="2179"/>
                </a:lnTo>
                <a:lnTo>
                  <a:pt x="1658" y="2153"/>
                </a:lnTo>
                <a:lnTo>
                  <a:pt x="1658" y="2153"/>
                </a:lnTo>
                <a:lnTo>
                  <a:pt x="1597" y="2126"/>
                </a:lnTo>
                <a:lnTo>
                  <a:pt x="1537" y="2099"/>
                </a:lnTo>
                <a:lnTo>
                  <a:pt x="1478" y="2069"/>
                </a:lnTo>
                <a:lnTo>
                  <a:pt x="1420" y="2039"/>
                </a:lnTo>
                <a:lnTo>
                  <a:pt x="1361" y="2006"/>
                </a:lnTo>
                <a:lnTo>
                  <a:pt x="1302" y="1973"/>
                </a:lnTo>
                <a:lnTo>
                  <a:pt x="1244" y="1938"/>
                </a:lnTo>
                <a:lnTo>
                  <a:pt x="1188" y="1902"/>
                </a:lnTo>
                <a:lnTo>
                  <a:pt x="1188" y="1902"/>
                </a:lnTo>
                <a:lnTo>
                  <a:pt x="1132" y="1865"/>
                </a:lnTo>
                <a:lnTo>
                  <a:pt x="1076" y="1826"/>
                </a:lnTo>
                <a:lnTo>
                  <a:pt x="1021" y="1785"/>
                </a:lnTo>
                <a:lnTo>
                  <a:pt x="967" y="1743"/>
                </a:lnTo>
                <a:lnTo>
                  <a:pt x="913" y="1699"/>
                </a:lnTo>
                <a:lnTo>
                  <a:pt x="861" y="1654"/>
                </a:lnTo>
                <a:lnTo>
                  <a:pt x="809" y="1608"/>
                </a:lnTo>
                <a:lnTo>
                  <a:pt x="758" y="1559"/>
                </a:lnTo>
                <a:lnTo>
                  <a:pt x="758" y="1559"/>
                </a:lnTo>
                <a:lnTo>
                  <a:pt x="709" y="1510"/>
                </a:lnTo>
                <a:lnTo>
                  <a:pt x="660" y="1458"/>
                </a:lnTo>
                <a:lnTo>
                  <a:pt x="613" y="1405"/>
                </a:lnTo>
                <a:lnTo>
                  <a:pt x="567" y="1351"/>
                </a:lnTo>
                <a:lnTo>
                  <a:pt x="522" y="1296"/>
                </a:lnTo>
                <a:lnTo>
                  <a:pt x="478" y="1238"/>
                </a:lnTo>
                <a:lnTo>
                  <a:pt x="437" y="1179"/>
                </a:lnTo>
                <a:lnTo>
                  <a:pt x="397" y="1118"/>
                </a:lnTo>
                <a:lnTo>
                  <a:pt x="397" y="1118"/>
                </a:lnTo>
                <a:lnTo>
                  <a:pt x="357" y="1057"/>
                </a:lnTo>
                <a:lnTo>
                  <a:pt x="320" y="994"/>
                </a:lnTo>
                <a:lnTo>
                  <a:pt x="285" y="929"/>
                </a:lnTo>
                <a:lnTo>
                  <a:pt x="250" y="863"/>
                </a:lnTo>
                <a:lnTo>
                  <a:pt x="218" y="797"/>
                </a:lnTo>
                <a:lnTo>
                  <a:pt x="188" y="729"/>
                </a:lnTo>
                <a:lnTo>
                  <a:pt x="159" y="660"/>
                </a:lnTo>
                <a:lnTo>
                  <a:pt x="133" y="589"/>
                </a:lnTo>
                <a:lnTo>
                  <a:pt x="133" y="589"/>
                </a:lnTo>
                <a:lnTo>
                  <a:pt x="107" y="519"/>
                </a:lnTo>
                <a:lnTo>
                  <a:pt x="85" y="446"/>
                </a:lnTo>
                <a:lnTo>
                  <a:pt x="65" y="374"/>
                </a:lnTo>
                <a:lnTo>
                  <a:pt x="46" y="300"/>
                </a:lnTo>
                <a:lnTo>
                  <a:pt x="46" y="300"/>
                </a:lnTo>
                <a:lnTo>
                  <a:pt x="30" y="226"/>
                </a:lnTo>
                <a:lnTo>
                  <a:pt x="18" y="151"/>
                </a:lnTo>
                <a:lnTo>
                  <a:pt x="18" y="151"/>
                </a:lnTo>
                <a:lnTo>
                  <a:pt x="12" y="113"/>
                </a:lnTo>
                <a:lnTo>
                  <a:pt x="6" y="76"/>
                </a:lnTo>
                <a:lnTo>
                  <a:pt x="6" y="76"/>
                </a:lnTo>
                <a:lnTo>
                  <a:pt x="3" y="38"/>
                </a:lnTo>
                <a:lnTo>
                  <a:pt x="0" y="0"/>
                </a:lnTo>
                <a:lnTo>
                  <a:pt x="0" y="0"/>
                </a:lnTo>
                <a:lnTo>
                  <a:pt x="6" y="37"/>
                </a:lnTo>
                <a:lnTo>
                  <a:pt x="14" y="74"/>
                </a:lnTo>
                <a:lnTo>
                  <a:pt x="14" y="74"/>
                </a:lnTo>
                <a:lnTo>
                  <a:pt x="22" y="111"/>
                </a:lnTo>
                <a:lnTo>
                  <a:pt x="31" y="147"/>
                </a:lnTo>
                <a:lnTo>
                  <a:pt x="31" y="147"/>
                </a:lnTo>
                <a:lnTo>
                  <a:pt x="52" y="218"/>
                </a:lnTo>
                <a:lnTo>
                  <a:pt x="74" y="289"/>
                </a:lnTo>
                <a:lnTo>
                  <a:pt x="74" y="289"/>
                </a:lnTo>
                <a:lnTo>
                  <a:pt x="99" y="358"/>
                </a:lnTo>
                <a:lnTo>
                  <a:pt x="126" y="424"/>
                </a:lnTo>
                <a:lnTo>
                  <a:pt x="155" y="491"/>
                </a:lnTo>
                <a:lnTo>
                  <a:pt x="185" y="556"/>
                </a:lnTo>
                <a:lnTo>
                  <a:pt x="185" y="556"/>
                </a:lnTo>
                <a:lnTo>
                  <a:pt x="217" y="619"/>
                </a:lnTo>
                <a:lnTo>
                  <a:pt x="251" y="681"/>
                </a:lnTo>
                <a:lnTo>
                  <a:pt x="286" y="741"/>
                </a:lnTo>
                <a:lnTo>
                  <a:pt x="323" y="800"/>
                </a:lnTo>
                <a:lnTo>
                  <a:pt x="361" y="858"/>
                </a:lnTo>
                <a:lnTo>
                  <a:pt x="401" y="914"/>
                </a:lnTo>
                <a:lnTo>
                  <a:pt x="441" y="968"/>
                </a:lnTo>
                <a:lnTo>
                  <a:pt x="484" y="1020"/>
                </a:lnTo>
                <a:lnTo>
                  <a:pt x="484" y="1020"/>
                </a:lnTo>
                <a:lnTo>
                  <a:pt x="528" y="1071"/>
                </a:lnTo>
                <a:lnTo>
                  <a:pt x="572" y="1120"/>
                </a:lnTo>
                <a:lnTo>
                  <a:pt x="618" y="1168"/>
                </a:lnTo>
                <a:lnTo>
                  <a:pt x="665" y="1214"/>
                </a:lnTo>
                <a:lnTo>
                  <a:pt x="712" y="1258"/>
                </a:lnTo>
                <a:lnTo>
                  <a:pt x="761" y="1300"/>
                </a:lnTo>
                <a:lnTo>
                  <a:pt x="810" y="1340"/>
                </a:lnTo>
                <a:lnTo>
                  <a:pt x="861" y="1380"/>
                </a:lnTo>
                <a:lnTo>
                  <a:pt x="861" y="1380"/>
                </a:lnTo>
                <a:lnTo>
                  <a:pt x="911" y="1417"/>
                </a:lnTo>
                <a:lnTo>
                  <a:pt x="963" y="1452"/>
                </a:lnTo>
                <a:lnTo>
                  <a:pt x="1015" y="1487"/>
                </a:lnTo>
                <a:lnTo>
                  <a:pt x="1068" y="1520"/>
                </a:lnTo>
                <a:lnTo>
                  <a:pt x="1122" y="1551"/>
                </a:lnTo>
                <a:lnTo>
                  <a:pt x="1176" y="1580"/>
                </a:lnTo>
                <a:lnTo>
                  <a:pt x="1231" y="1609"/>
                </a:lnTo>
                <a:lnTo>
                  <a:pt x="1286" y="1635"/>
                </a:lnTo>
                <a:lnTo>
                  <a:pt x="1286" y="1635"/>
                </a:lnTo>
                <a:lnTo>
                  <a:pt x="1341" y="1661"/>
                </a:lnTo>
                <a:lnTo>
                  <a:pt x="1398" y="1685"/>
                </a:lnTo>
                <a:lnTo>
                  <a:pt x="1454" y="1707"/>
                </a:lnTo>
                <a:lnTo>
                  <a:pt x="1511" y="1729"/>
                </a:lnTo>
                <a:lnTo>
                  <a:pt x="1567" y="1748"/>
                </a:lnTo>
                <a:lnTo>
                  <a:pt x="1625" y="1768"/>
                </a:lnTo>
                <a:lnTo>
                  <a:pt x="1682" y="1785"/>
                </a:lnTo>
                <a:lnTo>
                  <a:pt x="1740" y="1801"/>
                </a:lnTo>
                <a:lnTo>
                  <a:pt x="1740" y="1801"/>
                </a:lnTo>
                <a:lnTo>
                  <a:pt x="1797" y="1816"/>
                </a:lnTo>
                <a:lnTo>
                  <a:pt x="1856" y="1831"/>
                </a:lnTo>
                <a:lnTo>
                  <a:pt x="1914" y="1844"/>
                </a:lnTo>
                <a:lnTo>
                  <a:pt x="1972" y="1856"/>
                </a:lnTo>
                <a:lnTo>
                  <a:pt x="2031" y="1867"/>
                </a:lnTo>
                <a:lnTo>
                  <a:pt x="2090" y="1876"/>
                </a:lnTo>
                <a:lnTo>
                  <a:pt x="2149" y="1885"/>
                </a:lnTo>
                <a:lnTo>
                  <a:pt x="2207" y="1894"/>
                </a:lnTo>
                <a:lnTo>
                  <a:pt x="2207" y="1894"/>
                </a:lnTo>
                <a:lnTo>
                  <a:pt x="2267" y="1900"/>
                </a:lnTo>
                <a:lnTo>
                  <a:pt x="2326" y="1906"/>
                </a:lnTo>
                <a:lnTo>
                  <a:pt x="2385" y="1912"/>
                </a:lnTo>
                <a:lnTo>
                  <a:pt x="2445" y="1917"/>
                </a:lnTo>
                <a:lnTo>
                  <a:pt x="2504" y="1920"/>
                </a:lnTo>
                <a:lnTo>
                  <a:pt x="2563" y="1922"/>
                </a:lnTo>
                <a:lnTo>
                  <a:pt x="2623" y="1925"/>
                </a:lnTo>
                <a:lnTo>
                  <a:pt x="2682" y="1926"/>
                </a:lnTo>
                <a:lnTo>
                  <a:pt x="2682" y="1926"/>
                </a:lnTo>
                <a:lnTo>
                  <a:pt x="2800" y="1927"/>
                </a:lnTo>
                <a:lnTo>
                  <a:pt x="2916" y="1925"/>
                </a:lnTo>
                <a:lnTo>
                  <a:pt x="2975" y="1923"/>
                </a:lnTo>
                <a:lnTo>
                  <a:pt x="3032" y="1921"/>
                </a:lnTo>
                <a:lnTo>
                  <a:pt x="3091" y="1918"/>
                </a:lnTo>
                <a:lnTo>
                  <a:pt x="3150" y="1914"/>
                </a:lnTo>
                <a:lnTo>
                  <a:pt x="3150" y="1783"/>
                </a:lnTo>
                <a:lnTo>
                  <a:pt x="3711" y="2197"/>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 name="Freeform 7"/>
          <p:cNvSpPr>
            <a:spLocks/>
          </p:cNvSpPr>
          <p:nvPr userDrawn="1"/>
        </p:nvSpPr>
        <p:spPr bwMode="auto">
          <a:xfrm>
            <a:off x="603252" y="1293747"/>
            <a:ext cx="4550833" cy="3198284"/>
          </a:xfrm>
          <a:custGeom>
            <a:avLst/>
            <a:gdLst>
              <a:gd name="T0" fmla="*/ 3649 w 4300"/>
              <a:gd name="T1" fmla="*/ 2873 h 3024"/>
              <a:gd name="T2" fmla="*/ 3361 w 4300"/>
              <a:gd name="T3" fmla="*/ 2854 h 3024"/>
              <a:gd name="T4" fmla="*/ 3144 w 4300"/>
              <a:gd name="T5" fmla="*/ 2834 h 3024"/>
              <a:gd name="T6" fmla="*/ 2999 w 4300"/>
              <a:gd name="T7" fmla="*/ 2811 h 3024"/>
              <a:gd name="T8" fmla="*/ 2780 w 4300"/>
              <a:gd name="T9" fmla="*/ 2768 h 3024"/>
              <a:gd name="T10" fmla="*/ 2562 w 4300"/>
              <a:gd name="T11" fmla="*/ 2715 h 3024"/>
              <a:gd name="T12" fmla="*/ 2418 w 4300"/>
              <a:gd name="T13" fmla="*/ 2675 h 3024"/>
              <a:gd name="T14" fmla="*/ 2203 w 4300"/>
              <a:gd name="T15" fmla="*/ 2606 h 3024"/>
              <a:gd name="T16" fmla="*/ 1991 w 4300"/>
              <a:gd name="T17" fmla="*/ 2525 h 3024"/>
              <a:gd name="T18" fmla="*/ 1850 w 4300"/>
              <a:gd name="T19" fmla="*/ 2464 h 3024"/>
              <a:gd name="T20" fmla="*/ 1644 w 4300"/>
              <a:gd name="T21" fmla="*/ 2361 h 3024"/>
              <a:gd name="T22" fmla="*/ 1443 w 4300"/>
              <a:gd name="T23" fmla="*/ 2246 h 3024"/>
              <a:gd name="T24" fmla="*/ 1311 w 4300"/>
              <a:gd name="T25" fmla="*/ 2161 h 3024"/>
              <a:gd name="T26" fmla="*/ 1120 w 4300"/>
              <a:gd name="T27" fmla="*/ 2019 h 3024"/>
              <a:gd name="T28" fmla="*/ 937 w 4300"/>
              <a:gd name="T29" fmla="*/ 1862 h 3024"/>
              <a:gd name="T30" fmla="*/ 822 w 4300"/>
              <a:gd name="T31" fmla="*/ 1749 h 3024"/>
              <a:gd name="T32" fmla="*/ 657 w 4300"/>
              <a:gd name="T33" fmla="*/ 1565 h 3024"/>
              <a:gd name="T34" fmla="*/ 506 w 4300"/>
              <a:gd name="T35" fmla="*/ 1366 h 3024"/>
              <a:gd name="T36" fmla="*/ 414 w 4300"/>
              <a:gd name="T37" fmla="*/ 1225 h 3024"/>
              <a:gd name="T38" fmla="*/ 289 w 4300"/>
              <a:gd name="T39" fmla="*/ 1001 h 3024"/>
              <a:gd name="T40" fmla="*/ 185 w 4300"/>
              <a:gd name="T41" fmla="*/ 764 h 3024"/>
              <a:gd name="T42" fmla="*/ 125 w 4300"/>
              <a:gd name="T43" fmla="*/ 601 h 3024"/>
              <a:gd name="T44" fmla="*/ 54 w 4300"/>
              <a:gd name="T45" fmla="*/ 348 h 3024"/>
              <a:gd name="T46" fmla="*/ 36 w 4300"/>
              <a:gd name="T47" fmla="*/ 262 h 3024"/>
              <a:gd name="T48" fmla="*/ 20 w 4300"/>
              <a:gd name="T49" fmla="*/ 176 h 3024"/>
              <a:gd name="T50" fmla="*/ 7 w 4300"/>
              <a:gd name="T51" fmla="*/ 89 h 3024"/>
              <a:gd name="T52" fmla="*/ 0 w 4300"/>
              <a:gd name="T53" fmla="*/ 0 h 3024"/>
              <a:gd name="T54" fmla="*/ 16 w 4300"/>
              <a:gd name="T55" fmla="*/ 87 h 3024"/>
              <a:gd name="T56" fmla="*/ 36 w 4300"/>
              <a:gd name="T57" fmla="*/ 171 h 3024"/>
              <a:gd name="T58" fmla="*/ 73 w 4300"/>
              <a:gd name="T59" fmla="*/ 294 h 3024"/>
              <a:gd name="T60" fmla="*/ 115 w 4300"/>
              <a:gd name="T61" fmla="*/ 414 h 3024"/>
              <a:gd name="T62" fmla="*/ 215 w 4300"/>
              <a:gd name="T63" fmla="*/ 645 h 3024"/>
              <a:gd name="T64" fmla="*/ 291 w 4300"/>
              <a:gd name="T65" fmla="*/ 790 h 3024"/>
              <a:gd name="T66" fmla="*/ 418 w 4300"/>
              <a:gd name="T67" fmla="*/ 995 h 3024"/>
              <a:gd name="T68" fmla="*/ 561 w 4300"/>
              <a:gd name="T69" fmla="*/ 1183 h 3024"/>
              <a:gd name="T70" fmla="*/ 663 w 4300"/>
              <a:gd name="T71" fmla="*/ 1298 h 3024"/>
              <a:gd name="T72" fmla="*/ 825 w 4300"/>
              <a:gd name="T73" fmla="*/ 1457 h 3024"/>
              <a:gd name="T74" fmla="*/ 997 w 4300"/>
              <a:gd name="T75" fmla="*/ 1599 h 3024"/>
              <a:gd name="T76" fmla="*/ 1115 w 4300"/>
              <a:gd name="T77" fmla="*/ 1684 h 3024"/>
              <a:gd name="T78" fmla="*/ 1300 w 4300"/>
              <a:gd name="T79" fmla="*/ 1797 h 3024"/>
              <a:gd name="T80" fmla="*/ 1490 w 4300"/>
              <a:gd name="T81" fmla="*/ 1895 h 3024"/>
              <a:gd name="T82" fmla="*/ 1619 w 4300"/>
              <a:gd name="T83" fmla="*/ 1952 h 3024"/>
              <a:gd name="T84" fmla="*/ 1816 w 4300"/>
              <a:gd name="T85" fmla="*/ 2026 h 3024"/>
              <a:gd name="T86" fmla="*/ 2015 w 4300"/>
              <a:gd name="T87" fmla="*/ 2087 h 3024"/>
              <a:gd name="T88" fmla="*/ 2150 w 4300"/>
              <a:gd name="T89" fmla="*/ 2122 h 3024"/>
              <a:gd name="T90" fmla="*/ 2354 w 4300"/>
              <a:gd name="T91" fmla="*/ 2163 h 3024"/>
              <a:gd name="T92" fmla="*/ 2558 w 4300"/>
              <a:gd name="T93" fmla="*/ 2194 h 3024"/>
              <a:gd name="T94" fmla="*/ 2695 w 4300"/>
              <a:gd name="T95" fmla="*/ 2209 h 3024"/>
              <a:gd name="T96" fmla="*/ 2901 w 4300"/>
              <a:gd name="T97" fmla="*/ 2224 h 3024"/>
              <a:gd name="T98" fmla="*/ 3108 w 4300"/>
              <a:gd name="T99" fmla="*/ 2231 h 3024"/>
              <a:gd name="T100" fmla="*/ 3311 w 4300"/>
              <a:gd name="T101" fmla="*/ 2232 h 3024"/>
              <a:gd name="T102" fmla="*/ 3514 w 4300"/>
              <a:gd name="T103" fmla="*/ 2225 h 3024"/>
              <a:gd name="T104" fmla="*/ 3649 w 4300"/>
              <a:gd name="T105" fmla="*/ 2065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00" h="3024">
                <a:moveTo>
                  <a:pt x="4300" y="2545"/>
                </a:moveTo>
                <a:lnTo>
                  <a:pt x="3649" y="3024"/>
                </a:lnTo>
                <a:lnTo>
                  <a:pt x="3649" y="2873"/>
                </a:lnTo>
                <a:lnTo>
                  <a:pt x="3649" y="2873"/>
                </a:lnTo>
                <a:lnTo>
                  <a:pt x="3505" y="2864"/>
                </a:lnTo>
                <a:lnTo>
                  <a:pt x="3361" y="2854"/>
                </a:lnTo>
                <a:lnTo>
                  <a:pt x="3288" y="2849"/>
                </a:lnTo>
                <a:lnTo>
                  <a:pt x="3217" y="2843"/>
                </a:lnTo>
                <a:lnTo>
                  <a:pt x="3144" y="2834"/>
                </a:lnTo>
                <a:lnTo>
                  <a:pt x="3073" y="2823"/>
                </a:lnTo>
                <a:lnTo>
                  <a:pt x="3073" y="2823"/>
                </a:lnTo>
                <a:lnTo>
                  <a:pt x="2999" y="2811"/>
                </a:lnTo>
                <a:lnTo>
                  <a:pt x="2926" y="2798"/>
                </a:lnTo>
                <a:lnTo>
                  <a:pt x="2854" y="2783"/>
                </a:lnTo>
                <a:lnTo>
                  <a:pt x="2780" y="2768"/>
                </a:lnTo>
                <a:lnTo>
                  <a:pt x="2707" y="2752"/>
                </a:lnTo>
                <a:lnTo>
                  <a:pt x="2635" y="2735"/>
                </a:lnTo>
                <a:lnTo>
                  <a:pt x="2562" y="2715"/>
                </a:lnTo>
                <a:lnTo>
                  <a:pt x="2491" y="2695"/>
                </a:lnTo>
                <a:lnTo>
                  <a:pt x="2491" y="2695"/>
                </a:lnTo>
                <a:lnTo>
                  <a:pt x="2418" y="2675"/>
                </a:lnTo>
                <a:lnTo>
                  <a:pt x="2347" y="2653"/>
                </a:lnTo>
                <a:lnTo>
                  <a:pt x="2274" y="2630"/>
                </a:lnTo>
                <a:lnTo>
                  <a:pt x="2203" y="2606"/>
                </a:lnTo>
                <a:lnTo>
                  <a:pt x="2133" y="2580"/>
                </a:lnTo>
                <a:lnTo>
                  <a:pt x="2061" y="2553"/>
                </a:lnTo>
                <a:lnTo>
                  <a:pt x="1991" y="2525"/>
                </a:lnTo>
                <a:lnTo>
                  <a:pt x="1921" y="2495"/>
                </a:lnTo>
                <a:lnTo>
                  <a:pt x="1921" y="2495"/>
                </a:lnTo>
                <a:lnTo>
                  <a:pt x="1850" y="2464"/>
                </a:lnTo>
                <a:lnTo>
                  <a:pt x="1781" y="2432"/>
                </a:lnTo>
                <a:lnTo>
                  <a:pt x="1712" y="2397"/>
                </a:lnTo>
                <a:lnTo>
                  <a:pt x="1644" y="2361"/>
                </a:lnTo>
                <a:lnTo>
                  <a:pt x="1576" y="2324"/>
                </a:lnTo>
                <a:lnTo>
                  <a:pt x="1509" y="2286"/>
                </a:lnTo>
                <a:lnTo>
                  <a:pt x="1443" y="2246"/>
                </a:lnTo>
                <a:lnTo>
                  <a:pt x="1376" y="2203"/>
                </a:lnTo>
                <a:lnTo>
                  <a:pt x="1376" y="2203"/>
                </a:lnTo>
                <a:lnTo>
                  <a:pt x="1311" y="2161"/>
                </a:lnTo>
                <a:lnTo>
                  <a:pt x="1247" y="2115"/>
                </a:lnTo>
                <a:lnTo>
                  <a:pt x="1182" y="2069"/>
                </a:lnTo>
                <a:lnTo>
                  <a:pt x="1120" y="2019"/>
                </a:lnTo>
                <a:lnTo>
                  <a:pt x="1058" y="1970"/>
                </a:lnTo>
                <a:lnTo>
                  <a:pt x="997" y="1917"/>
                </a:lnTo>
                <a:lnTo>
                  <a:pt x="937" y="1862"/>
                </a:lnTo>
                <a:lnTo>
                  <a:pt x="879" y="1807"/>
                </a:lnTo>
                <a:lnTo>
                  <a:pt x="879" y="1807"/>
                </a:lnTo>
                <a:lnTo>
                  <a:pt x="822" y="1749"/>
                </a:lnTo>
                <a:lnTo>
                  <a:pt x="765" y="1690"/>
                </a:lnTo>
                <a:lnTo>
                  <a:pt x="710" y="1629"/>
                </a:lnTo>
                <a:lnTo>
                  <a:pt x="657" y="1565"/>
                </a:lnTo>
                <a:lnTo>
                  <a:pt x="605" y="1501"/>
                </a:lnTo>
                <a:lnTo>
                  <a:pt x="554" y="1434"/>
                </a:lnTo>
                <a:lnTo>
                  <a:pt x="506" y="1366"/>
                </a:lnTo>
                <a:lnTo>
                  <a:pt x="459" y="1297"/>
                </a:lnTo>
                <a:lnTo>
                  <a:pt x="459" y="1297"/>
                </a:lnTo>
                <a:lnTo>
                  <a:pt x="414" y="1225"/>
                </a:lnTo>
                <a:lnTo>
                  <a:pt x="371" y="1152"/>
                </a:lnTo>
                <a:lnTo>
                  <a:pt x="330" y="1077"/>
                </a:lnTo>
                <a:lnTo>
                  <a:pt x="289" y="1001"/>
                </a:lnTo>
                <a:lnTo>
                  <a:pt x="253" y="923"/>
                </a:lnTo>
                <a:lnTo>
                  <a:pt x="217" y="845"/>
                </a:lnTo>
                <a:lnTo>
                  <a:pt x="185" y="764"/>
                </a:lnTo>
                <a:lnTo>
                  <a:pt x="153" y="684"/>
                </a:lnTo>
                <a:lnTo>
                  <a:pt x="153" y="684"/>
                </a:lnTo>
                <a:lnTo>
                  <a:pt x="125" y="601"/>
                </a:lnTo>
                <a:lnTo>
                  <a:pt x="98" y="518"/>
                </a:lnTo>
                <a:lnTo>
                  <a:pt x="75" y="434"/>
                </a:lnTo>
                <a:lnTo>
                  <a:pt x="54" y="348"/>
                </a:lnTo>
                <a:lnTo>
                  <a:pt x="54" y="348"/>
                </a:lnTo>
                <a:lnTo>
                  <a:pt x="44" y="306"/>
                </a:lnTo>
                <a:lnTo>
                  <a:pt x="36" y="262"/>
                </a:lnTo>
                <a:lnTo>
                  <a:pt x="27" y="219"/>
                </a:lnTo>
                <a:lnTo>
                  <a:pt x="20" y="176"/>
                </a:lnTo>
                <a:lnTo>
                  <a:pt x="20" y="176"/>
                </a:lnTo>
                <a:lnTo>
                  <a:pt x="13" y="132"/>
                </a:lnTo>
                <a:lnTo>
                  <a:pt x="7" y="89"/>
                </a:lnTo>
                <a:lnTo>
                  <a:pt x="7" y="89"/>
                </a:lnTo>
                <a:lnTo>
                  <a:pt x="3" y="44"/>
                </a:lnTo>
                <a:lnTo>
                  <a:pt x="0" y="0"/>
                </a:lnTo>
                <a:lnTo>
                  <a:pt x="0" y="0"/>
                </a:lnTo>
                <a:lnTo>
                  <a:pt x="7" y="44"/>
                </a:lnTo>
                <a:lnTo>
                  <a:pt x="16" y="87"/>
                </a:lnTo>
                <a:lnTo>
                  <a:pt x="16" y="87"/>
                </a:lnTo>
                <a:lnTo>
                  <a:pt x="26" y="128"/>
                </a:lnTo>
                <a:lnTo>
                  <a:pt x="36" y="171"/>
                </a:lnTo>
                <a:lnTo>
                  <a:pt x="36" y="171"/>
                </a:lnTo>
                <a:lnTo>
                  <a:pt x="47" y="212"/>
                </a:lnTo>
                <a:lnTo>
                  <a:pt x="60" y="253"/>
                </a:lnTo>
                <a:lnTo>
                  <a:pt x="73" y="294"/>
                </a:lnTo>
                <a:lnTo>
                  <a:pt x="87" y="335"/>
                </a:lnTo>
                <a:lnTo>
                  <a:pt x="87" y="335"/>
                </a:lnTo>
                <a:lnTo>
                  <a:pt x="115" y="414"/>
                </a:lnTo>
                <a:lnTo>
                  <a:pt x="145" y="492"/>
                </a:lnTo>
                <a:lnTo>
                  <a:pt x="179" y="570"/>
                </a:lnTo>
                <a:lnTo>
                  <a:pt x="215" y="645"/>
                </a:lnTo>
                <a:lnTo>
                  <a:pt x="215" y="645"/>
                </a:lnTo>
                <a:lnTo>
                  <a:pt x="251" y="718"/>
                </a:lnTo>
                <a:lnTo>
                  <a:pt x="291" y="790"/>
                </a:lnTo>
                <a:lnTo>
                  <a:pt x="332" y="860"/>
                </a:lnTo>
                <a:lnTo>
                  <a:pt x="375" y="928"/>
                </a:lnTo>
                <a:lnTo>
                  <a:pt x="418" y="995"/>
                </a:lnTo>
                <a:lnTo>
                  <a:pt x="464" y="1059"/>
                </a:lnTo>
                <a:lnTo>
                  <a:pt x="512" y="1122"/>
                </a:lnTo>
                <a:lnTo>
                  <a:pt x="561" y="1183"/>
                </a:lnTo>
                <a:lnTo>
                  <a:pt x="561" y="1183"/>
                </a:lnTo>
                <a:lnTo>
                  <a:pt x="611" y="1241"/>
                </a:lnTo>
                <a:lnTo>
                  <a:pt x="663" y="1298"/>
                </a:lnTo>
                <a:lnTo>
                  <a:pt x="716" y="1353"/>
                </a:lnTo>
                <a:lnTo>
                  <a:pt x="770" y="1406"/>
                </a:lnTo>
                <a:lnTo>
                  <a:pt x="825" y="1457"/>
                </a:lnTo>
                <a:lnTo>
                  <a:pt x="882" y="1506"/>
                </a:lnTo>
                <a:lnTo>
                  <a:pt x="939" y="1554"/>
                </a:lnTo>
                <a:lnTo>
                  <a:pt x="997" y="1599"/>
                </a:lnTo>
                <a:lnTo>
                  <a:pt x="997" y="1599"/>
                </a:lnTo>
                <a:lnTo>
                  <a:pt x="1055" y="1642"/>
                </a:lnTo>
                <a:lnTo>
                  <a:pt x="1115" y="1684"/>
                </a:lnTo>
                <a:lnTo>
                  <a:pt x="1176" y="1723"/>
                </a:lnTo>
                <a:lnTo>
                  <a:pt x="1237" y="1761"/>
                </a:lnTo>
                <a:lnTo>
                  <a:pt x="1300" y="1797"/>
                </a:lnTo>
                <a:lnTo>
                  <a:pt x="1363" y="1831"/>
                </a:lnTo>
                <a:lnTo>
                  <a:pt x="1426" y="1865"/>
                </a:lnTo>
                <a:lnTo>
                  <a:pt x="1490" y="1895"/>
                </a:lnTo>
                <a:lnTo>
                  <a:pt x="1490" y="1895"/>
                </a:lnTo>
                <a:lnTo>
                  <a:pt x="1554" y="1925"/>
                </a:lnTo>
                <a:lnTo>
                  <a:pt x="1619" y="1952"/>
                </a:lnTo>
                <a:lnTo>
                  <a:pt x="1684" y="1979"/>
                </a:lnTo>
                <a:lnTo>
                  <a:pt x="1750" y="2003"/>
                </a:lnTo>
                <a:lnTo>
                  <a:pt x="1816" y="2026"/>
                </a:lnTo>
                <a:lnTo>
                  <a:pt x="1883" y="2048"/>
                </a:lnTo>
                <a:lnTo>
                  <a:pt x="1948" y="2069"/>
                </a:lnTo>
                <a:lnTo>
                  <a:pt x="2015" y="2087"/>
                </a:lnTo>
                <a:lnTo>
                  <a:pt x="2015" y="2087"/>
                </a:lnTo>
                <a:lnTo>
                  <a:pt x="2083" y="2106"/>
                </a:lnTo>
                <a:lnTo>
                  <a:pt x="2150" y="2122"/>
                </a:lnTo>
                <a:lnTo>
                  <a:pt x="2218" y="2137"/>
                </a:lnTo>
                <a:lnTo>
                  <a:pt x="2286" y="2150"/>
                </a:lnTo>
                <a:lnTo>
                  <a:pt x="2354" y="2163"/>
                </a:lnTo>
                <a:lnTo>
                  <a:pt x="2422" y="2175"/>
                </a:lnTo>
                <a:lnTo>
                  <a:pt x="2490" y="2185"/>
                </a:lnTo>
                <a:lnTo>
                  <a:pt x="2558" y="2194"/>
                </a:lnTo>
                <a:lnTo>
                  <a:pt x="2558" y="2194"/>
                </a:lnTo>
                <a:lnTo>
                  <a:pt x="2627" y="2202"/>
                </a:lnTo>
                <a:lnTo>
                  <a:pt x="2695" y="2209"/>
                </a:lnTo>
                <a:lnTo>
                  <a:pt x="2764" y="2215"/>
                </a:lnTo>
                <a:lnTo>
                  <a:pt x="2832" y="2221"/>
                </a:lnTo>
                <a:lnTo>
                  <a:pt x="2901" y="2224"/>
                </a:lnTo>
                <a:lnTo>
                  <a:pt x="2970" y="2228"/>
                </a:lnTo>
                <a:lnTo>
                  <a:pt x="3039" y="2230"/>
                </a:lnTo>
                <a:lnTo>
                  <a:pt x="3108" y="2231"/>
                </a:lnTo>
                <a:lnTo>
                  <a:pt x="3108" y="2231"/>
                </a:lnTo>
                <a:lnTo>
                  <a:pt x="3243" y="2232"/>
                </a:lnTo>
                <a:lnTo>
                  <a:pt x="3311" y="2232"/>
                </a:lnTo>
                <a:lnTo>
                  <a:pt x="3378" y="2230"/>
                </a:lnTo>
                <a:lnTo>
                  <a:pt x="3446" y="2229"/>
                </a:lnTo>
                <a:lnTo>
                  <a:pt x="3514" y="2225"/>
                </a:lnTo>
                <a:lnTo>
                  <a:pt x="3582" y="2222"/>
                </a:lnTo>
                <a:lnTo>
                  <a:pt x="3649" y="2217"/>
                </a:lnTo>
                <a:lnTo>
                  <a:pt x="3649" y="2065"/>
                </a:lnTo>
                <a:lnTo>
                  <a:pt x="4300" y="2545"/>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 name="Freeform 8"/>
          <p:cNvSpPr>
            <a:spLocks/>
          </p:cNvSpPr>
          <p:nvPr userDrawn="1"/>
        </p:nvSpPr>
        <p:spPr bwMode="auto">
          <a:xfrm>
            <a:off x="603251" y="2023998"/>
            <a:ext cx="5226051" cy="3674533"/>
          </a:xfrm>
          <a:custGeom>
            <a:avLst/>
            <a:gdLst>
              <a:gd name="T0" fmla="*/ 4191 w 4938"/>
              <a:gd name="T1" fmla="*/ 3297 h 3471"/>
              <a:gd name="T2" fmla="*/ 3859 w 4938"/>
              <a:gd name="T3" fmla="*/ 3276 h 3471"/>
              <a:gd name="T4" fmla="*/ 3612 w 4938"/>
              <a:gd name="T5" fmla="*/ 3253 h 3471"/>
              <a:gd name="T6" fmla="*/ 3445 w 4938"/>
              <a:gd name="T7" fmla="*/ 3227 h 3471"/>
              <a:gd name="T8" fmla="*/ 3194 w 4938"/>
              <a:gd name="T9" fmla="*/ 3177 h 3471"/>
              <a:gd name="T10" fmla="*/ 2944 w 4938"/>
              <a:gd name="T11" fmla="*/ 3117 h 3471"/>
              <a:gd name="T12" fmla="*/ 2778 w 4938"/>
              <a:gd name="T13" fmla="*/ 3070 h 3471"/>
              <a:gd name="T14" fmla="*/ 2530 w 4938"/>
              <a:gd name="T15" fmla="*/ 2991 h 3471"/>
              <a:gd name="T16" fmla="*/ 2286 w 4938"/>
              <a:gd name="T17" fmla="*/ 2897 h 3471"/>
              <a:gd name="T18" fmla="*/ 2126 w 4938"/>
              <a:gd name="T19" fmla="*/ 2828 h 3471"/>
              <a:gd name="T20" fmla="*/ 1888 w 4938"/>
              <a:gd name="T21" fmla="*/ 2711 h 3471"/>
              <a:gd name="T22" fmla="*/ 1657 w 4938"/>
              <a:gd name="T23" fmla="*/ 2577 h 3471"/>
              <a:gd name="T24" fmla="*/ 1506 w 4938"/>
              <a:gd name="T25" fmla="*/ 2479 h 3471"/>
              <a:gd name="T26" fmla="*/ 1286 w 4938"/>
              <a:gd name="T27" fmla="*/ 2318 h 3471"/>
              <a:gd name="T28" fmla="*/ 1076 w 4938"/>
              <a:gd name="T29" fmla="*/ 2137 h 3471"/>
              <a:gd name="T30" fmla="*/ 944 w 4938"/>
              <a:gd name="T31" fmla="*/ 2007 h 3471"/>
              <a:gd name="T32" fmla="*/ 755 w 4938"/>
              <a:gd name="T33" fmla="*/ 1796 h 3471"/>
              <a:gd name="T34" fmla="*/ 581 w 4938"/>
              <a:gd name="T35" fmla="*/ 1567 h 3471"/>
              <a:gd name="T36" fmla="*/ 501 w 4938"/>
              <a:gd name="T37" fmla="*/ 1446 h 3471"/>
              <a:gd name="T38" fmla="*/ 425 w 4938"/>
              <a:gd name="T39" fmla="*/ 1321 h 3471"/>
              <a:gd name="T40" fmla="*/ 355 w 4938"/>
              <a:gd name="T41" fmla="*/ 1192 h 3471"/>
              <a:gd name="T42" fmla="*/ 291 w 4938"/>
              <a:gd name="T43" fmla="*/ 1058 h 3471"/>
              <a:gd name="T44" fmla="*/ 231 w 4938"/>
              <a:gd name="T45" fmla="*/ 923 h 3471"/>
              <a:gd name="T46" fmla="*/ 176 w 4938"/>
              <a:gd name="T47" fmla="*/ 783 h 3471"/>
              <a:gd name="T48" fmla="*/ 143 w 4938"/>
              <a:gd name="T49" fmla="*/ 689 h 3471"/>
              <a:gd name="T50" fmla="*/ 99 w 4938"/>
              <a:gd name="T51" fmla="*/ 545 h 3471"/>
              <a:gd name="T52" fmla="*/ 61 w 4938"/>
              <a:gd name="T53" fmla="*/ 398 h 3471"/>
              <a:gd name="T54" fmla="*/ 41 w 4938"/>
              <a:gd name="T55" fmla="*/ 299 h 3471"/>
              <a:gd name="T56" fmla="*/ 23 w 4938"/>
              <a:gd name="T57" fmla="*/ 200 h 3471"/>
              <a:gd name="T58" fmla="*/ 8 w 4938"/>
              <a:gd name="T59" fmla="*/ 100 h 3471"/>
              <a:gd name="T60" fmla="*/ 0 w 4938"/>
              <a:gd name="T61" fmla="*/ 0 h 3471"/>
              <a:gd name="T62" fmla="*/ 19 w 4938"/>
              <a:gd name="T63" fmla="*/ 98 h 3471"/>
              <a:gd name="T64" fmla="*/ 42 w 4938"/>
              <a:gd name="T65" fmla="*/ 194 h 3471"/>
              <a:gd name="T66" fmla="*/ 83 w 4938"/>
              <a:gd name="T67" fmla="*/ 336 h 3471"/>
              <a:gd name="T68" fmla="*/ 115 w 4938"/>
              <a:gd name="T69" fmla="*/ 428 h 3471"/>
              <a:gd name="T70" fmla="*/ 167 w 4938"/>
              <a:gd name="T71" fmla="*/ 564 h 3471"/>
              <a:gd name="T72" fmla="*/ 226 w 4938"/>
              <a:gd name="T73" fmla="*/ 696 h 3471"/>
              <a:gd name="T74" fmla="*/ 268 w 4938"/>
              <a:gd name="T75" fmla="*/ 781 h 3471"/>
              <a:gd name="T76" fmla="*/ 334 w 4938"/>
              <a:gd name="T77" fmla="*/ 905 h 3471"/>
              <a:gd name="T78" fmla="*/ 405 w 4938"/>
              <a:gd name="T79" fmla="*/ 1025 h 3471"/>
              <a:gd name="T80" fmla="*/ 534 w 4938"/>
              <a:gd name="T81" fmla="*/ 1214 h 3471"/>
              <a:gd name="T82" fmla="*/ 644 w 4938"/>
              <a:gd name="T83" fmla="*/ 1356 h 3471"/>
              <a:gd name="T84" fmla="*/ 822 w 4938"/>
              <a:gd name="T85" fmla="*/ 1552 h 3471"/>
              <a:gd name="T86" fmla="*/ 1013 w 4938"/>
              <a:gd name="T87" fmla="*/ 1728 h 3471"/>
              <a:gd name="T88" fmla="*/ 1145 w 4938"/>
              <a:gd name="T89" fmla="*/ 1834 h 3471"/>
              <a:gd name="T90" fmla="*/ 1352 w 4938"/>
              <a:gd name="T91" fmla="*/ 1977 h 3471"/>
              <a:gd name="T92" fmla="*/ 1565 w 4938"/>
              <a:gd name="T93" fmla="*/ 2101 h 3471"/>
              <a:gd name="T94" fmla="*/ 1711 w 4938"/>
              <a:gd name="T95" fmla="*/ 2175 h 3471"/>
              <a:gd name="T96" fmla="*/ 1934 w 4938"/>
              <a:gd name="T97" fmla="*/ 2271 h 3471"/>
              <a:gd name="T98" fmla="*/ 2161 w 4938"/>
              <a:gd name="T99" fmla="*/ 2350 h 3471"/>
              <a:gd name="T100" fmla="*/ 2315 w 4938"/>
              <a:gd name="T101" fmla="*/ 2396 h 3471"/>
              <a:gd name="T102" fmla="*/ 2547 w 4938"/>
              <a:gd name="T103" fmla="*/ 2452 h 3471"/>
              <a:gd name="T104" fmla="*/ 2781 w 4938"/>
              <a:gd name="T105" fmla="*/ 2495 h 3471"/>
              <a:gd name="T106" fmla="*/ 2938 w 4938"/>
              <a:gd name="T107" fmla="*/ 2518 h 3471"/>
              <a:gd name="T108" fmla="*/ 3174 w 4938"/>
              <a:gd name="T109" fmla="*/ 2543 h 3471"/>
              <a:gd name="T110" fmla="*/ 3411 w 4938"/>
              <a:gd name="T111" fmla="*/ 2556 h 3471"/>
              <a:gd name="T112" fmla="*/ 3569 w 4938"/>
              <a:gd name="T113" fmla="*/ 2561 h 3471"/>
              <a:gd name="T114" fmla="*/ 3880 w 4938"/>
              <a:gd name="T115" fmla="*/ 2560 h 3471"/>
              <a:gd name="T116" fmla="*/ 4113 w 4938"/>
              <a:gd name="T117" fmla="*/ 2551 h 3471"/>
              <a:gd name="T118" fmla="*/ 4938 w 4938"/>
              <a:gd name="T119" fmla="*/ 2920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8" h="3471">
                <a:moveTo>
                  <a:pt x="4938" y="2920"/>
                </a:moveTo>
                <a:lnTo>
                  <a:pt x="4191" y="3471"/>
                </a:lnTo>
                <a:lnTo>
                  <a:pt x="4191" y="3297"/>
                </a:lnTo>
                <a:lnTo>
                  <a:pt x="4191" y="3297"/>
                </a:lnTo>
                <a:lnTo>
                  <a:pt x="4025" y="3287"/>
                </a:lnTo>
                <a:lnTo>
                  <a:pt x="3859" y="3276"/>
                </a:lnTo>
                <a:lnTo>
                  <a:pt x="3776" y="3271"/>
                </a:lnTo>
                <a:lnTo>
                  <a:pt x="3694" y="3263"/>
                </a:lnTo>
                <a:lnTo>
                  <a:pt x="3612" y="3253"/>
                </a:lnTo>
                <a:lnTo>
                  <a:pt x="3529" y="3241"/>
                </a:lnTo>
                <a:lnTo>
                  <a:pt x="3529" y="3241"/>
                </a:lnTo>
                <a:lnTo>
                  <a:pt x="3445" y="3227"/>
                </a:lnTo>
                <a:lnTo>
                  <a:pt x="3361" y="3211"/>
                </a:lnTo>
                <a:lnTo>
                  <a:pt x="3277" y="3195"/>
                </a:lnTo>
                <a:lnTo>
                  <a:pt x="3194" y="3177"/>
                </a:lnTo>
                <a:lnTo>
                  <a:pt x="3109" y="3158"/>
                </a:lnTo>
                <a:lnTo>
                  <a:pt x="3027" y="3138"/>
                </a:lnTo>
                <a:lnTo>
                  <a:pt x="2944" y="3117"/>
                </a:lnTo>
                <a:lnTo>
                  <a:pt x="2860" y="3094"/>
                </a:lnTo>
                <a:lnTo>
                  <a:pt x="2860" y="3094"/>
                </a:lnTo>
                <a:lnTo>
                  <a:pt x="2778" y="3070"/>
                </a:lnTo>
                <a:lnTo>
                  <a:pt x="2695" y="3045"/>
                </a:lnTo>
                <a:lnTo>
                  <a:pt x="2613" y="3018"/>
                </a:lnTo>
                <a:lnTo>
                  <a:pt x="2530" y="2991"/>
                </a:lnTo>
                <a:lnTo>
                  <a:pt x="2448" y="2961"/>
                </a:lnTo>
                <a:lnTo>
                  <a:pt x="2368" y="2931"/>
                </a:lnTo>
                <a:lnTo>
                  <a:pt x="2286" y="2897"/>
                </a:lnTo>
                <a:lnTo>
                  <a:pt x="2205" y="2864"/>
                </a:lnTo>
                <a:lnTo>
                  <a:pt x="2205" y="2864"/>
                </a:lnTo>
                <a:lnTo>
                  <a:pt x="2126" y="2828"/>
                </a:lnTo>
                <a:lnTo>
                  <a:pt x="2046" y="2790"/>
                </a:lnTo>
                <a:lnTo>
                  <a:pt x="1967" y="2751"/>
                </a:lnTo>
                <a:lnTo>
                  <a:pt x="1888" y="2711"/>
                </a:lnTo>
                <a:lnTo>
                  <a:pt x="1810" y="2668"/>
                </a:lnTo>
                <a:lnTo>
                  <a:pt x="1733" y="2624"/>
                </a:lnTo>
                <a:lnTo>
                  <a:pt x="1657" y="2577"/>
                </a:lnTo>
                <a:lnTo>
                  <a:pt x="1581" y="2530"/>
                </a:lnTo>
                <a:lnTo>
                  <a:pt x="1581" y="2530"/>
                </a:lnTo>
                <a:lnTo>
                  <a:pt x="1506" y="2479"/>
                </a:lnTo>
                <a:lnTo>
                  <a:pt x="1431" y="2427"/>
                </a:lnTo>
                <a:lnTo>
                  <a:pt x="1358" y="2373"/>
                </a:lnTo>
                <a:lnTo>
                  <a:pt x="1286" y="2318"/>
                </a:lnTo>
                <a:lnTo>
                  <a:pt x="1216" y="2259"/>
                </a:lnTo>
                <a:lnTo>
                  <a:pt x="1145" y="2199"/>
                </a:lnTo>
                <a:lnTo>
                  <a:pt x="1076" y="2137"/>
                </a:lnTo>
                <a:lnTo>
                  <a:pt x="1009" y="2074"/>
                </a:lnTo>
                <a:lnTo>
                  <a:pt x="1009" y="2074"/>
                </a:lnTo>
                <a:lnTo>
                  <a:pt x="944" y="2007"/>
                </a:lnTo>
                <a:lnTo>
                  <a:pt x="879" y="1939"/>
                </a:lnTo>
                <a:lnTo>
                  <a:pt x="816" y="1868"/>
                </a:lnTo>
                <a:lnTo>
                  <a:pt x="755" y="1796"/>
                </a:lnTo>
                <a:lnTo>
                  <a:pt x="695" y="1722"/>
                </a:lnTo>
                <a:lnTo>
                  <a:pt x="637" y="1645"/>
                </a:lnTo>
                <a:lnTo>
                  <a:pt x="581" y="1567"/>
                </a:lnTo>
                <a:lnTo>
                  <a:pt x="528" y="1487"/>
                </a:lnTo>
                <a:lnTo>
                  <a:pt x="528" y="1487"/>
                </a:lnTo>
                <a:lnTo>
                  <a:pt x="501" y="1446"/>
                </a:lnTo>
                <a:lnTo>
                  <a:pt x="476" y="1405"/>
                </a:lnTo>
                <a:lnTo>
                  <a:pt x="451" y="1363"/>
                </a:lnTo>
                <a:lnTo>
                  <a:pt x="425" y="1321"/>
                </a:lnTo>
                <a:lnTo>
                  <a:pt x="402" y="1279"/>
                </a:lnTo>
                <a:lnTo>
                  <a:pt x="378" y="1235"/>
                </a:lnTo>
                <a:lnTo>
                  <a:pt x="355" y="1192"/>
                </a:lnTo>
                <a:lnTo>
                  <a:pt x="333" y="1148"/>
                </a:lnTo>
                <a:lnTo>
                  <a:pt x="311" y="1103"/>
                </a:lnTo>
                <a:lnTo>
                  <a:pt x="291" y="1058"/>
                </a:lnTo>
                <a:lnTo>
                  <a:pt x="270" y="1014"/>
                </a:lnTo>
                <a:lnTo>
                  <a:pt x="249" y="969"/>
                </a:lnTo>
                <a:lnTo>
                  <a:pt x="231" y="923"/>
                </a:lnTo>
                <a:lnTo>
                  <a:pt x="212" y="876"/>
                </a:lnTo>
                <a:lnTo>
                  <a:pt x="194" y="830"/>
                </a:lnTo>
                <a:lnTo>
                  <a:pt x="176" y="783"/>
                </a:lnTo>
                <a:lnTo>
                  <a:pt x="176" y="783"/>
                </a:lnTo>
                <a:lnTo>
                  <a:pt x="159" y="736"/>
                </a:lnTo>
                <a:lnTo>
                  <a:pt x="143" y="689"/>
                </a:lnTo>
                <a:lnTo>
                  <a:pt x="128" y="641"/>
                </a:lnTo>
                <a:lnTo>
                  <a:pt x="113" y="593"/>
                </a:lnTo>
                <a:lnTo>
                  <a:pt x="99" y="545"/>
                </a:lnTo>
                <a:lnTo>
                  <a:pt x="87" y="496"/>
                </a:lnTo>
                <a:lnTo>
                  <a:pt x="74" y="448"/>
                </a:lnTo>
                <a:lnTo>
                  <a:pt x="61" y="398"/>
                </a:lnTo>
                <a:lnTo>
                  <a:pt x="61" y="398"/>
                </a:lnTo>
                <a:lnTo>
                  <a:pt x="51" y="349"/>
                </a:lnTo>
                <a:lnTo>
                  <a:pt x="41" y="299"/>
                </a:lnTo>
                <a:lnTo>
                  <a:pt x="31" y="250"/>
                </a:lnTo>
                <a:lnTo>
                  <a:pt x="23" y="200"/>
                </a:lnTo>
                <a:lnTo>
                  <a:pt x="23" y="200"/>
                </a:lnTo>
                <a:lnTo>
                  <a:pt x="15" y="151"/>
                </a:lnTo>
                <a:lnTo>
                  <a:pt x="8" y="100"/>
                </a:lnTo>
                <a:lnTo>
                  <a:pt x="8" y="100"/>
                </a:lnTo>
                <a:lnTo>
                  <a:pt x="4" y="49"/>
                </a:lnTo>
                <a:lnTo>
                  <a:pt x="0" y="0"/>
                </a:lnTo>
                <a:lnTo>
                  <a:pt x="0" y="0"/>
                </a:lnTo>
                <a:lnTo>
                  <a:pt x="8" y="49"/>
                </a:lnTo>
                <a:lnTo>
                  <a:pt x="19" y="98"/>
                </a:lnTo>
                <a:lnTo>
                  <a:pt x="19" y="98"/>
                </a:lnTo>
                <a:lnTo>
                  <a:pt x="30" y="146"/>
                </a:lnTo>
                <a:lnTo>
                  <a:pt x="42" y="194"/>
                </a:lnTo>
                <a:lnTo>
                  <a:pt x="42" y="194"/>
                </a:lnTo>
                <a:lnTo>
                  <a:pt x="56" y="242"/>
                </a:lnTo>
                <a:lnTo>
                  <a:pt x="69" y="289"/>
                </a:lnTo>
                <a:lnTo>
                  <a:pt x="83" y="336"/>
                </a:lnTo>
                <a:lnTo>
                  <a:pt x="99" y="382"/>
                </a:lnTo>
                <a:lnTo>
                  <a:pt x="99" y="382"/>
                </a:lnTo>
                <a:lnTo>
                  <a:pt x="115" y="428"/>
                </a:lnTo>
                <a:lnTo>
                  <a:pt x="132" y="474"/>
                </a:lnTo>
                <a:lnTo>
                  <a:pt x="150" y="519"/>
                </a:lnTo>
                <a:lnTo>
                  <a:pt x="167" y="564"/>
                </a:lnTo>
                <a:lnTo>
                  <a:pt x="187" y="608"/>
                </a:lnTo>
                <a:lnTo>
                  <a:pt x="205" y="652"/>
                </a:lnTo>
                <a:lnTo>
                  <a:pt x="226" y="696"/>
                </a:lnTo>
                <a:lnTo>
                  <a:pt x="246" y="738"/>
                </a:lnTo>
                <a:lnTo>
                  <a:pt x="246" y="738"/>
                </a:lnTo>
                <a:lnTo>
                  <a:pt x="268" y="781"/>
                </a:lnTo>
                <a:lnTo>
                  <a:pt x="289" y="822"/>
                </a:lnTo>
                <a:lnTo>
                  <a:pt x="311" y="864"/>
                </a:lnTo>
                <a:lnTo>
                  <a:pt x="334" y="905"/>
                </a:lnTo>
                <a:lnTo>
                  <a:pt x="357" y="946"/>
                </a:lnTo>
                <a:lnTo>
                  <a:pt x="380" y="986"/>
                </a:lnTo>
                <a:lnTo>
                  <a:pt x="405" y="1025"/>
                </a:lnTo>
                <a:lnTo>
                  <a:pt x="430" y="1064"/>
                </a:lnTo>
                <a:lnTo>
                  <a:pt x="481" y="1140"/>
                </a:lnTo>
                <a:lnTo>
                  <a:pt x="534" y="1214"/>
                </a:lnTo>
                <a:lnTo>
                  <a:pt x="588" y="1287"/>
                </a:lnTo>
                <a:lnTo>
                  <a:pt x="644" y="1356"/>
                </a:lnTo>
                <a:lnTo>
                  <a:pt x="644" y="1356"/>
                </a:lnTo>
                <a:lnTo>
                  <a:pt x="702" y="1424"/>
                </a:lnTo>
                <a:lnTo>
                  <a:pt x="762" y="1489"/>
                </a:lnTo>
                <a:lnTo>
                  <a:pt x="822" y="1552"/>
                </a:lnTo>
                <a:lnTo>
                  <a:pt x="884" y="1613"/>
                </a:lnTo>
                <a:lnTo>
                  <a:pt x="947" y="1671"/>
                </a:lnTo>
                <a:lnTo>
                  <a:pt x="1013" y="1728"/>
                </a:lnTo>
                <a:lnTo>
                  <a:pt x="1079" y="1782"/>
                </a:lnTo>
                <a:lnTo>
                  <a:pt x="1145" y="1834"/>
                </a:lnTo>
                <a:lnTo>
                  <a:pt x="1145" y="1834"/>
                </a:lnTo>
                <a:lnTo>
                  <a:pt x="1213" y="1883"/>
                </a:lnTo>
                <a:lnTo>
                  <a:pt x="1281" y="1932"/>
                </a:lnTo>
                <a:lnTo>
                  <a:pt x="1352" y="1977"/>
                </a:lnTo>
                <a:lnTo>
                  <a:pt x="1422" y="2021"/>
                </a:lnTo>
                <a:lnTo>
                  <a:pt x="1493" y="2062"/>
                </a:lnTo>
                <a:lnTo>
                  <a:pt x="1565" y="2101"/>
                </a:lnTo>
                <a:lnTo>
                  <a:pt x="1638" y="2139"/>
                </a:lnTo>
                <a:lnTo>
                  <a:pt x="1711" y="2175"/>
                </a:lnTo>
                <a:lnTo>
                  <a:pt x="1711" y="2175"/>
                </a:lnTo>
                <a:lnTo>
                  <a:pt x="1785" y="2208"/>
                </a:lnTo>
                <a:lnTo>
                  <a:pt x="1860" y="2241"/>
                </a:lnTo>
                <a:lnTo>
                  <a:pt x="1934" y="2271"/>
                </a:lnTo>
                <a:lnTo>
                  <a:pt x="2009" y="2299"/>
                </a:lnTo>
                <a:lnTo>
                  <a:pt x="2085" y="2326"/>
                </a:lnTo>
                <a:lnTo>
                  <a:pt x="2161" y="2350"/>
                </a:lnTo>
                <a:lnTo>
                  <a:pt x="2237" y="2374"/>
                </a:lnTo>
                <a:lnTo>
                  <a:pt x="2315" y="2396"/>
                </a:lnTo>
                <a:lnTo>
                  <a:pt x="2315" y="2396"/>
                </a:lnTo>
                <a:lnTo>
                  <a:pt x="2392" y="2416"/>
                </a:lnTo>
                <a:lnTo>
                  <a:pt x="2469" y="2434"/>
                </a:lnTo>
                <a:lnTo>
                  <a:pt x="2547" y="2452"/>
                </a:lnTo>
                <a:lnTo>
                  <a:pt x="2624" y="2468"/>
                </a:lnTo>
                <a:lnTo>
                  <a:pt x="2703" y="2483"/>
                </a:lnTo>
                <a:lnTo>
                  <a:pt x="2781" y="2495"/>
                </a:lnTo>
                <a:lnTo>
                  <a:pt x="2860" y="2508"/>
                </a:lnTo>
                <a:lnTo>
                  <a:pt x="2938" y="2518"/>
                </a:lnTo>
                <a:lnTo>
                  <a:pt x="2938" y="2518"/>
                </a:lnTo>
                <a:lnTo>
                  <a:pt x="3016" y="2528"/>
                </a:lnTo>
                <a:lnTo>
                  <a:pt x="3096" y="2536"/>
                </a:lnTo>
                <a:lnTo>
                  <a:pt x="3174" y="2543"/>
                </a:lnTo>
                <a:lnTo>
                  <a:pt x="3252" y="2548"/>
                </a:lnTo>
                <a:lnTo>
                  <a:pt x="3332" y="2553"/>
                </a:lnTo>
                <a:lnTo>
                  <a:pt x="3411" y="2556"/>
                </a:lnTo>
                <a:lnTo>
                  <a:pt x="3490" y="2560"/>
                </a:lnTo>
                <a:lnTo>
                  <a:pt x="3569" y="2561"/>
                </a:lnTo>
                <a:lnTo>
                  <a:pt x="3569" y="2561"/>
                </a:lnTo>
                <a:lnTo>
                  <a:pt x="3725" y="2562"/>
                </a:lnTo>
                <a:lnTo>
                  <a:pt x="3802" y="2561"/>
                </a:lnTo>
                <a:lnTo>
                  <a:pt x="3880" y="2560"/>
                </a:lnTo>
                <a:lnTo>
                  <a:pt x="3957" y="2558"/>
                </a:lnTo>
                <a:lnTo>
                  <a:pt x="4036" y="2554"/>
                </a:lnTo>
                <a:lnTo>
                  <a:pt x="4113" y="2551"/>
                </a:lnTo>
                <a:lnTo>
                  <a:pt x="4191" y="2545"/>
                </a:lnTo>
                <a:lnTo>
                  <a:pt x="4191" y="2371"/>
                </a:lnTo>
                <a:lnTo>
                  <a:pt x="4938" y="2920"/>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86" name="Group 85"/>
          <p:cNvGrpSpPr/>
          <p:nvPr userDrawn="1"/>
        </p:nvGrpSpPr>
        <p:grpSpPr>
          <a:xfrm>
            <a:off x="4910668" y="2377481"/>
            <a:ext cx="465667" cy="787401"/>
            <a:chOff x="3683001" y="1849438"/>
            <a:chExt cx="349250" cy="590551"/>
          </a:xfrm>
        </p:grpSpPr>
        <p:sp>
          <p:nvSpPr>
            <p:cNvPr id="66" name="Freeform 36"/>
            <p:cNvSpPr>
              <a:spLocks noEditPoints="1"/>
            </p:cNvSpPr>
            <p:nvPr userDrawn="1"/>
          </p:nvSpPr>
          <p:spPr bwMode="auto">
            <a:xfrm>
              <a:off x="3683001" y="1849438"/>
              <a:ext cx="349250" cy="460375"/>
            </a:xfrm>
            <a:custGeom>
              <a:avLst/>
              <a:gdLst>
                <a:gd name="T0" fmla="*/ 311 w 440"/>
                <a:gd name="T1" fmla="*/ 567 h 580"/>
                <a:gd name="T2" fmla="*/ 301 w 440"/>
                <a:gd name="T3" fmla="*/ 579 h 580"/>
                <a:gd name="T4" fmla="*/ 146 w 440"/>
                <a:gd name="T5" fmla="*/ 580 h 580"/>
                <a:gd name="T6" fmla="*/ 139 w 440"/>
                <a:gd name="T7" fmla="*/ 579 h 580"/>
                <a:gd name="T8" fmla="*/ 129 w 440"/>
                <a:gd name="T9" fmla="*/ 567 h 580"/>
                <a:gd name="T10" fmla="*/ 128 w 440"/>
                <a:gd name="T11" fmla="*/ 521 h 580"/>
                <a:gd name="T12" fmla="*/ 123 w 440"/>
                <a:gd name="T13" fmla="*/ 488 h 580"/>
                <a:gd name="T14" fmla="*/ 98 w 440"/>
                <a:gd name="T15" fmla="*/ 436 h 580"/>
                <a:gd name="T16" fmla="*/ 65 w 440"/>
                <a:gd name="T17" fmla="*/ 383 h 580"/>
                <a:gd name="T18" fmla="*/ 31 w 440"/>
                <a:gd name="T19" fmla="*/ 334 h 580"/>
                <a:gd name="T20" fmla="*/ 21 w 440"/>
                <a:gd name="T21" fmla="*/ 313 h 580"/>
                <a:gd name="T22" fmla="*/ 5 w 440"/>
                <a:gd name="T23" fmla="*/ 268 h 580"/>
                <a:gd name="T24" fmla="*/ 0 w 440"/>
                <a:gd name="T25" fmla="*/ 221 h 580"/>
                <a:gd name="T26" fmla="*/ 10 w 440"/>
                <a:gd name="T27" fmla="*/ 155 h 580"/>
                <a:gd name="T28" fmla="*/ 38 w 440"/>
                <a:gd name="T29" fmla="*/ 98 h 580"/>
                <a:gd name="T30" fmla="*/ 81 w 440"/>
                <a:gd name="T31" fmla="*/ 50 h 580"/>
                <a:gd name="T32" fmla="*/ 135 w 440"/>
                <a:gd name="T33" fmla="*/ 17 h 580"/>
                <a:gd name="T34" fmla="*/ 198 w 440"/>
                <a:gd name="T35" fmla="*/ 1 h 580"/>
                <a:gd name="T36" fmla="*/ 243 w 440"/>
                <a:gd name="T37" fmla="*/ 1 h 580"/>
                <a:gd name="T38" fmla="*/ 305 w 440"/>
                <a:gd name="T39" fmla="*/ 17 h 580"/>
                <a:gd name="T40" fmla="*/ 361 w 440"/>
                <a:gd name="T41" fmla="*/ 50 h 580"/>
                <a:gd name="T42" fmla="*/ 403 w 440"/>
                <a:gd name="T43" fmla="*/ 98 h 580"/>
                <a:gd name="T44" fmla="*/ 431 w 440"/>
                <a:gd name="T45" fmla="*/ 155 h 580"/>
                <a:gd name="T46" fmla="*/ 440 w 440"/>
                <a:gd name="T47" fmla="*/ 221 h 580"/>
                <a:gd name="T48" fmla="*/ 436 w 440"/>
                <a:gd name="T49" fmla="*/ 268 h 580"/>
                <a:gd name="T50" fmla="*/ 419 w 440"/>
                <a:gd name="T51" fmla="*/ 313 h 580"/>
                <a:gd name="T52" fmla="*/ 409 w 440"/>
                <a:gd name="T53" fmla="*/ 334 h 580"/>
                <a:gd name="T54" fmla="*/ 377 w 440"/>
                <a:gd name="T55" fmla="*/ 383 h 580"/>
                <a:gd name="T56" fmla="*/ 342 w 440"/>
                <a:gd name="T57" fmla="*/ 436 h 580"/>
                <a:gd name="T58" fmla="*/ 318 w 440"/>
                <a:gd name="T59" fmla="*/ 488 h 580"/>
                <a:gd name="T60" fmla="*/ 312 w 440"/>
                <a:gd name="T61" fmla="*/ 521 h 580"/>
                <a:gd name="T62" fmla="*/ 220 w 440"/>
                <a:gd name="T63" fmla="*/ 12 h 580"/>
                <a:gd name="T64" fmla="*/ 159 w 440"/>
                <a:gd name="T65" fmla="*/ 22 h 580"/>
                <a:gd name="T66" fmla="*/ 104 w 440"/>
                <a:gd name="T67" fmla="*/ 48 h 580"/>
                <a:gd name="T68" fmla="*/ 60 w 440"/>
                <a:gd name="T69" fmla="*/ 88 h 580"/>
                <a:gd name="T70" fmla="*/ 29 w 440"/>
                <a:gd name="T71" fmla="*/ 139 h 580"/>
                <a:gd name="T72" fmla="*/ 14 w 440"/>
                <a:gd name="T73" fmla="*/ 199 h 580"/>
                <a:gd name="T74" fmla="*/ 14 w 440"/>
                <a:gd name="T75" fmla="*/ 243 h 580"/>
                <a:gd name="T76" fmla="*/ 32 w 440"/>
                <a:gd name="T77" fmla="*/ 309 h 580"/>
                <a:gd name="T78" fmla="*/ 34 w 440"/>
                <a:gd name="T79" fmla="*/ 311 h 580"/>
                <a:gd name="T80" fmla="*/ 52 w 440"/>
                <a:gd name="T81" fmla="*/ 343 h 580"/>
                <a:gd name="T82" fmla="*/ 75 w 440"/>
                <a:gd name="T83" fmla="*/ 377 h 580"/>
                <a:gd name="T84" fmla="*/ 111 w 440"/>
                <a:gd name="T85" fmla="*/ 433 h 580"/>
                <a:gd name="T86" fmla="*/ 135 w 440"/>
                <a:gd name="T87" fmla="*/ 486 h 580"/>
                <a:gd name="T88" fmla="*/ 141 w 440"/>
                <a:gd name="T89" fmla="*/ 521 h 580"/>
                <a:gd name="T90" fmla="*/ 142 w 440"/>
                <a:gd name="T91" fmla="*/ 565 h 580"/>
                <a:gd name="T92" fmla="*/ 146 w 440"/>
                <a:gd name="T93" fmla="*/ 569 h 580"/>
                <a:gd name="T94" fmla="*/ 296 w 440"/>
                <a:gd name="T95" fmla="*/ 568 h 580"/>
                <a:gd name="T96" fmla="*/ 300 w 440"/>
                <a:gd name="T97" fmla="*/ 563 h 580"/>
                <a:gd name="T98" fmla="*/ 300 w 440"/>
                <a:gd name="T99" fmla="*/ 511 h 580"/>
                <a:gd name="T100" fmla="*/ 312 w 440"/>
                <a:gd name="T101" fmla="*/ 469 h 580"/>
                <a:gd name="T102" fmla="*/ 341 w 440"/>
                <a:gd name="T103" fmla="*/ 415 h 580"/>
                <a:gd name="T104" fmla="*/ 388 w 440"/>
                <a:gd name="T105" fmla="*/ 343 h 580"/>
                <a:gd name="T106" fmla="*/ 399 w 440"/>
                <a:gd name="T107" fmla="*/ 327 h 580"/>
                <a:gd name="T108" fmla="*/ 408 w 440"/>
                <a:gd name="T109" fmla="*/ 310 h 580"/>
                <a:gd name="T110" fmla="*/ 417 w 440"/>
                <a:gd name="T111" fmla="*/ 287 h 580"/>
                <a:gd name="T112" fmla="*/ 429 w 440"/>
                <a:gd name="T113" fmla="*/ 221 h 580"/>
                <a:gd name="T114" fmla="*/ 424 w 440"/>
                <a:gd name="T115" fmla="*/ 178 h 580"/>
                <a:gd name="T116" fmla="*/ 403 w 440"/>
                <a:gd name="T117" fmla="*/ 122 h 580"/>
                <a:gd name="T118" fmla="*/ 368 w 440"/>
                <a:gd name="T119" fmla="*/ 73 h 580"/>
                <a:gd name="T120" fmla="*/ 319 w 440"/>
                <a:gd name="T121" fmla="*/ 38 h 580"/>
                <a:gd name="T122" fmla="*/ 262 w 440"/>
                <a:gd name="T123" fmla="*/ 17 h 580"/>
                <a:gd name="T124" fmla="*/ 220 w 440"/>
                <a:gd name="T125" fmla="*/ 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580">
                  <a:moveTo>
                    <a:pt x="312" y="563"/>
                  </a:moveTo>
                  <a:lnTo>
                    <a:pt x="312" y="563"/>
                  </a:lnTo>
                  <a:lnTo>
                    <a:pt x="311" y="567"/>
                  </a:lnTo>
                  <a:lnTo>
                    <a:pt x="311" y="570"/>
                  </a:lnTo>
                  <a:lnTo>
                    <a:pt x="307" y="576"/>
                  </a:lnTo>
                  <a:lnTo>
                    <a:pt x="301" y="579"/>
                  </a:lnTo>
                  <a:lnTo>
                    <a:pt x="297" y="580"/>
                  </a:lnTo>
                  <a:lnTo>
                    <a:pt x="294" y="580"/>
                  </a:lnTo>
                  <a:lnTo>
                    <a:pt x="146" y="580"/>
                  </a:lnTo>
                  <a:lnTo>
                    <a:pt x="146" y="580"/>
                  </a:lnTo>
                  <a:lnTo>
                    <a:pt x="143" y="580"/>
                  </a:lnTo>
                  <a:lnTo>
                    <a:pt x="139" y="579"/>
                  </a:lnTo>
                  <a:lnTo>
                    <a:pt x="134" y="576"/>
                  </a:lnTo>
                  <a:lnTo>
                    <a:pt x="130" y="570"/>
                  </a:lnTo>
                  <a:lnTo>
                    <a:pt x="129" y="567"/>
                  </a:lnTo>
                  <a:lnTo>
                    <a:pt x="128" y="563"/>
                  </a:lnTo>
                  <a:lnTo>
                    <a:pt x="128" y="521"/>
                  </a:lnTo>
                  <a:lnTo>
                    <a:pt x="128" y="521"/>
                  </a:lnTo>
                  <a:lnTo>
                    <a:pt x="128" y="512"/>
                  </a:lnTo>
                  <a:lnTo>
                    <a:pt x="127" y="504"/>
                  </a:lnTo>
                  <a:lnTo>
                    <a:pt x="123" y="488"/>
                  </a:lnTo>
                  <a:lnTo>
                    <a:pt x="116" y="472"/>
                  </a:lnTo>
                  <a:lnTo>
                    <a:pt x="108" y="455"/>
                  </a:lnTo>
                  <a:lnTo>
                    <a:pt x="98" y="436"/>
                  </a:lnTo>
                  <a:lnTo>
                    <a:pt x="88" y="419"/>
                  </a:lnTo>
                  <a:lnTo>
                    <a:pt x="65" y="383"/>
                  </a:lnTo>
                  <a:lnTo>
                    <a:pt x="65" y="383"/>
                  </a:lnTo>
                  <a:lnTo>
                    <a:pt x="43" y="350"/>
                  </a:lnTo>
                  <a:lnTo>
                    <a:pt x="43" y="350"/>
                  </a:lnTo>
                  <a:lnTo>
                    <a:pt x="31" y="334"/>
                  </a:lnTo>
                  <a:lnTo>
                    <a:pt x="22" y="317"/>
                  </a:lnTo>
                  <a:lnTo>
                    <a:pt x="22" y="317"/>
                  </a:lnTo>
                  <a:lnTo>
                    <a:pt x="21" y="313"/>
                  </a:lnTo>
                  <a:lnTo>
                    <a:pt x="21" y="313"/>
                  </a:lnTo>
                  <a:lnTo>
                    <a:pt x="12" y="291"/>
                  </a:lnTo>
                  <a:lnTo>
                    <a:pt x="5" y="268"/>
                  </a:lnTo>
                  <a:lnTo>
                    <a:pt x="1" y="244"/>
                  </a:lnTo>
                  <a:lnTo>
                    <a:pt x="0" y="221"/>
                  </a:lnTo>
                  <a:lnTo>
                    <a:pt x="0" y="221"/>
                  </a:lnTo>
                  <a:lnTo>
                    <a:pt x="1" y="198"/>
                  </a:lnTo>
                  <a:lnTo>
                    <a:pt x="5" y="176"/>
                  </a:lnTo>
                  <a:lnTo>
                    <a:pt x="10" y="155"/>
                  </a:lnTo>
                  <a:lnTo>
                    <a:pt x="17" y="135"/>
                  </a:lnTo>
                  <a:lnTo>
                    <a:pt x="27" y="115"/>
                  </a:lnTo>
                  <a:lnTo>
                    <a:pt x="38" y="98"/>
                  </a:lnTo>
                  <a:lnTo>
                    <a:pt x="51" y="80"/>
                  </a:lnTo>
                  <a:lnTo>
                    <a:pt x="65" y="64"/>
                  </a:lnTo>
                  <a:lnTo>
                    <a:pt x="81" y="50"/>
                  </a:lnTo>
                  <a:lnTo>
                    <a:pt x="97" y="38"/>
                  </a:lnTo>
                  <a:lnTo>
                    <a:pt x="115" y="26"/>
                  </a:lnTo>
                  <a:lnTo>
                    <a:pt x="135" y="17"/>
                  </a:lnTo>
                  <a:lnTo>
                    <a:pt x="154" y="10"/>
                  </a:lnTo>
                  <a:lnTo>
                    <a:pt x="176" y="4"/>
                  </a:lnTo>
                  <a:lnTo>
                    <a:pt x="198" y="1"/>
                  </a:lnTo>
                  <a:lnTo>
                    <a:pt x="220" y="0"/>
                  </a:lnTo>
                  <a:lnTo>
                    <a:pt x="220" y="0"/>
                  </a:lnTo>
                  <a:lnTo>
                    <a:pt x="243" y="1"/>
                  </a:lnTo>
                  <a:lnTo>
                    <a:pt x="265" y="4"/>
                  </a:lnTo>
                  <a:lnTo>
                    <a:pt x="286" y="10"/>
                  </a:lnTo>
                  <a:lnTo>
                    <a:pt x="305" y="17"/>
                  </a:lnTo>
                  <a:lnTo>
                    <a:pt x="325" y="26"/>
                  </a:lnTo>
                  <a:lnTo>
                    <a:pt x="343" y="38"/>
                  </a:lnTo>
                  <a:lnTo>
                    <a:pt x="361" y="50"/>
                  </a:lnTo>
                  <a:lnTo>
                    <a:pt x="376" y="64"/>
                  </a:lnTo>
                  <a:lnTo>
                    <a:pt x="391" y="80"/>
                  </a:lnTo>
                  <a:lnTo>
                    <a:pt x="403" y="98"/>
                  </a:lnTo>
                  <a:lnTo>
                    <a:pt x="414" y="115"/>
                  </a:lnTo>
                  <a:lnTo>
                    <a:pt x="423" y="135"/>
                  </a:lnTo>
                  <a:lnTo>
                    <a:pt x="431" y="155"/>
                  </a:lnTo>
                  <a:lnTo>
                    <a:pt x="436" y="176"/>
                  </a:lnTo>
                  <a:lnTo>
                    <a:pt x="439" y="198"/>
                  </a:lnTo>
                  <a:lnTo>
                    <a:pt x="440" y="221"/>
                  </a:lnTo>
                  <a:lnTo>
                    <a:pt x="440" y="221"/>
                  </a:lnTo>
                  <a:lnTo>
                    <a:pt x="439" y="244"/>
                  </a:lnTo>
                  <a:lnTo>
                    <a:pt x="436" y="268"/>
                  </a:lnTo>
                  <a:lnTo>
                    <a:pt x="429" y="291"/>
                  </a:lnTo>
                  <a:lnTo>
                    <a:pt x="419" y="313"/>
                  </a:lnTo>
                  <a:lnTo>
                    <a:pt x="419" y="313"/>
                  </a:lnTo>
                  <a:lnTo>
                    <a:pt x="418" y="317"/>
                  </a:lnTo>
                  <a:lnTo>
                    <a:pt x="418" y="317"/>
                  </a:lnTo>
                  <a:lnTo>
                    <a:pt x="409" y="334"/>
                  </a:lnTo>
                  <a:lnTo>
                    <a:pt x="398" y="350"/>
                  </a:lnTo>
                  <a:lnTo>
                    <a:pt x="398" y="350"/>
                  </a:lnTo>
                  <a:lnTo>
                    <a:pt x="377" y="383"/>
                  </a:lnTo>
                  <a:lnTo>
                    <a:pt x="377" y="383"/>
                  </a:lnTo>
                  <a:lnTo>
                    <a:pt x="353" y="419"/>
                  </a:lnTo>
                  <a:lnTo>
                    <a:pt x="342" y="436"/>
                  </a:lnTo>
                  <a:lnTo>
                    <a:pt x="332" y="455"/>
                  </a:lnTo>
                  <a:lnTo>
                    <a:pt x="324" y="472"/>
                  </a:lnTo>
                  <a:lnTo>
                    <a:pt x="318" y="488"/>
                  </a:lnTo>
                  <a:lnTo>
                    <a:pt x="313" y="504"/>
                  </a:lnTo>
                  <a:lnTo>
                    <a:pt x="312" y="512"/>
                  </a:lnTo>
                  <a:lnTo>
                    <a:pt x="312" y="521"/>
                  </a:lnTo>
                  <a:lnTo>
                    <a:pt x="312" y="563"/>
                  </a:lnTo>
                  <a:close/>
                  <a:moveTo>
                    <a:pt x="220" y="12"/>
                  </a:moveTo>
                  <a:lnTo>
                    <a:pt x="220" y="12"/>
                  </a:lnTo>
                  <a:lnTo>
                    <a:pt x="199" y="14"/>
                  </a:lnTo>
                  <a:lnTo>
                    <a:pt x="179" y="17"/>
                  </a:lnTo>
                  <a:lnTo>
                    <a:pt x="159" y="22"/>
                  </a:lnTo>
                  <a:lnTo>
                    <a:pt x="139" y="29"/>
                  </a:lnTo>
                  <a:lnTo>
                    <a:pt x="121" y="38"/>
                  </a:lnTo>
                  <a:lnTo>
                    <a:pt x="104" y="48"/>
                  </a:lnTo>
                  <a:lnTo>
                    <a:pt x="88" y="60"/>
                  </a:lnTo>
                  <a:lnTo>
                    <a:pt x="74" y="73"/>
                  </a:lnTo>
                  <a:lnTo>
                    <a:pt x="60" y="88"/>
                  </a:lnTo>
                  <a:lnTo>
                    <a:pt x="47" y="105"/>
                  </a:lnTo>
                  <a:lnTo>
                    <a:pt x="37" y="122"/>
                  </a:lnTo>
                  <a:lnTo>
                    <a:pt x="29" y="139"/>
                  </a:lnTo>
                  <a:lnTo>
                    <a:pt x="22" y="159"/>
                  </a:lnTo>
                  <a:lnTo>
                    <a:pt x="16" y="178"/>
                  </a:lnTo>
                  <a:lnTo>
                    <a:pt x="14" y="199"/>
                  </a:lnTo>
                  <a:lnTo>
                    <a:pt x="13" y="221"/>
                  </a:lnTo>
                  <a:lnTo>
                    <a:pt x="13" y="221"/>
                  </a:lnTo>
                  <a:lnTo>
                    <a:pt x="14" y="243"/>
                  </a:lnTo>
                  <a:lnTo>
                    <a:pt x="17" y="266"/>
                  </a:lnTo>
                  <a:lnTo>
                    <a:pt x="23" y="287"/>
                  </a:lnTo>
                  <a:lnTo>
                    <a:pt x="32" y="309"/>
                  </a:lnTo>
                  <a:lnTo>
                    <a:pt x="32" y="309"/>
                  </a:lnTo>
                  <a:lnTo>
                    <a:pt x="34" y="311"/>
                  </a:lnTo>
                  <a:lnTo>
                    <a:pt x="34" y="311"/>
                  </a:lnTo>
                  <a:lnTo>
                    <a:pt x="34" y="311"/>
                  </a:lnTo>
                  <a:lnTo>
                    <a:pt x="43" y="327"/>
                  </a:lnTo>
                  <a:lnTo>
                    <a:pt x="52" y="343"/>
                  </a:lnTo>
                  <a:lnTo>
                    <a:pt x="53" y="343"/>
                  </a:lnTo>
                  <a:lnTo>
                    <a:pt x="53" y="343"/>
                  </a:lnTo>
                  <a:lnTo>
                    <a:pt x="75" y="377"/>
                  </a:lnTo>
                  <a:lnTo>
                    <a:pt x="75" y="377"/>
                  </a:lnTo>
                  <a:lnTo>
                    <a:pt x="99" y="415"/>
                  </a:lnTo>
                  <a:lnTo>
                    <a:pt x="111" y="433"/>
                  </a:lnTo>
                  <a:lnTo>
                    <a:pt x="120" y="451"/>
                  </a:lnTo>
                  <a:lnTo>
                    <a:pt x="129" y="469"/>
                  </a:lnTo>
                  <a:lnTo>
                    <a:pt x="135" y="486"/>
                  </a:lnTo>
                  <a:lnTo>
                    <a:pt x="139" y="503"/>
                  </a:lnTo>
                  <a:lnTo>
                    <a:pt x="141" y="511"/>
                  </a:lnTo>
                  <a:lnTo>
                    <a:pt x="141" y="521"/>
                  </a:lnTo>
                  <a:lnTo>
                    <a:pt x="141" y="563"/>
                  </a:lnTo>
                  <a:lnTo>
                    <a:pt x="141" y="563"/>
                  </a:lnTo>
                  <a:lnTo>
                    <a:pt x="142" y="565"/>
                  </a:lnTo>
                  <a:lnTo>
                    <a:pt x="143" y="567"/>
                  </a:lnTo>
                  <a:lnTo>
                    <a:pt x="144" y="568"/>
                  </a:lnTo>
                  <a:lnTo>
                    <a:pt x="146" y="569"/>
                  </a:lnTo>
                  <a:lnTo>
                    <a:pt x="294" y="569"/>
                  </a:lnTo>
                  <a:lnTo>
                    <a:pt x="294" y="569"/>
                  </a:lnTo>
                  <a:lnTo>
                    <a:pt x="296" y="568"/>
                  </a:lnTo>
                  <a:lnTo>
                    <a:pt x="298" y="567"/>
                  </a:lnTo>
                  <a:lnTo>
                    <a:pt x="300" y="565"/>
                  </a:lnTo>
                  <a:lnTo>
                    <a:pt x="300" y="563"/>
                  </a:lnTo>
                  <a:lnTo>
                    <a:pt x="300" y="521"/>
                  </a:lnTo>
                  <a:lnTo>
                    <a:pt x="300" y="521"/>
                  </a:lnTo>
                  <a:lnTo>
                    <a:pt x="300" y="511"/>
                  </a:lnTo>
                  <a:lnTo>
                    <a:pt x="301" y="503"/>
                  </a:lnTo>
                  <a:lnTo>
                    <a:pt x="305" y="486"/>
                  </a:lnTo>
                  <a:lnTo>
                    <a:pt x="312" y="469"/>
                  </a:lnTo>
                  <a:lnTo>
                    <a:pt x="320" y="451"/>
                  </a:lnTo>
                  <a:lnTo>
                    <a:pt x="330" y="433"/>
                  </a:lnTo>
                  <a:lnTo>
                    <a:pt x="341" y="415"/>
                  </a:lnTo>
                  <a:lnTo>
                    <a:pt x="366" y="377"/>
                  </a:lnTo>
                  <a:lnTo>
                    <a:pt x="366" y="377"/>
                  </a:lnTo>
                  <a:lnTo>
                    <a:pt x="388" y="343"/>
                  </a:lnTo>
                  <a:lnTo>
                    <a:pt x="388" y="343"/>
                  </a:lnTo>
                  <a:lnTo>
                    <a:pt x="388" y="343"/>
                  </a:lnTo>
                  <a:lnTo>
                    <a:pt x="399" y="327"/>
                  </a:lnTo>
                  <a:lnTo>
                    <a:pt x="408" y="311"/>
                  </a:lnTo>
                  <a:lnTo>
                    <a:pt x="408" y="310"/>
                  </a:lnTo>
                  <a:lnTo>
                    <a:pt x="408" y="310"/>
                  </a:lnTo>
                  <a:lnTo>
                    <a:pt x="409" y="309"/>
                  </a:lnTo>
                  <a:lnTo>
                    <a:pt x="409" y="309"/>
                  </a:lnTo>
                  <a:lnTo>
                    <a:pt x="417" y="287"/>
                  </a:lnTo>
                  <a:lnTo>
                    <a:pt x="423" y="266"/>
                  </a:lnTo>
                  <a:lnTo>
                    <a:pt x="427" y="243"/>
                  </a:lnTo>
                  <a:lnTo>
                    <a:pt x="429" y="221"/>
                  </a:lnTo>
                  <a:lnTo>
                    <a:pt x="429" y="221"/>
                  </a:lnTo>
                  <a:lnTo>
                    <a:pt x="427" y="199"/>
                  </a:lnTo>
                  <a:lnTo>
                    <a:pt x="424" y="178"/>
                  </a:lnTo>
                  <a:lnTo>
                    <a:pt x="419" y="159"/>
                  </a:lnTo>
                  <a:lnTo>
                    <a:pt x="411" y="139"/>
                  </a:lnTo>
                  <a:lnTo>
                    <a:pt x="403" y="122"/>
                  </a:lnTo>
                  <a:lnTo>
                    <a:pt x="393" y="105"/>
                  </a:lnTo>
                  <a:lnTo>
                    <a:pt x="380" y="88"/>
                  </a:lnTo>
                  <a:lnTo>
                    <a:pt x="368" y="73"/>
                  </a:lnTo>
                  <a:lnTo>
                    <a:pt x="353" y="60"/>
                  </a:lnTo>
                  <a:lnTo>
                    <a:pt x="336" y="48"/>
                  </a:lnTo>
                  <a:lnTo>
                    <a:pt x="319" y="38"/>
                  </a:lnTo>
                  <a:lnTo>
                    <a:pt x="301" y="29"/>
                  </a:lnTo>
                  <a:lnTo>
                    <a:pt x="282" y="22"/>
                  </a:lnTo>
                  <a:lnTo>
                    <a:pt x="262" y="17"/>
                  </a:lnTo>
                  <a:lnTo>
                    <a:pt x="242" y="14"/>
                  </a:lnTo>
                  <a:lnTo>
                    <a:pt x="220" y="12"/>
                  </a:lnTo>
                  <a:lnTo>
                    <a:pt x="220"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Freeform 37"/>
            <p:cNvSpPr>
              <a:spLocks noEditPoints="1"/>
            </p:cNvSpPr>
            <p:nvPr userDrawn="1"/>
          </p:nvSpPr>
          <p:spPr bwMode="auto">
            <a:xfrm>
              <a:off x="3783013" y="2327276"/>
              <a:ext cx="147638" cy="30163"/>
            </a:xfrm>
            <a:custGeom>
              <a:avLst/>
              <a:gdLst>
                <a:gd name="T0" fmla="*/ 169 w 184"/>
                <a:gd name="T1" fmla="*/ 39 h 39"/>
                <a:gd name="T2" fmla="*/ 15 w 184"/>
                <a:gd name="T3" fmla="*/ 39 h 39"/>
                <a:gd name="T4" fmla="*/ 15 w 184"/>
                <a:gd name="T5" fmla="*/ 39 h 39"/>
                <a:gd name="T6" fmla="*/ 9 w 184"/>
                <a:gd name="T7" fmla="*/ 38 h 39"/>
                <a:gd name="T8" fmla="*/ 5 w 184"/>
                <a:gd name="T9" fmla="*/ 35 h 39"/>
                <a:gd name="T10" fmla="*/ 1 w 184"/>
                <a:gd name="T11" fmla="*/ 30 h 39"/>
                <a:gd name="T12" fmla="*/ 0 w 184"/>
                <a:gd name="T13" fmla="*/ 24 h 39"/>
                <a:gd name="T14" fmla="*/ 0 w 184"/>
                <a:gd name="T15" fmla="*/ 15 h 39"/>
                <a:gd name="T16" fmla="*/ 0 w 184"/>
                <a:gd name="T17" fmla="*/ 15 h 39"/>
                <a:gd name="T18" fmla="*/ 1 w 184"/>
                <a:gd name="T19" fmla="*/ 9 h 39"/>
                <a:gd name="T20" fmla="*/ 5 w 184"/>
                <a:gd name="T21" fmla="*/ 5 h 39"/>
                <a:gd name="T22" fmla="*/ 9 w 184"/>
                <a:gd name="T23" fmla="*/ 1 h 39"/>
                <a:gd name="T24" fmla="*/ 15 w 184"/>
                <a:gd name="T25" fmla="*/ 0 h 39"/>
                <a:gd name="T26" fmla="*/ 169 w 184"/>
                <a:gd name="T27" fmla="*/ 0 h 39"/>
                <a:gd name="T28" fmla="*/ 169 w 184"/>
                <a:gd name="T29" fmla="*/ 0 h 39"/>
                <a:gd name="T30" fmla="*/ 175 w 184"/>
                <a:gd name="T31" fmla="*/ 1 h 39"/>
                <a:gd name="T32" fmla="*/ 180 w 184"/>
                <a:gd name="T33" fmla="*/ 5 h 39"/>
                <a:gd name="T34" fmla="*/ 183 w 184"/>
                <a:gd name="T35" fmla="*/ 9 h 39"/>
                <a:gd name="T36" fmla="*/ 184 w 184"/>
                <a:gd name="T37" fmla="*/ 15 h 39"/>
                <a:gd name="T38" fmla="*/ 184 w 184"/>
                <a:gd name="T39" fmla="*/ 24 h 39"/>
                <a:gd name="T40" fmla="*/ 184 w 184"/>
                <a:gd name="T41" fmla="*/ 24 h 39"/>
                <a:gd name="T42" fmla="*/ 183 w 184"/>
                <a:gd name="T43" fmla="*/ 30 h 39"/>
                <a:gd name="T44" fmla="*/ 180 w 184"/>
                <a:gd name="T45" fmla="*/ 35 h 39"/>
                <a:gd name="T46" fmla="*/ 175 w 184"/>
                <a:gd name="T47" fmla="*/ 38 h 39"/>
                <a:gd name="T48" fmla="*/ 169 w 184"/>
                <a:gd name="T49" fmla="*/ 39 h 39"/>
                <a:gd name="T50" fmla="*/ 169 w 184"/>
                <a:gd name="T51" fmla="*/ 39 h 39"/>
                <a:gd name="T52" fmla="*/ 15 w 184"/>
                <a:gd name="T53" fmla="*/ 13 h 39"/>
                <a:gd name="T54" fmla="*/ 15 w 184"/>
                <a:gd name="T55" fmla="*/ 13 h 39"/>
                <a:gd name="T56" fmla="*/ 14 w 184"/>
                <a:gd name="T57" fmla="*/ 13 h 39"/>
                <a:gd name="T58" fmla="*/ 13 w 184"/>
                <a:gd name="T59" fmla="*/ 15 h 39"/>
                <a:gd name="T60" fmla="*/ 13 w 184"/>
                <a:gd name="T61" fmla="*/ 24 h 39"/>
                <a:gd name="T62" fmla="*/ 13 w 184"/>
                <a:gd name="T63" fmla="*/ 24 h 39"/>
                <a:gd name="T64" fmla="*/ 14 w 184"/>
                <a:gd name="T65" fmla="*/ 27 h 39"/>
                <a:gd name="T66" fmla="*/ 15 w 184"/>
                <a:gd name="T67" fmla="*/ 27 h 39"/>
                <a:gd name="T68" fmla="*/ 169 w 184"/>
                <a:gd name="T69" fmla="*/ 27 h 39"/>
                <a:gd name="T70" fmla="*/ 169 w 184"/>
                <a:gd name="T71" fmla="*/ 27 h 39"/>
                <a:gd name="T72" fmla="*/ 172 w 184"/>
                <a:gd name="T73" fmla="*/ 27 h 39"/>
                <a:gd name="T74" fmla="*/ 172 w 184"/>
                <a:gd name="T75" fmla="*/ 24 h 39"/>
                <a:gd name="T76" fmla="*/ 172 w 184"/>
                <a:gd name="T77" fmla="*/ 15 h 39"/>
                <a:gd name="T78" fmla="*/ 172 w 184"/>
                <a:gd name="T79" fmla="*/ 15 h 39"/>
                <a:gd name="T80" fmla="*/ 172 w 184"/>
                <a:gd name="T81" fmla="*/ 13 h 39"/>
                <a:gd name="T82" fmla="*/ 169 w 184"/>
                <a:gd name="T83" fmla="*/ 13 h 39"/>
                <a:gd name="T84" fmla="*/ 15 w 184"/>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39">
                  <a:moveTo>
                    <a:pt x="169" y="39"/>
                  </a:moveTo>
                  <a:lnTo>
                    <a:pt x="15" y="39"/>
                  </a:lnTo>
                  <a:lnTo>
                    <a:pt x="15" y="39"/>
                  </a:lnTo>
                  <a:lnTo>
                    <a:pt x="9" y="38"/>
                  </a:lnTo>
                  <a:lnTo>
                    <a:pt x="5" y="35"/>
                  </a:lnTo>
                  <a:lnTo>
                    <a:pt x="1" y="30"/>
                  </a:lnTo>
                  <a:lnTo>
                    <a:pt x="0" y="24"/>
                  </a:lnTo>
                  <a:lnTo>
                    <a:pt x="0" y="15"/>
                  </a:lnTo>
                  <a:lnTo>
                    <a:pt x="0" y="15"/>
                  </a:lnTo>
                  <a:lnTo>
                    <a:pt x="1" y="9"/>
                  </a:lnTo>
                  <a:lnTo>
                    <a:pt x="5" y="5"/>
                  </a:lnTo>
                  <a:lnTo>
                    <a:pt x="9" y="1"/>
                  </a:lnTo>
                  <a:lnTo>
                    <a:pt x="15" y="0"/>
                  </a:lnTo>
                  <a:lnTo>
                    <a:pt x="169" y="0"/>
                  </a:lnTo>
                  <a:lnTo>
                    <a:pt x="169" y="0"/>
                  </a:lnTo>
                  <a:lnTo>
                    <a:pt x="175" y="1"/>
                  </a:lnTo>
                  <a:lnTo>
                    <a:pt x="180" y="5"/>
                  </a:lnTo>
                  <a:lnTo>
                    <a:pt x="183" y="9"/>
                  </a:lnTo>
                  <a:lnTo>
                    <a:pt x="184" y="15"/>
                  </a:lnTo>
                  <a:lnTo>
                    <a:pt x="184" y="24"/>
                  </a:lnTo>
                  <a:lnTo>
                    <a:pt x="184" y="24"/>
                  </a:lnTo>
                  <a:lnTo>
                    <a:pt x="183" y="30"/>
                  </a:lnTo>
                  <a:lnTo>
                    <a:pt x="180" y="35"/>
                  </a:lnTo>
                  <a:lnTo>
                    <a:pt x="175" y="38"/>
                  </a:lnTo>
                  <a:lnTo>
                    <a:pt x="169" y="39"/>
                  </a:lnTo>
                  <a:lnTo>
                    <a:pt x="169" y="39"/>
                  </a:lnTo>
                  <a:close/>
                  <a:moveTo>
                    <a:pt x="15" y="13"/>
                  </a:moveTo>
                  <a:lnTo>
                    <a:pt x="15" y="13"/>
                  </a:lnTo>
                  <a:lnTo>
                    <a:pt x="14" y="13"/>
                  </a:lnTo>
                  <a:lnTo>
                    <a:pt x="13" y="15"/>
                  </a:lnTo>
                  <a:lnTo>
                    <a:pt x="13" y="24"/>
                  </a:lnTo>
                  <a:lnTo>
                    <a:pt x="13" y="24"/>
                  </a:lnTo>
                  <a:lnTo>
                    <a:pt x="14" y="27"/>
                  </a:lnTo>
                  <a:lnTo>
                    <a:pt x="15" y="27"/>
                  </a:lnTo>
                  <a:lnTo>
                    <a:pt x="169" y="27"/>
                  </a:lnTo>
                  <a:lnTo>
                    <a:pt x="169" y="27"/>
                  </a:lnTo>
                  <a:lnTo>
                    <a:pt x="172" y="27"/>
                  </a:lnTo>
                  <a:lnTo>
                    <a:pt x="172" y="24"/>
                  </a:lnTo>
                  <a:lnTo>
                    <a:pt x="172" y="15"/>
                  </a:lnTo>
                  <a:lnTo>
                    <a:pt x="172" y="15"/>
                  </a:lnTo>
                  <a:lnTo>
                    <a:pt x="172" y="13"/>
                  </a:lnTo>
                  <a:lnTo>
                    <a:pt x="169"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 name="Freeform 38"/>
            <p:cNvSpPr>
              <a:spLocks noEditPoints="1"/>
            </p:cNvSpPr>
            <p:nvPr userDrawn="1"/>
          </p:nvSpPr>
          <p:spPr bwMode="auto">
            <a:xfrm>
              <a:off x="3798888" y="2368551"/>
              <a:ext cx="115888" cy="30163"/>
            </a:xfrm>
            <a:custGeom>
              <a:avLst/>
              <a:gdLst>
                <a:gd name="T0" fmla="*/ 133 w 148"/>
                <a:gd name="T1" fmla="*/ 39 h 39"/>
                <a:gd name="T2" fmla="*/ 15 w 148"/>
                <a:gd name="T3" fmla="*/ 39 h 39"/>
                <a:gd name="T4" fmla="*/ 15 w 148"/>
                <a:gd name="T5" fmla="*/ 39 h 39"/>
                <a:gd name="T6" fmla="*/ 10 w 148"/>
                <a:gd name="T7" fmla="*/ 38 h 39"/>
                <a:gd name="T8" fmla="*/ 5 w 148"/>
                <a:gd name="T9" fmla="*/ 35 h 39"/>
                <a:gd name="T10" fmla="*/ 2 w 148"/>
                <a:gd name="T11" fmla="*/ 30 h 39"/>
                <a:gd name="T12" fmla="*/ 0 w 148"/>
                <a:gd name="T13" fmla="*/ 25 h 39"/>
                <a:gd name="T14" fmla="*/ 0 w 148"/>
                <a:gd name="T15" fmla="*/ 15 h 39"/>
                <a:gd name="T16" fmla="*/ 0 w 148"/>
                <a:gd name="T17" fmla="*/ 15 h 39"/>
                <a:gd name="T18" fmla="*/ 2 w 148"/>
                <a:gd name="T19" fmla="*/ 9 h 39"/>
                <a:gd name="T20" fmla="*/ 5 w 148"/>
                <a:gd name="T21" fmla="*/ 5 h 39"/>
                <a:gd name="T22" fmla="*/ 10 w 148"/>
                <a:gd name="T23" fmla="*/ 1 h 39"/>
                <a:gd name="T24" fmla="*/ 15 w 148"/>
                <a:gd name="T25" fmla="*/ 0 h 39"/>
                <a:gd name="T26" fmla="*/ 133 w 148"/>
                <a:gd name="T27" fmla="*/ 0 h 39"/>
                <a:gd name="T28" fmla="*/ 133 w 148"/>
                <a:gd name="T29" fmla="*/ 0 h 39"/>
                <a:gd name="T30" fmla="*/ 139 w 148"/>
                <a:gd name="T31" fmla="*/ 1 h 39"/>
                <a:gd name="T32" fmla="*/ 143 w 148"/>
                <a:gd name="T33" fmla="*/ 5 h 39"/>
                <a:gd name="T34" fmla="*/ 147 w 148"/>
                <a:gd name="T35" fmla="*/ 9 h 39"/>
                <a:gd name="T36" fmla="*/ 148 w 148"/>
                <a:gd name="T37" fmla="*/ 15 h 39"/>
                <a:gd name="T38" fmla="*/ 148 w 148"/>
                <a:gd name="T39" fmla="*/ 25 h 39"/>
                <a:gd name="T40" fmla="*/ 148 w 148"/>
                <a:gd name="T41" fmla="*/ 25 h 39"/>
                <a:gd name="T42" fmla="*/ 147 w 148"/>
                <a:gd name="T43" fmla="*/ 30 h 39"/>
                <a:gd name="T44" fmla="*/ 143 w 148"/>
                <a:gd name="T45" fmla="*/ 35 h 39"/>
                <a:gd name="T46" fmla="*/ 139 w 148"/>
                <a:gd name="T47" fmla="*/ 38 h 39"/>
                <a:gd name="T48" fmla="*/ 133 w 148"/>
                <a:gd name="T49" fmla="*/ 39 h 39"/>
                <a:gd name="T50" fmla="*/ 133 w 148"/>
                <a:gd name="T51" fmla="*/ 39 h 39"/>
                <a:gd name="T52" fmla="*/ 15 w 148"/>
                <a:gd name="T53" fmla="*/ 13 h 39"/>
                <a:gd name="T54" fmla="*/ 15 w 148"/>
                <a:gd name="T55" fmla="*/ 13 h 39"/>
                <a:gd name="T56" fmla="*/ 14 w 148"/>
                <a:gd name="T57" fmla="*/ 14 h 39"/>
                <a:gd name="T58" fmla="*/ 13 w 148"/>
                <a:gd name="T59" fmla="*/ 15 h 39"/>
                <a:gd name="T60" fmla="*/ 13 w 148"/>
                <a:gd name="T61" fmla="*/ 25 h 39"/>
                <a:gd name="T62" fmla="*/ 13 w 148"/>
                <a:gd name="T63" fmla="*/ 25 h 39"/>
                <a:gd name="T64" fmla="*/ 14 w 148"/>
                <a:gd name="T65" fmla="*/ 27 h 39"/>
                <a:gd name="T66" fmla="*/ 15 w 148"/>
                <a:gd name="T67" fmla="*/ 27 h 39"/>
                <a:gd name="T68" fmla="*/ 133 w 148"/>
                <a:gd name="T69" fmla="*/ 27 h 39"/>
                <a:gd name="T70" fmla="*/ 133 w 148"/>
                <a:gd name="T71" fmla="*/ 27 h 39"/>
                <a:gd name="T72" fmla="*/ 135 w 148"/>
                <a:gd name="T73" fmla="*/ 27 h 39"/>
                <a:gd name="T74" fmla="*/ 135 w 148"/>
                <a:gd name="T75" fmla="*/ 25 h 39"/>
                <a:gd name="T76" fmla="*/ 135 w 148"/>
                <a:gd name="T77" fmla="*/ 15 h 39"/>
                <a:gd name="T78" fmla="*/ 135 w 148"/>
                <a:gd name="T79" fmla="*/ 15 h 39"/>
                <a:gd name="T80" fmla="*/ 135 w 148"/>
                <a:gd name="T81" fmla="*/ 14 h 39"/>
                <a:gd name="T82" fmla="*/ 133 w 148"/>
                <a:gd name="T83" fmla="*/ 13 h 39"/>
                <a:gd name="T84" fmla="*/ 15 w 148"/>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39">
                  <a:moveTo>
                    <a:pt x="133" y="39"/>
                  </a:moveTo>
                  <a:lnTo>
                    <a:pt x="15" y="39"/>
                  </a:lnTo>
                  <a:lnTo>
                    <a:pt x="15" y="39"/>
                  </a:lnTo>
                  <a:lnTo>
                    <a:pt x="10" y="38"/>
                  </a:lnTo>
                  <a:lnTo>
                    <a:pt x="5" y="35"/>
                  </a:lnTo>
                  <a:lnTo>
                    <a:pt x="2" y="30"/>
                  </a:lnTo>
                  <a:lnTo>
                    <a:pt x="0" y="25"/>
                  </a:lnTo>
                  <a:lnTo>
                    <a:pt x="0" y="15"/>
                  </a:lnTo>
                  <a:lnTo>
                    <a:pt x="0" y="15"/>
                  </a:lnTo>
                  <a:lnTo>
                    <a:pt x="2" y="9"/>
                  </a:lnTo>
                  <a:lnTo>
                    <a:pt x="5" y="5"/>
                  </a:lnTo>
                  <a:lnTo>
                    <a:pt x="10" y="1"/>
                  </a:lnTo>
                  <a:lnTo>
                    <a:pt x="15" y="0"/>
                  </a:lnTo>
                  <a:lnTo>
                    <a:pt x="133" y="0"/>
                  </a:lnTo>
                  <a:lnTo>
                    <a:pt x="133" y="0"/>
                  </a:lnTo>
                  <a:lnTo>
                    <a:pt x="139" y="1"/>
                  </a:lnTo>
                  <a:lnTo>
                    <a:pt x="143" y="5"/>
                  </a:lnTo>
                  <a:lnTo>
                    <a:pt x="147" y="9"/>
                  </a:lnTo>
                  <a:lnTo>
                    <a:pt x="148" y="15"/>
                  </a:lnTo>
                  <a:lnTo>
                    <a:pt x="148" y="25"/>
                  </a:lnTo>
                  <a:lnTo>
                    <a:pt x="148" y="25"/>
                  </a:lnTo>
                  <a:lnTo>
                    <a:pt x="147" y="30"/>
                  </a:lnTo>
                  <a:lnTo>
                    <a:pt x="143" y="35"/>
                  </a:lnTo>
                  <a:lnTo>
                    <a:pt x="139" y="38"/>
                  </a:lnTo>
                  <a:lnTo>
                    <a:pt x="133" y="39"/>
                  </a:lnTo>
                  <a:lnTo>
                    <a:pt x="133" y="39"/>
                  </a:lnTo>
                  <a:close/>
                  <a:moveTo>
                    <a:pt x="15" y="13"/>
                  </a:moveTo>
                  <a:lnTo>
                    <a:pt x="15" y="13"/>
                  </a:lnTo>
                  <a:lnTo>
                    <a:pt x="14" y="14"/>
                  </a:lnTo>
                  <a:lnTo>
                    <a:pt x="13" y="15"/>
                  </a:lnTo>
                  <a:lnTo>
                    <a:pt x="13" y="25"/>
                  </a:lnTo>
                  <a:lnTo>
                    <a:pt x="13" y="25"/>
                  </a:lnTo>
                  <a:lnTo>
                    <a:pt x="14" y="27"/>
                  </a:lnTo>
                  <a:lnTo>
                    <a:pt x="15" y="27"/>
                  </a:lnTo>
                  <a:lnTo>
                    <a:pt x="133" y="27"/>
                  </a:lnTo>
                  <a:lnTo>
                    <a:pt x="133" y="27"/>
                  </a:lnTo>
                  <a:lnTo>
                    <a:pt x="135" y="27"/>
                  </a:lnTo>
                  <a:lnTo>
                    <a:pt x="135" y="25"/>
                  </a:lnTo>
                  <a:lnTo>
                    <a:pt x="135" y="15"/>
                  </a:lnTo>
                  <a:lnTo>
                    <a:pt x="135" y="15"/>
                  </a:lnTo>
                  <a:lnTo>
                    <a:pt x="135" y="14"/>
                  </a:lnTo>
                  <a:lnTo>
                    <a:pt x="133"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 name="Freeform 39"/>
            <p:cNvSpPr>
              <a:spLocks noEditPoints="1"/>
            </p:cNvSpPr>
            <p:nvPr userDrawn="1"/>
          </p:nvSpPr>
          <p:spPr bwMode="auto">
            <a:xfrm>
              <a:off x="3813176" y="2409826"/>
              <a:ext cx="87313" cy="30163"/>
            </a:xfrm>
            <a:custGeom>
              <a:avLst/>
              <a:gdLst>
                <a:gd name="T0" fmla="*/ 95 w 110"/>
                <a:gd name="T1" fmla="*/ 38 h 38"/>
                <a:gd name="T2" fmla="*/ 15 w 110"/>
                <a:gd name="T3" fmla="*/ 38 h 38"/>
                <a:gd name="T4" fmla="*/ 15 w 110"/>
                <a:gd name="T5" fmla="*/ 38 h 38"/>
                <a:gd name="T6" fmla="*/ 9 w 110"/>
                <a:gd name="T7" fmla="*/ 37 h 38"/>
                <a:gd name="T8" fmla="*/ 4 w 110"/>
                <a:gd name="T9" fmla="*/ 35 h 38"/>
                <a:gd name="T10" fmla="*/ 1 w 110"/>
                <a:gd name="T11" fmla="*/ 30 h 38"/>
                <a:gd name="T12" fmla="*/ 0 w 110"/>
                <a:gd name="T13" fmla="*/ 24 h 38"/>
                <a:gd name="T14" fmla="*/ 0 w 110"/>
                <a:gd name="T15" fmla="*/ 14 h 38"/>
                <a:gd name="T16" fmla="*/ 0 w 110"/>
                <a:gd name="T17" fmla="*/ 14 h 38"/>
                <a:gd name="T18" fmla="*/ 1 w 110"/>
                <a:gd name="T19" fmla="*/ 8 h 38"/>
                <a:gd name="T20" fmla="*/ 4 w 110"/>
                <a:gd name="T21" fmla="*/ 4 h 38"/>
                <a:gd name="T22" fmla="*/ 9 w 110"/>
                <a:gd name="T23" fmla="*/ 1 h 38"/>
                <a:gd name="T24" fmla="*/ 15 w 110"/>
                <a:gd name="T25" fmla="*/ 0 h 38"/>
                <a:gd name="T26" fmla="*/ 95 w 110"/>
                <a:gd name="T27" fmla="*/ 0 h 38"/>
                <a:gd name="T28" fmla="*/ 95 w 110"/>
                <a:gd name="T29" fmla="*/ 0 h 38"/>
                <a:gd name="T30" fmla="*/ 101 w 110"/>
                <a:gd name="T31" fmla="*/ 1 h 38"/>
                <a:gd name="T32" fmla="*/ 106 w 110"/>
                <a:gd name="T33" fmla="*/ 4 h 38"/>
                <a:gd name="T34" fmla="*/ 109 w 110"/>
                <a:gd name="T35" fmla="*/ 8 h 38"/>
                <a:gd name="T36" fmla="*/ 110 w 110"/>
                <a:gd name="T37" fmla="*/ 14 h 38"/>
                <a:gd name="T38" fmla="*/ 110 w 110"/>
                <a:gd name="T39" fmla="*/ 24 h 38"/>
                <a:gd name="T40" fmla="*/ 110 w 110"/>
                <a:gd name="T41" fmla="*/ 24 h 38"/>
                <a:gd name="T42" fmla="*/ 109 w 110"/>
                <a:gd name="T43" fmla="*/ 30 h 38"/>
                <a:gd name="T44" fmla="*/ 106 w 110"/>
                <a:gd name="T45" fmla="*/ 35 h 38"/>
                <a:gd name="T46" fmla="*/ 101 w 110"/>
                <a:gd name="T47" fmla="*/ 37 h 38"/>
                <a:gd name="T48" fmla="*/ 95 w 110"/>
                <a:gd name="T49" fmla="*/ 38 h 38"/>
                <a:gd name="T50" fmla="*/ 95 w 110"/>
                <a:gd name="T51" fmla="*/ 38 h 38"/>
                <a:gd name="T52" fmla="*/ 15 w 110"/>
                <a:gd name="T53" fmla="*/ 12 h 38"/>
                <a:gd name="T54" fmla="*/ 15 w 110"/>
                <a:gd name="T55" fmla="*/ 12 h 38"/>
                <a:gd name="T56" fmla="*/ 14 w 110"/>
                <a:gd name="T57" fmla="*/ 13 h 38"/>
                <a:gd name="T58" fmla="*/ 13 w 110"/>
                <a:gd name="T59" fmla="*/ 14 h 38"/>
                <a:gd name="T60" fmla="*/ 13 w 110"/>
                <a:gd name="T61" fmla="*/ 24 h 38"/>
                <a:gd name="T62" fmla="*/ 13 w 110"/>
                <a:gd name="T63" fmla="*/ 24 h 38"/>
                <a:gd name="T64" fmla="*/ 14 w 110"/>
                <a:gd name="T65" fmla="*/ 25 h 38"/>
                <a:gd name="T66" fmla="*/ 15 w 110"/>
                <a:gd name="T67" fmla="*/ 27 h 38"/>
                <a:gd name="T68" fmla="*/ 95 w 110"/>
                <a:gd name="T69" fmla="*/ 27 h 38"/>
                <a:gd name="T70" fmla="*/ 95 w 110"/>
                <a:gd name="T71" fmla="*/ 27 h 38"/>
                <a:gd name="T72" fmla="*/ 98 w 110"/>
                <a:gd name="T73" fmla="*/ 25 h 38"/>
                <a:gd name="T74" fmla="*/ 98 w 110"/>
                <a:gd name="T75" fmla="*/ 24 h 38"/>
                <a:gd name="T76" fmla="*/ 98 w 110"/>
                <a:gd name="T77" fmla="*/ 14 h 38"/>
                <a:gd name="T78" fmla="*/ 98 w 110"/>
                <a:gd name="T79" fmla="*/ 14 h 38"/>
                <a:gd name="T80" fmla="*/ 98 w 110"/>
                <a:gd name="T81" fmla="*/ 13 h 38"/>
                <a:gd name="T82" fmla="*/ 95 w 110"/>
                <a:gd name="T83" fmla="*/ 12 h 38"/>
                <a:gd name="T84" fmla="*/ 15 w 110"/>
                <a:gd name="T8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38">
                  <a:moveTo>
                    <a:pt x="95" y="38"/>
                  </a:moveTo>
                  <a:lnTo>
                    <a:pt x="15" y="38"/>
                  </a:lnTo>
                  <a:lnTo>
                    <a:pt x="15" y="38"/>
                  </a:lnTo>
                  <a:lnTo>
                    <a:pt x="9" y="37"/>
                  </a:lnTo>
                  <a:lnTo>
                    <a:pt x="4" y="35"/>
                  </a:lnTo>
                  <a:lnTo>
                    <a:pt x="1" y="30"/>
                  </a:lnTo>
                  <a:lnTo>
                    <a:pt x="0" y="24"/>
                  </a:lnTo>
                  <a:lnTo>
                    <a:pt x="0" y="14"/>
                  </a:lnTo>
                  <a:lnTo>
                    <a:pt x="0" y="14"/>
                  </a:lnTo>
                  <a:lnTo>
                    <a:pt x="1" y="8"/>
                  </a:lnTo>
                  <a:lnTo>
                    <a:pt x="4" y="4"/>
                  </a:lnTo>
                  <a:lnTo>
                    <a:pt x="9" y="1"/>
                  </a:lnTo>
                  <a:lnTo>
                    <a:pt x="15" y="0"/>
                  </a:lnTo>
                  <a:lnTo>
                    <a:pt x="95" y="0"/>
                  </a:lnTo>
                  <a:lnTo>
                    <a:pt x="95" y="0"/>
                  </a:lnTo>
                  <a:lnTo>
                    <a:pt x="101" y="1"/>
                  </a:lnTo>
                  <a:lnTo>
                    <a:pt x="106" y="4"/>
                  </a:lnTo>
                  <a:lnTo>
                    <a:pt x="109" y="8"/>
                  </a:lnTo>
                  <a:lnTo>
                    <a:pt x="110" y="14"/>
                  </a:lnTo>
                  <a:lnTo>
                    <a:pt x="110" y="24"/>
                  </a:lnTo>
                  <a:lnTo>
                    <a:pt x="110" y="24"/>
                  </a:lnTo>
                  <a:lnTo>
                    <a:pt x="109" y="30"/>
                  </a:lnTo>
                  <a:lnTo>
                    <a:pt x="106" y="35"/>
                  </a:lnTo>
                  <a:lnTo>
                    <a:pt x="101" y="37"/>
                  </a:lnTo>
                  <a:lnTo>
                    <a:pt x="95" y="38"/>
                  </a:lnTo>
                  <a:lnTo>
                    <a:pt x="95" y="38"/>
                  </a:lnTo>
                  <a:close/>
                  <a:moveTo>
                    <a:pt x="15" y="12"/>
                  </a:moveTo>
                  <a:lnTo>
                    <a:pt x="15" y="12"/>
                  </a:lnTo>
                  <a:lnTo>
                    <a:pt x="14" y="13"/>
                  </a:lnTo>
                  <a:lnTo>
                    <a:pt x="13" y="14"/>
                  </a:lnTo>
                  <a:lnTo>
                    <a:pt x="13" y="24"/>
                  </a:lnTo>
                  <a:lnTo>
                    <a:pt x="13" y="24"/>
                  </a:lnTo>
                  <a:lnTo>
                    <a:pt x="14" y="25"/>
                  </a:lnTo>
                  <a:lnTo>
                    <a:pt x="15" y="27"/>
                  </a:lnTo>
                  <a:lnTo>
                    <a:pt x="95" y="27"/>
                  </a:lnTo>
                  <a:lnTo>
                    <a:pt x="95" y="27"/>
                  </a:lnTo>
                  <a:lnTo>
                    <a:pt x="98" y="25"/>
                  </a:lnTo>
                  <a:lnTo>
                    <a:pt x="98" y="24"/>
                  </a:lnTo>
                  <a:lnTo>
                    <a:pt x="98" y="14"/>
                  </a:lnTo>
                  <a:lnTo>
                    <a:pt x="98" y="14"/>
                  </a:lnTo>
                  <a:lnTo>
                    <a:pt x="98" y="13"/>
                  </a:lnTo>
                  <a:lnTo>
                    <a:pt x="95" y="12"/>
                  </a:lnTo>
                  <a:lnTo>
                    <a:pt x="15"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 name="Freeform 40"/>
            <p:cNvSpPr>
              <a:spLocks/>
            </p:cNvSpPr>
            <p:nvPr userDrawn="1"/>
          </p:nvSpPr>
          <p:spPr bwMode="auto">
            <a:xfrm>
              <a:off x="3725863" y="1898651"/>
              <a:ext cx="106363" cy="142875"/>
            </a:xfrm>
            <a:custGeom>
              <a:avLst/>
              <a:gdLst>
                <a:gd name="T0" fmla="*/ 6 w 135"/>
                <a:gd name="T1" fmla="*/ 180 h 180"/>
                <a:gd name="T2" fmla="*/ 6 w 135"/>
                <a:gd name="T3" fmla="*/ 180 h 180"/>
                <a:gd name="T4" fmla="*/ 4 w 135"/>
                <a:gd name="T5" fmla="*/ 179 h 180"/>
                <a:gd name="T6" fmla="*/ 1 w 135"/>
                <a:gd name="T7" fmla="*/ 177 h 180"/>
                <a:gd name="T8" fmla="*/ 0 w 135"/>
                <a:gd name="T9" fmla="*/ 176 h 180"/>
                <a:gd name="T10" fmla="*/ 0 w 135"/>
                <a:gd name="T11" fmla="*/ 173 h 180"/>
                <a:gd name="T12" fmla="*/ 0 w 135"/>
                <a:gd name="T13" fmla="*/ 173 h 180"/>
                <a:gd name="T14" fmla="*/ 1 w 135"/>
                <a:gd name="T15" fmla="*/ 153 h 180"/>
                <a:gd name="T16" fmla="*/ 4 w 135"/>
                <a:gd name="T17" fmla="*/ 134 h 180"/>
                <a:gd name="T18" fmla="*/ 8 w 135"/>
                <a:gd name="T19" fmla="*/ 115 h 180"/>
                <a:gd name="T20" fmla="*/ 15 w 135"/>
                <a:gd name="T21" fmla="*/ 99 h 180"/>
                <a:gd name="T22" fmla="*/ 22 w 135"/>
                <a:gd name="T23" fmla="*/ 83 h 180"/>
                <a:gd name="T24" fmla="*/ 31 w 135"/>
                <a:gd name="T25" fmla="*/ 69 h 180"/>
                <a:gd name="T26" fmla="*/ 41 w 135"/>
                <a:gd name="T27" fmla="*/ 56 h 180"/>
                <a:gd name="T28" fmla="*/ 51 w 135"/>
                <a:gd name="T29" fmla="*/ 45 h 180"/>
                <a:gd name="T30" fmla="*/ 61 w 135"/>
                <a:gd name="T31" fmla="*/ 35 h 180"/>
                <a:gd name="T32" fmla="*/ 72 w 135"/>
                <a:gd name="T33" fmla="*/ 25 h 180"/>
                <a:gd name="T34" fmla="*/ 83 w 135"/>
                <a:gd name="T35" fmla="*/ 17 h 180"/>
                <a:gd name="T36" fmla="*/ 94 w 135"/>
                <a:gd name="T37" fmla="*/ 11 h 180"/>
                <a:gd name="T38" fmla="*/ 104 w 135"/>
                <a:gd name="T39" fmla="*/ 6 h 180"/>
                <a:gd name="T40" fmla="*/ 113 w 135"/>
                <a:gd name="T41" fmla="*/ 2 h 180"/>
                <a:gd name="T42" fmla="*/ 121 w 135"/>
                <a:gd name="T43" fmla="*/ 1 h 180"/>
                <a:gd name="T44" fmla="*/ 129 w 135"/>
                <a:gd name="T45" fmla="*/ 0 h 180"/>
                <a:gd name="T46" fmla="*/ 129 w 135"/>
                <a:gd name="T47" fmla="*/ 0 h 180"/>
                <a:gd name="T48" fmla="*/ 132 w 135"/>
                <a:gd name="T49" fmla="*/ 0 h 180"/>
                <a:gd name="T50" fmla="*/ 134 w 135"/>
                <a:gd name="T51" fmla="*/ 2 h 180"/>
                <a:gd name="T52" fmla="*/ 135 w 135"/>
                <a:gd name="T53" fmla="*/ 3 h 180"/>
                <a:gd name="T54" fmla="*/ 135 w 135"/>
                <a:gd name="T55" fmla="*/ 6 h 180"/>
                <a:gd name="T56" fmla="*/ 135 w 135"/>
                <a:gd name="T57" fmla="*/ 6 h 180"/>
                <a:gd name="T58" fmla="*/ 135 w 135"/>
                <a:gd name="T59" fmla="*/ 8 h 180"/>
                <a:gd name="T60" fmla="*/ 134 w 135"/>
                <a:gd name="T61" fmla="*/ 10 h 180"/>
                <a:gd name="T62" fmla="*/ 132 w 135"/>
                <a:gd name="T63" fmla="*/ 11 h 180"/>
                <a:gd name="T64" fmla="*/ 129 w 135"/>
                <a:gd name="T65" fmla="*/ 13 h 180"/>
                <a:gd name="T66" fmla="*/ 129 w 135"/>
                <a:gd name="T67" fmla="*/ 13 h 180"/>
                <a:gd name="T68" fmla="*/ 124 w 135"/>
                <a:gd name="T69" fmla="*/ 13 h 180"/>
                <a:gd name="T70" fmla="*/ 115 w 135"/>
                <a:gd name="T71" fmla="*/ 15 h 180"/>
                <a:gd name="T72" fmla="*/ 107 w 135"/>
                <a:gd name="T73" fmla="*/ 18 h 180"/>
                <a:gd name="T74" fmla="*/ 98 w 135"/>
                <a:gd name="T75" fmla="*/ 23 h 180"/>
                <a:gd name="T76" fmla="*/ 89 w 135"/>
                <a:gd name="T77" fmla="*/ 29 h 180"/>
                <a:gd name="T78" fmla="*/ 79 w 135"/>
                <a:gd name="T79" fmla="*/ 36 h 180"/>
                <a:gd name="T80" fmla="*/ 69 w 135"/>
                <a:gd name="T81" fmla="*/ 44 h 180"/>
                <a:gd name="T82" fmla="*/ 59 w 135"/>
                <a:gd name="T83" fmla="*/ 53 h 180"/>
                <a:gd name="T84" fmla="*/ 50 w 135"/>
                <a:gd name="T85" fmla="*/ 63 h 180"/>
                <a:gd name="T86" fmla="*/ 42 w 135"/>
                <a:gd name="T87" fmla="*/ 76 h 180"/>
                <a:gd name="T88" fmla="*/ 34 w 135"/>
                <a:gd name="T89" fmla="*/ 89 h 180"/>
                <a:gd name="T90" fmla="*/ 27 w 135"/>
                <a:gd name="T91" fmla="*/ 104 h 180"/>
                <a:gd name="T92" fmla="*/ 20 w 135"/>
                <a:gd name="T93" fmla="*/ 120 h 180"/>
                <a:gd name="T94" fmla="*/ 16 w 135"/>
                <a:gd name="T95" fmla="*/ 136 h 180"/>
                <a:gd name="T96" fmla="*/ 13 w 135"/>
                <a:gd name="T97" fmla="*/ 154 h 180"/>
                <a:gd name="T98" fmla="*/ 12 w 135"/>
                <a:gd name="T99" fmla="*/ 173 h 180"/>
                <a:gd name="T100" fmla="*/ 12 w 135"/>
                <a:gd name="T101" fmla="*/ 173 h 180"/>
                <a:gd name="T102" fmla="*/ 12 w 135"/>
                <a:gd name="T103" fmla="*/ 176 h 180"/>
                <a:gd name="T104" fmla="*/ 11 w 135"/>
                <a:gd name="T105" fmla="*/ 177 h 180"/>
                <a:gd name="T106" fmla="*/ 8 w 135"/>
                <a:gd name="T107" fmla="*/ 179 h 180"/>
                <a:gd name="T108" fmla="*/ 6 w 135"/>
                <a:gd name="T109" fmla="*/ 180 h 180"/>
                <a:gd name="T110" fmla="*/ 6 w 135"/>
                <a:gd name="T11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80">
                  <a:moveTo>
                    <a:pt x="6" y="180"/>
                  </a:moveTo>
                  <a:lnTo>
                    <a:pt x="6" y="180"/>
                  </a:lnTo>
                  <a:lnTo>
                    <a:pt x="4" y="179"/>
                  </a:lnTo>
                  <a:lnTo>
                    <a:pt x="1" y="177"/>
                  </a:lnTo>
                  <a:lnTo>
                    <a:pt x="0" y="176"/>
                  </a:lnTo>
                  <a:lnTo>
                    <a:pt x="0" y="173"/>
                  </a:lnTo>
                  <a:lnTo>
                    <a:pt x="0" y="173"/>
                  </a:lnTo>
                  <a:lnTo>
                    <a:pt x="1" y="153"/>
                  </a:lnTo>
                  <a:lnTo>
                    <a:pt x="4" y="134"/>
                  </a:lnTo>
                  <a:lnTo>
                    <a:pt x="8" y="115"/>
                  </a:lnTo>
                  <a:lnTo>
                    <a:pt x="15" y="99"/>
                  </a:lnTo>
                  <a:lnTo>
                    <a:pt x="22" y="83"/>
                  </a:lnTo>
                  <a:lnTo>
                    <a:pt x="31" y="69"/>
                  </a:lnTo>
                  <a:lnTo>
                    <a:pt x="41" y="56"/>
                  </a:lnTo>
                  <a:lnTo>
                    <a:pt x="51" y="45"/>
                  </a:lnTo>
                  <a:lnTo>
                    <a:pt x="61" y="35"/>
                  </a:lnTo>
                  <a:lnTo>
                    <a:pt x="72" y="25"/>
                  </a:lnTo>
                  <a:lnTo>
                    <a:pt x="83" y="17"/>
                  </a:lnTo>
                  <a:lnTo>
                    <a:pt x="94" y="11"/>
                  </a:lnTo>
                  <a:lnTo>
                    <a:pt x="104" y="6"/>
                  </a:lnTo>
                  <a:lnTo>
                    <a:pt x="113" y="2"/>
                  </a:lnTo>
                  <a:lnTo>
                    <a:pt x="121" y="1"/>
                  </a:lnTo>
                  <a:lnTo>
                    <a:pt x="129" y="0"/>
                  </a:lnTo>
                  <a:lnTo>
                    <a:pt x="129" y="0"/>
                  </a:lnTo>
                  <a:lnTo>
                    <a:pt x="132" y="0"/>
                  </a:lnTo>
                  <a:lnTo>
                    <a:pt x="134" y="2"/>
                  </a:lnTo>
                  <a:lnTo>
                    <a:pt x="135" y="3"/>
                  </a:lnTo>
                  <a:lnTo>
                    <a:pt x="135" y="6"/>
                  </a:lnTo>
                  <a:lnTo>
                    <a:pt x="135" y="6"/>
                  </a:lnTo>
                  <a:lnTo>
                    <a:pt x="135" y="8"/>
                  </a:lnTo>
                  <a:lnTo>
                    <a:pt x="134" y="10"/>
                  </a:lnTo>
                  <a:lnTo>
                    <a:pt x="132" y="11"/>
                  </a:lnTo>
                  <a:lnTo>
                    <a:pt x="129" y="13"/>
                  </a:lnTo>
                  <a:lnTo>
                    <a:pt x="129" y="13"/>
                  </a:lnTo>
                  <a:lnTo>
                    <a:pt x="124" y="13"/>
                  </a:lnTo>
                  <a:lnTo>
                    <a:pt x="115" y="15"/>
                  </a:lnTo>
                  <a:lnTo>
                    <a:pt x="107" y="18"/>
                  </a:lnTo>
                  <a:lnTo>
                    <a:pt x="98" y="23"/>
                  </a:lnTo>
                  <a:lnTo>
                    <a:pt x="89" y="29"/>
                  </a:lnTo>
                  <a:lnTo>
                    <a:pt x="79" y="36"/>
                  </a:lnTo>
                  <a:lnTo>
                    <a:pt x="69" y="44"/>
                  </a:lnTo>
                  <a:lnTo>
                    <a:pt x="59" y="53"/>
                  </a:lnTo>
                  <a:lnTo>
                    <a:pt x="50" y="63"/>
                  </a:lnTo>
                  <a:lnTo>
                    <a:pt x="42" y="76"/>
                  </a:lnTo>
                  <a:lnTo>
                    <a:pt x="34" y="89"/>
                  </a:lnTo>
                  <a:lnTo>
                    <a:pt x="27" y="104"/>
                  </a:lnTo>
                  <a:lnTo>
                    <a:pt x="20" y="120"/>
                  </a:lnTo>
                  <a:lnTo>
                    <a:pt x="16" y="136"/>
                  </a:lnTo>
                  <a:lnTo>
                    <a:pt x="13" y="154"/>
                  </a:lnTo>
                  <a:lnTo>
                    <a:pt x="12" y="173"/>
                  </a:lnTo>
                  <a:lnTo>
                    <a:pt x="12" y="173"/>
                  </a:lnTo>
                  <a:lnTo>
                    <a:pt x="12" y="176"/>
                  </a:lnTo>
                  <a:lnTo>
                    <a:pt x="11" y="177"/>
                  </a:lnTo>
                  <a:lnTo>
                    <a:pt x="8" y="179"/>
                  </a:lnTo>
                  <a:lnTo>
                    <a:pt x="6" y="180"/>
                  </a:lnTo>
                  <a:lnTo>
                    <a:pt x="6" y="18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7" name="Group 86"/>
          <p:cNvGrpSpPr/>
          <p:nvPr userDrawn="1"/>
        </p:nvGrpSpPr>
        <p:grpSpPr>
          <a:xfrm>
            <a:off x="5505452" y="3531065"/>
            <a:ext cx="842433" cy="681567"/>
            <a:chOff x="4129088" y="2714626"/>
            <a:chExt cx="631825" cy="511175"/>
          </a:xfrm>
        </p:grpSpPr>
        <p:sp>
          <p:nvSpPr>
            <p:cNvPr id="82" name="Freeform 41"/>
            <p:cNvSpPr>
              <a:spLocks noEditPoints="1"/>
            </p:cNvSpPr>
            <p:nvPr userDrawn="1"/>
          </p:nvSpPr>
          <p:spPr bwMode="auto">
            <a:xfrm>
              <a:off x="4284663" y="2714626"/>
              <a:ext cx="476250" cy="455613"/>
            </a:xfrm>
            <a:custGeom>
              <a:avLst/>
              <a:gdLst>
                <a:gd name="T0" fmla="*/ 202 w 599"/>
                <a:gd name="T1" fmla="*/ 573 h 574"/>
                <a:gd name="T2" fmla="*/ 102 w 599"/>
                <a:gd name="T3" fmla="*/ 517 h 574"/>
                <a:gd name="T4" fmla="*/ 4 w 599"/>
                <a:gd name="T5" fmla="*/ 346 h 574"/>
                <a:gd name="T6" fmla="*/ 1 w 599"/>
                <a:gd name="T7" fmla="*/ 230 h 574"/>
                <a:gd name="T8" fmla="*/ 102 w 599"/>
                <a:gd name="T9" fmla="*/ 60 h 574"/>
                <a:gd name="T10" fmla="*/ 200 w 599"/>
                <a:gd name="T11" fmla="*/ 0 h 574"/>
                <a:gd name="T12" fmla="*/ 397 w 599"/>
                <a:gd name="T13" fmla="*/ 1 h 574"/>
                <a:gd name="T14" fmla="*/ 498 w 599"/>
                <a:gd name="T15" fmla="*/ 56 h 574"/>
                <a:gd name="T16" fmla="*/ 596 w 599"/>
                <a:gd name="T17" fmla="*/ 229 h 574"/>
                <a:gd name="T18" fmla="*/ 598 w 599"/>
                <a:gd name="T19" fmla="*/ 343 h 574"/>
                <a:gd name="T20" fmla="*/ 498 w 599"/>
                <a:gd name="T21" fmla="*/ 514 h 574"/>
                <a:gd name="T22" fmla="*/ 400 w 599"/>
                <a:gd name="T23" fmla="*/ 574 h 574"/>
                <a:gd name="T24" fmla="*/ 477 w 599"/>
                <a:gd name="T25" fmla="*/ 433 h 574"/>
                <a:gd name="T26" fmla="*/ 587 w 599"/>
                <a:gd name="T27" fmla="*/ 336 h 574"/>
                <a:gd name="T28" fmla="*/ 478 w 599"/>
                <a:gd name="T29" fmla="*/ 145 h 574"/>
                <a:gd name="T30" fmla="*/ 338 w 599"/>
                <a:gd name="T31" fmla="*/ 60 h 574"/>
                <a:gd name="T32" fmla="*/ 265 w 599"/>
                <a:gd name="T33" fmla="*/ 61 h 574"/>
                <a:gd name="T34" fmla="*/ 122 w 599"/>
                <a:gd name="T35" fmla="*/ 140 h 574"/>
                <a:gd name="T36" fmla="*/ 84 w 599"/>
                <a:gd name="T37" fmla="*/ 206 h 574"/>
                <a:gd name="T38" fmla="*/ 87 w 599"/>
                <a:gd name="T39" fmla="*/ 370 h 574"/>
                <a:gd name="T40" fmla="*/ 198 w 599"/>
                <a:gd name="T41" fmla="*/ 560 h 574"/>
                <a:gd name="T42" fmla="*/ 265 w 599"/>
                <a:gd name="T43" fmla="*/ 513 h 574"/>
                <a:gd name="T44" fmla="*/ 485 w 599"/>
                <a:gd name="T45" fmla="*/ 511 h 574"/>
                <a:gd name="T46" fmla="*/ 170 w 599"/>
                <a:gd name="T47" fmla="*/ 260 h 574"/>
                <a:gd name="T48" fmla="*/ 197 w 599"/>
                <a:gd name="T49" fmla="*/ 203 h 574"/>
                <a:gd name="T50" fmla="*/ 248 w 599"/>
                <a:gd name="T51" fmla="*/ 165 h 574"/>
                <a:gd name="T52" fmla="*/ 300 w 599"/>
                <a:gd name="T53" fmla="*/ 154 h 574"/>
                <a:gd name="T54" fmla="*/ 362 w 599"/>
                <a:gd name="T55" fmla="*/ 169 h 574"/>
                <a:gd name="T56" fmla="*/ 402 w 599"/>
                <a:gd name="T57" fmla="*/ 203 h 574"/>
                <a:gd name="T58" fmla="*/ 430 w 599"/>
                <a:gd name="T59" fmla="*/ 261 h 574"/>
                <a:gd name="T60" fmla="*/ 430 w 599"/>
                <a:gd name="T61" fmla="*/ 313 h 574"/>
                <a:gd name="T62" fmla="*/ 402 w 599"/>
                <a:gd name="T63" fmla="*/ 371 h 574"/>
                <a:gd name="T64" fmla="*/ 362 w 599"/>
                <a:gd name="T65" fmla="*/ 404 h 574"/>
                <a:gd name="T66" fmla="*/ 300 w 599"/>
                <a:gd name="T67" fmla="*/ 420 h 574"/>
                <a:gd name="T68" fmla="*/ 248 w 599"/>
                <a:gd name="T69" fmla="*/ 410 h 574"/>
                <a:gd name="T70" fmla="*/ 197 w 599"/>
                <a:gd name="T71" fmla="*/ 372 h 574"/>
                <a:gd name="T72" fmla="*/ 170 w 599"/>
                <a:gd name="T73" fmla="*/ 313 h 574"/>
                <a:gd name="T74" fmla="*/ 179 w 599"/>
                <a:gd name="T75" fmla="*/ 287 h 574"/>
                <a:gd name="T76" fmla="*/ 194 w 599"/>
                <a:gd name="T77" fmla="*/ 344 h 574"/>
                <a:gd name="T78" fmla="*/ 232 w 599"/>
                <a:gd name="T79" fmla="*/ 387 h 574"/>
                <a:gd name="T80" fmla="*/ 287 w 599"/>
                <a:gd name="T81" fmla="*/ 407 h 574"/>
                <a:gd name="T82" fmla="*/ 334 w 599"/>
                <a:gd name="T83" fmla="*/ 402 h 574"/>
                <a:gd name="T84" fmla="*/ 385 w 599"/>
                <a:gd name="T85" fmla="*/ 372 h 574"/>
                <a:gd name="T86" fmla="*/ 412 w 599"/>
                <a:gd name="T87" fmla="*/ 333 h 574"/>
                <a:gd name="T88" fmla="*/ 421 w 599"/>
                <a:gd name="T89" fmla="*/ 287 h 574"/>
                <a:gd name="T90" fmla="*/ 406 w 599"/>
                <a:gd name="T91" fmla="*/ 230 h 574"/>
                <a:gd name="T92" fmla="*/ 376 w 599"/>
                <a:gd name="T93" fmla="*/ 193 h 574"/>
                <a:gd name="T94" fmla="*/ 323 w 599"/>
                <a:gd name="T95" fmla="*/ 168 h 574"/>
                <a:gd name="T96" fmla="*/ 276 w 599"/>
                <a:gd name="T97" fmla="*/ 169 h 574"/>
                <a:gd name="T98" fmla="*/ 223 w 599"/>
                <a:gd name="T99" fmla="*/ 193 h 574"/>
                <a:gd name="T100" fmla="*/ 188 w 599"/>
                <a:gd name="T101" fmla="*/ 240 h 574"/>
                <a:gd name="T102" fmla="*/ 179 w 599"/>
                <a:gd name="T103" fmla="*/ 28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574">
                  <a:moveTo>
                    <a:pt x="397" y="573"/>
                  </a:moveTo>
                  <a:lnTo>
                    <a:pt x="332" y="525"/>
                  </a:lnTo>
                  <a:lnTo>
                    <a:pt x="268" y="525"/>
                  </a:lnTo>
                  <a:lnTo>
                    <a:pt x="202" y="573"/>
                  </a:lnTo>
                  <a:lnTo>
                    <a:pt x="202" y="573"/>
                  </a:lnTo>
                  <a:lnTo>
                    <a:pt x="198" y="574"/>
                  </a:lnTo>
                  <a:lnTo>
                    <a:pt x="195" y="573"/>
                  </a:lnTo>
                  <a:lnTo>
                    <a:pt x="104" y="520"/>
                  </a:lnTo>
                  <a:lnTo>
                    <a:pt x="104" y="520"/>
                  </a:lnTo>
                  <a:lnTo>
                    <a:pt x="102" y="517"/>
                  </a:lnTo>
                  <a:lnTo>
                    <a:pt x="100" y="514"/>
                  </a:lnTo>
                  <a:lnTo>
                    <a:pt x="110" y="433"/>
                  </a:lnTo>
                  <a:lnTo>
                    <a:pt x="77" y="378"/>
                  </a:lnTo>
                  <a:lnTo>
                    <a:pt x="4" y="346"/>
                  </a:lnTo>
                  <a:lnTo>
                    <a:pt x="4" y="346"/>
                  </a:lnTo>
                  <a:lnTo>
                    <a:pt x="1" y="343"/>
                  </a:lnTo>
                  <a:lnTo>
                    <a:pt x="0" y="340"/>
                  </a:lnTo>
                  <a:lnTo>
                    <a:pt x="0" y="234"/>
                  </a:lnTo>
                  <a:lnTo>
                    <a:pt x="0" y="234"/>
                  </a:lnTo>
                  <a:lnTo>
                    <a:pt x="1" y="230"/>
                  </a:lnTo>
                  <a:lnTo>
                    <a:pt x="4" y="228"/>
                  </a:lnTo>
                  <a:lnTo>
                    <a:pt x="77" y="196"/>
                  </a:lnTo>
                  <a:lnTo>
                    <a:pt x="110" y="140"/>
                  </a:lnTo>
                  <a:lnTo>
                    <a:pt x="102" y="60"/>
                  </a:lnTo>
                  <a:lnTo>
                    <a:pt x="102" y="60"/>
                  </a:lnTo>
                  <a:lnTo>
                    <a:pt x="102" y="56"/>
                  </a:lnTo>
                  <a:lnTo>
                    <a:pt x="104" y="54"/>
                  </a:lnTo>
                  <a:lnTo>
                    <a:pt x="196" y="1"/>
                  </a:lnTo>
                  <a:lnTo>
                    <a:pt x="196" y="1"/>
                  </a:lnTo>
                  <a:lnTo>
                    <a:pt x="200" y="0"/>
                  </a:lnTo>
                  <a:lnTo>
                    <a:pt x="203" y="1"/>
                  </a:lnTo>
                  <a:lnTo>
                    <a:pt x="268" y="49"/>
                  </a:lnTo>
                  <a:lnTo>
                    <a:pt x="332" y="49"/>
                  </a:lnTo>
                  <a:lnTo>
                    <a:pt x="397" y="1"/>
                  </a:lnTo>
                  <a:lnTo>
                    <a:pt x="397" y="1"/>
                  </a:lnTo>
                  <a:lnTo>
                    <a:pt x="400" y="0"/>
                  </a:lnTo>
                  <a:lnTo>
                    <a:pt x="403" y="1"/>
                  </a:lnTo>
                  <a:lnTo>
                    <a:pt x="496" y="54"/>
                  </a:lnTo>
                  <a:lnTo>
                    <a:pt x="496" y="54"/>
                  </a:lnTo>
                  <a:lnTo>
                    <a:pt x="498" y="56"/>
                  </a:lnTo>
                  <a:lnTo>
                    <a:pt x="498" y="60"/>
                  </a:lnTo>
                  <a:lnTo>
                    <a:pt x="490" y="140"/>
                  </a:lnTo>
                  <a:lnTo>
                    <a:pt x="522" y="196"/>
                  </a:lnTo>
                  <a:lnTo>
                    <a:pt x="596" y="229"/>
                  </a:lnTo>
                  <a:lnTo>
                    <a:pt x="596" y="229"/>
                  </a:lnTo>
                  <a:lnTo>
                    <a:pt x="598" y="231"/>
                  </a:lnTo>
                  <a:lnTo>
                    <a:pt x="599" y="235"/>
                  </a:lnTo>
                  <a:lnTo>
                    <a:pt x="599" y="340"/>
                  </a:lnTo>
                  <a:lnTo>
                    <a:pt x="599" y="340"/>
                  </a:lnTo>
                  <a:lnTo>
                    <a:pt x="598" y="343"/>
                  </a:lnTo>
                  <a:lnTo>
                    <a:pt x="596" y="346"/>
                  </a:lnTo>
                  <a:lnTo>
                    <a:pt x="521" y="378"/>
                  </a:lnTo>
                  <a:lnTo>
                    <a:pt x="490" y="434"/>
                  </a:lnTo>
                  <a:lnTo>
                    <a:pt x="498" y="514"/>
                  </a:lnTo>
                  <a:lnTo>
                    <a:pt x="498" y="514"/>
                  </a:lnTo>
                  <a:lnTo>
                    <a:pt x="497" y="517"/>
                  </a:lnTo>
                  <a:lnTo>
                    <a:pt x="494" y="521"/>
                  </a:lnTo>
                  <a:lnTo>
                    <a:pt x="403" y="573"/>
                  </a:lnTo>
                  <a:lnTo>
                    <a:pt x="403" y="573"/>
                  </a:lnTo>
                  <a:lnTo>
                    <a:pt x="400" y="574"/>
                  </a:lnTo>
                  <a:lnTo>
                    <a:pt x="400" y="574"/>
                  </a:lnTo>
                  <a:lnTo>
                    <a:pt x="397" y="573"/>
                  </a:lnTo>
                  <a:lnTo>
                    <a:pt x="397" y="573"/>
                  </a:lnTo>
                  <a:close/>
                  <a:moveTo>
                    <a:pt x="477" y="433"/>
                  </a:moveTo>
                  <a:lnTo>
                    <a:pt x="477" y="433"/>
                  </a:lnTo>
                  <a:lnTo>
                    <a:pt x="477" y="430"/>
                  </a:lnTo>
                  <a:lnTo>
                    <a:pt x="512" y="371"/>
                  </a:lnTo>
                  <a:lnTo>
                    <a:pt x="512" y="371"/>
                  </a:lnTo>
                  <a:lnTo>
                    <a:pt x="515" y="367"/>
                  </a:lnTo>
                  <a:lnTo>
                    <a:pt x="587" y="336"/>
                  </a:lnTo>
                  <a:lnTo>
                    <a:pt x="587" y="238"/>
                  </a:lnTo>
                  <a:lnTo>
                    <a:pt x="515" y="206"/>
                  </a:lnTo>
                  <a:lnTo>
                    <a:pt x="515" y="206"/>
                  </a:lnTo>
                  <a:lnTo>
                    <a:pt x="512" y="204"/>
                  </a:lnTo>
                  <a:lnTo>
                    <a:pt x="478" y="145"/>
                  </a:lnTo>
                  <a:lnTo>
                    <a:pt x="478" y="145"/>
                  </a:lnTo>
                  <a:lnTo>
                    <a:pt x="477" y="142"/>
                  </a:lnTo>
                  <a:lnTo>
                    <a:pt x="485" y="63"/>
                  </a:lnTo>
                  <a:lnTo>
                    <a:pt x="401" y="14"/>
                  </a:lnTo>
                  <a:lnTo>
                    <a:pt x="338" y="60"/>
                  </a:lnTo>
                  <a:lnTo>
                    <a:pt x="338" y="60"/>
                  </a:lnTo>
                  <a:lnTo>
                    <a:pt x="334" y="61"/>
                  </a:lnTo>
                  <a:lnTo>
                    <a:pt x="334" y="61"/>
                  </a:lnTo>
                  <a:lnTo>
                    <a:pt x="334" y="61"/>
                  </a:lnTo>
                  <a:lnTo>
                    <a:pt x="265" y="61"/>
                  </a:lnTo>
                  <a:lnTo>
                    <a:pt x="265" y="61"/>
                  </a:lnTo>
                  <a:lnTo>
                    <a:pt x="262" y="60"/>
                  </a:lnTo>
                  <a:lnTo>
                    <a:pt x="198" y="14"/>
                  </a:lnTo>
                  <a:lnTo>
                    <a:pt x="114" y="62"/>
                  </a:lnTo>
                  <a:lnTo>
                    <a:pt x="122" y="140"/>
                  </a:lnTo>
                  <a:lnTo>
                    <a:pt x="122" y="140"/>
                  </a:lnTo>
                  <a:lnTo>
                    <a:pt x="121" y="145"/>
                  </a:lnTo>
                  <a:lnTo>
                    <a:pt x="88" y="204"/>
                  </a:lnTo>
                  <a:lnTo>
                    <a:pt x="88" y="204"/>
                  </a:lnTo>
                  <a:lnTo>
                    <a:pt x="84" y="206"/>
                  </a:lnTo>
                  <a:lnTo>
                    <a:pt x="12" y="238"/>
                  </a:lnTo>
                  <a:lnTo>
                    <a:pt x="12" y="335"/>
                  </a:lnTo>
                  <a:lnTo>
                    <a:pt x="84" y="367"/>
                  </a:lnTo>
                  <a:lnTo>
                    <a:pt x="84" y="367"/>
                  </a:lnTo>
                  <a:lnTo>
                    <a:pt x="87" y="370"/>
                  </a:lnTo>
                  <a:lnTo>
                    <a:pt x="121" y="430"/>
                  </a:lnTo>
                  <a:lnTo>
                    <a:pt x="121" y="430"/>
                  </a:lnTo>
                  <a:lnTo>
                    <a:pt x="122" y="433"/>
                  </a:lnTo>
                  <a:lnTo>
                    <a:pt x="113" y="511"/>
                  </a:lnTo>
                  <a:lnTo>
                    <a:pt x="198" y="560"/>
                  </a:lnTo>
                  <a:lnTo>
                    <a:pt x="262" y="514"/>
                  </a:lnTo>
                  <a:lnTo>
                    <a:pt x="262" y="514"/>
                  </a:lnTo>
                  <a:lnTo>
                    <a:pt x="265" y="513"/>
                  </a:lnTo>
                  <a:lnTo>
                    <a:pt x="265" y="513"/>
                  </a:lnTo>
                  <a:lnTo>
                    <a:pt x="265" y="513"/>
                  </a:lnTo>
                  <a:lnTo>
                    <a:pt x="333" y="513"/>
                  </a:lnTo>
                  <a:lnTo>
                    <a:pt x="333" y="513"/>
                  </a:lnTo>
                  <a:lnTo>
                    <a:pt x="337" y="514"/>
                  </a:lnTo>
                  <a:lnTo>
                    <a:pt x="401" y="560"/>
                  </a:lnTo>
                  <a:lnTo>
                    <a:pt x="485" y="511"/>
                  </a:lnTo>
                  <a:lnTo>
                    <a:pt x="477" y="433"/>
                  </a:lnTo>
                  <a:close/>
                  <a:moveTo>
                    <a:pt x="166" y="287"/>
                  </a:moveTo>
                  <a:lnTo>
                    <a:pt x="166" y="287"/>
                  </a:lnTo>
                  <a:lnTo>
                    <a:pt x="167" y="273"/>
                  </a:lnTo>
                  <a:lnTo>
                    <a:pt x="170" y="260"/>
                  </a:lnTo>
                  <a:lnTo>
                    <a:pt x="173" y="248"/>
                  </a:lnTo>
                  <a:lnTo>
                    <a:pt x="177" y="235"/>
                  </a:lnTo>
                  <a:lnTo>
                    <a:pt x="182" y="223"/>
                  </a:lnTo>
                  <a:lnTo>
                    <a:pt x="189" y="213"/>
                  </a:lnTo>
                  <a:lnTo>
                    <a:pt x="197" y="203"/>
                  </a:lnTo>
                  <a:lnTo>
                    <a:pt x="205" y="193"/>
                  </a:lnTo>
                  <a:lnTo>
                    <a:pt x="215" y="184"/>
                  </a:lnTo>
                  <a:lnTo>
                    <a:pt x="225" y="177"/>
                  </a:lnTo>
                  <a:lnTo>
                    <a:pt x="236" y="170"/>
                  </a:lnTo>
                  <a:lnTo>
                    <a:pt x="248" y="165"/>
                  </a:lnTo>
                  <a:lnTo>
                    <a:pt x="261" y="160"/>
                  </a:lnTo>
                  <a:lnTo>
                    <a:pt x="273" y="157"/>
                  </a:lnTo>
                  <a:lnTo>
                    <a:pt x="286" y="154"/>
                  </a:lnTo>
                  <a:lnTo>
                    <a:pt x="300" y="154"/>
                  </a:lnTo>
                  <a:lnTo>
                    <a:pt x="300" y="154"/>
                  </a:lnTo>
                  <a:lnTo>
                    <a:pt x="312" y="154"/>
                  </a:lnTo>
                  <a:lnTo>
                    <a:pt x="325" y="157"/>
                  </a:lnTo>
                  <a:lnTo>
                    <a:pt x="338" y="160"/>
                  </a:lnTo>
                  <a:lnTo>
                    <a:pt x="350" y="165"/>
                  </a:lnTo>
                  <a:lnTo>
                    <a:pt x="362" y="169"/>
                  </a:lnTo>
                  <a:lnTo>
                    <a:pt x="374" y="176"/>
                  </a:lnTo>
                  <a:lnTo>
                    <a:pt x="384" y="184"/>
                  </a:lnTo>
                  <a:lnTo>
                    <a:pt x="393" y="193"/>
                  </a:lnTo>
                  <a:lnTo>
                    <a:pt x="393" y="193"/>
                  </a:lnTo>
                  <a:lnTo>
                    <a:pt x="402" y="203"/>
                  </a:lnTo>
                  <a:lnTo>
                    <a:pt x="410" y="213"/>
                  </a:lnTo>
                  <a:lnTo>
                    <a:pt x="417" y="225"/>
                  </a:lnTo>
                  <a:lnTo>
                    <a:pt x="422" y="236"/>
                  </a:lnTo>
                  <a:lnTo>
                    <a:pt x="427" y="249"/>
                  </a:lnTo>
                  <a:lnTo>
                    <a:pt x="430" y="261"/>
                  </a:lnTo>
                  <a:lnTo>
                    <a:pt x="432" y="274"/>
                  </a:lnTo>
                  <a:lnTo>
                    <a:pt x="432" y="287"/>
                  </a:lnTo>
                  <a:lnTo>
                    <a:pt x="432" y="287"/>
                  </a:lnTo>
                  <a:lnTo>
                    <a:pt x="432" y="301"/>
                  </a:lnTo>
                  <a:lnTo>
                    <a:pt x="430" y="313"/>
                  </a:lnTo>
                  <a:lnTo>
                    <a:pt x="427" y="326"/>
                  </a:lnTo>
                  <a:lnTo>
                    <a:pt x="422" y="337"/>
                  </a:lnTo>
                  <a:lnTo>
                    <a:pt x="417" y="350"/>
                  </a:lnTo>
                  <a:lnTo>
                    <a:pt x="410" y="361"/>
                  </a:lnTo>
                  <a:lnTo>
                    <a:pt x="402" y="371"/>
                  </a:lnTo>
                  <a:lnTo>
                    <a:pt x="393" y="381"/>
                  </a:lnTo>
                  <a:lnTo>
                    <a:pt x="393" y="381"/>
                  </a:lnTo>
                  <a:lnTo>
                    <a:pt x="384" y="390"/>
                  </a:lnTo>
                  <a:lnTo>
                    <a:pt x="374" y="397"/>
                  </a:lnTo>
                  <a:lnTo>
                    <a:pt x="362" y="404"/>
                  </a:lnTo>
                  <a:lnTo>
                    <a:pt x="350" y="410"/>
                  </a:lnTo>
                  <a:lnTo>
                    <a:pt x="338" y="415"/>
                  </a:lnTo>
                  <a:lnTo>
                    <a:pt x="325" y="417"/>
                  </a:lnTo>
                  <a:lnTo>
                    <a:pt x="312" y="419"/>
                  </a:lnTo>
                  <a:lnTo>
                    <a:pt x="300" y="420"/>
                  </a:lnTo>
                  <a:lnTo>
                    <a:pt x="300" y="420"/>
                  </a:lnTo>
                  <a:lnTo>
                    <a:pt x="286" y="419"/>
                  </a:lnTo>
                  <a:lnTo>
                    <a:pt x="273" y="417"/>
                  </a:lnTo>
                  <a:lnTo>
                    <a:pt x="261" y="414"/>
                  </a:lnTo>
                  <a:lnTo>
                    <a:pt x="248" y="410"/>
                  </a:lnTo>
                  <a:lnTo>
                    <a:pt x="236" y="404"/>
                  </a:lnTo>
                  <a:lnTo>
                    <a:pt x="225" y="397"/>
                  </a:lnTo>
                  <a:lnTo>
                    <a:pt x="215" y="389"/>
                  </a:lnTo>
                  <a:lnTo>
                    <a:pt x="205" y="381"/>
                  </a:lnTo>
                  <a:lnTo>
                    <a:pt x="197" y="372"/>
                  </a:lnTo>
                  <a:lnTo>
                    <a:pt x="189" y="362"/>
                  </a:lnTo>
                  <a:lnTo>
                    <a:pt x="182" y="350"/>
                  </a:lnTo>
                  <a:lnTo>
                    <a:pt x="177" y="339"/>
                  </a:lnTo>
                  <a:lnTo>
                    <a:pt x="173" y="326"/>
                  </a:lnTo>
                  <a:lnTo>
                    <a:pt x="170" y="313"/>
                  </a:lnTo>
                  <a:lnTo>
                    <a:pt x="167" y="301"/>
                  </a:lnTo>
                  <a:lnTo>
                    <a:pt x="166" y="287"/>
                  </a:lnTo>
                  <a:lnTo>
                    <a:pt x="166" y="287"/>
                  </a:lnTo>
                  <a:close/>
                  <a:moveTo>
                    <a:pt x="179" y="287"/>
                  </a:moveTo>
                  <a:lnTo>
                    <a:pt x="179" y="287"/>
                  </a:lnTo>
                  <a:lnTo>
                    <a:pt x="180" y="299"/>
                  </a:lnTo>
                  <a:lnTo>
                    <a:pt x="181" y="311"/>
                  </a:lnTo>
                  <a:lnTo>
                    <a:pt x="185" y="323"/>
                  </a:lnTo>
                  <a:lnTo>
                    <a:pt x="188" y="334"/>
                  </a:lnTo>
                  <a:lnTo>
                    <a:pt x="194" y="344"/>
                  </a:lnTo>
                  <a:lnTo>
                    <a:pt x="200" y="355"/>
                  </a:lnTo>
                  <a:lnTo>
                    <a:pt x="206" y="364"/>
                  </a:lnTo>
                  <a:lnTo>
                    <a:pt x="215" y="372"/>
                  </a:lnTo>
                  <a:lnTo>
                    <a:pt x="223" y="380"/>
                  </a:lnTo>
                  <a:lnTo>
                    <a:pt x="232" y="387"/>
                  </a:lnTo>
                  <a:lnTo>
                    <a:pt x="242" y="393"/>
                  </a:lnTo>
                  <a:lnTo>
                    <a:pt x="253" y="399"/>
                  </a:lnTo>
                  <a:lnTo>
                    <a:pt x="264" y="402"/>
                  </a:lnTo>
                  <a:lnTo>
                    <a:pt x="276" y="405"/>
                  </a:lnTo>
                  <a:lnTo>
                    <a:pt x="287" y="407"/>
                  </a:lnTo>
                  <a:lnTo>
                    <a:pt x="300" y="408"/>
                  </a:lnTo>
                  <a:lnTo>
                    <a:pt x="300" y="408"/>
                  </a:lnTo>
                  <a:lnTo>
                    <a:pt x="311" y="407"/>
                  </a:lnTo>
                  <a:lnTo>
                    <a:pt x="323" y="405"/>
                  </a:lnTo>
                  <a:lnTo>
                    <a:pt x="334" y="402"/>
                  </a:lnTo>
                  <a:lnTo>
                    <a:pt x="346" y="399"/>
                  </a:lnTo>
                  <a:lnTo>
                    <a:pt x="356" y="394"/>
                  </a:lnTo>
                  <a:lnTo>
                    <a:pt x="367" y="387"/>
                  </a:lnTo>
                  <a:lnTo>
                    <a:pt x="376" y="380"/>
                  </a:lnTo>
                  <a:lnTo>
                    <a:pt x="385" y="372"/>
                  </a:lnTo>
                  <a:lnTo>
                    <a:pt x="385" y="372"/>
                  </a:lnTo>
                  <a:lnTo>
                    <a:pt x="393" y="364"/>
                  </a:lnTo>
                  <a:lnTo>
                    <a:pt x="400" y="354"/>
                  </a:lnTo>
                  <a:lnTo>
                    <a:pt x="406" y="344"/>
                  </a:lnTo>
                  <a:lnTo>
                    <a:pt x="412" y="333"/>
                  </a:lnTo>
                  <a:lnTo>
                    <a:pt x="415" y="323"/>
                  </a:lnTo>
                  <a:lnTo>
                    <a:pt x="418" y="311"/>
                  </a:lnTo>
                  <a:lnTo>
                    <a:pt x="420" y="299"/>
                  </a:lnTo>
                  <a:lnTo>
                    <a:pt x="421" y="287"/>
                  </a:lnTo>
                  <a:lnTo>
                    <a:pt x="421" y="287"/>
                  </a:lnTo>
                  <a:lnTo>
                    <a:pt x="420" y="275"/>
                  </a:lnTo>
                  <a:lnTo>
                    <a:pt x="418" y="264"/>
                  </a:lnTo>
                  <a:lnTo>
                    <a:pt x="415" y="252"/>
                  </a:lnTo>
                  <a:lnTo>
                    <a:pt x="412" y="241"/>
                  </a:lnTo>
                  <a:lnTo>
                    <a:pt x="406" y="230"/>
                  </a:lnTo>
                  <a:lnTo>
                    <a:pt x="400" y="220"/>
                  </a:lnTo>
                  <a:lnTo>
                    <a:pt x="393" y="211"/>
                  </a:lnTo>
                  <a:lnTo>
                    <a:pt x="385" y="202"/>
                  </a:lnTo>
                  <a:lnTo>
                    <a:pt x="385" y="202"/>
                  </a:lnTo>
                  <a:lnTo>
                    <a:pt x="376" y="193"/>
                  </a:lnTo>
                  <a:lnTo>
                    <a:pt x="367" y="187"/>
                  </a:lnTo>
                  <a:lnTo>
                    <a:pt x="356" y="181"/>
                  </a:lnTo>
                  <a:lnTo>
                    <a:pt x="346" y="175"/>
                  </a:lnTo>
                  <a:lnTo>
                    <a:pt x="334" y="172"/>
                  </a:lnTo>
                  <a:lnTo>
                    <a:pt x="323" y="168"/>
                  </a:lnTo>
                  <a:lnTo>
                    <a:pt x="311" y="167"/>
                  </a:lnTo>
                  <a:lnTo>
                    <a:pt x="300" y="166"/>
                  </a:lnTo>
                  <a:lnTo>
                    <a:pt x="300" y="166"/>
                  </a:lnTo>
                  <a:lnTo>
                    <a:pt x="287" y="167"/>
                  </a:lnTo>
                  <a:lnTo>
                    <a:pt x="276" y="169"/>
                  </a:lnTo>
                  <a:lnTo>
                    <a:pt x="264" y="172"/>
                  </a:lnTo>
                  <a:lnTo>
                    <a:pt x="253" y="176"/>
                  </a:lnTo>
                  <a:lnTo>
                    <a:pt x="242" y="181"/>
                  </a:lnTo>
                  <a:lnTo>
                    <a:pt x="232" y="187"/>
                  </a:lnTo>
                  <a:lnTo>
                    <a:pt x="223" y="193"/>
                  </a:lnTo>
                  <a:lnTo>
                    <a:pt x="215" y="202"/>
                  </a:lnTo>
                  <a:lnTo>
                    <a:pt x="206" y="211"/>
                  </a:lnTo>
                  <a:lnTo>
                    <a:pt x="200" y="220"/>
                  </a:lnTo>
                  <a:lnTo>
                    <a:pt x="194" y="229"/>
                  </a:lnTo>
                  <a:lnTo>
                    <a:pt x="188" y="240"/>
                  </a:lnTo>
                  <a:lnTo>
                    <a:pt x="185" y="251"/>
                  </a:lnTo>
                  <a:lnTo>
                    <a:pt x="181" y="263"/>
                  </a:lnTo>
                  <a:lnTo>
                    <a:pt x="180" y="275"/>
                  </a:lnTo>
                  <a:lnTo>
                    <a:pt x="179" y="287"/>
                  </a:lnTo>
                  <a:lnTo>
                    <a:pt x="179" y="287"/>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 name="Freeform 42"/>
            <p:cNvSpPr>
              <a:spLocks noEditPoints="1"/>
            </p:cNvSpPr>
            <p:nvPr userDrawn="1"/>
          </p:nvSpPr>
          <p:spPr bwMode="auto">
            <a:xfrm>
              <a:off x="4129088" y="2990851"/>
              <a:ext cx="225425" cy="234950"/>
            </a:xfrm>
            <a:custGeom>
              <a:avLst/>
              <a:gdLst>
                <a:gd name="T0" fmla="*/ 112 w 286"/>
                <a:gd name="T1" fmla="*/ 295 h 297"/>
                <a:gd name="T2" fmla="*/ 31 w 286"/>
                <a:gd name="T3" fmla="*/ 246 h 297"/>
                <a:gd name="T4" fmla="*/ 1 w 286"/>
                <a:gd name="T5" fmla="*/ 198 h 297"/>
                <a:gd name="T6" fmla="*/ 24 w 286"/>
                <a:gd name="T7" fmla="*/ 161 h 297"/>
                <a:gd name="T8" fmla="*/ 1 w 286"/>
                <a:gd name="T9" fmla="*/ 98 h 297"/>
                <a:gd name="T10" fmla="*/ 31 w 286"/>
                <a:gd name="T11" fmla="*/ 48 h 297"/>
                <a:gd name="T12" fmla="*/ 114 w 286"/>
                <a:gd name="T13" fmla="*/ 3 h 297"/>
                <a:gd name="T14" fmla="*/ 171 w 286"/>
                <a:gd name="T15" fmla="*/ 1 h 297"/>
                <a:gd name="T16" fmla="*/ 192 w 286"/>
                <a:gd name="T17" fmla="*/ 39 h 297"/>
                <a:gd name="T18" fmla="*/ 257 w 286"/>
                <a:gd name="T19" fmla="*/ 52 h 297"/>
                <a:gd name="T20" fmla="*/ 286 w 286"/>
                <a:gd name="T21" fmla="*/ 102 h 297"/>
                <a:gd name="T22" fmla="*/ 283 w 286"/>
                <a:gd name="T23" fmla="*/ 196 h 297"/>
                <a:gd name="T24" fmla="*/ 257 w 286"/>
                <a:gd name="T25" fmla="*/ 246 h 297"/>
                <a:gd name="T26" fmla="*/ 213 w 286"/>
                <a:gd name="T27" fmla="*/ 244 h 297"/>
                <a:gd name="T28" fmla="*/ 170 w 286"/>
                <a:gd name="T29" fmla="*/ 296 h 297"/>
                <a:gd name="T30" fmla="*/ 166 w 286"/>
                <a:gd name="T31" fmla="*/ 297 h 297"/>
                <a:gd name="T32" fmla="*/ 250 w 286"/>
                <a:gd name="T33" fmla="*/ 170 h 297"/>
                <a:gd name="T34" fmla="*/ 249 w 286"/>
                <a:gd name="T35" fmla="*/ 133 h 297"/>
                <a:gd name="T36" fmla="*/ 216 w 286"/>
                <a:gd name="T37" fmla="*/ 67 h 297"/>
                <a:gd name="T38" fmla="*/ 183 w 286"/>
                <a:gd name="T39" fmla="*/ 49 h 297"/>
                <a:gd name="T40" fmla="*/ 109 w 286"/>
                <a:gd name="T41" fmla="*/ 45 h 297"/>
                <a:gd name="T42" fmla="*/ 77 w 286"/>
                <a:gd name="T43" fmla="*/ 64 h 297"/>
                <a:gd name="T44" fmla="*/ 36 w 286"/>
                <a:gd name="T45" fmla="*/ 126 h 297"/>
                <a:gd name="T46" fmla="*/ 37 w 286"/>
                <a:gd name="T47" fmla="*/ 163 h 297"/>
                <a:gd name="T48" fmla="*/ 71 w 286"/>
                <a:gd name="T49" fmla="*/ 230 h 297"/>
                <a:gd name="T50" fmla="*/ 103 w 286"/>
                <a:gd name="T51" fmla="*/ 247 h 297"/>
                <a:gd name="T52" fmla="*/ 178 w 286"/>
                <a:gd name="T53" fmla="*/ 252 h 297"/>
                <a:gd name="T54" fmla="*/ 209 w 286"/>
                <a:gd name="T55" fmla="*/ 232 h 297"/>
                <a:gd name="T56" fmla="*/ 212 w 286"/>
                <a:gd name="T57" fmla="*/ 232 h 297"/>
                <a:gd name="T58" fmla="*/ 76 w 286"/>
                <a:gd name="T59" fmla="*/ 156 h 297"/>
                <a:gd name="T60" fmla="*/ 83 w 286"/>
                <a:gd name="T61" fmla="*/ 117 h 297"/>
                <a:gd name="T62" fmla="*/ 110 w 286"/>
                <a:gd name="T63" fmla="*/ 90 h 297"/>
                <a:gd name="T64" fmla="*/ 143 w 286"/>
                <a:gd name="T65" fmla="*/ 80 h 297"/>
                <a:gd name="T66" fmla="*/ 170 w 286"/>
                <a:gd name="T67" fmla="*/ 86 h 297"/>
                <a:gd name="T68" fmla="*/ 197 w 286"/>
                <a:gd name="T69" fmla="*/ 108 h 297"/>
                <a:gd name="T70" fmla="*/ 208 w 286"/>
                <a:gd name="T71" fmla="*/ 128 h 297"/>
                <a:gd name="T72" fmla="*/ 203 w 286"/>
                <a:gd name="T73" fmla="*/ 178 h 297"/>
                <a:gd name="T74" fmla="*/ 175 w 286"/>
                <a:gd name="T75" fmla="*/ 207 h 297"/>
                <a:gd name="T76" fmla="*/ 151 w 286"/>
                <a:gd name="T77" fmla="*/ 215 h 297"/>
                <a:gd name="T78" fmla="*/ 125 w 286"/>
                <a:gd name="T79" fmla="*/ 213 h 297"/>
                <a:gd name="T80" fmla="*/ 95 w 286"/>
                <a:gd name="T81" fmla="*/ 196 h 297"/>
                <a:gd name="T82" fmla="*/ 117 w 286"/>
                <a:gd name="T83" fmla="*/ 100 h 297"/>
                <a:gd name="T84" fmla="*/ 94 w 286"/>
                <a:gd name="T85" fmla="*/ 123 h 297"/>
                <a:gd name="T86" fmla="*/ 88 w 286"/>
                <a:gd name="T87" fmla="*/ 154 h 297"/>
                <a:gd name="T88" fmla="*/ 99 w 286"/>
                <a:gd name="T89" fmla="*/ 182 h 297"/>
                <a:gd name="T90" fmla="*/ 121 w 286"/>
                <a:gd name="T91" fmla="*/ 199 h 297"/>
                <a:gd name="T92" fmla="*/ 143 w 286"/>
                <a:gd name="T93" fmla="*/ 204 h 297"/>
                <a:gd name="T94" fmla="*/ 170 w 286"/>
                <a:gd name="T95" fmla="*/ 197 h 297"/>
                <a:gd name="T96" fmla="*/ 193 w 286"/>
                <a:gd name="T97" fmla="*/ 174 h 297"/>
                <a:gd name="T98" fmla="*/ 196 w 286"/>
                <a:gd name="T99" fmla="*/ 132 h 297"/>
                <a:gd name="T100" fmla="*/ 182 w 286"/>
                <a:gd name="T101" fmla="*/ 109 h 297"/>
                <a:gd name="T102" fmla="*/ 158 w 286"/>
                <a:gd name="T103" fmla="*/ 95 h 297"/>
                <a:gd name="T104" fmla="*/ 136 w 286"/>
                <a:gd name="T105" fmla="*/ 93 h 297"/>
                <a:gd name="T106" fmla="*/ 117 w 286"/>
                <a:gd name="T107" fmla="*/ 1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97">
                  <a:moveTo>
                    <a:pt x="166" y="297"/>
                  </a:moveTo>
                  <a:lnTo>
                    <a:pt x="115" y="296"/>
                  </a:lnTo>
                  <a:lnTo>
                    <a:pt x="115" y="296"/>
                  </a:lnTo>
                  <a:lnTo>
                    <a:pt x="112" y="295"/>
                  </a:lnTo>
                  <a:lnTo>
                    <a:pt x="110" y="292"/>
                  </a:lnTo>
                  <a:lnTo>
                    <a:pt x="95" y="257"/>
                  </a:lnTo>
                  <a:lnTo>
                    <a:pt x="69" y="243"/>
                  </a:lnTo>
                  <a:lnTo>
                    <a:pt x="31" y="246"/>
                  </a:lnTo>
                  <a:lnTo>
                    <a:pt x="31" y="246"/>
                  </a:lnTo>
                  <a:lnTo>
                    <a:pt x="29" y="245"/>
                  </a:lnTo>
                  <a:lnTo>
                    <a:pt x="26" y="243"/>
                  </a:lnTo>
                  <a:lnTo>
                    <a:pt x="1" y="198"/>
                  </a:lnTo>
                  <a:lnTo>
                    <a:pt x="1" y="198"/>
                  </a:lnTo>
                  <a:lnTo>
                    <a:pt x="0" y="194"/>
                  </a:lnTo>
                  <a:lnTo>
                    <a:pt x="1" y="191"/>
                  </a:lnTo>
                  <a:lnTo>
                    <a:pt x="24" y="161"/>
                  </a:lnTo>
                  <a:lnTo>
                    <a:pt x="24" y="132"/>
                  </a:lnTo>
                  <a:lnTo>
                    <a:pt x="3" y="101"/>
                  </a:lnTo>
                  <a:lnTo>
                    <a:pt x="3" y="101"/>
                  </a:lnTo>
                  <a:lnTo>
                    <a:pt x="1" y="98"/>
                  </a:lnTo>
                  <a:lnTo>
                    <a:pt x="3" y="94"/>
                  </a:lnTo>
                  <a:lnTo>
                    <a:pt x="29" y="50"/>
                  </a:lnTo>
                  <a:lnTo>
                    <a:pt x="29" y="50"/>
                  </a:lnTo>
                  <a:lnTo>
                    <a:pt x="31" y="48"/>
                  </a:lnTo>
                  <a:lnTo>
                    <a:pt x="35" y="47"/>
                  </a:lnTo>
                  <a:lnTo>
                    <a:pt x="73" y="52"/>
                  </a:lnTo>
                  <a:lnTo>
                    <a:pt x="98" y="38"/>
                  </a:lnTo>
                  <a:lnTo>
                    <a:pt x="114" y="3"/>
                  </a:lnTo>
                  <a:lnTo>
                    <a:pt x="114" y="3"/>
                  </a:lnTo>
                  <a:lnTo>
                    <a:pt x="117" y="1"/>
                  </a:lnTo>
                  <a:lnTo>
                    <a:pt x="120" y="0"/>
                  </a:lnTo>
                  <a:lnTo>
                    <a:pt x="171" y="1"/>
                  </a:lnTo>
                  <a:lnTo>
                    <a:pt x="171" y="1"/>
                  </a:lnTo>
                  <a:lnTo>
                    <a:pt x="174" y="2"/>
                  </a:lnTo>
                  <a:lnTo>
                    <a:pt x="177" y="4"/>
                  </a:lnTo>
                  <a:lnTo>
                    <a:pt x="192" y="39"/>
                  </a:lnTo>
                  <a:lnTo>
                    <a:pt x="216" y="54"/>
                  </a:lnTo>
                  <a:lnTo>
                    <a:pt x="254" y="50"/>
                  </a:lnTo>
                  <a:lnTo>
                    <a:pt x="254" y="50"/>
                  </a:lnTo>
                  <a:lnTo>
                    <a:pt x="257" y="52"/>
                  </a:lnTo>
                  <a:lnTo>
                    <a:pt x="259" y="54"/>
                  </a:lnTo>
                  <a:lnTo>
                    <a:pt x="285" y="99"/>
                  </a:lnTo>
                  <a:lnTo>
                    <a:pt x="285" y="99"/>
                  </a:lnTo>
                  <a:lnTo>
                    <a:pt x="286" y="102"/>
                  </a:lnTo>
                  <a:lnTo>
                    <a:pt x="285" y="106"/>
                  </a:lnTo>
                  <a:lnTo>
                    <a:pt x="262" y="136"/>
                  </a:lnTo>
                  <a:lnTo>
                    <a:pt x="261" y="164"/>
                  </a:lnTo>
                  <a:lnTo>
                    <a:pt x="283" y="196"/>
                  </a:lnTo>
                  <a:lnTo>
                    <a:pt x="283" y="196"/>
                  </a:lnTo>
                  <a:lnTo>
                    <a:pt x="284" y="199"/>
                  </a:lnTo>
                  <a:lnTo>
                    <a:pt x="284" y="202"/>
                  </a:lnTo>
                  <a:lnTo>
                    <a:pt x="257" y="246"/>
                  </a:lnTo>
                  <a:lnTo>
                    <a:pt x="257" y="246"/>
                  </a:lnTo>
                  <a:lnTo>
                    <a:pt x="254" y="249"/>
                  </a:lnTo>
                  <a:lnTo>
                    <a:pt x="251" y="250"/>
                  </a:lnTo>
                  <a:lnTo>
                    <a:pt x="213" y="244"/>
                  </a:lnTo>
                  <a:lnTo>
                    <a:pt x="188" y="259"/>
                  </a:lnTo>
                  <a:lnTo>
                    <a:pt x="172" y="294"/>
                  </a:lnTo>
                  <a:lnTo>
                    <a:pt x="172" y="294"/>
                  </a:lnTo>
                  <a:lnTo>
                    <a:pt x="170" y="296"/>
                  </a:lnTo>
                  <a:lnTo>
                    <a:pt x="166" y="297"/>
                  </a:lnTo>
                  <a:lnTo>
                    <a:pt x="166" y="297"/>
                  </a:lnTo>
                  <a:lnTo>
                    <a:pt x="166" y="297"/>
                  </a:lnTo>
                  <a:lnTo>
                    <a:pt x="166" y="297"/>
                  </a:lnTo>
                  <a:close/>
                  <a:moveTo>
                    <a:pt x="212" y="232"/>
                  </a:moveTo>
                  <a:lnTo>
                    <a:pt x="248" y="237"/>
                  </a:lnTo>
                  <a:lnTo>
                    <a:pt x="271" y="199"/>
                  </a:lnTo>
                  <a:lnTo>
                    <a:pt x="250" y="170"/>
                  </a:lnTo>
                  <a:lnTo>
                    <a:pt x="250" y="170"/>
                  </a:lnTo>
                  <a:lnTo>
                    <a:pt x="249" y="167"/>
                  </a:lnTo>
                  <a:lnTo>
                    <a:pt x="249" y="133"/>
                  </a:lnTo>
                  <a:lnTo>
                    <a:pt x="249" y="133"/>
                  </a:lnTo>
                  <a:lnTo>
                    <a:pt x="250" y="130"/>
                  </a:lnTo>
                  <a:lnTo>
                    <a:pt x="272" y="101"/>
                  </a:lnTo>
                  <a:lnTo>
                    <a:pt x="251" y="63"/>
                  </a:lnTo>
                  <a:lnTo>
                    <a:pt x="216" y="67"/>
                  </a:lnTo>
                  <a:lnTo>
                    <a:pt x="216" y="67"/>
                  </a:lnTo>
                  <a:lnTo>
                    <a:pt x="211" y="65"/>
                  </a:lnTo>
                  <a:lnTo>
                    <a:pt x="183" y="49"/>
                  </a:lnTo>
                  <a:lnTo>
                    <a:pt x="183" y="49"/>
                  </a:lnTo>
                  <a:lnTo>
                    <a:pt x="181" y="46"/>
                  </a:lnTo>
                  <a:lnTo>
                    <a:pt x="166" y="12"/>
                  </a:lnTo>
                  <a:lnTo>
                    <a:pt x="124" y="12"/>
                  </a:lnTo>
                  <a:lnTo>
                    <a:pt x="109" y="45"/>
                  </a:lnTo>
                  <a:lnTo>
                    <a:pt x="109" y="45"/>
                  </a:lnTo>
                  <a:lnTo>
                    <a:pt x="106" y="48"/>
                  </a:lnTo>
                  <a:lnTo>
                    <a:pt x="77" y="64"/>
                  </a:lnTo>
                  <a:lnTo>
                    <a:pt x="77" y="64"/>
                  </a:lnTo>
                  <a:lnTo>
                    <a:pt x="73" y="64"/>
                  </a:lnTo>
                  <a:lnTo>
                    <a:pt x="37" y="60"/>
                  </a:lnTo>
                  <a:lnTo>
                    <a:pt x="15" y="96"/>
                  </a:lnTo>
                  <a:lnTo>
                    <a:pt x="36" y="126"/>
                  </a:lnTo>
                  <a:lnTo>
                    <a:pt x="36" y="126"/>
                  </a:lnTo>
                  <a:lnTo>
                    <a:pt x="37" y="130"/>
                  </a:lnTo>
                  <a:lnTo>
                    <a:pt x="37" y="163"/>
                  </a:lnTo>
                  <a:lnTo>
                    <a:pt x="37" y="163"/>
                  </a:lnTo>
                  <a:lnTo>
                    <a:pt x="36" y="167"/>
                  </a:lnTo>
                  <a:lnTo>
                    <a:pt x="14" y="196"/>
                  </a:lnTo>
                  <a:lnTo>
                    <a:pt x="35" y="234"/>
                  </a:lnTo>
                  <a:lnTo>
                    <a:pt x="71" y="230"/>
                  </a:lnTo>
                  <a:lnTo>
                    <a:pt x="71" y="230"/>
                  </a:lnTo>
                  <a:lnTo>
                    <a:pt x="74" y="230"/>
                  </a:lnTo>
                  <a:lnTo>
                    <a:pt x="103" y="247"/>
                  </a:lnTo>
                  <a:lnTo>
                    <a:pt x="103" y="247"/>
                  </a:lnTo>
                  <a:lnTo>
                    <a:pt x="105" y="251"/>
                  </a:lnTo>
                  <a:lnTo>
                    <a:pt x="119" y="283"/>
                  </a:lnTo>
                  <a:lnTo>
                    <a:pt x="163" y="284"/>
                  </a:lnTo>
                  <a:lnTo>
                    <a:pt x="178" y="252"/>
                  </a:lnTo>
                  <a:lnTo>
                    <a:pt x="178" y="252"/>
                  </a:lnTo>
                  <a:lnTo>
                    <a:pt x="180" y="249"/>
                  </a:lnTo>
                  <a:lnTo>
                    <a:pt x="209" y="232"/>
                  </a:lnTo>
                  <a:lnTo>
                    <a:pt x="209" y="232"/>
                  </a:lnTo>
                  <a:lnTo>
                    <a:pt x="212" y="232"/>
                  </a:lnTo>
                  <a:lnTo>
                    <a:pt x="212" y="232"/>
                  </a:lnTo>
                  <a:lnTo>
                    <a:pt x="212" y="232"/>
                  </a:lnTo>
                  <a:lnTo>
                    <a:pt x="212" y="232"/>
                  </a:lnTo>
                  <a:close/>
                  <a:moveTo>
                    <a:pt x="84" y="181"/>
                  </a:moveTo>
                  <a:lnTo>
                    <a:pt x="84" y="181"/>
                  </a:lnTo>
                  <a:lnTo>
                    <a:pt x="79" y="169"/>
                  </a:lnTo>
                  <a:lnTo>
                    <a:pt x="76" y="156"/>
                  </a:lnTo>
                  <a:lnTo>
                    <a:pt x="75" y="143"/>
                  </a:lnTo>
                  <a:lnTo>
                    <a:pt x="79" y="130"/>
                  </a:lnTo>
                  <a:lnTo>
                    <a:pt x="79" y="130"/>
                  </a:lnTo>
                  <a:lnTo>
                    <a:pt x="83" y="117"/>
                  </a:lnTo>
                  <a:lnTo>
                    <a:pt x="90" y="107"/>
                  </a:lnTo>
                  <a:lnTo>
                    <a:pt x="99" y="96"/>
                  </a:lnTo>
                  <a:lnTo>
                    <a:pt x="110" y="90"/>
                  </a:lnTo>
                  <a:lnTo>
                    <a:pt x="110" y="90"/>
                  </a:lnTo>
                  <a:lnTo>
                    <a:pt x="118" y="86"/>
                  </a:lnTo>
                  <a:lnTo>
                    <a:pt x="126" y="83"/>
                  </a:lnTo>
                  <a:lnTo>
                    <a:pt x="134" y="82"/>
                  </a:lnTo>
                  <a:lnTo>
                    <a:pt x="143" y="80"/>
                  </a:lnTo>
                  <a:lnTo>
                    <a:pt x="143" y="80"/>
                  </a:lnTo>
                  <a:lnTo>
                    <a:pt x="152" y="82"/>
                  </a:lnTo>
                  <a:lnTo>
                    <a:pt x="160" y="83"/>
                  </a:lnTo>
                  <a:lnTo>
                    <a:pt x="170" y="86"/>
                  </a:lnTo>
                  <a:lnTo>
                    <a:pt x="178" y="90"/>
                  </a:lnTo>
                  <a:lnTo>
                    <a:pt x="185" y="95"/>
                  </a:lnTo>
                  <a:lnTo>
                    <a:pt x="192" y="101"/>
                  </a:lnTo>
                  <a:lnTo>
                    <a:pt x="197" y="108"/>
                  </a:lnTo>
                  <a:lnTo>
                    <a:pt x="202" y="115"/>
                  </a:lnTo>
                  <a:lnTo>
                    <a:pt x="202" y="115"/>
                  </a:lnTo>
                  <a:lnTo>
                    <a:pt x="205" y="122"/>
                  </a:lnTo>
                  <a:lnTo>
                    <a:pt x="208" y="128"/>
                  </a:lnTo>
                  <a:lnTo>
                    <a:pt x="210" y="141"/>
                  </a:lnTo>
                  <a:lnTo>
                    <a:pt x="210" y="154"/>
                  </a:lnTo>
                  <a:lnTo>
                    <a:pt x="208" y="167"/>
                  </a:lnTo>
                  <a:lnTo>
                    <a:pt x="203" y="178"/>
                  </a:lnTo>
                  <a:lnTo>
                    <a:pt x="196" y="190"/>
                  </a:lnTo>
                  <a:lnTo>
                    <a:pt x="187" y="199"/>
                  </a:lnTo>
                  <a:lnTo>
                    <a:pt x="181" y="204"/>
                  </a:lnTo>
                  <a:lnTo>
                    <a:pt x="175" y="207"/>
                  </a:lnTo>
                  <a:lnTo>
                    <a:pt x="175" y="207"/>
                  </a:lnTo>
                  <a:lnTo>
                    <a:pt x="168" y="211"/>
                  </a:lnTo>
                  <a:lnTo>
                    <a:pt x="160" y="214"/>
                  </a:lnTo>
                  <a:lnTo>
                    <a:pt x="151" y="215"/>
                  </a:lnTo>
                  <a:lnTo>
                    <a:pt x="143" y="216"/>
                  </a:lnTo>
                  <a:lnTo>
                    <a:pt x="143" y="216"/>
                  </a:lnTo>
                  <a:lnTo>
                    <a:pt x="134" y="215"/>
                  </a:lnTo>
                  <a:lnTo>
                    <a:pt x="125" y="213"/>
                  </a:lnTo>
                  <a:lnTo>
                    <a:pt x="117" y="211"/>
                  </a:lnTo>
                  <a:lnTo>
                    <a:pt x="109" y="206"/>
                  </a:lnTo>
                  <a:lnTo>
                    <a:pt x="102" y="201"/>
                  </a:lnTo>
                  <a:lnTo>
                    <a:pt x="95" y="196"/>
                  </a:lnTo>
                  <a:lnTo>
                    <a:pt x="89" y="189"/>
                  </a:lnTo>
                  <a:lnTo>
                    <a:pt x="84" y="181"/>
                  </a:lnTo>
                  <a:lnTo>
                    <a:pt x="84" y="181"/>
                  </a:lnTo>
                  <a:close/>
                  <a:moveTo>
                    <a:pt x="117" y="100"/>
                  </a:moveTo>
                  <a:lnTo>
                    <a:pt x="117" y="100"/>
                  </a:lnTo>
                  <a:lnTo>
                    <a:pt x="107" y="106"/>
                  </a:lnTo>
                  <a:lnTo>
                    <a:pt x="99" y="114"/>
                  </a:lnTo>
                  <a:lnTo>
                    <a:pt x="94" y="123"/>
                  </a:lnTo>
                  <a:lnTo>
                    <a:pt x="90" y="133"/>
                  </a:lnTo>
                  <a:lnTo>
                    <a:pt x="90" y="133"/>
                  </a:lnTo>
                  <a:lnTo>
                    <a:pt x="88" y="144"/>
                  </a:lnTo>
                  <a:lnTo>
                    <a:pt x="88" y="154"/>
                  </a:lnTo>
                  <a:lnTo>
                    <a:pt x="90" y="166"/>
                  </a:lnTo>
                  <a:lnTo>
                    <a:pt x="95" y="175"/>
                  </a:lnTo>
                  <a:lnTo>
                    <a:pt x="95" y="175"/>
                  </a:lnTo>
                  <a:lnTo>
                    <a:pt x="99" y="182"/>
                  </a:lnTo>
                  <a:lnTo>
                    <a:pt x="104" y="186"/>
                  </a:lnTo>
                  <a:lnTo>
                    <a:pt x="109" y="192"/>
                  </a:lnTo>
                  <a:lnTo>
                    <a:pt x="115" y="196"/>
                  </a:lnTo>
                  <a:lnTo>
                    <a:pt x="121" y="199"/>
                  </a:lnTo>
                  <a:lnTo>
                    <a:pt x="128" y="201"/>
                  </a:lnTo>
                  <a:lnTo>
                    <a:pt x="135" y="202"/>
                  </a:lnTo>
                  <a:lnTo>
                    <a:pt x="143" y="204"/>
                  </a:lnTo>
                  <a:lnTo>
                    <a:pt x="143" y="204"/>
                  </a:lnTo>
                  <a:lnTo>
                    <a:pt x="150" y="202"/>
                  </a:lnTo>
                  <a:lnTo>
                    <a:pt x="157" y="201"/>
                  </a:lnTo>
                  <a:lnTo>
                    <a:pt x="164" y="199"/>
                  </a:lnTo>
                  <a:lnTo>
                    <a:pt x="170" y="197"/>
                  </a:lnTo>
                  <a:lnTo>
                    <a:pt x="170" y="197"/>
                  </a:lnTo>
                  <a:lnTo>
                    <a:pt x="179" y="190"/>
                  </a:lnTo>
                  <a:lnTo>
                    <a:pt x="187" y="182"/>
                  </a:lnTo>
                  <a:lnTo>
                    <a:pt x="193" y="174"/>
                  </a:lnTo>
                  <a:lnTo>
                    <a:pt x="196" y="163"/>
                  </a:lnTo>
                  <a:lnTo>
                    <a:pt x="198" y="153"/>
                  </a:lnTo>
                  <a:lnTo>
                    <a:pt x="197" y="143"/>
                  </a:lnTo>
                  <a:lnTo>
                    <a:pt x="196" y="132"/>
                  </a:lnTo>
                  <a:lnTo>
                    <a:pt x="192" y="122"/>
                  </a:lnTo>
                  <a:lnTo>
                    <a:pt x="192" y="122"/>
                  </a:lnTo>
                  <a:lnTo>
                    <a:pt x="187" y="115"/>
                  </a:lnTo>
                  <a:lnTo>
                    <a:pt x="182" y="109"/>
                  </a:lnTo>
                  <a:lnTo>
                    <a:pt x="177" y="105"/>
                  </a:lnTo>
                  <a:lnTo>
                    <a:pt x="171" y="101"/>
                  </a:lnTo>
                  <a:lnTo>
                    <a:pt x="164" y="98"/>
                  </a:lnTo>
                  <a:lnTo>
                    <a:pt x="158" y="95"/>
                  </a:lnTo>
                  <a:lnTo>
                    <a:pt x="150" y="93"/>
                  </a:lnTo>
                  <a:lnTo>
                    <a:pt x="143" y="93"/>
                  </a:lnTo>
                  <a:lnTo>
                    <a:pt x="143" y="93"/>
                  </a:lnTo>
                  <a:lnTo>
                    <a:pt x="136" y="93"/>
                  </a:lnTo>
                  <a:lnTo>
                    <a:pt x="129" y="95"/>
                  </a:lnTo>
                  <a:lnTo>
                    <a:pt x="122" y="96"/>
                  </a:lnTo>
                  <a:lnTo>
                    <a:pt x="117" y="100"/>
                  </a:lnTo>
                  <a:lnTo>
                    <a:pt x="117" y="100"/>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8" name="Group 87"/>
          <p:cNvGrpSpPr/>
          <p:nvPr userDrawn="1"/>
        </p:nvGrpSpPr>
        <p:grpSpPr>
          <a:xfrm>
            <a:off x="6379635" y="4690998"/>
            <a:ext cx="768351" cy="651933"/>
            <a:chOff x="4784726" y="3584576"/>
            <a:chExt cx="576263" cy="488950"/>
          </a:xfrm>
        </p:grpSpPr>
        <p:sp>
          <p:nvSpPr>
            <p:cNvPr id="84" name="Freeform 43"/>
            <p:cNvSpPr>
              <a:spLocks noEditPoints="1"/>
            </p:cNvSpPr>
            <p:nvPr userDrawn="1"/>
          </p:nvSpPr>
          <p:spPr bwMode="auto">
            <a:xfrm>
              <a:off x="4784726" y="3584576"/>
              <a:ext cx="576263" cy="204788"/>
            </a:xfrm>
            <a:custGeom>
              <a:avLst/>
              <a:gdLst>
                <a:gd name="T0" fmla="*/ 497 w 726"/>
                <a:gd name="T1" fmla="*/ 97 h 259"/>
                <a:gd name="T2" fmla="*/ 465 w 726"/>
                <a:gd name="T3" fmla="*/ 44 h 259"/>
                <a:gd name="T4" fmla="*/ 413 w 726"/>
                <a:gd name="T5" fmla="*/ 10 h 259"/>
                <a:gd name="T6" fmla="*/ 363 w 726"/>
                <a:gd name="T7" fmla="*/ 0 h 259"/>
                <a:gd name="T8" fmla="*/ 301 w 726"/>
                <a:gd name="T9" fmla="*/ 14 h 259"/>
                <a:gd name="T10" fmla="*/ 254 w 726"/>
                <a:gd name="T11" fmla="*/ 53 h 259"/>
                <a:gd name="T12" fmla="*/ 226 w 726"/>
                <a:gd name="T13" fmla="*/ 110 h 259"/>
                <a:gd name="T14" fmla="*/ 81 w 726"/>
                <a:gd name="T15" fmla="*/ 125 h 259"/>
                <a:gd name="T16" fmla="*/ 37 w 726"/>
                <a:gd name="T17" fmla="*/ 146 h 259"/>
                <a:gd name="T18" fmla="*/ 8 w 726"/>
                <a:gd name="T19" fmla="*/ 185 h 259"/>
                <a:gd name="T20" fmla="*/ 0 w 726"/>
                <a:gd name="T21" fmla="*/ 259 h 259"/>
                <a:gd name="T22" fmla="*/ 181 w 726"/>
                <a:gd name="T23" fmla="*/ 234 h 259"/>
                <a:gd name="T24" fmla="*/ 218 w 726"/>
                <a:gd name="T25" fmla="*/ 233 h 259"/>
                <a:gd name="T26" fmla="*/ 503 w 726"/>
                <a:gd name="T27" fmla="*/ 259 h 259"/>
                <a:gd name="T28" fmla="*/ 508 w 726"/>
                <a:gd name="T29" fmla="*/ 233 h 259"/>
                <a:gd name="T30" fmla="*/ 545 w 726"/>
                <a:gd name="T31" fmla="*/ 234 h 259"/>
                <a:gd name="T32" fmla="*/ 726 w 726"/>
                <a:gd name="T33" fmla="*/ 224 h 259"/>
                <a:gd name="T34" fmla="*/ 718 w 726"/>
                <a:gd name="T35" fmla="*/ 185 h 259"/>
                <a:gd name="T36" fmla="*/ 689 w 726"/>
                <a:gd name="T37" fmla="*/ 146 h 259"/>
                <a:gd name="T38" fmla="*/ 646 w 726"/>
                <a:gd name="T39" fmla="*/ 125 h 259"/>
                <a:gd name="T40" fmla="*/ 363 w 726"/>
                <a:gd name="T41" fmla="*/ 12 h 259"/>
                <a:gd name="T42" fmla="*/ 419 w 726"/>
                <a:gd name="T43" fmla="*/ 26 h 259"/>
                <a:gd name="T44" fmla="*/ 462 w 726"/>
                <a:gd name="T45" fmla="*/ 60 h 259"/>
                <a:gd name="T46" fmla="*/ 488 w 726"/>
                <a:gd name="T47" fmla="*/ 111 h 259"/>
                <a:gd name="T48" fmla="*/ 454 w 726"/>
                <a:gd name="T49" fmla="*/ 106 h 259"/>
                <a:gd name="T50" fmla="*/ 431 w 726"/>
                <a:gd name="T51" fmla="*/ 72 h 259"/>
                <a:gd name="T52" fmla="*/ 397 w 726"/>
                <a:gd name="T53" fmla="*/ 50 h 259"/>
                <a:gd name="T54" fmla="*/ 363 w 726"/>
                <a:gd name="T55" fmla="*/ 44 h 259"/>
                <a:gd name="T56" fmla="*/ 322 w 726"/>
                <a:gd name="T57" fmla="*/ 52 h 259"/>
                <a:gd name="T58" fmla="*/ 290 w 726"/>
                <a:gd name="T59" fmla="*/ 78 h 259"/>
                <a:gd name="T60" fmla="*/ 270 w 726"/>
                <a:gd name="T61" fmla="*/ 115 h 259"/>
                <a:gd name="T62" fmla="*/ 241 w 726"/>
                <a:gd name="T63" fmla="*/ 101 h 259"/>
                <a:gd name="T64" fmla="*/ 271 w 726"/>
                <a:gd name="T65" fmla="*/ 52 h 259"/>
                <a:gd name="T66" fmla="*/ 317 w 726"/>
                <a:gd name="T67" fmla="*/ 21 h 259"/>
                <a:gd name="T68" fmla="*/ 363 w 726"/>
                <a:gd name="T69" fmla="*/ 12 h 259"/>
                <a:gd name="T70" fmla="*/ 405 w 726"/>
                <a:gd name="T71" fmla="*/ 67 h 259"/>
                <a:gd name="T72" fmla="*/ 446 w 726"/>
                <a:gd name="T73" fmla="*/ 123 h 259"/>
                <a:gd name="T74" fmla="*/ 300 w 726"/>
                <a:gd name="T75" fmla="*/ 85 h 259"/>
                <a:gd name="T76" fmla="*/ 363 w 726"/>
                <a:gd name="T77" fmla="*/ 56 h 259"/>
                <a:gd name="T78" fmla="*/ 559 w 726"/>
                <a:gd name="T79" fmla="*/ 240 h 259"/>
                <a:gd name="T80" fmla="*/ 551 w 726"/>
                <a:gd name="T81" fmla="*/ 224 h 259"/>
                <a:gd name="T82" fmla="*/ 511 w 726"/>
                <a:gd name="T83" fmla="*/ 221 h 259"/>
                <a:gd name="T84" fmla="*/ 495 w 726"/>
                <a:gd name="T85" fmla="*/ 229 h 259"/>
                <a:gd name="T86" fmla="*/ 235 w 726"/>
                <a:gd name="T87" fmla="*/ 247 h 259"/>
                <a:gd name="T88" fmla="*/ 232 w 726"/>
                <a:gd name="T89" fmla="*/ 229 h 259"/>
                <a:gd name="T90" fmla="*/ 215 w 726"/>
                <a:gd name="T91" fmla="*/ 221 h 259"/>
                <a:gd name="T92" fmla="*/ 176 w 726"/>
                <a:gd name="T93" fmla="*/ 224 h 259"/>
                <a:gd name="T94" fmla="*/ 166 w 726"/>
                <a:gd name="T95" fmla="*/ 240 h 259"/>
                <a:gd name="T96" fmla="*/ 13 w 726"/>
                <a:gd name="T97" fmla="*/ 215 h 259"/>
                <a:gd name="T98" fmla="*/ 27 w 726"/>
                <a:gd name="T99" fmla="*/ 174 h 259"/>
                <a:gd name="T100" fmla="*/ 59 w 726"/>
                <a:gd name="T101" fmla="*/ 146 h 259"/>
                <a:gd name="T102" fmla="*/ 101 w 726"/>
                <a:gd name="T103" fmla="*/ 135 h 259"/>
                <a:gd name="T104" fmla="*/ 652 w 726"/>
                <a:gd name="T105" fmla="*/ 139 h 259"/>
                <a:gd name="T106" fmla="*/ 688 w 726"/>
                <a:gd name="T107" fmla="*/ 161 h 259"/>
                <a:gd name="T108" fmla="*/ 710 w 726"/>
                <a:gd name="T109" fmla="*/ 19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6" h="259">
                  <a:moveTo>
                    <a:pt x="626" y="123"/>
                  </a:moveTo>
                  <a:lnTo>
                    <a:pt x="503" y="123"/>
                  </a:lnTo>
                  <a:lnTo>
                    <a:pt x="503" y="123"/>
                  </a:lnTo>
                  <a:lnTo>
                    <a:pt x="500" y="110"/>
                  </a:lnTo>
                  <a:lnTo>
                    <a:pt x="497" y="97"/>
                  </a:lnTo>
                  <a:lnTo>
                    <a:pt x="492" y="86"/>
                  </a:lnTo>
                  <a:lnTo>
                    <a:pt x="487" y="74"/>
                  </a:lnTo>
                  <a:lnTo>
                    <a:pt x="481" y="64"/>
                  </a:lnTo>
                  <a:lnTo>
                    <a:pt x="473" y="53"/>
                  </a:lnTo>
                  <a:lnTo>
                    <a:pt x="465" y="44"/>
                  </a:lnTo>
                  <a:lnTo>
                    <a:pt x="455" y="36"/>
                  </a:lnTo>
                  <a:lnTo>
                    <a:pt x="446" y="28"/>
                  </a:lnTo>
                  <a:lnTo>
                    <a:pt x="436" y="21"/>
                  </a:lnTo>
                  <a:lnTo>
                    <a:pt x="424" y="14"/>
                  </a:lnTo>
                  <a:lnTo>
                    <a:pt x="413" y="10"/>
                  </a:lnTo>
                  <a:lnTo>
                    <a:pt x="401" y="5"/>
                  </a:lnTo>
                  <a:lnTo>
                    <a:pt x="389" y="3"/>
                  </a:lnTo>
                  <a:lnTo>
                    <a:pt x="376" y="0"/>
                  </a:lnTo>
                  <a:lnTo>
                    <a:pt x="363" y="0"/>
                  </a:lnTo>
                  <a:lnTo>
                    <a:pt x="363" y="0"/>
                  </a:lnTo>
                  <a:lnTo>
                    <a:pt x="351" y="0"/>
                  </a:lnTo>
                  <a:lnTo>
                    <a:pt x="337" y="3"/>
                  </a:lnTo>
                  <a:lnTo>
                    <a:pt x="325" y="5"/>
                  </a:lnTo>
                  <a:lnTo>
                    <a:pt x="313" y="10"/>
                  </a:lnTo>
                  <a:lnTo>
                    <a:pt x="301" y="14"/>
                  </a:lnTo>
                  <a:lnTo>
                    <a:pt x="291" y="21"/>
                  </a:lnTo>
                  <a:lnTo>
                    <a:pt x="280" y="28"/>
                  </a:lnTo>
                  <a:lnTo>
                    <a:pt x="270" y="36"/>
                  </a:lnTo>
                  <a:lnTo>
                    <a:pt x="262" y="44"/>
                  </a:lnTo>
                  <a:lnTo>
                    <a:pt x="254" y="53"/>
                  </a:lnTo>
                  <a:lnTo>
                    <a:pt x="246" y="64"/>
                  </a:lnTo>
                  <a:lnTo>
                    <a:pt x="240" y="74"/>
                  </a:lnTo>
                  <a:lnTo>
                    <a:pt x="234" y="86"/>
                  </a:lnTo>
                  <a:lnTo>
                    <a:pt x="230" y="97"/>
                  </a:lnTo>
                  <a:lnTo>
                    <a:pt x="226" y="110"/>
                  </a:lnTo>
                  <a:lnTo>
                    <a:pt x="224" y="123"/>
                  </a:lnTo>
                  <a:lnTo>
                    <a:pt x="101" y="123"/>
                  </a:lnTo>
                  <a:lnTo>
                    <a:pt x="101" y="123"/>
                  </a:lnTo>
                  <a:lnTo>
                    <a:pt x="90" y="124"/>
                  </a:lnTo>
                  <a:lnTo>
                    <a:pt x="81" y="125"/>
                  </a:lnTo>
                  <a:lnTo>
                    <a:pt x="71" y="127"/>
                  </a:lnTo>
                  <a:lnTo>
                    <a:pt x="61" y="131"/>
                  </a:lnTo>
                  <a:lnTo>
                    <a:pt x="52" y="135"/>
                  </a:lnTo>
                  <a:lnTo>
                    <a:pt x="44" y="140"/>
                  </a:lnTo>
                  <a:lnTo>
                    <a:pt x="37" y="146"/>
                  </a:lnTo>
                  <a:lnTo>
                    <a:pt x="29" y="153"/>
                  </a:lnTo>
                  <a:lnTo>
                    <a:pt x="23" y="159"/>
                  </a:lnTo>
                  <a:lnTo>
                    <a:pt x="18" y="168"/>
                  </a:lnTo>
                  <a:lnTo>
                    <a:pt x="12" y="176"/>
                  </a:lnTo>
                  <a:lnTo>
                    <a:pt x="8" y="185"/>
                  </a:lnTo>
                  <a:lnTo>
                    <a:pt x="5" y="194"/>
                  </a:lnTo>
                  <a:lnTo>
                    <a:pt x="2" y="203"/>
                  </a:lnTo>
                  <a:lnTo>
                    <a:pt x="0" y="214"/>
                  </a:lnTo>
                  <a:lnTo>
                    <a:pt x="0" y="224"/>
                  </a:lnTo>
                  <a:lnTo>
                    <a:pt x="0" y="259"/>
                  </a:lnTo>
                  <a:lnTo>
                    <a:pt x="179" y="259"/>
                  </a:lnTo>
                  <a:lnTo>
                    <a:pt x="179" y="240"/>
                  </a:lnTo>
                  <a:lnTo>
                    <a:pt x="179" y="240"/>
                  </a:lnTo>
                  <a:lnTo>
                    <a:pt x="180" y="238"/>
                  </a:lnTo>
                  <a:lnTo>
                    <a:pt x="181" y="234"/>
                  </a:lnTo>
                  <a:lnTo>
                    <a:pt x="184" y="233"/>
                  </a:lnTo>
                  <a:lnTo>
                    <a:pt x="187" y="232"/>
                  </a:lnTo>
                  <a:lnTo>
                    <a:pt x="215" y="232"/>
                  </a:lnTo>
                  <a:lnTo>
                    <a:pt x="215" y="232"/>
                  </a:lnTo>
                  <a:lnTo>
                    <a:pt x="218" y="233"/>
                  </a:lnTo>
                  <a:lnTo>
                    <a:pt x="220" y="234"/>
                  </a:lnTo>
                  <a:lnTo>
                    <a:pt x="223" y="238"/>
                  </a:lnTo>
                  <a:lnTo>
                    <a:pt x="224" y="240"/>
                  </a:lnTo>
                  <a:lnTo>
                    <a:pt x="224" y="259"/>
                  </a:lnTo>
                  <a:lnTo>
                    <a:pt x="503" y="259"/>
                  </a:lnTo>
                  <a:lnTo>
                    <a:pt x="503" y="240"/>
                  </a:lnTo>
                  <a:lnTo>
                    <a:pt x="503" y="240"/>
                  </a:lnTo>
                  <a:lnTo>
                    <a:pt x="504" y="238"/>
                  </a:lnTo>
                  <a:lnTo>
                    <a:pt x="505" y="234"/>
                  </a:lnTo>
                  <a:lnTo>
                    <a:pt x="508" y="233"/>
                  </a:lnTo>
                  <a:lnTo>
                    <a:pt x="511" y="232"/>
                  </a:lnTo>
                  <a:lnTo>
                    <a:pt x="540" y="232"/>
                  </a:lnTo>
                  <a:lnTo>
                    <a:pt x="540" y="232"/>
                  </a:lnTo>
                  <a:lnTo>
                    <a:pt x="542" y="233"/>
                  </a:lnTo>
                  <a:lnTo>
                    <a:pt x="545" y="234"/>
                  </a:lnTo>
                  <a:lnTo>
                    <a:pt x="546" y="238"/>
                  </a:lnTo>
                  <a:lnTo>
                    <a:pt x="548" y="240"/>
                  </a:lnTo>
                  <a:lnTo>
                    <a:pt x="548" y="259"/>
                  </a:lnTo>
                  <a:lnTo>
                    <a:pt x="726" y="259"/>
                  </a:lnTo>
                  <a:lnTo>
                    <a:pt x="726" y="224"/>
                  </a:lnTo>
                  <a:lnTo>
                    <a:pt x="726" y="224"/>
                  </a:lnTo>
                  <a:lnTo>
                    <a:pt x="726" y="214"/>
                  </a:lnTo>
                  <a:lnTo>
                    <a:pt x="724" y="203"/>
                  </a:lnTo>
                  <a:lnTo>
                    <a:pt x="722" y="194"/>
                  </a:lnTo>
                  <a:lnTo>
                    <a:pt x="718" y="185"/>
                  </a:lnTo>
                  <a:lnTo>
                    <a:pt x="715" y="176"/>
                  </a:lnTo>
                  <a:lnTo>
                    <a:pt x="709" y="168"/>
                  </a:lnTo>
                  <a:lnTo>
                    <a:pt x="703" y="159"/>
                  </a:lnTo>
                  <a:lnTo>
                    <a:pt x="697" y="153"/>
                  </a:lnTo>
                  <a:lnTo>
                    <a:pt x="689" y="146"/>
                  </a:lnTo>
                  <a:lnTo>
                    <a:pt x="682" y="140"/>
                  </a:lnTo>
                  <a:lnTo>
                    <a:pt x="673" y="135"/>
                  </a:lnTo>
                  <a:lnTo>
                    <a:pt x="665" y="131"/>
                  </a:lnTo>
                  <a:lnTo>
                    <a:pt x="656" y="127"/>
                  </a:lnTo>
                  <a:lnTo>
                    <a:pt x="646" y="125"/>
                  </a:lnTo>
                  <a:lnTo>
                    <a:pt x="636" y="124"/>
                  </a:lnTo>
                  <a:lnTo>
                    <a:pt x="626" y="123"/>
                  </a:lnTo>
                  <a:lnTo>
                    <a:pt x="626" y="123"/>
                  </a:lnTo>
                  <a:close/>
                  <a:moveTo>
                    <a:pt x="363" y="12"/>
                  </a:moveTo>
                  <a:lnTo>
                    <a:pt x="363" y="12"/>
                  </a:lnTo>
                  <a:lnTo>
                    <a:pt x="375" y="13"/>
                  </a:lnTo>
                  <a:lnTo>
                    <a:pt x="386" y="14"/>
                  </a:lnTo>
                  <a:lnTo>
                    <a:pt x="398" y="18"/>
                  </a:lnTo>
                  <a:lnTo>
                    <a:pt x="408" y="21"/>
                  </a:lnTo>
                  <a:lnTo>
                    <a:pt x="419" y="26"/>
                  </a:lnTo>
                  <a:lnTo>
                    <a:pt x="429" y="30"/>
                  </a:lnTo>
                  <a:lnTo>
                    <a:pt x="438" y="37"/>
                  </a:lnTo>
                  <a:lnTo>
                    <a:pt x="447" y="44"/>
                  </a:lnTo>
                  <a:lnTo>
                    <a:pt x="455" y="52"/>
                  </a:lnTo>
                  <a:lnTo>
                    <a:pt x="462" y="60"/>
                  </a:lnTo>
                  <a:lnTo>
                    <a:pt x="469" y="70"/>
                  </a:lnTo>
                  <a:lnTo>
                    <a:pt x="475" y="79"/>
                  </a:lnTo>
                  <a:lnTo>
                    <a:pt x="481" y="89"/>
                  </a:lnTo>
                  <a:lnTo>
                    <a:pt x="484" y="101"/>
                  </a:lnTo>
                  <a:lnTo>
                    <a:pt x="488" y="111"/>
                  </a:lnTo>
                  <a:lnTo>
                    <a:pt x="490" y="123"/>
                  </a:lnTo>
                  <a:lnTo>
                    <a:pt x="459" y="123"/>
                  </a:lnTo>
                  <a:lnTo>
                    <a:pt x="459" y="123"/>
                  </a:lnTo>
                  <a:lnTo>
                    <a:pt x="457" y="115"/>
                  </a:lnTo>
                  <a:lnTo>
                    <a:pt x="454" y="106"/>
                  </a:lnTo>
                  <a:lnTo>
                    <a:pt x="451" y="98"/>
                  </a:lnTo>
                  <a:lnTo>
                    <a:pt x="446" y="92"/>
                  </a:lnTo>
                  <a:lnTo>
                    <a:pt x="442" y="85"/>
                  </a:lnTo>
                  <a:lnTo>
                    <a:pt x="437" y="78"/>
                  </a:lnTo>
                  <a:lnTo>
                    <a:pt x="431" y="72"/>
                  </a:lnTo>
                  <a:lnTo>
                    <a:pt x="426" y="66"/>
                  </a:lnTo>
                  <a:lnTo>
                    <a:pt x="419" y="62"/>
                  </a:lnTo>
                  <a:lnTo>
                    <a:pt x="412" y="57"/>
                  </a:lnTo>
                  <a:lnTo>
                    <a:pt x="405" y="52"/>
                  </a:lnTo>
                  <a:lnTo>
                    <a:pt x="397" y="50"/>
                  </a:lnTo>
                  <a:lnTo>
                    <a:pt x="389" y="47"/>
                  </a:lnTo>
                  <a:lnTo>
                    <a:pt x="381" y="45"/>
                  </a:lnTo>
                  <a:lnTo>
                    <a:pt x="371" y="44"/>
                  </a:lnTo>
                  <a:lnTo>
                    <a:pt x="363" y="44"/>
                  </a:lnTo>
                  <a:lnTo>
                    <a:pt x="363" y="44"/>
                  </a:lnTo>
                  <a:lnTo>
                    <a:pt x="354" y="44"/>
                  </a:lnTo>
                  <a:lnTo>
                    <a:pt x="346" y="45"/>
                  </a:lnTo>
                  <a:lnTo>
                    <a:pt x="338" y="47"/>
                  </a:lnTo>
                  <a:lnTo>
                    <a:pt x="330" y="50"/>
                  </a:lnTo>
                  <a:lnTo>
                    <a:pt x="322" y="52"/>
                  </a:lnTo>
                  <a:lnTo>
                    <a:pt x="315" y="57"/>
                  </a:lnTo>
                  <a:lnTo>
                    <a:pt x="308" y="62"/>
                  </a:lnTo>
                  <a:lnTo>
                    <a:pt x="301" y="66"/>
                  </a:lnTo>
                  <a:lnTo>
                    <a:pt x="295" y="72"/>
                  </a:lnTo>
                  <a:lnTo>
                    <a:pt x="290" y="78"/>
                  </a:lnTo>
                  <a:lnTo>
                    <a:pt x="284" y="85"/>
                  </a:lnTo>
                  <a:lnTo>
                    <a:pt x="279" y="92"/>
                  </a:lnTo>
                  <a:lnTo>
                    <a:pt x="276" y="98"/>
                  </a:lnTo>
                  <a:lnTo>
                    <a:pt x="272" y="106"/>
                  </a:lnTo>
                  <a:lnTo>
                    <a:pt x="270" y="115"/>
                  </a:lnTo>
                  <a:lnTo>
                    <a:pt x="268" y="123"/>
                  </a:lnTo>
                  <a:lnTo>
                    <a:pt x="237" y="123"/>
                  </a:lnTo>
                  <a:lnTo>
                    <a:pt x="237" y="123"/>
                  </a:lnTo>
                  <a:lnTo>
                    <a:pt x="239" y="111"/>
                  </a:lnTo>
                  <a:lnTo>
                    <a:pt x="241" y="101"/>
                  </a:lnTo>
                  <a:lnTo>
                    <a:pt x="246" y="89"/>
                  </a:lnTo>
                  <a:lnTo>
                    <a:pt x="250" y="79"/>
                  </a:lnTo>
                  <a:lnTo>
                    <a:pt x="257" y="70"/>
                  </a:lnTo>
                  <a:lnTo>
                    <a:pt x="263" y="60"/>
                  </a:lnTo>
                  <a:lnTo>
                    <a:pt x="271" y="52"/>
                  </a:lnTo>
                  <a:lnTo>
                    <a:pt x="279" y="44"/>
                  </a:lnTo>
                  <a:lnTo>
                    <a:pt x="288" y="37"/>
                  </a:lnTo>
                  <a:lnTo>
                    <a:pt x="298" y="30"/>
                  </a:lnTo>
                  <a:lnTo>
                    <a:pt x="307" y="26"/>
                  </a:lnTo>
                  <a:lnTo>
                    <a:pt x="317" y="21"/>
                  </a:lnTo>
                  <a:lnTo>
                    <a:pt x="329" y="18"/>
                  </a:lnTo>
                  <a:lnTo>
                    <a:pt x="340" y="14"/>
                  </a:lnTo>
                  <a:lnTo>
                    <a:pt x="352" y="13"/>
                  </a:lnTo>
                  <a:lnTo>
                    <a:pt x="363" y="12"/>
                  </a:lnTo>
                  <a:lnTo>
                    <a:pt x="363" y="12"/>
                  </a:lnTo>
                  <a:close/>
                  <a:moveTo>
                    <a:pt x="363" y="56"/>
                  </a:moveTo>
                  <a:lnTo>
                    <a:pt x="363" y="56"/>
                  </a:lnTo>
                  <a:lnTo>
                    <a:pt x="378" y="57"/>
                  </a:lnTo>
                  <a:lnTo>
                    <a:pt x="392" y="62"/>
                  </a:lnTo>
                  <a:lnTo>
                    <a:pt x="405" y="67"/>
                  </a:lnTo>
                  <a:lnTo>
                    <a:pt x="416" y="75"/>
                  </a:lnTo>
                  <a:lnTo>
                    <a:pt x="427" y="85"/>
                  </a:lnTo>
                  <a:lnTo>
                    <a:pt x="435" y="96"/>
                  </a:lnTo>
                  <a:lnTo>
                    <a:pt x="442" y="109"/>
                  </a:lnTo>
                  <a:lnTo>
                    <a:pt x="446" y="123"/>
                  </a:lnTo>
                  <a:lnTo>
                    <a:pt x="280" y="123"/>
                  </a:lnTo>
                  <a:lnTo>
                    <a:pt x="280" y="123"/>
                  </a:lnTo>
                  <a:lnTo>
                    <a:pt x="285" y="109"/>
                  </a:lnTo>
                  <a:lnTo>
                    <a:pt x="291" y="96"/>
                  </a:lnTo>
                  <a:lnTo>
                    <a:pt x="300" y="85"/>
                  </a:lnTo>
                  <a:lnTo>
                    <a:pt x="310" y="75"/>
                  </a:lnTo>
                  <a:lnTo>
                    <a:pt x="322" y="67"/>
                  </a:lnTo>
                  <a:lnTo>
                    <a:pt x="334" y="62"/>
                  </a:lnTo>
                  <a:lnTo>
                    <a:pt x="348" y="57"/>
                  </a:lnTo>
                  <a:lnTo>
                    <a:pt x="363" y="56"/>
                  </a:lnTo>
                  <a:lnTo>
                    <a:pt x="363" y="56"/>
                  </a:lnTo>
                  <a:close/>
                  <a:moveTo>
                    <a:pt x="714" y="247"/>
                  </a:moveTo>
                  <a:lnTo>
                    <a:pt x="559" y="247"/>
                  </a:lnTo>
                  <a:lnTo>
                    <a:pt x="559" y="240"/>
                  </a:lnTo>
                  <a:lnTo>
                    <a:pt x="559" y="240"/>
                  </a:lnTo>
                  <a:lnTo>
                    <a:pt x="559" y="237"/>
                  </a:lnTo>
                  <a:lnTo>
                    <a:pt x="558" y="232"/>
                  </a:lnTo>
                  <a:lnTo>
                    <a:pt x="556" y="229"/>
                  </a:lnTo>
                  <a:lnTo>
                    <a:pt x="553" y="226"/>
                  </a:lnTo>
                  <a:lnTo>
                    <a:pt x="551" y="224"/>
                  </a:lnTo>
                  <a:lnTo>
                    <a:pt x="546" y="222"/>
                  </a:lnTo>
                  <a:lnTo>
                    <a:pt x="543" y="221"/>
                  </a:lnTo>
                  <a:lnTo>
                    <a:pt x="540" y="221"/>
                  </a:lnTo>
                  <a:lnTo>
                    <a:pt x="511" y="221"/>
                  </a:lnTo>
                  <a:lnTo>
                    <a:pt x="511" y="221"/>
                  </a:lnTo>
                  <a:lnTo>
                    <a:pt x="507" y="221"/>
                  </a:lnTo>
                  <a:lnTo>
                    <a:pt x="503" y="222"/>
                  </a:lnTo>
                  <a:lnTo>
                    <a:pt x="499" y="224"/>
                  </a:lnTo>
                  <a:lnTo>
                    <a:pt x="497" y="226"/>
                  </a:lnTo>
                  <a:lnTo>
                    <a:pt x="495" y="229"/>
                  </a:lnTo>
                  <a:lnTo>
                    <a:pt x="492" y="232"/>
                  </a:lnTo>
                  <a:lnTo>
                    <a:pt x="491" y="237"/>
                  </a:lnTo>
                  <a:lnTo>
                    <a:pt x="491" y="240"/>
                  </a:lnTo>
                  <a:lnTo>
                    <a:pt x="491" y="247"/>
                  </a:lnTo>
                  <a:lnTo>
                    <a:pt x="235" y="247"/>
                  </a:lnTo>
                  <a:lnTo>
                    <a:pt x="235" y="240"/>
                  </a:lnTo>
                  <a:lnTo>
                    <a:pt x="235" y="240"/>
                  </a:lnTo>
                  <a:lnTo>
                    <a:pt x="235" y="237"/>
                  </a:lnTo>
                  <a:lnTo>
                    <a:pt x="234" y="232"/>
                  </a:lnTo>
                  <a:lnTo>
                    <a:pt x="232" y="229"/>
                  </a:lnTo>
                  <a:lnTo>
                    <a:pt x="230" y="226"/>
                  </a:lnTo>
                  <a:lnTo>
                    <a:pt x="226" y="224"/>
                  </a:lnTo>
                  <a:lnTo>
                    <a:pt x="223" y="222"/>
                  </a:lnTo>
                  <a:lnTo>
                    <a:pt x="219" y="221"/>
                  </a:lnTo>
                  <a:lnTo>
                    <a:pt x="215" y="221"/>
                  </a:lnTo>
                  <a:lnTo>
                    <a:pt x="187" y="221"/>
                  </a:lnTo>
                  <a:lnTo>
                    <a:pt x="187" y="221"/>
                  </a:lnTo>
                  <a:lnTo>
                    <a:pt x="184" y="221"/>
                  </a:lnTo>
                  <a:lnTo>
                    <a:pt x="179" y="222"/>
                  </a:lnTo>
                  <a:lnTo>
                    <a:pt x="176" y="224"/>
                  </a:lnTo>
                  <a:lnTo>
                    <a:pt x="173" y="226"/>
                  </a:lnTo>
                  <a:lnTo>
                    <a:pt x="170" y="229"/>
                  </a:lnTo>
                  <a:lnTo>
                    <a:pt x="169" y="232"/>
                  </a:lnTo>
                  <a:lnTo>
                    <a:pt x="167" y="237"/>
                  </a:lnTo>
                  <a:lnTo>
                    <a:pt x="166" y="240"/>
                  </a:lnTo>
                  <a:lnTo>
                    <a:pt x="166" y="247"/>
                  </a:lnTo>
                  <a:lnTo>
                    <a:pt x="12" y="247"/>
                  </a:lnTo>
                  <a:lnTo>
                    <a:pt x="12" y="224"/>
                  </a:lnTo>
                  <a:lnTo>
                    <a:pt x="12" y="224"/>
                  </a:lnTo>
                  <a:lnTo>
                    <a:pt x="13" y="215"/>
                  </a:lnTo>
                  <a:lnTo>
                    <a:pt x="14" y="206"/>
                  </a:lnTo>
                  <a:lnTo>
                    <a:pt x="17" y="198"/>
                  </a:lnTo>
                  <a:lnTo>
                    <a:pt x="19" y="189"/>
                  </a:lnTo>
                  <a:lnTo>
                    <a:pt x="23" y="181"/>
                  </a:lnTo>
                  <a:lnTo>
                    <a:pt x="27" y="174"/>
                  </a:lnTo>
                  <a:lnTo>
                    <a:pt x="33" y="168"/>
                  </a:lnTo>
                  <a:lnTo>
                    <a:pt x="38" y="161"/>
                  </a:lnTo>
                  <a:lnTo>
                    <a:pt x="44" y="155"/>
                  </a:lnTo>
                  <a:lnTo>
                    <a:pt x="51" y="150"/>
                  </a:lnTo>
                  <a:lnTo>
                    <a:pt x="59" y="146"/>
                  </a:lnTo>
                  <a:lnTo>
                    <a:pt x="66" y="142"/>
                  </a:lnTo>
                  <a:lnTo>
                    <a:pt x="74" y="139"/>
                  </a:lnTo>
                  <a:lnTo>
                    <a:pt x="83" y="138"/>
                  </a:lnTo>
                  <a:lnTo>
                    <a:pt x="91" y="135"/>
                  </a:lnTo>
                  <a:lnTo>
                    <a:pt x="101" y="135"/>
                  </a:lnTo>
                  <a:lnTo>
                    <a:pt x="626" y="135"/>
                  </a:lnTo>
                  <a:lnTo>
                    <a:pt x="626" y="135"/>
                  </a:lnTo>
                  <a:lnTo>
                    <a:pt x="635" y="135"/>
                  </a:lnTo>
                  <a:lnTo>
                    <a:pt x="643" y="138"/>
                  </a:lnTo>
                  <a:lnTo>
                    <a:pt x="652" y="139"/>
                  </a:lnTo>
                  <a:lnTo>
                    <a:pt x="661" y="142"/>
                  </a:lnTo>
                  <a:lnTo>
                    <a:pt x="667" y="146"/>
                  </a:lnTo>
                  <a:lnTo>
                    <a:pt x="675" y="150"/>
                  </a:lnTo>
                  <a:lnTo>
                    <a:pt x="682" y="155"/>
                  </a:lnTo>
                  <a:lnTo>
                    <a:pt x="688" y="161"/>
                  </a:lnTo>
                  <a:lnTo>
                    <a:pt x="694" y="168"/>
                  </a:lnTo>
                  <a:lnTo>
                    <a:pt x="699" y="174"/>
                  </a:lnTo>
                  <a:lnTo>
                    <a:pt x="703" y="181"/>
                  </a:lnTo>
                  <a:lnTo>
                    <a:pt x="707" y="189"/>
                  </a:lnTo>
                  <a:lnTo>
                    <a:pt x="710" y="198"/>
                  </a:lnTo>
                  <a:lnTo>
                    <a:pt x="712" y="206"/>
                  </a:lnTo>
                  <a:lnTo>
                    <a:pt x="714" y="215"/>
                  </a:lnTo>
                  <a:lnTo>
                    <a:pt x="714" y="224"/>
                  </a:lnTo>
                  <a:lnTo>
                    <a:pt x="714" y="247"/>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 name="Freeform 44"/>
            <p:cNvSpPr>
              <a:spLocks noEditPoints="1"/>
            </p:cNvSpPr>
            <p:nvPr userDrawn="1"/>
          </p:nvSpPr>
          <p:spPr bwMode="auto">
            <a:xfrm>
              <a:off x="4784726" y="3811588"/>
              <a:ext cx="576263" cy="261938"/>
            </a:xfrm>
            <a:custGeom>
              <a:avLst/>
              <a:gdLst>
                <a:gd name="T0" fmla="*/ 546 w 726"/>
                <a:gd name="T1" fmla="*/ 29 h 330"/>
                <a:gd name="T2" fmla="*/ 540 w 726"/>
                <a:gd name="T3" fmla="*/ 34 h 330"/>
                <a:gd name="T4" fmla="*/ 508 w 726"/>
                <a:gd name="T5" fmla="*/ 34 h 330"/>
                <a:gd name="T6" fmla="*/ 503 w 726"/>
                <a:gd name="T7" fmla="*/ 26 h 330"/>
                <a:gd name="T8" fmla="*/ 224 w 726"/>
                <a:gd name="T9" fmla="*/ 26 h 330"/>
                <a:gd name="T10" fmla="*/ 220 w 726"/>
                <a:gd name="T11" fmla="*/ 31 h 330"/>
                <a:gd name="T12" fmla="*/ 187 w 726"/>
                <a:gd name="T13" fmla="*/ 34 h 330"/>
                <a:gd name="T14" fmla="*/ 181 w 726"/>
                <a:gd name="T15" fmla="*/ 31 h 330"/>
                <a:gd name="T16" fmla="*/ 179 w 726"/>
                <a:gd name="T17" fmla="*/ 0 h 330"/>
                <a:gd name="T18" fmla="*/ 0 w 726"/>
                <a:gd name="T19" fmla="*/ 230 h 330"/>
                <a:gd name="T20" fmla="*/ 5 w 726"/>
                <a:gd name="T21" fmla="*/ 260 h 330"/>
                <a:gd name="T22" fmla="*/ 18 w 726"/>
                <a:gd name="T23" fmla="*/ 285 h 330"/>
                <a:gd name="T24" fmla="*/ 37 w 726"/>
                <a:gd name="T25" fmla="*/ 307 h 330"/>
                <a:gd name="T26" fmla="*/ 61 w 726"/>
                <a:gd name="T27" fmla="*/ 322 h 330"/>
                <a:gd name="T28" fmla="*/ 90 w 726"/>
                <a:gd name="T29" fmla="*/ 330 h 330"/>
                <a:gd name="T30" fmla="*/ 626 w 726"/>
                <a:gd name="T31" fmla="*/ 330 h 330"/>
                <a:gd name="T32" fmla="*/ 656 w 726"/>
                <a:gd name="T33" fmla="*/ 325 h 330"/>
                <a:gd name="T34" fmla="*/ 682 w 726"/>
                <a:gd name="T35" fmla="*/ 313 h 330"/>
                <a:gd name="T36" fmla="*/ 703 w 726"/>
                <a:gd name="T37" fmla="*/ 293 h 330"/>
                <a:gd name="T38" fmla="*/ 718 w 726"/>
                <a:gd name="T39" fmla="*/ 269 h 330"/>
                <a:gd name="T40" fmla="*/ 726 w 726"/>
                <a:gd name="T41" fmla="*/ 239 h 330"/>
                <a:gd name="T42" fmla="*/ 548 w 726"/>
                <a:gd name="T43" fmla="*/ 0 h 330"/>
                <a:gd name="T44" fmla="*/ 559 w 726"/>
                <a:gd name="T45" fmla="*/ 12 h 330"/>
                <a:gd name="T46" fmla="*/ 714 w 726"/>
                <a:gd name="T47" fmla="*/ 230 h 330"/>
                <a:gd name="T48" fmla="*/ 710 w 726"/>
                <a:gd name="T49" fmla="*/ 255 h 330"/>
                <a:gd name="T50" fmla="*/ 699 w 726"/>
                <a:gd name="T51" fmla="*/ 278 h 330"/>
                <a:gd name="T52" fmla="*/ 682 w 726"/>
                <a:gd name="T53" fmla="*/ 298 h 330"/>
                <a:gd name="T54" fmla="*/ 661 w 726"/>
                <a:gd name="T55" fmla="*/ 310 h 330"/>
                <a:gd name="T56" fmla="*/ 635 w 726"/>
                <a:gd name="T57" fmla="*/ 317 h 330"/>
                <a:gd name="T58" fmla="*/ 101 w 726"/>
                <a:gd name="T59" fmla="*/ 317 h 330"/>
                <a:gd name="T60" fmla="*/ 74 w 726"/>
                <a:gd name="T61" fmla="*/ 314 h 330"/>
                <a:gd name="T62" fmla="*/ 51 w 726"/>
                <a:gd name="T63" fmla="*/ 302 h 330"/>
                <a:gd name="T64" fmla="*/ 33 w 726"/>
                <a:gd name="T65" fmla="*/ 285 h 330"/>
                <a:gd name="T66" fmla="*/ 19 w 726"/>
                <a:gd name="T67" fmla="*/ 263 h 330"/>
                <a:gd name="T68" fmla="*/ 13 w 726"/>
                <a:gd name="T69" fmla="*/ 238 h 330"/>
                <a:gd name="T70" fmla="*/ 166 w 726"/>
                <a:gd name="T71" fmla="*/ 12 h 330"/>
                <a:gd name="T72" fmla="*/ 167 w 726"/>
                <a:gd name="T73" fmla="*/ 30 h 330"/>
                <a:gd name="T74" fmla="*/ 173 w 726"/>
                <a:gd name="T75" fmla="*/ 41 h 330"/>
                <a:gd name="T76" fmla="*/ 184 w 726"/>
                <a:gd name="T77" fmla="*/ 46 h 330"/>
                <a:gd name="T78" fmla="*/ 215 w 726"/>
                <a:gd name="T79" fmla="*/ 46 h 330"/>
                <a:gd name="T80" fmla="*/ 226 w 726"/>
                <a:gd name="T81" fmla="*/ 43 h 330"/>
                <a:gd name="T82" fmla="*/ 234 w 726"/>
                <a:gd name="T83" fmla="*/ 34 h 330"/>
                <a:gd name="T84" fmla="*/ 235 w 726"/>
                <a:gd name="T85" fmla="*/ 12 h 330"/>
                <a:gd name="T86" fmla="*/ 491 w 726"/>
                <a:gd name="T87" fmla="*/ 26 h 330"/>
                <a:gd name="T88" fmla="*/ 495 w 726"/>
                <a:gd name="T89" fmla="*/ 37 h 330"/>
                <a:gd name="T90" fmla="*/ 503 w 726"/>
                <a:gd name="T91" fmla="*/ 45 h 330"/>
                <a:gd name="T92" fmla="*/ 540 w 726"/>
                <a:gd name="T93" fmla="*/ 46 h 330"/>
                <a:gd name="T94" fmla="*/ 546 w 726"/>
                <a:gd name="T95" fmla="*/ 45 h 330"/>
                <a:gd name="T96" fmla="*/ 556 w 726"/>
                <a:gd name="T97" fmla="*/ 37 h 330"/>
                <a:gd name="T98" fmla="*/ 559 w 726"/>
                <a:gd name="T99" fmla="*/ 2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 h="330">
                  <a:moveTo>
                    <a:pt x="548" y="26"/>
                  </a:moveTo>
                  <a:lnTo>
                    <a:pt x="548" y="26"/>
                  </a:lnTo>
                  <a:lnTo>
                    <a:pt x="546" y="29"/>
                  </a:lnTo>
                  <a:lnTo>
                    <a:pt x="545" y="31"/>
                  </a:lnTo>
                  <a:lnTo>
                    <a:pt x="542" y="34"/>
                  </a:lnTo>
                  <a:lnTo>
                    <a:pt x="540" y="34"/>
                  </a:lnTo>
                  <a:lnTo>
                    <a:pt x="511" y="34"/>
                  </a:lnTo>
                  <a:lnTo>
                    <a:pt x="511" y="34"/>
                  </a:lnTo>
                  <a:lnTo>
                    <a:pt x="508" y="34"/>
                  </a:lnTo>
                  <a:lnTo>
                    <a:pt x="505" y="31"/>
                  </a:lnTo>
                  <a:lnTo>
                    <a:pt x="504" y="29"/>
                  </a:lnTo>
                  <a:lnTo>
                    <a:pt x="503" y="26"/>
                  </a:lnTo>
                  <a:lnTo>
                    <a:pt x="503" y="0"/>
                  </a:lnTo>
                  <a:lnTo>
                    <a:pt x="224" y="0"/>
                  </a:lnTo>
                  <a:lnTo>
                    <a:pt x="224" y="26"/>
                  </a:lnTo>
                  <a:lnTo>
                    <a:pt x="224" y="26"/>
                  </a:lnTo>
                  <a:lnTo>
                    <a:pt x="223" y="29"/>
                  </a:lnTo>
                  <a:lnTo>
                    <a:pt x="220" y="31"/>
                  </a:lnTo>
                  <a:lnTo>
                    <a:pt x="218" y="34"/>
                  </a:lnTo>
                  <a:lnTo>
                    <a:pt x="215" y="34"/>
                  </a:lnTo>
                  <a:lnTo>
                    <a:pt x="187" y="34"/>
                  </a:lnTo>
                  <a:lnTo>
                    <a:pt x="187" y="34"/>
                  </a:lnTo>
                  <a:lnTo>
                    <a:pt x="184" y="34"/>
                  </a:lnTo>
                  <a:lnTo>
                    <a:pt x="181" y="31"/>
                  </a:lnTo>
                  <a:lnTo>
                    <a:pt x="180" y="29"/>
                  </a:lnTo>
                  <a:lnTo>
                    <a:pt x="179" y="26"/>
                  </a:lnTo>
                  <a:lnTo>
                    <a:pt x="179" y="0"/>
                  </a:lnTo>
                  <a:lnTo>
                    <a:pt x="0" y="0"/>
                  </a:lnTo>
                  <a:lnTo>
                    <a:pt x="0" y="230"/>
                  </a:lnTo>
                  <a:lnTo>
                    <a:pt x="0" y="230"/>
                  </a:lnTo>
                  <a:lnTo>
                    <a:pt x="0" y="239"/>
                  </a:lnTo>
                  <a:lnTo>
                    <a:pt x="2" y="249"/>
                  </a:lnTo>
                  <a:lnTo>
                    <a:pt x="5" y="260"/>
                  </a:lnTo>
                  <a:lnTo>
                    <a:pt x="8" y="269"/>
                  </a:lnTo>
                  <a:lnTo>
                    <a:pt x="12" y="277"/>
                  </a:lnTo>
                  <a:lnTo>
                    <a:pt x="18" y="285"/>
                  </a:lnTo>
                  <a:lnTo>
                    <a:pt x="23" y="293"/>
                  </a:lnTo>
                  <a:lnTo>
                    <a:pt x="29" y="300"/>
                  </a:lnTo>
                  <a:lnTo>
                    <a:pt x="37" y="307"/>
                  </a:lnTo>
                  <a:lnTo>
                    <a:pt x="44" y="313"/>
                  </a:lnTo>
                  <a:lnTo>
                    <a:pt x="52" y="317"/>
                  </a:lnTo>
                  <a:lnTo>
                    <a:pt x="61" y="322"/>
                  </a:lnTo>
                  <a:lnTo>
                    <a:pt x="71" y="325"/>
                  </a:lnTo>
                  <a:lnTo>
                    <a:pt x="81" y="328"/>
                  </a:lnTo>
                  <a:lnTo>
                    <a:pt x="90" y="330"/>
                  </a:lnTo>
                  <a:lnTo>
                    <a:pt x="101" y="330"/>
                  </a:lnTo>
                  <a:lnTo>
                    <a:pt x="626" y="330"/>
                  </a:lnTo>
                  <a:lnTo>
                    <a:pt x="626" y="330"/>
                  </a:lnTo>
                  <a:lnTo>
                    <a:pt x="636" y="330"/>
                  </a:lnTo>
                  <a:lnTo>
                    <a:pt x="646" y="328"/>
                  </a:lnTo>
                  <a:lnTo>
                    <a:pt x="656" y="325"/>
                  </a:lnTo>
                  <a:lnTo>
                    <a:pt x="665" y="322"/>
                  </a:lnTo>
                  <a:lnTo>
                    <a:pt x="673" y="317"/>
                  </a:lnTo>
                  <a:lnTo>
                    <a:pt x="682" y="313"/>
                  </a:lnTo>
                  <a:lnTo>
                    <a:pt x="689" y="307"/>
                  </a:lnTo>
                  <a:lnTo>
                    <a:pt x="697" y="300"/>
                  </a:lnTo>
                  <a:lnTo>
                    <a:pt x="703" y="293"/>
                  </a:lnTo>
                  <a:lnTo>
                    <a:pt x="709" y="285"/>
                  </a:lnTo>
                  <a:lnTo>
                    <a:pt x="715" y="277"/>
                  </a:lnTo>
                  <a:lnTo>
                    <a:pt x="718" y="269"/>
                  </a:lnTo>
                  <a:lnTo>
                    <a:pt x="722" y="260"/>
                  </a:lnTo>
                  <a:lnTo>
                    <a:pt x="724" y="249"/>
                  </a:lnTo>
                  <a:lnTo>
                    <a:pt x="726" y="239"/>
                  </a:lnTo>
                  <a:lnTo>
                    <a:pt x="726" y="230"/>
                  </a:lnTo>
                  <a:lnTo>
                    <a:pt x="726" y="0"/>
                  </a:lnTo>
                  <a:lnTo>
                    <a:pt x="548" y="0"/>
                  </a:lnTo>
                  <a:lnTo>
                    <a:pt x="548" y="26"/>
                  </a:lnTo>
                  <a:close/>
                  <a:moveTo>
                    <a:pt x="559" y="26"/>
                  </a:moveTo>
                  <a:lnTo>
                    <a:pt x="559" y="12"/>
                  </a:lnTo>
                  <a:lnTo>
                    <a:pt x="714" y="12"/>
                  </a:lnTo>
                  <a:lnTo>
                    <a:pt x="714" y="230"/>
                  </a:lnTo>
                  <a:lnTo>
                    <a:pt x="714" y="230"/>
                  </a:lnTo>
                  <a:lnTo>
                    <a:pt x="714" y="238"/>
                  </a:lnTo>
                  <a:lnTo>
                    <a:pt x="712" y="247"/>
                  </a:lnTo>
                  <a:lnTo>
                    <a:pt x="710" y="255"/>
                  </a:lnTo>
                  <a:lnTo>
                    <a:pt x="707" y="263"/>
                  </a:lnTo>
                  <a:lnTo>
                    <a:pt x="703" y="271"/>
                  </a:lnTo>
                  <a:lnTo>
                    <a:pt x="699" y="278"/>
                  </a:lnTo>
                  <a:lnTo>
                    <a:pt x="694" y="285"/>
                  </a:lnTo>
                  <a:lnTo>
                    <a:pt x="688" y="292"/>
                  </a:lnTo>
                  <a:lnTo>
                    <a:pt x="682" y="298"/>
                  </a:lnTo>
                  <a:lnTo>
                    <a:pt x="675" y="302"/>
                  </a:lnTo>
                  <a:lnTo>
                    <a:pt x="667" y="307"/>
                  </a:lnTo>
                  <a:lnTo>
                    <a:pt x="661" y="310"/>
                  </a:lnTo>
                  <a:lnTo>
                    <a:pt x="652" y="314"/>
                  </a:lnTo>
                  <a:lnTo>
                    <a:pt x="643" y="316"/>
                  </a:lnTo>
                  <a:lnTo>
                    <a:pt x="635" y="317"/>
                  </a:lnTo>
                  <a:lnTo>
                    <a:pt x="626" y="317"/>
                  </a:lnTo>
                  <a:lnTo>
                    <a:pt x="101" y="317"/>
                  </a:lnTo>
                  <a:lnTo>
                    <a:pt x="101" y="317"/>
                  </a:lnTo>
                  <a:lnTo>
                    <a:pt x="91" y="317"/>
                  </a:lnTo>
                  <a:lnTo>
                    <a:pt x="83" y="316"/>
                  </a:lnTo>
                  <a:lnTo>
                    <a:pt x="74" y="314"/>
                  </a:lnTo>
                  <a:lnTo>
                    <a:pt x="66" y="310"/>
                  </a:lnTo>
                  <a:lnTo>
                    <a:pt x="59" y="307"/>
                  </a:lnTo>
                  <a:lnTo>
                    <a:pt x="51" y="302"/>
                  </a:lnTo>
                  <a:lnTo>
                    <a:pt x="44" y="298"/>
                  </a:lnTo>
                  <a:lnTo>
                    <a:pt x="38" y="292"/>
                  </a:lnTo>
                  <a:lnTo>
                    <a:pt x="33" y="285"/>
                  </a:lnTo>
                  <a:lnTo>
                    <a:pt x="27" y="278"/>
                  </a:lnTo>
                  <a:lnTo>
                    <a:pt x="23" y="271"/>
                  </a:lnTo>
                  <a:lnTo>
                    <a:pt x="19" y="263"/>
                  </a:lnTo>
                  <a:lnTo>
                    <a:pt x="17" y="255"/>
                  </a:lnTo>
                  <a:lnTo>
                    <a:pt x="14" y="247"/>
                  </a:lnTo>
                  <a:lnTo>
                    <a:pt x="13" y="238"/>
                  </a:lnTo>
                  <a:lnTo>
                    <a:pt x="12" y="230"/>
                  </a:lnTo>
                  <a:lnTo>
                    <a:pt x="12" y="12"/>
                  </a:lnTo>
                  <a:lnTo>
                    <a:pt x="166" y="12"/>
                  </a:lnTo>
                  <a:lnTo>
                    <a:pt x="166" y="26"/>
                  </a:lnTo>
                  <a:lnTo>
                    <a:pt x="166" y="26"/>
                  </a:lnTo>
                  <a:lnTo>
                    <a:pt x="167" y="30"/>
                  </a:lnTo>
                  <a:lnTo>
                    <a:pt x="169" y="34"/>
                  </a:lnTo>
                  <a:lnTo>
                    <a:pt x="170" y="37"/>
                  </a:lnTo>
                  <a:lnTo>
                    <a:pt x="173" y="41"/>
                  </a:lnTo>
                  <a:lnTo>
                    <a:pt x="176" y="43"/>
                  </a:lnTo>
                  <a:lnTo>
                    <a:pt x="179" y="45"/>
                  </a:lnTo>
                  <a:lnTo>
                    <a:pt x="184" y="46"/>
                  </a:lnTo>
                  <a:lnTo>
                    <a:pt x="187" y="46"/>
                  </a:lnTo>
                  <a:lnTo>
                    <a:pt x="215" y="46"/>
                  </a:lnTo>
                  <a:lnTo>
                    <a:pt x="215" y="46"/>
                  </a:lnTo>
                  <a:lnTo>
                    <a:pt x="219" y="46"/>
                  </a:lnTo>
                  <a:lnTo>
                    <a:pt x="223" y="45"/>
                  </a:lnTo>
                  <a:lnTo>
                    <a:pt x="226" y="43"/>
                  </a:lnTo>
                  <a:lnTo>
                    <a:pt x="230" y="41"/>
                  </a:lnTo>
                  <a:lnTo>
                    <a:pt x="232" y="37"/>
                  </a:lnTo>
                  <a:lnTo>
                    <a:pt x="234" y="34"/>
                  </a:lnTo>
                  <a:lnTo>
                    <a:pt x="235" y="30"/>
                  </a:lnTo>
                  <a:lnTo>
                    <a:pt x="235" y="26"/>
                  </a:lnTo>
                  <a:lnTo>
                    <a:pt x="235" y="12"/>
                  </a:lnTo>
                  <a:lnTo>
                    <a:pt x="491" y="12"/>
                  </a:lnTo>
                  <a:lnTo>
                    <a:pt x="491" y="26"/>
                  </a:lnTo>
                  <a:lnTo>
                    <a:pt x="491" y="26"/>
                  </a:lnTo>
                  <a:lnTo>
                    <a:pt x="491" y="30"/>
                  </a:lnTo>
                  <a:lnTo>
                    <a:pt x="492" y="34"/>
                  </a:lnTo>
                  <a:lnTo>
                    <a:pt x="495" y="37"/>
                  </a:lnTo>
                  <a:lnTo>
                    <a:pt x="497" y="41"/>
                  </a:lnTo>
                  <a:lnTo>
                    <a:pt x="499" y="43"/>
                  </a:lnTo>
                  <a:lnTo>
                    <a:pt x="503" y="45"/>
                  </a:lnTo>
                  <a:lnTo>
                    <a:pt x="507" y="46"/>
                  </a:lnTo>
                  <a:lnTo>
                    <a:pt x="511" y="46"/>
                  </a:lnTo>
                  <a:lnTo>
                    <a:pt x="540" y="46"/>
                  </a:lnTo>
                  <a:lnTo>
                    <a:pt x="540" y="46"/>
                  </a:lnTo>
                  <a:lnTo>
                    <a:pt x="543" y="46"/>
                  </a:lnTo>
                  <a:lnTo>
                    <a:pt x="546" y="45"/>
                  </a:lnTo>
                  <a:lnTo>
                    <a:pt x="551" y="43"/>
                  </a:lnTo>
                  <a:lnTo>
                    <a:pt x="553" y="41"/>
                  </a:lnTo>
                  <a:lnTo>
                    <a:pt x="556" y="37"/>
                  </a:lnTo>
                  <a:lnTo>
                    <a:pt x="558" y="34"/>
                  </a:lnTo>
                  <a:lnTo>
                    <a:pt x="559" y="30"/>
                  </a:lnTo>
                  <a:lnTo>
                    <a:pt x="559" y="26"/>
                  </a:lnTo>
                  <a:lnTo>
                    <a:pt x="559" y="26"/>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07" name="Text Placeholder 4"/>
          <p:cNvSpPr>
            <a:spLocks noGrp="1"/>
          </p:cNvSpPr>
          <p:nvPr>
            <p:ph type="body" sz="quarter" idx="60" hasCustomPrompt="1"/>
          </p:nvPr>
        </p:nvSpPr>
        <p:spPr>
          <a:xfrm>
            <a:off x="5535546" y="2531598"/>
            <a:ext cx="3824817" cy="520933"/>
          </a:xfrm>
        </p:spPr>
        <p:txBody>
          <a:bodyPr anchor="ctr">
            <a:noAutofit/>
          </a:bodyPr>
          <a:lstStyle>
            <a:lvl1pPr marL="0" indent="0" algn="l">
              <a:buNone/>
              <a:defRPr sz="2667" baseline="0">
                <a:solidFill>
                  <a:schemeClr val="tx1"/>
                </a:solidFill>
              </a:defRPr>
            </a:lvl1pPr>
          </a:lstStyle>
          <a:p>
            <a:r>
              <a:rPr lang="en-US" noProof="0" dirty="0"/>
              <a:t>1. Insert your text here</a:t>
            </a:r>
          </a:p>
        </p:txBody>
      </p:sp>
      <p:sp>
        <p:nvSpPr>
          <p:cNvPr id="108" name="Text Placeholder 4"/>
          <p:cNvSpPr>
            <a:spLocks noGrp="1"/>
          </p:cNvSpPr>
          <p:nvPr>
            <p:ph type="body" sz="quarter" idx="61" hasCustomPrompt="1"/>
          </p:nvPr>
        </p:nvSpPr>
        <p:spPr>
          <a:xfrm>
            <a:off x="6384033" y="3628595"/>
            <a:ext cx="3824817" cy="520933"/>
          </a:xfrm>
        </p:spPr>
        <p:txBody>
          <a:bodyPr anchor="ctr">
            <a:noAutofit/>
          </a:bodyPr>
          <a:lstStyle>
            <a:lvl1pPr marL="0" indent="0" algn="l">
              <a:buNone/>
              <a:defRPr sz="2667" baseline="0">
                <a:solidFill>
                  <a:schemeClr val="tx1"/>
                </a:solidFill>
              </a:defRPr>
            </a:lvl1pPr>
          </a:lstStyle>
          <a:p>
            <a:r>
              <a:rPr lang="en-US" noProof="0" dirty="0"/>
              <a:t>2. Insert your text here</a:t>
            </a:r>
          </a:p>
        </p:txBody>
      </p:sp>
      <p:sp>
        <p:nvSpPr>
          <p:cNvPr id="109" name="Text Placeholder 4"/>
          <p:cNvSpPr>
            <a:spLocks noGrp="1"/>
          </p:cNvSpPr>
          <p:nvPr>
            <p:ph type="body" sz="quarter" idx="62" hasCustomPrompt="1"/>
          </p:nvPr>
        </p:nvSpPr>
        <p:spPr>
          <a:xfrm>
            <a:off x="7263738" y="4739843"/>
            <a:ext cx="3824817" cy="520933"/>
          </a:xfrm>
        </p:spPr>
        <p:txBody>
          <a:bodyPr anchor="ctr">
            <a:noAutofit/>
          </a:bodyPr>
          <a:lstStyle>
            <a:lvl1pPr marL="0" indent="0" algn="l">
              <a:buNone/>
              <a:defRPr sz="2667" baseline="0">
                <a:solidFill>
                  <a:schemeClr val="tx1"/>
                </a:solidFill>
              </a:defRPr>
            </a:lvl1pPr>
          </a:lstStyle>
          <a:p>
            <a:r>
              <a:rPr lang="en-US" noProof="0" dirty="0"/>
              <a:t>3. Insert your text here</a:t>
            </a:r>
          </a:p>
        </p:txBody>
      </p:sp>
    </p:spTree>
    <p:extLst>
      <p:ext uri="{BB962C8B-B14F-4D97-AF65-F5344CB8AC3E}">
        <p14:creationId xmlns:p14="http://schemas.microsoft.com/office/powerpoint/2010/main" val="424059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10/6/2023</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8917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10/6/2023</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2271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AA4ADD5-9C10-47C7-8D56-A6330B15B889}"/>
              </a:ext>
            </a:extLst>
          </p:cNvPr>
          <p:cNvSpPr>
            <a:spLocks noGrp="1"/>
          </p:cNvSpPr>
          <p:nvPr>
            <p:ph type="dt" sz="half" idx="10"/>
          </p:nvPr>
        </p:nvSpPr>
        <p:spPr>
          <a:xfrm>
            <a:off x="838200" y="6356350"/>
            <a:ext cx="2743200" cy="365125"/>
          </a:xfrm>
          <a:prstGeom prst="rect">
            <a:avLst/>
          </a:prstGeom>
        </p:spPr>
        <p:txBody>
          <a:bodyPr/>
          <a:lstStyle/>
          <a:p>
            <a:fld id="{DEBB65F5-C785-4F46-84CE-049FABD19676}" type="datetimeFigureOut">
              <a:rPr lang="zh-CN" altLang="en-US" smtClean="0"/>
              <a:t>2023/10/6</a:t>
            </a:fld>
            <a:endParaRPr lang="zh-CN" altLang="en-US"/>
          </a:p>
        </p:txBody>
      </p:sp>
      <p:sp>
        <p:nvSpPr>
          <p:cNvPr id="3" name="页脚占位符 2">
            <a:extLst>
              <a:ext uri="{FF2B5EF4-FFF2-40B4-BE49-F238E27FC236}">
                <a16:creationId xmlns:a16="http://schemas.microsoft.com/office/drawing/2014/main" id="{E2686A8F-7BEB-488B-8D96-2EBE84F462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A21729F-BD92-4BE7-A5AD-F8758A0A3529}"/>
              </a:ext>
            </a:extLst>
          </p:cNvPr>
          <p:cNvSpPr>
            <a:spLocks noGrp="1"/>
          </p:cNvSpPr>
          <p:nvPr>
            <p:ph type="sldNum" sz="quarter" idx="12"/>
          </p:nvPr>
        </p:nvSpPr>
        <p:spPr>
          <a:xfrm>
            <a:off x="8610600" y="6356350"/>
            <a:ext cx="2743200" cy="365125"/>
          </a:xfrm>
          <a:prstGeom prst="rect">
            <a:avLst/>
          </a:prstGeom>
        </p:spPr>
        <p:txBody>
          <a:bodyPr/>
          <a:lstStyle/>
          <a:p>
            <a:fld id="{82723EFF-C0FE-4153-AFA6-2F4114B1B3EE}" type="slidenum">
              <a:rPr lang="zh-CN" altLang="en-US" smtClean="0"/>
              <a:t>‹#›</a:t>
            </a:fld>
            <a:endParaRPr lang="zh-CN" altLang="en-US"/>
          </a:p>
        </p:txBody>
      </p:sp>
    </p:spTree>
    <p:extLst>
      <p:ext uri="{BB962C8B-B14F-4D97-AF65-F5344CB8AC3E}">
        <p14:creationId xmlns:p14="http://schemas.microsoft.com/office/powerpoint/2010/main" val="641097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2023/10/6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282577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2023/10/6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261877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54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1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368849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4.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D9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9690E35-F5FF-43AF-9134-8F185A2AF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445C91-3285-468F-98AD-1164B6376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4C0AFF-5639-48CB-8CB7-A54152C52F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03805-A110-4A24-B3EF-1B2C7CEF99D1}"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77A638EE-D151-4F85-9FE7-5D1561DC91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984E31-1695-43B5-80A4-9665F4F00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A2C4A-3E0B-4F7A-A475-04D9EA3634B0}" type="slidenum">
              <a:rPr lang="zh-CN" altLang="en-US" smtClean="0"/>
              <a:t>‹#›</a:t>
            </a:fld>
            <a:endParaRPr lang="zh-CN" altLang="en-US"/>
          </a:p>
        </p:txBody>
      </p:sp>
      <p:pic>
        <p:nvPicPr>
          <p:cNvPr id="8" name="图片 7">
            <a:extLst>
              <a:ext uri="{FF2B5EF4-FFF2-40B4-BE49-F238E27FC236}">
                <a16:creationId xmlns:a16="http://schemas.microsoft.com/office/drawing/2014/main" id="{8D111076-263B-4EF3-A71F-DA49615C9C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7549887"/>
      </p:ext>
    </p:extLst>
  </p:cSld>
  <p:clrMap bg1="lt1" tx1="dk1" bg2="lt2" tx2="dk2" accent1="accent1" accent2="accent2" accent3="accent3" accent4="accent4" accent5="accent5" accent6="accent6" hlink="hlink" folHlink="folHlink"/>
  <p:sldLayoutIdLst>
    <p:sldLayoutId id="2147483655" r:id="rId1"/>
    <p:sldLayoutId id="2147483684" r:id="rId2"/>
    <p:sldLayoutId id="214748368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36D9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0E60F4-99C4-4A04-AA4E-FF59EC53AF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15" y="0"/>
            <a:ext cx="12192000" cy="6858000"/>
          </a:xfrm>
          <a:prstGeom prst="rect">
            <a:avLst/>
          </a:prstGeom>
        </p:spPr>
      </p:pic>
      <p:sp>
        <p:nvSpPr>
          <p:cNvPr id="9" name="矩形 8">
            <a:extLst>
              <a:ext uri="{FF2B5EF4-FFF2-40B4-BE49-F238E27FC236}">
                <a16:creationId xmlns:a16="http://schemas.microsoft.com/office/drawing/2014/main" id="{CD0730C2-9B29-4880-A089-BE79349EA6FC}"/>
              </a:ext>
            </a:extLst>
          </p:cNvPr>
          <p:cNvSpPr/>
          <p:nvPr userDrawn="1"/>
        </p:nvSpPr>
        <p:spPr>
          <a:xfrm>
            <a:off x="696686" y="638630"/>
            <a:ext cx="10769599" cy="5776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579459242"/>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92633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t>2023/10/6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t>‹#›</a:t>
            </a:fld>
            <a:endParaRPr lang="zh-CN" altLang="en-US"/>
          </a:p>
        </p:txBody>
      </p:sp>
    </p:spTree>
    <p:extLst>
      <p:ext uri="{BB962C8B-B14F-4D97-AF65-F5344CB8AC3E}">
        <p14:creationId xmlns:p14="http://schemas.microsoft.com/office/powerpoint/2010/main" val="33756897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gi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42.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82.sv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82.sv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86.sv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92.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90.svg"/><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94.sv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slideLayout" Target="../slideLayouts/slideLayout2.xml"/><Relationship Id="rId7" Type="http://schemas.openxmlformats.org/officeDocument/2006/relationships/image" Target="../media/image84.gif"/><Relationship Id="rId12" Type="http://schemas.openxmlformats.org/officeDocument/2006/relationships/image" Target="../media/image8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gif"/><Relationship Id="rId11" Type="http://schemas.openxmlformats.org/officeDocument/2006/relationships/image" Target="../media/image88.png"/><Relationship Id="rId5" Type="http://schemas.openxmlformats.org/officeDocument/2006/relationships/image" Target="../media/image82.gif"/><Relationship Id="rId10" Type="http://schemas.openxmlformats.org/officeDocument/2006/relationships/image" Target="../media/image87.png"/><Relationship Id="rId4" Type="http://schemas.openxmlformats.org/officeDocument/2006/relationships/image" Target="../media/image81.gif"/><Relationship Id="rId9" Type="http://schemas.openxmlformats.org/officeDocument/2006/relationships/image" Target="../media/image86.png"/><Relationship Id="rId1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slide" Target="slide45.xml"/><Relationship Id="rId18" Type="http://schemas.openxmlformats.org/officeDocument/2006/relationships/image" Target="../media/image96.gif"/><Relationship Id="rId3" Type="http://schemas.openxmlformats.org/officeDocument/2006/relationships/image" Target="../media/image92.png"/><Relationship Id="rId21" Type="http://schemas.openxmlformats.org/officeDocument/2006/relationships/slide" Target="slide42.xml"/><Relationship Id="rId7" Type="http://schemas.openxmlformats.org/officeDocument/2006/relationships/slide" Target="slide38.xml"/><Relationship Id="rId12" Type="http://schemas.openxmlformats.org/officeDocument/2006/relationships/image" Target="../media/image94.gif"/><Relationship Id="rId17" Type="http://schemas.openxmlformats.org/officeDocument/2006/relationships/slide" Target="slide39.xml"/><Relationship Id="rId2" Type="http://schemas.openxmlformats.org/officeDocument/2006/relationships/audio" Target="../media/audio1.wav"/><Relationship Id="rId16" Type="http://schemas.openxmlformats.org/officeDocument/2006/relationships/image" Target="../media/image82.gif"/><Relationship Id="rId20" Type="http://schemas.openxmlformats.org/officeDocument/2006/relationships/image" Target="../media/image97.gif"/><Relationship Id="rId1" Type="http://schemas.openxmlformats.org/officeDocument/2006/relationships/slideLayout" Target="../slideLayouts/slideLayout2.xml"/><Relationship Id="rId6" Type="http://schemas.openxmlformats.org/officeDocument/2006/relationships/image" Target="../media/image84.gif"/><Relationship Id="rId11" Type="http://schemas.openxmlformats.org/officeDocument/2006/relationships/slide" Target="slide41.xml"/><Relationship Id="rId5" Type="http://schemas.openxmlformats.org/officeDocument/2006/relationships/slide" Target="slide40.xml"/><Relationship Id="rId15" Type="http://schemas.openxmlformats.org/officeDocument/2006/relationships/slide" Target="slide43.xml"/><Relationship Id="rId10" Type="http://schemas.openxmlformats.org/officeDocument/2006/relationships/image" Target="../media/image81.gif"/><Relationship Id="rId19" Type="http://schemas.openxmlformats.org/officeDocument/2006/relationships/slide" Target="slide44.xml"/><Relationship Id="rId4" Type="http://schemas.openxmlformats.org/officeDocument/2006/relationships/slide" Target="slide47.xml"/><Relationship Id="rId9" Type="http://schemas.openxmlformats.org/officeDocument/2006/relationships/slide" Target="slide37.xml"/><Relationship Id="rId14" Type="http://schemas.openxmlformats.org/officeDocument/2006/relationships/image" Target="../media/image95.gif"/><Relationship Id="rId22" Type="http://schemas.openxmlformats.org/officeDocument/2006/relationships/slide" Target="slide46.xml"/></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81.gif"/><Relationship Id="rId4" Type="http://schemas.openxmlformats.org/officeDocument/2006/relationships/image" Target="../media/image98.jp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93.gif"/><Relationship Id="rId4" Type="http://schemas.openxmlformats.org/officeDocument/2006/relationships/image" Target="../media/image98.jpg"/></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96.gif"/><Relationship Id="rId4" Type="http://schemas.openxmlformats.org/officeDocument/2006/relationships/image" Target="../media/image98.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84.gif"/><Relationship Id="rId4" Type="http://schemas.openxmlformats.org/officeDocument/2006/relationships/image" Target="../media/image98.jp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97.gif"/><Relationship Id="rId4" Type="http://schemas.openxmlformats.org/officeDocument/2006/relationships/image" Target="../media/image98.jpg"/></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97.gif"/><Relationship Id="rId4" Type="http://schemas.openxmlformats.org/officeDocument/2006/relationships/image" Target="../media/image98.jpg"/></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82.gif"/><Relationship Id="rId4" Type="http://schemas.openxmlformats.org/officeDocument/2006/relationships/image" Target="../media/image98.jpg"/></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97.gif"/><Relationship Id="rId4" Type="http://schemas.openxmlformats.org/officeDocument/2006/relationships/image" Target="../media/image98.jpg"/></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95.gif"/><Relationship Id="rId4" Type="http://schemas.openxmlformats.org/officeDocument/2006/relationships/image" Target="../media/image98.jpg"/></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image" Target="../media/image84.gif"/><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8.jpe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10.jpeg"/><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1.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12.jpeg"/><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14.jpeg"/><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 y="-85725"/>
            <a:ext cx="3693898"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7529287" y="0"/>
            <a:ext cx="29246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图片 30">
            <a:extLst>
              <a:ext uri="{FF2B5EF4-FFF2-40B4-BE49-F238E27FC236}">
                <a16:creationId xmlns:a16="http://schemas.microsoft.com/office/drawing/2014/main" id="{792DAFA2-9CAE-459E-90F3-99ADB551995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2481033" y="872221"/>
            <a:ext cx="4666355" cy="4666355"/>
          </a:xfrm>
          <a:prstGeom prst="rect">
            <a:avLst/>
          </a:prstGeom>
        </p:spPr>
      </p:pic>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 y="1850341"/>
            <a:ext cx="7529299" cy="5019533"/>
          </a:xfrm>
          <a:prstGeom prst="rect">
            <a:avLst/>
          </a:prstGeom>
        </p:spPr>
      </p:pic>
      <p:sp>
        <p:nvSpPr>
          <p:cNvPr id="4" name="Hộp Văn bản 3">
            <a:extLst>
              <a:ext uri="{FF2B5EF4-FFF2-40B4-BE49-F238E27FC236}">
                <a16:creationId xmlns:a16="http://schemas.microsoft.com/office/drawing/2014/main" id="{17CD5473-6E9D-67F5-A403-70CE9766A7AB}"/>
              </a:ext>
            </a:extLst>
          </p:cNvPr>
          <p:cNvSpPr txBox="1"/>
          <p:nvPr/>
        </p:nvSpPr>
        <p:spPr>
          <a:xfrm>
            <a:off x="7093279" y="185564"/>
            <a:ext cx="3796644" cy="5886355"/>
          </a:xfrm>
          <a:prstGeom prst="rect">
            <a:avLst/>
          </a:prstGeom>
          <a:noFill/>
        </p:spPr>
        <p:txBody>
          <a:bodyPr wrap="square">
            <a:spAutoFit/>
          </a:bodyPr>
          <a:lstStyle/>
          <a:p>
            <a:pPr marL="0" marR="0" algn="ctr">
              <a:lnSpc>
                <a:spcPct val="130000"/>
              </a:lnSpc>
              <a:spcBef>
                <a:spcPts val="0"/>
              </a:spcBef>
              <a:spcAft>
                <a:spcPts val="0"/>
              </a:spcAft>
            </a:pPr>
            <a:r>
              <a:rPr lang="en-US" sz="4400" b="1" dirty="0">
                <a:solidFill>
                  <a:srgbClr val="0070C0"/>
                </a:solidFill>
                <a:effectLst/>
                <a:latin typeface="SVN-Rosellinda Alyamore" panose="02000500000000000000" pitchFamily="50" charset="0"/>
                <a:ea typeface="Calibri" panose="020F0502020204030204" pitchFamily="34" charset="0"/>
                <a:cs typeface="Times New Roman" panose="02020603050405020304" pitchFamily="18" charset="0"/>
              </a:rPr>
              <a:t>CA</a:t>
            </a:r>
          </a:p>
          <a:p>
            <a:pPr marL="0" marR="0" algn="ctr">
              <a:lnSpc>
                <a:spcPct val="130000"/>
              </a:lnSpc>
              <a:spcBef>
                <a:spcPts val="0"/>
              </a:spcBef>
              <a:spcAft>
                <a:spcPts val="0"/>
              </a:spcAft>
            </a:pPr>
            <a:r>
              <a:rPr lang="en-US" sz="4400" b="1" dirty="0">
                <a:solidFill>
                  <a:srgbClr val="0070C0"/>
                </a:solidFill>
                <a:effectLst/>
                <a:latin typeface="SVN-Rosellinda Alyamore" panose="02000500000000000000" pitchFamily="50" charset="0"/>
                <a:ea typeface="Calibri" panose="020F0502020204030204" pitchFamily="34" charset="0"/>
                <a:cs typeface="Times New Roman" panose="02020603050405020304" pitchFamily="18" charset="0"/>
              </a:rPr>
              <a:t> HUẾ </a:t>
            </a:r>
          </a:p>
          <a:p>
            <a:pPr marL="0" marR="0" algn="ctr">
              <a:lnSpc>
                <a:spcPct val="130000"/>
              </a:lnSpc>
              <a:spcBef>
                <a:spcPts val="0"/>
              </a:spcBef>
              <a:spcAft>
                <a:spcPts val="0"/>
              </a:spcAft>
            </a:pPr>
            <a:r>
              <a:rPr lang="en-US" sz="4400" b="1" dirty="0">
                <a:solidFill>
                  <a:srgbClr val="0070C0"/>
                </a:solidFill>
                <a:effectLst/>
                <a:latin typeface="SVN-Rosellinda Alyamore" panose="02000500000000000000" pitchFamily="50" charset="0"/>
                <a:ea typeface="Calibri" panose="020F0502020204030204" pitchFamily="34" charset="0"/>
                <a:cs typeface="Times New Roman" panose="02020603050405020304" pitchFamily="18" charset="0"/>
              </a:rPr>
              <a:t>TRÊN</a:t>
            </a:r>
          </a:p>
          <a:p>
            <a:pPr marL="0" marR="0" algn="ctr">
              <a:lnSpc>
                <a:spcPct val="130000"/>
              </a:lnSpc>
              <a:spcBef>
                <a:spcPts val="0"/>
              </a:spcBef>
              <a:spcAft>
                <a:spcPts val="0"/>
              </a:spcAft>
            </a:pPr>
            <a:r>
              <a:rPr lang="en-US" sz="4400" b="1" dirty="0">
                <a:solidFill>
                  <a:srgbClr val="0070C0"/>
                </a:solidFill>
                <a:effectLst/>
                <a:latin typeface="SVN-Rosellinda Alyamore" panose="02000500000000000000" pitchFamily="50" charset="0"/>
                <a:ea typeface="Calibri" panose="020F0502020204030204" pitchFamily="34" charset="0"/>
                <a:cs typeface="Times New Roman" panose="02020603050405020304" pitchFamily="18" charset="0"/>
              </a:rPr>
              <a:t> SÔNG</a:t>
            </a:r>
          </a:p>
          <a:p>
            <a:pPr marL="0" marR="0" algn="ctr">
              <a:lnSpc>
                <a:spcPct val="130000"/>
              </a:lnSpc>
              <a:spcBef>
                <a:spcPts val="0"/>
              </a:spcBef>
              <a:spcAft>
                <a:spcPts val="0"/>
              </a:spcAft>
            </a:pPr>
            <a:r>
              <a:rPr lang="en-US" sz="4400" b="1" dirty="0">
                <a:solidFill>
                  <a:srgbClr val="0070C0"/>
                </a:solidFill>
                <a:effectLst/>
                <a:latin typeface="SVN-Rosellinda Alyamore" panose="02000500000000000000" pitchFamily="50" charset="0"/>
                <a:ea typeface="Calibri" panose="020F0502020204030204" pitchFamily="34" charset="0"/>
                <a:cs typeface="Times New Roman" panose="02020603050405020304" pitchFamily="18" charset="0"/>
              </a:rPr>
              <a:t> HƯƠNG</a:t>
            </a:r>
            <a:endParaRPr lang="en-US" sz="3600" b="1" dirty="0">
              <a:solidFill>
                <a:srgbClr val="0070C0"/>
              </a:solidFill>
              <a:effectLst/>
              <a:latin typeface="SVN-Rosellinda Alyamore" panose="02000500000000000000" pitchFamily="50" charset="0"/>
              <a:ea typeface="Calibri" panose="020F0502020204030204" pitchFamily="34" charset="0"/>
              <a:cs typeface="Times New Roman" panose="02020603050405020304" pitchFamily="18" charset="0"/>
            </a:endParaRPr>
          </a:p>
          <a:p>
            <a:pPr marL="0" marR="0" algn="ctr">
              <a:lnSpc>
                <a:spcPct val="130000"/>
              </a:lnSpc>
              <a:spcBef>
                <a:spcPts val="0"/>
              </a:spcBef>
              <a:spcAft>
                <a:spcPts val="0"/>
              </a:spcAft>
            </a:pPr>
            <a:r>
              <a:rPr lang="en-US" sz="4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 ÁNH MINH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30000"/>
              </a:lnSpc>
              <a:spcBef>
                <a:spcPts val="0"/>
              </a:spcBef>
              <a:spcAft>
                <a:spcPts val="0"/>
              </a:spcAft>
            </a:pP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F8EAA437-99FD-268F-3A93-CFCBE07D7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5295" y="5161433"/>
            <a:ext cx="1882131" cy="1882131"/>
          </a:xfrm>
          <a:prstGeom prst="rect">
            <a:avLst/>
          </a:prstGeom>
        </p:spPr>
      </p:pic>
    </p:spTree>
    <p:extLst>
      <p:ext uri="{BB962C8B-B14F-4D97-AF65-F5344CB8AC3E}">
        <p14:creationId xmlns:p14="http://schemas.microsoft.com/office/powerpoint/2010/main" val="63108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500" fill="hold"/>
                                        <p:tgtEl>
                                          <p:spTgt spid="31"/>
                                        </p:tgtEl>
                                        <p:attrNameLst>
                                          <p:attrName>ppt_x</p:attrName>
                                        </p:attrNameLst>
                                      </p:cBhvr>
                                      <p:tavLst>
                                        <p:tav tm="0">
                                          <p:val>
                                            <p:strVal val="0-#ppt_w/2"/>
                                          </p:val>
                                        </p:tav>
                                        <p:tav tm="100000">
                                          <p:val>
                                            <p:strVal val="#ppt_x"/>
                                          </p:val>
                                        </p:tav>
                                      </p:tavLst>
                                    </p:anim>
                                    <p:anim calcmode="lin" valueType="num">
                                      <p:cBhvr additive="base">
                                        <p:cTn id="8" dur="3500" fill="hold"/>
                                        <p:tgtEl>
                                          <p:spTgt spid="31"/>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6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42" presetClass="entr" presetSubtype="0" fill="hold" nodeType="withEffect">
                                  <p:stCondLst>
                                    <p:cond delay="22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16" presetClass="entr" presetSubtype="21" fill="hold" grpId="0" nodeType="withEffect">
                                  <p:stCondLst>
                                    <p:cond delay="22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22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6B55817E-1188-FAB8-77D2-6775FF5E3FC3}"/>
              </a:ext>
            </a:extLst>
          </p:cNvPr>
          <p:cNvSpPr txBox="1"/>
          <p:nvPr/>
        </p:nvSpPr>
        <p:spPr>
          <a:xfrm>
            <a:off x="1019684" y="1028700"/>
            <a:ext cx="4571615" cy="707886"/>
          </a:xfrm>
          <a:prstGeom prst="rect">
            <a:avLst/>
          </a:prstGeom>
          <a:noFill/>
        </p:spPr>
        <p:txBody>
          <a:bodyPr wrap="square" rtlCol="0">
            <a:spAutoFit/>
          </a:bodyPr>
          <a:lstStyle/>
          <a:p>
            <a:pPr algn="just">
              <a:tabLst>
                <a:tab pos="1386840" algn="l"/>
              </a:tabLst>
            </a:pPr>
            <a:r>
              <a:rPr lang="en-US" sz="4000" b="1" dirty="0">
                <a:solidFill>
                  <a:srgbClr val="166AA6"/>
                </a:solidFill>
                <a:latin typeface="Times New Roman" panose="02020603050405020304" pitchFamily="18" charset="0"/>
                <a:ea typeface="Calibri" panose="020F0502020204030204" pitchFamily="34" charset="0"/>
                <a:cs typeface="Times New Roman" panose="02020603050405020304" pitchFamily="18" charset="0"/>
              </a:rPr>
              <a:t>6. </a:t>
            </a:r>
            <a:r>
              <a:rPr lang="en-US" sz="4000" b="1" dirty="0" err="1">
                <a:solidFill>
                  <a:srgbClr val="166AA6"/>
                </a:solidFill>
                <a:latin typeface="Times New Roman" panose="02020603050405020304" pitchFamily="18" charset="0"/>
                <a:ea typeface="Calibri" panose="020F0502020204030204" pitchFamily="34" charset="0"/>
                <a:cs typeface="Times New Roman" panose="02020603050405020304" pitchFamily="18" charset="0"/>
              </a:rPr>
              <a:t>Bố</a:t>
            </a:r>
            <a:r>
              <a:rPr lang="en-US" sz="4000" b="1" dirty="0">
                <a:solidFill>
                  <a:srgbClr val="166AA6"/>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66AA6"/>
                </a:solidFill>
                <a:latin typeface="Times New Roman" panose="02020603050405020304" pitchFamily="18" charset="0"/>
                <a:ea typeface="Calibri" panose="020F0502020204030204" pitchFamily="34" charset="0"/>
                <a:cs typeface="Times New Roman" panose="02020603050405020304" pitchFamily="18" charset="0"/>
              </a:rPr>
              <a:t>cục</a:t>
            </a:r>
            <a:r>
              <a:rPr lang="en-US" sz="4000" b="1" dirty="0">
                <a:solidFill>
                  <a:srgbClr val="166AA6"/>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2734922C-746D-C76E-2300-667C7DF31BD4}"/>
              </a:ext>
            </a:extLst>
          </p:cNvPr>
          <p:cNvSpPr txBox="1"/>
          <p:nvPr/>
        </p:nvSpPr>
        <p:spPr>
          <a:xfrm>
            <a:off x="2409647" y="2332642"/>
            <a:ext cx="4822017" cy="1077218"/>
          </a:xfrm>
          <a:prstGeom prst="rect">
            <a:avLst/>
          </a:prstGeom>
          <a:noFill/>
        </p:spPr>
        <p:txBody>
          <a:bodyPr wrap="square">
            <a:spAutoFit/>
          </a:bodyPr>
          <a:lstStyle/>
          <a:p>
            <a:pPr marR="45720" algn="just"/>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phú</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9B97E8F3-7D82-DA92-F40B-D71665E464D9}"/>
              </a:ext>
            </a:extLst>
          </p:cNvPr>
          <p:cNvSpPr txBox="1"/>
          <p:nvPr/>
        </p:nvSpPr>
        <p:spPr>
          <a:xfrm>
            <a:off x="2388157" y="4155719"/>
            <a:ext cx="4171187" cy="1077218"/>
          </a:xfrm>
          <a:prstGeom prst="rect">
            <a:avLst/>
          </a:prstGeom>
          <a:noFill/>
        </p:spPr>
        <p:txBody>
          <a:bodyPr wrap="square">
            <a:spAutoFit/>
          </a:bodyPr>
          <a:lstStyle/>
          <a:p>
            <a:pPr marR="45720" algn="just"/>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02DBDCB7-FB51-E9A9-15F6-D523040D21DF}"/>
              </a:ext>
            </a:extLst>
          </p:cNvPr>
          <p:cNvGrpSpPr/>
          <p:nvPr/>
        </p:nvGrpSpPr>
        <p:grpSpPr>
          <a:xfrm>
            <a:off x="1062956" y="2702525"/>
            <a:ext cx="1676160" cy="1005918"/>
            <a:chOff x="1059759" y="2757225"/>
            <a:chExt cx="1676160" cy="1005918"/>
          </a:xfrm>
        </p:grpSpPr>
        <p:grpSp>
          <p:nvGrpSpPr>
            <p:cNvPr id="10" name="组合 3">
              <a:extLst>
                <a:ext uri="{FF2B5EF4-FFF2-40B4-BE49-F238E27FC236}">
                  <a16:creationId xmlns:a16="http://schemas.microsoft.com/office/drawing/2014/main" id="{E25D40AC-93F5-8D79-C1ED-1889B686853B}"/>
                </a:ext>
              </a:extLst>
            </p:cNvPr>
            <p:cNvGrpSpPr/>
            <p:nvPr/>
          </p:nvGrpSpPr>
          <p:grpSpPr>
            <a:xfrm rot="18605563">
              <a:off x="1394880" y="2422104"/>
              <a:ext cx="1005918" cy="1676160"/>
              <a:chOff x="6767949" y="1723598"/>
              <a:chExt cx="1342779" cy="2241479"/>
            </a:xfrm>
            <a:solidFill>
              <a:srgbClr val="1AA60F"/>
            </a:solidFill>
          </p:grpSpPr>
          <p:sp>
            <p:nvSpPr>
              <p:cNvPr id="11" name="Freeform 11">
                <a:extLst>
                  <a:ext uri="{FF2B5EF4-FFF2-40B4-BE49-F238E27FC236}">
                    <a16:creationId xmlns:a16="http://schemas.microsoft.com/office/drawing/2014/main" id="{9C446E6F-C712-7F44-80D5-9DF69A714689}"/>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12" name="Freeform 12">
                <a:extLst>
                  <a:ext uri="{FF2B5EF4-FFF2-40B4-BE49-F238E27FC236}">
                    <a16:creationId xmlns:a16="http://schemas.microsoft.com/office/drawing/2014/main" id="{33775F31-594D-D680-3C9A-87360523ABB3}"/>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13" name="Freeform 13">
                <a:extLst>
                  <a:ext uri="{FF2B5EF4-FFF2-40B4-BE49-F238E27FC236}">
                    <a16:creationId xmlns:a16="http://schemas.microsoft.com/office/drawing/2014/main" id="{5E67EF2A-E225-8D56-DB9C-9CD4F181B136}"/>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grpSp>
        <p:sp>
          <p:nvSpPr>
            <p:cNvPr id="14" name="TextBox 13">
              <a:extLst>
                <a:ext uri="{FF2B5EF4-FFF2-40B4-BE49-F238E27FC236}">
                  <a16:creationId xmlns:a16="http://schemas.microsoft.com/office/drawing/2014/main" id="{C8145F06-7765-4670-ACF4-D6B70C864F0A}"/>
                </a:ext>
              </a:extLst>
            </p:cNvPr>
            <p:cNvSpPr txBox="1"/>
            <p:nvPr/>
          </p:nvSpPr>
          <p:spPr>
            <a:xfrm>
              <a:off x="1317378" y="2760500"/>
              <a:ext cx="704480" cy="523220"/>
            </a:xfrm>
            <a:prstGeom prst="rect">
              <a:avLst/>
            </a:prstGeom>
            <a:noFill/>
          </p:spPr>
          <p:txBody>
            <a:bodyPr wrap="square" rtlCol="0">
              <a:spAutoFit/>
            </a:bodyPr>
            <a:lstStyle/>
            <a:p>
              <a:r>
                <a:rPr lang="en-SG" sz="2800" b="1" dirty="0">
                  <a:solidFill>
                    <a:srgbClr val="000000"/>
                  </a:solidFill>
                  <a:latin typeface="Times New Roman" panose="02020603050405020304" pitchFamily="18" charset="0"/>
                  <a:ea typeface="微软雅黑"/>
                  <a:cs typeface="Times New Roman" panose="02020603050405020304" pitchFamily="18" charset="0"/>
                </a:rPr>
                <a:t>P1</a:t>
              </a:r>
            </a:p>
          </p:txBody>
        </p:sp>
      </p:grpSp>
      <p:grpSp>
        <p:nvGrpSpPr>
          <p:cNvPr id="18" name="Group 17">
            <a:extLst>
              <a:ext uri="{FF2B5EF4-FFF2-40B4-BE49-F238E27FC236}">
                <a16:creationId xmlns:a16="http://schemas.microsoft.com/office/drawing/2014/main" id="{4277EBEF-624C-95FB-13AA-66D52897C35A}"/>
              </a:ext>
            </a:extLst>
          </p:cNvPr>
          <p:cNvGrpSpPr/>
          <p:nvPr/>
        </p:nvGrpSpPr>
        <p:grpSpPr>
          <a:xfrm>
            <a:off x="1048244" y="4492821"/>
            <a:ext cx="1774947" cy="987818"/>
            <a:chOff x="1016289" y="4443970"/>
            <a:chExt cx="1774947" cy="987818"/>
          </a:xfrm>
        </p:grpSpPr>
        <p:grpSp>
          <p:nvGrpSpPr>
            <p:cNvPr id="3" name="组合 20">
              <a:extLst>
                <a:ext uri="{FF2B5EF4-FFF2-40B4-BE49-F238E27FC236}">
                  <a16:creationId xmlns:a16="http://schemas.microsoft.com/office/drawing/2014/main" id="{6FA36BDE-C8BE-6C0A-DAF9-497C0EF882E9}"/>
                </a:ext>
              </a:extLst>
            </p:cNvPr>
            <p:cNvGrpSpPr/>
            <p:nvPr/>
          </p:nvGrpSpPr>
          <p:grpSpPr>
            <a:xfrm rot="2286310">
              <a:off x="1016289" y="4443970"/>
              <a:ext cx="1774947" cy="987818"/>
              <a:chOff x="4562793" y="1662669"/>
              <a:chExt cx="2305923" cy="1341607"/>
            </a:xfrm>
            <a:solidFill>
              <a:srgbClr val="2277DC"/>
            </a:solidFill>
          </p:grpSpPr>
          <p:sp>
            <p:nvSpPr>
              <p:cNvPr id="4" name="Freeform 14">
                <a:extLst>
                  <a:ext uri="{FF2B5EF4-FFF2-40B4-BE49-F238E27FC236}">
                    <a16:creationId xmlns:a16="http://schemas.microsoft.com/office/drawing/2014/main" id="{3DBF3D4C-57DC-B9AE-4C82-FAE2693224AC}"/>
                  </a:ext>
                </a:extLst>
              </p:cNvPr>
              <p:cNvSpPr>
                <a:spLocks/>
              </p:cNvSpPr>
              <p:nvPr/>
            </p:nvSpPr>
            <p:spPr bwMode="auto">
              <a:xfrm>
                <a:off x="4859235" y="2653935"/>
                <a:ext cx="882297" cy="303473"/>
              </a:xfrm>
              <a:custGeom>
                <a:avLst/>
                <a:gdLst>
                  <a:gd name="T0" fmla="*/ 172 w 375"/>
                  <a:gd name="T1" fmla="*/ 117 h 129"/>
                  <a:gd name="T2" fmla="*/ 2 w 375"/>
                  <a:gd name="T3" fmla="*/ 46 h 129"/>
                  <a:gd name="T4" fmla="*/ 2 w 375"/>
                  <a:gd name="T5" fmla="*/ 39 h 129"/>
                  <a:gd name="T6" fmla="*/ 9 w 375"/>
                  <a:gd name="T7" fmla="*/ 39 h 129"/>
                  <a:gd name="T8" fmla="*/ 335 w 375"/>
                  <a:gd name="T9" fmla="*/ 39 h 129"/>
                  <a:gd name="T10" fmla="*/ 365 w 375"/>
                  <a:gd name="T11" fmla="*/ 3 h 129"/>
                  <a:gd name="T12" fmla="*/ 372 w 375"/>
                  <a:gd name="T13" fmla="*/ 2 h 129"/>
                  <a:gd name="T14" fmla="*/ 373 w 375"/>
                  <a:gd name="T15" fmla="*/ 9 h 129"/>
                  <a:gd name="T16" fmla="*/ 342 w 375"/>
                  <a:gd name="T17" fmla="*/ 46 h 129"/>
                  <a:gd name="T18" fmla="*/ 172 w 375"/>
                  <a:gd name="T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29">
                    <a:moveTo>
                      <a:pt x="172" y="117"/>
                    </a:moveTo>
                    <a:cubicBezTo>
                      <a:pt x="110" y="117"/>
                      <a:pt x="49" y="93"/>
                      <a:pt x="2" y="46"/>
                    </a:cubicBezTo>
                    <a:cubicBezTo>
                      <a:pt x="0" y="44"/>
                      <a:pt x="0" y="41"/>
                      <a:pt x="2" y="39"/>
                    </a:cubicBezTo>
                    <a:cubicBezTo>
                      <a:pt x="4" y="37"/>
                      <a:pt x="7" y="37"/>
                      <a:pt x="9" y="39"/>
                    </a:cubicBezTo>
                    <a:cubicBezTo>
                      <a:pt x="99" y="129"/>
                      <a:pt x="245" y="129"/>
                      <a:pt x="335" y="39"/>
                    </a:cubicBezTo>
                    <a:cubicBezTo>
                      <a:pt x="346" y="28"/>
                      <a:pt x="356" y="16"/>
                      <a:pt x="365" y="3"/>
                    </a:cubicBezTo>
                    <a:cubicBezTo>
                      <a:pt x="366" y="1"/>
                      <a:pt x="370" y="0"/>
                      <a:pt x="372" y="2"/>
                    </a:cubicBezTo>
                    <a:cubicBezTo>
                      <a:pt x="374" y="3"/>
                      <a:pt x="375" y="6"/>
                      <a:pt x="373" y="9"/>
                    </a:cubicBezTo>
                    <a:cubicBezTo>
                      <a:pt x="364" y="22"/>
                      <a:pt x="354" y="35"/>
                      <a:pt x="342" y="46"/>
                    </a:cubicBezTo>
                    <a:cubicBezTo>
                      <a:pt x="295" y="93"/>
                      <a:pt x="234" y="117"/>
                      <a:pt x="172"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6" name="Freeform 15">
                <a:extLst>
                  <a:ext uri="{FF2B5EF4-FFF2-40B4-BE49-F238E27FC236}">
                    <a16:creationId xmlns:a16="http://schemas.microsoft.com/office/drawing/2014/main" id="{FEE7C9CB-B176-8E07-C47E-74CA9686105F}"/>
                  </a:ext>
                </a:extLst>
              </p:cNvPr>
              <p:cNvSpPr>
                <a:spLocks/>
              </p:cNvSpPr>
              <p:nvPr/>
            </p:nvSpPr>
            <p:spPr bwMode="auto">
              <a:xfrm>
                <a:off x="4562793" y="1662669"/>
                <a:ext cx="2233277" cy="1341607"/>
              </a:xfrm>
              <a:custGeom>
                <a:avLst/>
                <a:gdLst>
                  <a:gd name="T0" fmla="*/ 304 w 949"/>
                  <a:gd name="T1" fmla="*/ 570 h 571"/>
                  <a:gd name="T2" fmla="*/ 301 w 949"/>
                  <a:gd name="T3" fmla="*/ 570 h 571"/>
                  <a:gd name="T4" fmla="*/ 106 w 949"/>
                  <a:gd name="T5" fmla="*/ 490 h 571"/>
                  <a:gd name="T6" fmla="*/ 106 w 949"/>
                  <a:gd name="T7" fmla="*/ 106 h 571"/>
                  <a:gd name="T8" fmla="*/ 490 w 949"/>
                  <a:gd name="T9" fmla="*/ 106 h 571"/>
                  <a:gd name="T10" fmla="*/ 533 w 949"/>
                  <a:gd name="T11" fmla="*/ 435 h 571"/>
                  <a:gd name="T12" fmla="*/ 527 w 949"/>
                  <a:gd name="T13" fmla="*/ 436 h 571"/>
                  <a:gd name="T14" fmla="*/ 525 w 949"/>
                  <a:gd name="T15" fmla="*/ 430 h 571"/>
                  <a:gd name="T16" fmla="*/ 483 w 949"/>
                  <a:gd name="T17" fmla="*/ 113 h 571"/>
                  <a:gd name="T18" fmla="*/ 113 w 949"/>
                  <a:gd name="T19" fmla="*/ 113 h 571"/>
                  <a:gd name="T20" fmla="*/ 113 w 949"/>
                  <a:gd name="T21" fmla="*/ 483 h 571"/>
                  <a:gd name="T22" fmla="*/ 301 w 949"/>
                  <a:gd name="T23" fmla="*/ 560 h 571"/>
                  <a:gd name="T24" fmla="*/ 304 w 949"/>
                  <a:gd name="T25" fmla="*/ 560 h 571"/>
                  <a:gd name="T26" fmla="*/ 762 w 949"/>
                  <a:gd name="T27" fmla="*/ 279 h 571"/>
                  <a:gd name="T28" fmla="*/ 940 w 949"/>
                  <a:gd name="T29" fmla="*/ 119 h 571"/>
                  <a:gd name="T30" fmla="*/ 947 w 949"/>
                  <a:gd name="T31" fmla="*/ 120 h 571"/>
                  <a:gd name="T32" fmla="*/ 946 w 949"/>
                  <a:gd name="T33" fmla="*/ 127 h 571"/>
                  <a:gd name="T34" fmla="*/ 769 w 949"/>
                  <a:gd name="T35" fmla="*/ 286 h 571"/>
                  <a:gd name="T36" fmla="*/ 304 w 949"/>
                  <a:gd name="T37" fmla="*/ 57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9" h="571">
                    <a:moveTo>
                      <a:pt x="304" y="570"/>
                    </a:moveTo>
                    <a:cubicBezTo>
                      <a:pt x="301" y="570"/>
                      <a:pt x="301" y="570"/>
                      <a:pt x="301" y="570"/>
                    </a:cubicBezTo>
                    <a:cubicBezTo>
                      <a:pt x="228" y="571"/>
                      <a:pt x="158" y="543"/>
                      <a:pt x="106" y="490"/>
                    </a:cubicBezTo>
                    <a:cubicBezTo>
                      <a:pt x="0" y="384"/>
                      <a:pt x="0" y="212"/>
                      <a:pt x="106" y="106"/>
                    </a:cubicBezTo>
                    <a:cubicBezTo>
                      <a:pt x="212" y="0"/>
                      <a:pt x="384" y="0"/>
                      <a:pt x="490" y="106"/>
                    </a:cubicBezTo>
                    <a:cubicBezTo>
                      <a:pt x="578" y="193"/>
                      <a:pt x="595" y="328"/>
                      <a:pt x="533" y="435"/>
                    </a:cubicBezTo>
                    <a:cubicBezTo>
                      <a:pt x="532" y="437"/>
                      <a:pt x="529" y="438"/>
                      <a:pt x="527" y="436"/>
                    </a:cubicBezTo>
                    <a:cubicBezTo>
                      <a:pt x="524" y="435"/>
                      <a:pt x="523" y="432"/>
                      <a:pt x="525" y="430"/>
                    </a:cubicBezTo>
                    <a:cubicBezTo>
                      <a:pt x="584" y="327"/>
                      <a:pt x="567" y="197"/>
                      <a:pt x="483" y="113"/>
                    </a:cubicBezTo>
                    <a:cubicBezTo>
                      <a:pt x="381" y="11"/>
                      <a:pt x="215" y="11"/>
                      <a:pt x="113" y="113"/>
                    </a:cubicBezTo>
                    <a:cubicBezTo>
                      <a:pt x="11" y="215"/>
                      <a:pt x="11" y="381"/>
                      <a:pt x="113" y="483"/>
                    </a:cubicBezTo>
                    <a:cubicBezTo>
                      <a:pt x="163" y="534"/>
                      <a:pt x="230" y="561"/>
                      <a:pt x="301" y="560"/>
                    </a:cubicBezTo>
                    <a:cubicBezTo>
                      <a:pt x="304" y="560"/>
                      <a:pt x="304" y="560"/>
                      <a:pt x="304" y="560"/>
                    </a:cubicBezTo>
                    <a:cubicBezTo>
                      <a:pt x="471" y="559"/>
                      <a:pt x="619" y="417"/>
                      <a:pt x="762" y="279"/>
                    </a:cubicBezTo>
                    <a:cubicBezTo>
                      <a:pt x="823" y="220"/>
                      <a:pt x="881" y="164"/>
                      <a:pt x="940" y="119"/>
                    </a:cubicBezTo>
                    <a:cubicBezTo>
                      <a:pt x="942" y="117"/>
                      <a:pt x="945" y="118"/>
                      <a:pt x="947" y="120"/>
                    </a:cubicBezTo>
                    <a:cubicBezTo>
                      <a:pt x="949" y="122"/>
                      <a:pt x="948" y="125"/>
                      <a:pt x="946" y="127"/>
                    </a:cubicBezTo>
                    <a:cubicBezTo>
                      <a:pt x="887" y="172"/>
                      <a:pt x="830" y="227"/>
                      <a:pt x="769" y="286"/>
                    </a:cubicBezTo>
                    <a:cubicBezTo>
                      <a:pt x="625" y="425"/>
                      <a:pt x="475" y="569"/>
                      <a:pt x="304" y="5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8" name="Freeform 16">
                <a:extLst>
                  <a:ext uri="{FF2B5EF4-FFF2-40B4-BE49-F238E27FC236}">
                    <a16:creationId xmlns:a16="http://schemas.microsoft.com/office/drawing/2014/main" id="{33A368D2-BDF1-EA26-F599-D39821555FD8}"/>
                  </a:ext>
                </a:extLst>
              </p:cNvPr>
              <p:cNvSpPr>
                <a:spLocks/>
              </p:cNvSpPr>
              <p:nvPr/>
            </p:nvSpPr>
            <p:spPr bwMode="auto">
              <a:xfrm>
                <a:off x="6719909" y="1882950"/>
                <a:ext cx="148807" cy="134747"/>
              </a:xfrm>
              <a:custGeom>
                <a:avLst/>
                <a:gdLst>
                  <a:gd name="T0" fmla="*/ 0 w 127"/>
                  <a:gd name="T1" fmla="*/ 26 h 115"/>
                  <a:gd name="T2" fmla="*/ 127 w 127"/>
                  <a:gd name="T3" fmla="*/ 0 h 115"/>
                  <a:gd name="T4" fmla="*/ 67 w 127"/>
                  <a:gd name="T5" fmla="*/ 115 h 115"/>
                  <a:gd name="T6" fmla="*/ 0 w 127"/>
                  <a:gd name="T7" fmla="*/ 26 h 115"/>
                </a:gdLst>
                <a:ahLst/>
                <a:cxnLst>
                  <a:cxn ang="0">
                    <a:pos x="T0" y="T1"/>
                  </a:cxn>
                  <a:cxn ang="0">
                    <a:pos x="T2" y="T3"/>
                  </a:cxn>
                  <a:cxn ang="0">
                    <a:pos x="T4" y="T5"/>
                  </a:cxn>
                  <a:cxn ang="0">
                    <a:pos x="T6" y="T7"/>
                  </a:cxn>
                </a:cxnLst>
                <a:rect l="0" t="0" r="r" b="b"/>
                <a:pathLst>
                  <a:path w="127" h="115">
                    <a:moveTo>
                      <a:pt x="0" y="26"/>
                    </a:moveTo>
                    <a:lnTo>
                      <a:pt x="127" y="0"/>
                    </a:lnTo>
                    <a:lnTo>
                      <a:pt x="67" y="115"/>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grpSp>
        <p:sp>
          <p:nvSpPr>
            <p:cNvPr id="15" name="TextBox 14">
              <a:extLst>
                <a:ext uri="{FF2B5EF4-FFF2-40B4-BE49-F238E27FC236}">
                  <a16:creationId xmlns:a16="http://schemas.microsoft.com/office/drawing/2014/main" id="{B1468ED8-9B4B-1F67-66FC-A99D244D6F5B}"/>
                </a:ext>
              </a:extLst>
            </p:cNvPr>
            <p:cNvSpPr txBox="1"/>
            <p:nvPr/>
          </p:nvSpPr>
          <p:spPr>
            <a:xfrm>
              <a:off x="1292155" y="4458905"/>
              <a:ext cx="704480" cy="523220"/>
            </a:xfrm>
            <a:prstGeom prst="rect">
              <a:avLst/>
            </a:prstGeom>
            <a:noFill/>
          </p:spPr>
          <p:txBody>
            <a:bodyPr wrap="square" rtlCol="0">
              <a:spAutoFit/>
            </a:bodyPr>
            <a:lstStyle/>
            <a:p>
              <a:r>
                <a:rPr lang="en-SG" sz="2800" b="1" dirty="0">
                  <a:solidFill>
                    <a:srgbClr val="000000"/>
                  </a:solidFill>
                  <a:latin typeface="Times New Roman" panose="02020603050405020304" pitchFamily="18" charset="0"/>
                  <a:ea typeface="微软雅黑"/>
                  <a:cs typeface="Times New Roman" panose="02020603050405020304" pitchFamily="18" charset="0"/>
                </a:rPr>
                <a:t>P2</a:t>
              </a:r>
            </a:p>
          </p:txBody>
        </p:sp>
      </p:grpSp>
      <p:sp>
        <p:nvSpPr>
          <p:cNvPr id="20" name="Oval 19">
            <a:extLst>
              <a:ext uri="{FF2B5EF4-FFF2-40B4-BE49-F238E27FC236}">
                <a16:creationId xmlns:a16="http://schemas.microsoft.com/office/drawing/2014/main" id="{DA90520D-84FA-BDCE-D470-F600219D6652}"/>
              </a:ext>
            </a:extLst>
          </p:cNvPr>
          <p:cNvSpPr/>
          <p:nvPr/>
        </p:nvSpPr>
        <p:spPr>
          <a:xfrm>
            <a:off x="7048524" y="1603424"/>
            <a:ext cx="4249510" cy="423681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DFBCB44-8968-A8C4-6FDA-BBD245AD39B7}"/>
              </a:ext>
            </a:extLst>
          </p:cNvPr>
          <p:cNvPicPr>
            <a:picLocks noChangeAspect="1"/>
          </p:cNvPicPr>
          <p:nvPr/>
        </p:nvPicPr>
        <p:blipFill>
          <a:blip r:embed="rId3"/>
          <a:stretch>
            <a:fillRect/>
          </a:stretch>
        </p:blipFill>
        <p:spPr>
          <a:xfrm>
            <a:off x="7324168" y="1672925"/>
            <a:ext cx="4003845" cy="4003845"/>
          </a:xfrm>
          <a:prstGeom prst="rect">
            <a:avLst/>
          </a:prstGeom>
        </p:spPr>
      </p:pic>
    </p:spTree>
    <p:extLst>
      <p:ext uri="{BB962C8B-B14F-4D97-AF65-F5344CB8AC3E}">
        <p14:creationId xmlns:p14="http://schemas.microsoft.com/office/powerpoint/2010/main" val="3790374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FC4D-13C7-DE40-1B16-14EAD4FB8A55}"/>
              </a:ext>
            </a:extLst>
          </p:cNvPr>
          <p:cNvPicPr>
            <a:picLocks noChangeAspect="1"/>
          </p:cNvPicPr>
          <p:nvPr/>
        </p:nvPicPr>
        <p:blipFill>
          <a:blip r:embed="rId2"/>
          <a:stretch>
            <a:fillRect/>
          </a:stretch>
        </p:blipFill>
        <p:spPr>
          <a:xfrm>
            <a:off x="7490" y="-10236"/>
            <a:ext cx="12184510" cy="686823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725549" y="992968"/>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8" name="TextBox 77">
            <a:extLst>
              <a:ext uri="{FF2B5EF4-FFF2-40B4-BE49-F238E27FC236}">
                <a16:creationId xmlns:a16="http://schemas.microsoft.com/office/drawing/2014/main" id="{BCFE4668-965F-43BC-8093-5DFE87974C83}"/>
              </a:ext>
            </a:extLst>
          </p:cNvPr>
          <p:cNvSpPr txBox="1"/>
          <p:nvPr/>
        </p:nvSpPr>
        <p:spPr>
          <a:xfrm rot="20777740">
            <a:off x="906171" y="1849607"/>
            <a:ext cx="856935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II. </a:t>
            </a:r>
            <a:r>
              <a:rPr lang="vi-VN" sz="720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TÌM HIỂU</a:t>
            </a:r>
            <a:r>
              <a:rPr kumimoji="0" lang="en-SG" sz="7200" b="0" i="0" u="none" strike="noStrike" kern="1200" cap="none" spc="0" normalizeH="0" noProof="0" smtClean="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CHI TIẾT VĂN BẢN</a:t>
            </a:r>
            <a:endParaRPr kumimoji="0" lang="en-SG" sz="72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899293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barn(inVertical)">
                                      <p:cBhvr>
                                        <p:cTn id="2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1">
            <a:extLst>
              <a:ext uri="{FF2B5EF4-FFF2-40B4-BE49-F238E27FC236}">
                <a16:creationId xmlns:a16="http://schemas.microsoft.com/office/drawing/2014/main" id="{42E8576B-1E12-E168-501D-6F1B96424A6B}"/>
              </a:ext>
            </a:extLst>
          </p:cNvPr>
          <p:cNvSpPr/>
          <p:nvPr/>
        </p:nvSpPr>
        <p:spPr>
          <a:xfrm flipH="1">
            <a:off x="729971" y="3725942"/>
            <a:ext cx="2127770" cy="2596421"/>
          </a:xfrm>
          <a:custGeom>
            <a:avLst/>
            <a:gdLst/>
            <a:ahLst/>
            <a:cxnLst/>
            <a:rect l="l" t="t" r="r" b="b"/>
            <a:pathLst>
              <a:path w="3353562" h="4114800">
                <a:moveTo>
                  <a:pt x="0" y="0"/>
                </a:moveTo>
                <a:lnTo>
                  <a:pt x="3353562" y="0"/>
                </a:lnTo>
                <a:lnTo>
                  <a:pt x="335356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Rounded Corners 1">
            <a:extLst>
              <a:ext uri="{FF2B5EF4-FFF2-40B4-BE49-F238E27FC236}">
                <a16:creationId xmlns:a16="http://schemas.microsoft.com/office/drawing/2014/main" id="{06DE7058-AB1B-EB63-BE0D-CF242343FD1A}"/>
              </a:ext>
            </a:extLst>
          </p:cNvPr>
          <p:cNvSpPr/>
          <p:nvPr/>
        </p:nvSpPr>
        <p:spPr>
          <a:xfrm>
            <a:off x="660400" y="320814"/>
            <a:ext cx="6730585" cy="707886"/>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1">
            <a:extLst>
              <a:ext uri="{FF2B5EF4-FFF2-40B4-BE49-F238E27FC236}">
                <a16:creationId xmlns:a16="http://schemas.microsoft.com/office/drawing/2014/main" id="{11E07CFF-C70C-0442-AFD9-5B05A446132F}"/>
              </a:ext>
            </a:extLst>
          </p:cNvPr>
          <p:cNvSpPr txBox="1"/>
          <p:nvPr/>
        </p:nvSpPr>
        <p:spPr>
          <a:xfrm>
            <a:off x="955683" y="320814"/>
            <a:ext cx="6435302" cy="707886"/>
          </a:xfrm>
          <a:prstGeom prst="rect">
            <a:avLst/>
          </a:prstGeom>
          <a:noFill/>
        </p:spPr>
        <p:txBody>
          <a:bodyPr wrap="square" rtlCol="0">
            <a:spAutoFit/>
          </a:bodyPr>
          <a:lstStyle/>
          <a:p>
            <a:pPr algn="just">
              <a:tabLst>
                <a:tab pos="1386840" algn="l"/>
              </a:tabLst>
            </a:pP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6">
            <a:extLst>
              <a:ext uri="{FF2B5EF4-FFF2-40B4-BE49-F238E27FC236}">
                <a16:creationId xmlns:a16="http://schemas.microsoft.com/office/drawing/2014/main" id="{CD41B710-17AA-9839-CCCC-D285F124C700}"/>
              </a:ext>
            </a:extLst>
          </p:cNvPr>
          <p:cNvSpPr/>
          <p:nvPr/>
        </p:nvSpPr>
        <p:spPr>
          <a:xfrm rot="-5400000">
            <a:off x="1957695" y="-167773"/>
            <a:ext cx="2596421" cy="5191008"/>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1" name="Picture 10">
            <a:extLst>
              <a:ext uri="{FF2B5EF4-FFF2-40B4-BE49-F238E27FC236}">
                <a16:creationId xmlns:a16="http://schemas.microsoft.com/office/drawing/2014/main" id="{4C6F358F-2534-F588-8F8B-3E9086131240}"/>
              </a:ext>
            </a:extLst>
          </p:cNvPr>
          <p:cNvPicPr>
            <a:picLocks noChangeAspect="1"/>
          </p:cNvPicPr>
          <p:nvPr/>
        </p:nvPicPr>
        <p:blipFill>
          <a:blip r:embed="rId7"/>
          <a:stretch>
            <a:fillRect/>
          </a:stretch>
        </p:blipFill>
        <p:spPr>
          <a:xfrm>
            <a:off x="5851409" y="1596461"/>
            <a:ext cx="5451175" cy="2201834"/>
          </a:xfrm>
          <a:prstGeom prst="rect">
            <a:avLst/>
          </a:prstGeom>
        </p:spPr>
      </p:pic>
      <p:sp>
        <p:nvSpPr>
          <p:cNvPr id="12" name="Freeform 6">
            <a:extLst>
              <a:ext uri="{FF2B5EF4-FFF2-40B4-BE49-F238E27FC236}">
                <a16:creationId xmlns:a16="http://schemas.microsoft.com/office/drawing/2014/main" id="{0426F5F5-FF1E-47B5-A4A7-212E8A8C87CA}"/>
              </a:ext>
            </a:extLst>
          </p:cNvPr>
          <p:cNvSpPr/>
          <p:nvPr/>
        </p:nvSpPr>
        <p:spPr>
          <a:xfrm rot="-5400000">
            <a:off x="4830000" y="1726664"/>
            <a:ext cx="2042817" cy="6798585"/>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TextBox 14">
            <a:extLst>
              <a:ext uri="{FF2B5EF4-FFF2-40B4-BE49-F238E27FC236}">
                <a16:creationId xmlns:a16="http://schemas.microsoft.com/office/drawing/2014/main" id="{0C347E32-FE3C-A7D8-4408-1D18E6C763EF}"/>
              </a:ext>
            </a:extLst>
          </p:cNvPr>
          <p:cNvSpPr txBox="1"/>
          <p:nvPr/>
        </p:nvSpPr>
        <p:spPr>
          <a:xfrm>
            <a:off x="1749410" y="1516600"/>
            <a:ext cx="362368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kê</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nhắc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Freeform 17">
            <a:extLst>
              <a:ext uri="{FF2B5EF4-FFF2-40B4-BE49-F238E27FC236}">
                <a16:creationId xmlns:a16="http://schemas.microsoft.com/office/drawing/2014/main" id="{3B504492-7362-8046-82D2-EAE507BED4DF}"/>
              </a:ext>
            </a:extLst>
          </p:cNvPr>
          <p:cNvSpPr/>
          <p:nvPr/>
        </p:nvSpPr>
        <p:spPr>
          <a:xfrm flipH="1">
            <a:off x="10045080" y="2912803"/>
            <a:ext cx="1148951" cy="813139"/>
          </a:xfrm>
          <a:custGeom>
            <a:avLst/>
            <a:gdLst/>
            <a:ahLst/>
            <a:cxnLst/>
            <a:rect l="l" t="t" r="r" b="b"/>
            <a:pathLst>
              <a:path w="2818577" h="2152688">
                <a:moveTo>
                  <a:pt x="0" y="0"/>
                </a:moveTo>
                <a:lnTo>
                  <a:pt x="2818578" y="0"/>
                </a:lnTo>
                <a:lnTo>
                  <a:pt x="2818578" y="2152689"/>
                </a:lnTo>
                <a:lnTo>
                  <a:pt x="0" y="2152689"/>
                </a:lnTo>
                <a:lnTo>
                  <a:pt x="0" y="0"/>
                </a:lnTo>
                <a:close/>
              </a:path>
            </a:pathLst>
          </a:custGeom>
          <a:blipFill>
            <a:blip r:embed="rId8"/>
            <a:stretch>
              <a:fillRect/>
            </a:stretch>
          </a:blipFill>
        </p:spPr>
      </p:sp>
      <p:sp>
        <p:nvSpPr>
          <p:cNvPr id="19" name="TextBox 18">
            <a:extLst>
              <a:ext uri="{FF2B5EF4-FFF2-40B4-BE49-F238E27FC236}">
                <a16:creationId xmlns:a16="http://schemas.microsoft.com/office/drawing/2014/main" id="{3CA0532A-C300-9F4B-BB0A-8DEB04AFE456}"/>
              </a:ext>
            </a:extLst>
          </p:cNvPr>
          <p:cNvSpPr txBox="1"/>
          <p:nvPr/>
        </p:nvSpPr>
        <p:spPr>
          <a:xfrm>
            <a:off x="3977427" y="4475343"/>
            <a:ext cx="444349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24D53DD8-7698-84BB-AC83-7DDD7DE13E71}"/>
              </a:ext>
            </a:extLst>
          </p:cNvPr>
          <p:cNvSpPr txBox="1"/>
          <p:nvPr/>
        </p:nvSpPr>
        <p:spPr>
          <a:xfrm>
            <a:off x="6569565" y="1841683"/>
            <a:ext cx="462446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hò</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xứ</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gắn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AD39B39-F23F-3AA7-ABF0-A8EB4B91CBDF}"/>
              </a:ext>
            </a:extLst>
          </p:cNvPr>
          <p:cNvPicPr>
            <a:picLocks noChangeAspect="1"/>
          </p:cNvPicPr>
          <p:nvPr/>
        </p:nvPicPr>
        <p:blipFill>
          <a:blip r:embed="rId9"/>
          <a:stretch>
            <a:fillRect/>
          </a:stretch>
        </p:blipFill>
        <p:spPr>
          <a:xfrm>
            <a:off x="9603980" y="4646829"/>
            <a:ext cx="1532813" cy="1398174"/>
          </a:xfrm>
          <a:prstGeom prst="rect">
            <a:avLst/>
          </a:prstGeom>
        </p:spPr>
      </p:pic>
    </p:spTree>
    <p:extLst>
      <p:ext uri="{BB962C8B-B14F-4D97-AF65-F5344CB8AC3E}">
        <p14:creationId xmlns:p14="http://schemas.microsoft.com/office/powerpoint/2010/main" val="129284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80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2000"/>
                                        <p:tgtEl>
                                          <p:spTgt spid="21"/>
                                        </p:tgtEl>
                                      </p:cBhvr>
                                    </p:animEffect>
                                  </p:childTnLst>
                                </p:cTn>
                              </p:par>
                              <p:par>
                                <p:cTn id="21" presetID="21"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par>
                                <p:cTn id="29" presetID="21"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6D91"/>
        </a:solidFill>
        <a:effectLst/>
      </p:bgPr>
    </p:bg>
    <p:spTree>
      <p:nvGrpSpPr>
        <p:cNvPr id="1" name=""/>
        <p:cNvGrpSpPr/>
        <p:nvPr/>
      </p:nvGrpSpPr>
      <p:grpSpPr>
        <a:xfrm>
          <a:off x="0" y="0"/>
          <a:ext cx="0" cy="0"/>
          <a:chOff x="0" y="0"/>
          <a:chExt cx="0" cy="0"/>
        </a:xfrm>
      </p:grpSpPr>
      <p:graphicFrame>
        <p:nvGraphicFramePr>
          <p:cNvPr id="6" name="Bảng 21">
            <a:extLst>
              <a:ext uri="{FF2B5EF4-FFF2-40B4-BE49-F238E27FC236}">
                <a16:creationId xmlns:a16="http://schemas.microsoft.com/office/drawing/2014/main" id="{964A024A-7A9B-79AD-C626-80645658D428}"/>
              </a:ext>
            </a:extLst>
          </p:cNvPr>
          <p:cNvGraphicFramePr>
            <a:graphicFrameLocks noGrp="1"/>
          </p:cNvGraphicFramePr>
          <p:nvPr>
            <p:extLst>
              <p:ext uri="{D42A27DB-BD31-4B8C-83A1-F6EECF244321}">
                <p14:modId xmlns:p14="http://schemas.microsoft.com/office/powerpoint/2010/main" val="3465666230"/>
              </p:ext>
            </p:extLst>
          </p:nvPr>
        </p:nvGraphicFramePr>
        <p:xfrm>
          <a:off x="660400" y="554213"/>
          <a:ext cx="10858500" cy="4861053"/>
        </p:xfrm>
        <a:graphic>
          <a:graphicData uri="http://schemas.openxmlformats.org/drawingml/2006/table">
            <a:tbl>
              <a:tblPr firstRow="1" firstCol="1" bandRow="1">
                <a:tableStyleId>{5C22544A-7EE6-4342-B048-85BDC9FD1C3A}</a:tableStyleId>
              </a:tblPr>
              <a:tblGrid>
                <a:gridCol w="5500557">
                  <a:extLst>
                    <a:ext uri="{9D8B030D-6E8A-4147-A177-3AD203B41FA5}">
                      <a16:colId xmlns:a16="http://schemas.microsoft.com/office/drawing/2014/main" val="2681219368"/>
                    </a:ext>
                  </a:extLst>
                </a:gridCol>
                <a:gridCol w="5357943">
                  <a:extLst>
                    <a:ext uri="{9D8B030D-6E8A-4147-A177-3AD203B41FA5}">
                      <a16:colId xmlns:a16="http://schemas.microsoft.com/office/drawing/2014/main" val="2874549062"/>
                    </a:ext>
                  </a:extLst>
                </a:gridCol>
              </a:tblGrid>
              <a:tr h="692591">
                <a:tc>
                  <a:txBody>
                    <a:bodyPr/>
                    <a:lstStyle/>
                    <a:p>
                      <a:pPr algn="ct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cs typeface="Times New Roman" panose="02020603050405020304" pitchFamily="18" charset="0"/>
                        </a:rPr>
                        <a:t> ca </a:t>
                      </a:r>
                      <a:r>
                        <a:rPr lang="en-US" sz="3600" dirty="0" err="1">
                          <a:latin typeface="Times New Roman" panose="02020603050405020304" pitchFamily="18" charset="0"/>
                          <a:cs typeface="Times New Roman" panose="02020603050405020304" pitchFamily="18" charset="0"/>
                        </a:rPr>
                        <a:t>Huế</a:t>
                      </a:r>
                      <a:endParaRPr lang="en-US" sz="3600" dirty="0">
                        <a:latin typeface="Times New Roman" panose="02020603050405020304" pitchFamily="18" charset="0"/>
                        <a:cs typeface="Times New Roman" panose="02020603050405020304" pitchFamily="18" charset="0"/>
                      </a:endParaRPr>
                    </a:p>
                  </a:txBody>
                  <a:tcPr/>
                </a:tc>
                <a:tc>
                  <a:txBody>
                    <a:bodyPr/>
                    <a:lstStyle/>
                    <a:p>
                      <a:pPr marL="0" marR="4572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Âm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hưởng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855992"/>
                  </a:ext>
                </a:extLst>
              </a:tr>
              <a:tr h="692591">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204808"/>
                  </a:ext>
                </a:extLst>
              </a:tr>
              <a:tr h="1076399">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514294"/>
                  </a:ext>
                </a:extLst>
              </a:tr>
              <a:tr h="420815">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7808268"/>
                  </a:ext>
                </a:extLst>
              </a:tr>
              <a:tr h="1385183">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45720" algn="just">
                        <a:lnSpc>
                          <a:spcPct val="100000"/>
                        </a:lnSpc>
                        <a:spcBef>
                          <a:spcPts val="0"/>
                        </a:spcBef>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93154"/>
                  </a:ext>
                </a:extLst>
              </a:tr>
            </a:tbl>
          </a:graphicData>
        </a:graphic>
      </p:graphicFrame>
      <p:sp>
        <p:nvSpPr>
          <p:cNvPr id="19" name="Text Box 9">
            <a:extLst>
              <a:ext uri="{FF2B5EF4-FFF2-40B4-BE49-F238E27FC236}">
                <a16:creationId xmlns:a16="http://schemas.microsoft.com/office/drawing/2014/main" id="{C68F01E5-3425-F067-536B-9F407B7B0DC3}"/>
              </a:ext>
            </a:extLst>
          </p:cNvPr>
          <p:cNvSpPr txBox="1">
            <a:spLocks noChangeArrowheads="1"/>
          </p:cNvSpPr>
          <p:nvPr/>
        </p:nvSpPr>
        <p:spPr bwMode="auto">
          <a:xfrm>
            <a:off x="819523" y="1356840"/>
            <a:ext cx="5161552" cy="572464"/>
          </a:xfrm>
          <a:prstGeom prst="rect">
            <a:avLst/>
          </a:prstGeom>
          <a:noFill/>
          <a:ln w="9525">
            <a:noFill/>
            <a:miter lim="800000"/>
            <a:headEnd/>
            <a:tailEnd/>
          </a:ln>
        </p:spPr>
        <p:txBody>
          <a:bodyPr wrap="square" lIns="109728" tIns="54864" rIns="109728" bIns="54864">
            <a:spAutoFit/>
          </a:bodyPr>
          <a:lstStyle/>
          <a:p>
            <a:pPr defTabSz="984717">
              <a:spcBef>
                <a:spcPct val="50000"/>
              </a:spcBef>
            </a:pPr>
            <a:r>
              <a:rPr lang="en-US" altLang="vi-VN" sz="3000" dirty="0" err="1">
                <a:solidFill>
                  <a:prstClr val="black"/>
                </a:solidFill>
                <a:latin typeface="Times New Roman" pitchFamily="18" charset="0"/>
                <a:cs typeface="Times New Roman" pitchFamily="18" charset="0"/>
              </a:rPr>
              <a:t>Chèo</a:t>
            </a:r>
            <a:r>
              <a:rPr lang="en-US" altLang="vi-VN" sz="3000" dirty="0">
                <a:solidFill>
                  <a:prstClr val="black"/>
                </a:solidFill>
                <a:latin typeface="Times New Roman" pitchFamily="18" charset="0"/>
                <a:cs typeface="Times New Roman" pitchFamily="18" charset="0"/>
              </a:rPr>
              <a:t> </a:t>
            </a:r>
            <a:r>
              <a:rPr lang="en-US" altLang="vi-VN" sz="3000" dirty="0" err="1">
                <a:solidFill>
                  <a:prstClr val="black"/>
                </a:solidFill>
                <a:latin typeface="Times New Roman" pitchFamily="18" charset="0"/>
                <a:cs typeface="Times New Roman" pitchFamily="18" charset="0"/>
              </a:rPr>
              <a:t>cạn</a:t>
            </a:r>
            <a:r>
              <a:rPr lang="en-US" altLang="vi-VN" sz="3000" dirty="0">
                <a:solidFill>
                  <a:prstClr val="black"/>
                </a:solidFill>
                <a:latin typeface="Times New Roman" pitchFamily="18" charset="0"/>
                <a:cs typeface="Times New Roman" pitchFamily="18" charset="0"/>
              </a:rPr>
              <a:t>, </a:t>
            </a:r>
            <a:r>
              <a:rPr lang="en-US" altLang="vi-VN" sz="3000" dirty="0" err="1">
                <a:solidFill>
                  <a:prstClr val="black"/>
                </a:solidFill>
                <a:latin typeface="Times New Roman" pitchFamily="18" charset="0"/>
                <a:cs typeface="Times New Roman" pitchFamily="18" charset="0"/>
              </a:rPr>
              <a:t>bài</a:t>
            </a:r>
            <a:r>
              <a:rPr lang="en-US" altLang="vi-VN" sz="3000" dirty="0">
                <a:solidFill>
                  <a:prstClr val="black"/>
                </a:solidFill>
                <a:latin typeface="Times New Roman" pitchFamily="18" charset="0"/>
                <a:cs typeface="Times New Roman" pitchFamily="18" charset="0"/>
              </a:rPr>
              <a:t> </a:t>
            </a:r>
            <a:r>
              <a:rPr lang="en-US" altLang="vi-VN" sz="3000" dirty="0" err="1">
                <a:solidFill>
                  <a:prstClr val="black"/>
                </a:solidFill>
                <a:latin typeface="Times New Roman" pitchFamily="18" charset="0"/>
                <a:cs typeface="Times New Roman" pitchFamily="18" charset="0"/>
              </a:rPr>
              <a:t>thai</a:t>
            </a:r>
            <a:r>
              <a:rPr lang="en-US" altLang="vi-VN" sz="3000" dirty="0">
                <a:solidFill>
                  <a:prstClr val="black"/>
                </a:solidFill>
                <a:latin typeface="Times New Roman" pitchFamily="18" charset="0"/>
                <a:cs typeface="Times New Roman" pitchFamily="18" charset="0"/>
              </a:rPr>
              <a:t>, </a:t>
            </a:r>
            <a:r>
              <a:rPr lang="en-US" altLang="vi-VN" sz="3000" dirty="0" err="1">
                <a:solidFill>
                  <a:prstClr val="black"/>
                </a:solidFill>
                <a:latin typeface="Times New Roman" pitchFamily="18" charset="0"/>
                <a:cs typeface="Times New Roman" pitchFamily="18" charset="0"/>
              </a:rPr>
              <a:t>hò</a:t>
            </a:r>
            <a:r>
              <a:rPr lang="en-US" altLang="vi-VN" sz="3000" dirty="0">
                <a:solidFill>
                  <a:prstClr val="black"/>
                </a:solidFill>
                <a:latin typeface="Times New Roman" pitchFamily="18" charset="0"/>
                <a:cs typeface="Times New Roman" pitchFamily="18" charset="0"/>
              </a:rPr>
              <a:t> </a:t>
            </a:r>
            <a:r>
              <a:rPr lang="en-US" altLang="vi-VN" sz="3000" dirty="0" err="1">
                <a:solidFill>
                  <a:prstClr val="black"/>
                </a:solidFill>
                <a:latin typeface="Times New Roman" pitchFamily="18" charset="0"/>
                <a:cs typeface="Times New Roman" pitchFamily="18" charset="0"/>
              </a:rPr>
              <a:t>đưa</a:t>
            </a:r>
            <a:r>
              <a:rPr lang="en-US" altLang="vi-VN" sz="3000" dirty="0">
                <a:solidFill>
                  <a:prstClr val="black"/>
                </a:solidFill>
                <a:latin typeface="Times New Roman" pitchFamily="18" charset="0"/>
                <a:cs typeface="Times New Roman" pitchFamily="18" charset="0"/>
              </a:rPr>
              <a:t> </a:t>
            </a:r>
            <a:r>
              <a:rPr lang="en-US" altLang="vi-VN" sz="3000" dirty="0" err="1">
                <a:solidFill>
                  <a:prstClr val="black"/>
                </a:solidFill>
                <a:latin typeface="Times New Roman" pitchFamily="18" charset="0"/>
                <a:cs typeface="Times New Roman" pitchFamily="18" charset="0"/>
              </a:rPr>
              <a:t>linh</a:t>
            </a:r>
            <a:endParaRPr lang="en-US" altLang="vi-VN" sz="3000" dirty="0">
              <a:solidFill>
                <a:prstClr val="black"/>
              </a:solidFill>
              <a:latin typeface="Times New Roman" pitchFamily="18" charset="0"/>
              <a:cs typeface="Times New Roman" pitchFamily="18" charset="0"/>
            </a:endParaRPr>
          </a:p>
        </p:txBody>
      </p:sp>
      <p:sp>
        <p:nvSpPr>
          <p:cNvPr id="21" name="Hộp Văn bản 31">
            <a:extLst>
              <a:ext uri="{FF2B5EF4-FFF2-40B4-BE49-F238E27FC236}">
                <a16:creationId xmlns:a16="http://schemas.microsoft.com/office/drawing/2014/main" id="{52B245B0-680C-C649-E935-F5CA4F904A8C}"/>
              </a:ext>
            </a:extLst>
          </p:cNvPr>
          <p:cNvSpPr txBox="1"/>
          <p:nvPr/>
        </p:nvSpPr>
        <p:spPr>
          <a:xfrm>
            <a:off x="819523" y="2324977"/>
            <a:ext cx="5294280" cy="523220"/>
          </a:xfrm>
          <a:prstGeom prst="rect">
            <a:avLst/>
          </a:prstGeom>
          <a:noFill/>
        </p:spPr>
        <p:txBody>
          <a:bodyPr wrap="square">
            <a:spAutoFit/>
          </a:bodyPr>
          <a:lstStyle/>
          <a:p>
            <a:pPr marR="45720" algn="just"/>
            <a:r>
              <a:rPr lang="en-US" sz="2800" dirty="0" err="1">
                <a:latin typeface="Times New Roman" panose="02020603050405020304" pitchFamily="18" charset="0"/>
                <a:cs typeface="Times New Roman" panose="02020603050405020304" pitchFamily="18" charset="0"/>
              </a:rPr>
              <a:t>Hò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33">
            <a:extLst>
              <a:ext uri="{FF2B5EF4-FFF2-40B4-BE49-F238E27FC236}">
                <a16:creationId xmlns:a16="http://schemas.microsoft.com/office/drawing/2014/main" id="{07C56962-2D7B-D515-9EC0-11460465A122}"/>
              </a:ext>
            </a:extLst>
          </p:cNvPr>
          <p:cNvSpPr txBox="1"/>
          <p:nvPr/>
        </p:nvSpPr>
        <p:spPr>
          <a:xfrm>
            <a:off x="852816" y="3293575"/>
            <a:ext cx="5294280" cy="523220"/>
          </a:xfrm>
          <a:prstGeom prst="rect">
            <a:avLst/>
          </a:prstGeom>
          <a:noFill/>
        </p:spPr>
        <p:txBody>
          <a:bodyPr wrap="square">
            <a:spAutoFit/>
          </a:bodyPr>
          <a:lstStyle/>
          <a:p>
            <a:pPr marR="45720" algn="just"/>
            <a:r>
              <a:rPr lang="en-US" sz="2800" dirty="0" err="1">
                <a:latin typeface="Times New Roman" panose="02020603050405020304" pitchFamily="18" charset="0"/>
                <a:cs typeface="Times New Roman" panose="02020603050405020304" pitchFamily="18" charset="0"/>
              </a:rPr>
              <a:t>Hò</a:t>
            </a:r>
            <a:r>
              <a:rPr lang="en-US" sz="2800" dirty="0">
                <a:latin typeface="Times New Roman" panose="02020603050405020304" pitchFamily="18" charset="0"/>
                <a:cs typeface="Times New Roman" panose="02020603050405020304" pitchFamily="18" charset="0"/>
              </a:rPr>
              <a:t> ơ, </a:t>
            </a:r>
            <a:r>
              <a:rPr lang="en-US" sz="2800" dirty="0" err="1">
                <a:latin typeface="Times New Roman" panose="02020603050405020304" pitchFamily="18" charset="0"/>
                <a:cs typeface="Times New Roman" panose="02020603050405020304" pitchFamily="18" charset="0"/>
              </a:rPr>
              <a:t>hò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nện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35">
            <a:extLst>
              <a:ext uri="{FF2B5EF4-FFF2-40B4-BE49-F238E27FC236}">
                <a16:creationId xmlns:a16="http://schemas.microsoft.com/office/drawing/2014/main" id="{63B0D7A0-A1FF-68B6-12B9-49D2BA4FD45E}"/>
              </a:ext>
            </a:extLst>
          </p:cNvPr>
          <p:cNvSpPr txBox="1"/>
          <p:nvPr/>
        </p:nvSpPr>
        <p:spPr>
          <a:xfrm>
            <a:off x="819523" y="4474078"/>
            <a:ext cx="6346006" cy="523220"/>
          </a:xfrm>
          <a:prstGeom prst="rect">
            <a:avLst/>
          </a:prstGeom>
          <a:noFill/>
        </p:spPr>
        <p:txBody>
          <a:bodyPr wrap="square">
            <a:spAutoFit/>
          </a:bodyPr>
          <a:lstStyle/>
          <a:p>
            <a:pPr marR="45720" algn="just"/>
            <a:r>
              <a:rPr lang="en-US" sz="2800" dirty="0">
                <a:latin typeface="Times New Roman" panose="02020603050405020304" pitchFamily="18" charset="0"/>
                <a:cs typeface="Times New Roman" panose="02020603050405020304" pitchFamily="18" charset="0"/>
              </a:rPr>
              <a:t>Lý con </a:t>
            </a:r>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Hộp Văn bản 30">
            <a:extLst>
              <a:ext uri="{FF2B5EF4-FFF2-40B4-BE49-F238E27FC236}">
                <a16:creationId xmlns:a16="http://schemas.microsoft.com/office/drawing/2014/main" id="{21678C01-BF3F-8685-EF97-0D51E36B5061}"/>
              </a:ext>
            </a:extLst>
          </p:cNvPr>
          <p:cNvSpPr txBox="1"/>
          <p:nvPr/>
        </p:nvSpPr>
        <p:spPr>
          <a:xfrm>
            <a:off x="6400984" y="1356840"/>
            <a:ext cx="4864028" cy="523220"/>
          </a:xfrm>
          <a:prstGeom prst="rect">
            <a:avLst/>
          </a:prstGeom>
          <a:noFill/>
        </p:spPr>
        <p:txBody>
          <a:bodyPr wrap="square">
            <a:spAutoFit/>
          </a:bodyPr>
          <a:lstStyle/>
          <a:p>
            <a:pPr marR="45720" algn="just"/>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Hộp Văn bản 32">
            <a:extLst>
              <a:ext uri="{FF2B5EF4-FFF2-40B4-BE49-F238E27FC236}">
                <a16:creationId xmlns:a16="http://schemas.microsoft.com/office/drawing/2014/main" id="{07E50935-43C6-DED3-83F9-9E24DEDF8A20}"/>
              </a:ext>
            </a:extLst>
          </p:cNvPr>
          <p:cNvSpPr txBox="1"/>
          <p:nvPr/>
        </p:nvSpPr>
        <p:spPr>
          <a:xfrm>
            <a:off x="6400984" y="2276110"/>
            <a:ext cx="4864028" cy="523220"/>
          </a:xfrm>
          <a:prstGeom prst="rect">
            <a:avLst/>
          </a:prstGeom>
          <a:noFill/>
        </p:spPr>
        <p:txBody>
          <a:bodyPr wrap="square">
            <a:spAutoFit/>
          </a:bodyPr>
          <a:lstStyle/>
          <a:p>
            <a:pPr marR="45720" algn="just"/>
            <a:r>
              <a:rPr lang="en-US" sz="2800" dirty="0" err="1">
                <a:latin typeface="Times New Roman" panose="02020603050405020304" pitchFamily="18" charset="0"/>
                <a:cs typeface="Times New Roman" panose="02020603050405020304" pitchFamily="18" charset="0"/>
              </a:rPr>
              <a:t>Náo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Hộp Văn bản 34">
            <a:extLst>
              <a:ext uri="{FF2B5EF4-FFF2-40B4-BE49-F238E27FC236}">
                <a16:creationId xmlns:a16="http://schemas.microsoft.com/office/drawing/2014/main" id="{94E8C039-EEDE-C640-BFE4-2E64913DDBD1}"/>
              </a:ext>
            </a:extLst>
          </p:cNvPr>
          <p:cNvSpPr txBox="1"/>
          <p:nvPr/>
        </p:nvSpPr>
        <p:spPr>
          <a:xfrm>
            <a:off x="6400984" y="3370738"/>
            <a:ext cx="4864028" cy="523220"/>
          </a:xfrm>
          <a:prstGeom prst="rect">
            <a:avLst/>
          </a:prstGeom>
          <a:noFill/>
        </p:spPr>
        <p:txBody>
          <a:bodyPr wrap="square">
            <a:spAutoFit/>
          </a:bodyPr>
          <a:lstStyle/>
          <a:p>
            <a:pPr marR="45720" algn="just"/>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Hộp Văn bản 36">
            <a:extLst>
              <a:ext uri="{FF2B5EF4-FFF2-40B4-BE49-F238E27FC236}">
                <a16:creationId xmlns:a16="http://schemas.microsoft.com/office/drawing/2014/main" id="{02DD0EED-9CAF-A7C3-6F1D-8CCE6F9906B2}"/>
              </a:ext>
            </a:extLst>
          </p:cNvPr>
          <p:cNvSpPr txBox="1"/>
          <p:nvPr/>
        </p:nvSpPr>
        <p:spPr>
          <a:xfrm>
            <a:off x="6435773" y="4269810"/>
            <a:ext cx="4864028" cy="954107"/>
          </a:xfrm>
          <a:prstGeom prst="rect">
            <a:avLst/>
          </a:prstGeom>
          <a:noFill/>
        </p:spPr>
        <p:txBody>
          <a:bodyPr wrap="square">
            <a:spAutoFit/>
          </a:bodyPr>
          <a:lstStyle/>
          <a:p>
            <a:pPr marR="45720" algn="just"/>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16">
            <a:extLst>
              <a:ext uri="{FF2B5EF4-FFF2-40B4-BE49-F238E27FC236}">
                <a16:creationId xmlns:a16="http://schemas.microsoft.com/office/drawing/2014/main" id="{B1BDDE1A-88A9-169D-A320-9B7F9D6A68FC}"/>
              </a:ext>
            </a:extLst>
          </p:cNvPr>
          <p:cNvSpPr txBox="1"/>
          <p:nvPr/>
        </p:nvSpPr>
        <p:spPr>
          <a:xfrm>
            <a:off x="2376126" y="5568256"/>
            <a:ext cx="4639269" cy="584775"/>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tab pos="1387475" algn="l"/>
              </a:tabLst>
            </a:pPr>
            <a:r>
              <a:rPr kumimoji="0" lang="en-US" altLang="en-US" sz="32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Phong</a:t>
            </a:r>
            <a:r>
              <a:rPr kumimoji="0" lang="en-US" altLang="en-US" sz="32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a:t>
            </a:r>
            <a:r>
              <a:rPr kumimoji="0" lang="en-US" altLang="en-US" sz="32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32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làn</a:t>
            </a:r>
            <a:r>
              <a:rPr kumimoji="0" lang="en-US" altLang="en-US" sz="32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kumimoji="0" lang="en-US" altLang="en-US" sz="32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03B276FE-B625-D1FC-827D-812B662CC91F}"/>
              </a:ext>
            </a:extLst>
          </p:cNvPr>
          <p:cNvPicPr>
            <a:picLocks noChangeAspect="1"/>
          </p:cNvPicPr>
          <p:nvPr/>
        </p:nvPicPr>
        <p:blipFill>
          <a:blip r:embed="rId3"/>
          <a:stretch>
            <a:fillRect/>
          </a:stretch>
        </p:blipFill>
        <p:spPr>
          <a:xfrm>
            <a:off x="1778893" y="5619534"/>
            <a:ext cx="773526" cy="458666"/>
          </a:xfrm>
          <a:prstGeom prst="rect">
            <a:avLst/>
          </a:prstGeom>
        </p:spPr>
      </p:pic>
    </p:spTree>
    <p:extLst>
      <p:ext uri="{BB962C8B-B14F-4D97-AF65-F5344CB8AC3E}">
        <p14:creationId xmlns:p14="http://schemas.microsoft.com/office/powerpoint/2010/main" val="282873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ox(in)">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6D9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D00A23-4CF3-2002-5EED-3E7AE45A4D69}"/>
              </a:ext>
            </a:extLst>
          </p:cNvPr>
          <p:cNvPicPr>
            <a:picLocks noChangeAspect="1"/>
          </p:cNvPicPr>
          <p:nvPr/>
        </p:nvPicPr>
        <p:blipFill>
          <a:blip r:embed="rId3"/>
          <a:stretch>
            <a:fillRect/>
          </a:stretch>
        </p:blipFill>
        <p:spPr>
          <a:xfrm>
            <a:off x="774175" y="265449"/>
            <a:ext cx="4457392" cy="2039289"/>
          </a:xfrm>
          <a:prstGeom prst="rect">
            <a:avLst/>
          </a:prstGeom>
        </p:spPr>
      </p:pic>
      <p:sp>
        <p:nvSpPr>
          <p:cNvPr id="4" name="TextBox 16">
            <a:extLst>
              <a:ext uri="{FF2B5EF4-FFF2-40B4-BE49-F238E27FC236}">
                <a16:creationId xmlns:a16="http://schemas.microsoft.com/office/drawing/2014/main" id="{6B416625-7513-42B1-BF7F-5F22A1966FF7}"/>
              </a:ext>
            </a:extLst>
          </p:cNvPr>
          <p:cNvSpPr txBox="1"/>
          <p:nvPr/>
        </p:nvSpPr>
        <p:spPr>
          <a:xfrm>
            <a:off x="1968474" y="1107494"/>
            <a:ext cx="2393663" cy="646331"/>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tab pos="1387475" algn="l"/>
              </a:tabLst>
            </a:pPr>
            <a:r>
              <a:rPr lang="en-US" alt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Đặc</a:t>
            </a:r>
            <a:r>
              <a:rPr lang="en-US" alt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a:t>
            </a:r>
            <a:endParaRPr kumimoji="0" lang="en-US" altLang="en-US" sz="36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30810F05-96F7-4EFF-05B3-AE732CEE22F1}"/>
              </a:ext>
            </a:extLst>
          </p:cNvPr>
          <p:cNvSpPr txBox="1"/>
          <p:nvPr/>
        </p:nvSpPr>
        <p:spPr>
          <a:xfrm>
            <a:off x="1055130" y="3183789"/>
            <a:ext cx="6934627" cy="1077218"/>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1387475" algn="l"/>
              </a:tabLst>
            </a:pP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Gửi</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gắm</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vẹn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hồn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Huế</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16">
            <a:extLst>
              <a:ext uri="{FF2B5EF4-FFF2-40B4-BE49-F238E27FC236}">
                <a16:creationId xmlns:a16="http://schemas.microsoft.com/office/drawing/2014/main" id="{2CE4F3B5-7D3B-F945-26E5-30D288590C83}"/>
              </a:ext>
            </a:extLst>
          </p:cNvPr>
          <p:cNvSpPr txBox="1"/>
          <p:nvPr/>
        </p:nvSpPr>
        <p:spPr>
          <a:xfrm>
            <a:off x="1055130" y="4295631"/>
            <a:ext cx="10081736" cy="1569660"/>
          </a:xfrm>
          <a:prstGeom prst="rect">
            <a:avLst/>
          </a:prstGeom>
          <a:noFill/>
        </p:spPr>
        <p:txBody>
          <a:bodyPr wrap="square" rtlCol="0" anchor="ctr">
            <a:spAutoFit/>
          </a:bodyPr>
          <a:lstStyle/>
          <a:p>
            <a:pPr marL="457200" indent="-457200" eaLnBrk="0" fontAlgn="base" hangingPunct="0">
              <a:spcBef>
                <a:spcPct val="0"/>
              </a:spcBef>
              <a:spcAft>
                <a:spcPct val="0"/>
              </a:spcAft>
              <a:buFont typeface="Wingdings" panose="05000000000000000000" pitchFamily="2" charset="2"/>
              <a:buChar char="v"/>
              <a:tabLst>
                <a:tab pos="1387475" algn="l"/>
              </a:tabLst>
            </a:pP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ca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Huế</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hò</a:t>
            </a:r>
            <a:r>
              <a:rPr kumimoji="0" lang="en-US"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Huế</a:t>
            </a:r>
            <a:r>
              <a:rPr kumimoji="0" lang="en-US"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nuôi</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lao</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CE1CAABF-699E-5237-0298-78708F80C6EB}"/>
              </a:ext>
            </a:extLst>
          </p:cNvPr>
          <p:cNvPicPr>
            <a:picLocks noChangeAspect="1"/>
          </p:cNvPicPr>
          <p:nvPr/>
        </p:nvPicPr>
        <p:blipFill>
          <a:blip r:embed="rId4"/>
          <a:stretch>
            <a:fillRect/>
          </a:stretch>
        </p:blipFill>
        <p:spPr>
          <a:xfrm>
            <a:off x="7404360" y="1130300"/>
            <a:ext cx="3838262" cy="2362007"/>
          </a:xfrm>
          <a:prstGeom prst="rect">
            <a:avLst/>
          </a:prstGeom>
          <a:effectLst>
            <a:softEdge rad="127000"/>
          </a:effectLst>
        </p:spPr>
      </p:pic>
      <p:sp>
        <p:nvSpPr>
          <p:cNvPr id="2" name="Hộp Văn bản 4">
            <a:extLst>
              <a:ext uri="{FF2B5EF4-FFF2-40B4-BE49-F238E27FC236}">
                <a16:creationId xmlns:a16="http://schemas.microsoft.com/office/drawing/2014/main" id="{9D85B1B8-3FAF-07C7-1EAC-42193521B4FB}"/>
              </a:ext>
            </a:extLst>
          </p:cNvPr>
          <p:cNvSpPr txBox="1"/>
          <p:nvPr/>
        </p:nvSpPr>
        <p:spPr>
          <a:xfrm>
            <a:off x="1055131" y="2071946"/>
            <a:ext cx="6664804" cy="1077218"/>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1387475" algn="l"/>
              </a:tabLst>
            </a:pP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nhuần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nhuyễn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phổ</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kumimoji="0" lang="en-US" alt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7439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231EF87F-4331-DC79-685E-1060F6601112}"/>
              </a:ext>
            </a:extLst>
          </p:cNvPr>
          <p:cNvSpPr txBox="1"/>
          <p:nvPr/>
        </p:nvSpPr>
        <p:spPr>
          <a:xfrm>
            <a:off x="3299065" y="1198602"/>
            <a:ext cx="8016918" cy="4460796"/>
          </a:xfrm>
          <a:prstGeom prst="wedgeRoundRectCallout">
            <a:avLst>
              <a:gd name="adj1" fmla="val -61858"/>
              <a:gd name="adj2" fmla="val 44020"/>
              <a:gd name="adj3" fmla="val 16667"/>
            </a:avLst>
          </a:prstGeom>
          <a:noFill/>
          <a:ln w="38100">
            <a:solidFill>
              <a:srgbClr val="3333FF"/>
            </a:solidFill>
          </a:ln>
        </p:spPr>
        <p:txBody>
          <a:bodyPr wrap="square">
            <a:spAutoFit/>
          </a:bodyPr>
          <a:lstStyle/>
          <a:p>
            <a:r>
              <a:rPr lang="en-US" sz="3200" b="1" dirty="0" err="1">
                <a:solidFill>
                  <a:srgbClr val="3333FF"/>
                </a:solidFill>
                <a:latin typeface="Times New Roman" panose="02020603050405020304" pitchFamily="18" charset="0"/>
                <a:cs typeface="Times New Roman" panose="02020603050405020304" pitchFamily="18" charset="0"/>
              </a:rPr>
              <a:t>Tình</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huống</a:t>
            </a:r>
            <a:r>
              <a:rPr lang="en-US" sz="3200" b="1" dirty="0">
                <a:solidFill>
                  <a:srgbClr val="3333FF"/>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Em hãy tưởng tượng lớp em sắp đón một đoàn khách là các bạn học sinh quốc tế muốn khám phá về ca Huế - một sinh hoạt văn hóa độc đáo của cố đô Huế. Làm việc theo nhóm để đọc văn bản </a:t>
            </a:r>
            <a:r>
              <a:rPr lang="vi-VN" sz="3200" i="1" dirty="0">
                <a:latin typeface="Times New Roman" panose="02020603050405020304" pitchFamily="18" charset="0"/>
                <a:cs typeface="Times New Roman" panose="02020603050405020304" pitchFamily="18" charset="0"/>
              </a:rPr>
              <a:t>“Ca Huế trên sông Hương”</a:t>
            </a:r>
            <a:r>
              <a:rPr lang="vi-VN" sz="3200" dirty="0">
                <a:latin typeface="Times New Roman" panose="02020603050405020304" pitchFamily="18" charset="0"/>
                <a:cs typeface="Times New Roman" panose="02020603050405020304" pitchFamily="18" charset="0"/>
              </a:rPr>
              <a:t> và tìm tư liệu, chuẩn bị nội dung thuyết trình cho đoàn khách về ca Huế theo các gợi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Phiếu</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học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tập</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số</a:t>
            </a:r>
            <a:r>
              <a:rPr lang="en-US" sz="3200" b="1" dirty="0">
                <a:solidFill>
                  <a:srgbClr val="3333FF"/>
                </a:solidFill>
                <a:latin typeface="Times New Roman" panose="02020603050405020304" pitchFamily="18" charset="0"/>
                <a:cs typeface="Times New Roman" panose="02020603050405020304" pitchFamily="18" charset="0"/>
              </a:rPr>
              <a:t> 02.</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A5653F4A-8F59-19C1-DC2F-7E51AC0E1B42}"/>
              </a:ext>
            </a:extLst>
          </p:cNvPr>
          <p:cNvSpPr/>
          <p:nvPr/>
        </p:nvSpPr>
        <p:spPr>
          <a:xfrm>
            <a:off x="498735" y="320814"/>
            <a:ext cx="11181830" cy="707886"/>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1">
            <a:extLst>
              <a:ext uri="{FF2B5EF4-FFF2-40B4-BE49-F238E27FC236}">
                <a16:creationId xmlns:a16="http://schemas.microsoft.com/office/drawing/2014/main" id="{093169BF-E971-4329-BB16-50A8C4FFB02B}"/>
              </a:ext>
            </a:extLst>
          </p:cNvPr>
          <p:cNvSpPr txBox="1"/>
          <p:nvPr/>
        </p:nvSpPr>
        <p:spPr>
          <a:xfrm>
            <a:off x="1178111" y="335034"/>
            <a:ext cx="9823079" cy="707886"/>
          </a:xfrm>
          <a:prstGeom prst="rect">
            <a:avLst/>
          </a:prstGeom>
          <a:noFill/>
        </p:spPr>
        <p:txBody>
          <a:bodyPr wrap="square" rtlCol="0">
            <a:spAutoFit/>
          </a:bodyPr>
          <a:lstStyle/>
          <a:p>
            <a:pPr algn="just">
              <a:tabLst>
                <a:tab pos="1386840" algn="l"/>
              </a:tabLst>
            </a:pP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vẻ</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Huế</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9276BB4-B9EF-61A3-666E-C56DD2F7F513}"/>
              </a:ext>
            </a:extLst>
          </p:cNvPr>
          <p:cNvPicPr>
            <a:picLocks noChangeAspect="1"/>
          </p:cNvPicPr>
          <p:nvPr/>
        </p:nvPicPr>
        <p:blipFill>
          <a:blip r:embed="rId3"/>
          <a:stretch>
            <a:fillRect/>
          </a:stretch>
        </p:blipFill>
        <p:spPr>
          <a:xfrm>
            <a:off x="660400" y="1198602"/>
            <a:ext cx="2139881" cy="5157663"/>
          </a:xfrm>
          <a:prstGeom prst="rect">
            <a:avLst/>
          </a:prstGeom>
        </p:spPr>
      </p:pic>
    </p:spTree>
    <p:extLst>
      <p:ext uri="{BB962C8B-B14F-4D97-AF65-F5344CB8AC3E}">
        <p14:creationId xmlns:p14="http://schemas.microsoft.com/office/powerpoint/2010/main" val="400016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FBACB4FD-241D-260A-9DF5-76D01EABCB54}"/>
              </a:ext>
            </a:extLst>
          </p:cNvPr>
          <p:cNvSpPr/>
          <p:nvPr/>
        </p:nvSpPr>
        <p:spPr>
          <a:xfrm flipV="1">
            <a:off x="455789" y="254832"/>
            <a:ext cx="11176578" cy="6460477"/>
          </a:xfrm>
          <a:custGeom>
            <a:avLst/>
            <a:gdLst/>
            <a:ahLst/>
            <a:cxnLst/>
            <a:rect l="l" t="t" r="r" b="b"/>
            <a:pathLst>
              <a:path w="6453563" h="3074243">
                <a:moveTo>
                  <a:pt x="0" y="3074243"/>
                </a:moveTo>
                <a:lnTo>
                  <a:pt x="6453564" y="3074243"/>
                </a:lnTo>
                <a:lnTo>
                  <a:pt x="6453564" y="0"/>
                </a:lnTo>
                <a:lnTo>
                  <a:pt x="0" y="0"/>
                </a:lnTo>
                <a:lnTo>
                  <a:pt x="0" y="307424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Hộp Văn bản 4">
            <a:extLst>
              <a:ext uri="{FF2B5EF4-FFF2-40B4-BE49-F238E27FC236}">
                <a16:creationId xmlns:a16="http://schemas.microsoft.com/office/drawing/2014/main" id="{F90EC70D-2DCC-15A9-F193-C092F98C61DD}"/>
              </a:ext>
            </a:extLst>
          </p:cNvPr>
          <p:cNvSpPr txBox="1"/>
          <p:nvPr/>
        </p:nvSpPr>
        <p:spPr>
          <a:xfrm>
            <a:off x="1771973" y="142689"/>
            <a:ext cx="8648053" cy="1191816"/>
          </a:xfrm>
          <a:prstGeom prst="roundRect">
            <a:avLst/>
          </a:prstGeom>
          <a:ln w="38100">
            <a:solidFill>
              <a:srgbClr val="0000FF"/>
            </a:solidFill>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02</a:t>
            </a:r>
          </a:p>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vẻ</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đẹp</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ca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Huế</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Hương</a:t>
            </a:r>
            <a:endPar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79EBAD79-A3F6-B43C-E3A2-58646B556CA9}"/>
              </a:ext>
            </a:extLst>
          </p:cNvPr>
          <p:cNvGrpSpPr/>
          <p:nvPr/>
        </p:nvGrpSpPr>
        <p:grpSpPr>
          <a:xfrm>
            <a:off x="1218547" y="1446648"/>
            <a:ext cx="5444237" cy="1864854"/>
            <a:chOff x="770583" y="1564146"/>
            <a:chExt cx="5444237" cy="1864854"/>
          </a:xfrm>
        </p:grpSpPr>
        <p:pic>
          <p:nvPicPr>
            <p:cNvPr id="2" name="Picture 1">
              <a:extLst>
                <a:ext uri="{FF2B5EF4-FFF2-40B4-BE49-F238E27FC236}">
                  <a16:creationId xmlns:a16="http://schemas.microsoft.com/office/drawing/2014/main" id="{353BCD9A-ABCB-50C8-4EC0-BF5B855B5944}"/>
                </a:ext>
              </a:extLst>
            </p:cNvPr>
            <p:cNvPicPr>
              <a:picLocks noChangeAspect="1"/>
            </p:cNvPicPr>
            <p:nvPr/>
          </p:nvPicPr>
          <p:blipFill>
            <a:blip r:embed="rId5"/>
            <a:stretch>
              <a:fillRect/>
            </a:stretch>
          </p:blipFill>
          <p:spPr>
            <a:xfrm>
              <a:off x="770583" y="1564146"/>
              <a:ext cx="5444237" cy="1864854"/>
            </a:xfrm>
            <a:prstGeom prst="rect">
              <a:avLst/>
            </a:prstGeom>
          </p:spPr>
        </p:pic>
        <p:sp>
          <p:nvSpPr>
            <p:cNvPr id="3" name="Freeform 3">
              <a:extLst>
                <a:ext uri="{FF2B5EF4-FFF2-40B4-BE49-F238E27FC236}">
                  <a16:creationId xmlns:a16="http://schemas.microsoft.com/office/drawing/2014/main" id="{582387CB-3E46-DDA1-90E3-54183314C9B6}"/>
                </a:ext>
              </a:extLst>
            </p:cNvPr>
            <p:cNvSpPr/>
            <p:nvPr/>
          </p:nvSpPr>
          <p:spPr>
            <a:xfrm>
              <a:off x="4562407" y="1711743"/>
              <a:ext cx="1637423" cy="1569660"/>
            </a:xfrm>
            <a:custGeom>
              <a:avLst/>
              <a:gdLst/>
              <a:ahLst/>
              <a:cxnLst/>
              <a:rect l="l" t="t" r="r" b="b"/>
              <a:pathLst>
                <a:path w="5405541" h="2662229">
                  <a:moveTo>
                    <a:pt x="0" y="0"/>
                  </a:moveTo>
                  <a:lnTo>
                    <a:pt x="5405541" y="0"/>
                  </a:lnTo>
                  <a:lnTo>
                    <a:pt x="5405541" y="2662229"/>
                  </a:lnTo>
                  <a:lnTo>
                    <a:pt x="0" y="2662229"/>
                  </a:lnTo>
                  <a:lnTo>
                    <a:pt x="0" y="0"/>
                  </a:lnTo>
                  <a:close/>
                </a:path>
              </a:pathLst>
            </a:custGeom>
            <a:blipFill>
              <a:blip r:embed="rId6"/>
              <a:stretch>
                <a:fillRect/>
              </a:stretch>
            </a:blipFill>
          </p:spPr>
        </p:sp>
        <p:sp>
          <p:nvSpPr>
            <p:cNvPr id="6" name="TextBox 5">
              <a:extLst>
                <a:ext uri="{FF2B5EF4-FFF2-40B4-BE49-F238E27FC236}">
                  <a16:creationId xmlns:a16="http://schemas.microsoft.com/office/drawing/2014/main" id="{6FEFEFE3-FEE0-918D-FD1A-0412B2FB8461}"/>
                </a:ext>
              </a:extLst>
            </p:cNvPr>
            <p:cNvSpPr txBox="1"/>
            <p:nvPr/>
          </p:nvSpPr>
          <p:spPr>
            <a:xfrm>
              <a:off x="972771" y="1711743"/>
              <a:ext cx="360462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ra</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điệu</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ca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Huế</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nhắc</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tới</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62C1C787-F314-3415-6300-AC02F54B2B0C}"/>
              </a:ext>
            </a:extLst>
          </p:cNvPr>
          <p:cNvGrpSpPr/>
          <p:nvPr/>
        </p:nvGrpSpPr>
        <p:grpSpPr>
          <a:xfrm>
            <a:off x="8195610" y="931297"/>
            <a:ext cx="3776381" cy="4625712"/>
            <a:chOff x="7607612" y="1138482"/>
            <a:chExt cx="3776381" cy="4625712"/>
          </a:xfrm>
        </p:grpSpPr>
        <p:grpSp>
          <p:nvGrpSpPr>
            <p:cNvPr id="10" name="Group 6">
              <a:extLst>
                <a:ext uri="{FF2B5EF4-FFF2-40B4-BE49-F238E27FC236}">
                  <a16:creationId xmlns:a16="http://schemas.microsoft.com/office/drawing/2014/main" id="{C76A7E99-B03E-BC29-47D5-9A9300446ABB}"/>
                </a:ext>
              </a:extLst>
            </p:cNvPr>
            <p:cNvGrpSpPr/>
            <p:nvPr/>
          </p:nvGrpSpPr>
          <p:grpSpPr>
            <a:xfrm>
              <a:off x="7607612" y="1663691"/>
              <a:ext cx="3693679" cy="4100503"/>
              <a:chOff x="0" y="0"/>
              <a:chExt cx="1773246" cy="1602377"/>
            </a:xfrm>
          </p:grpSpPr>
          <p:sp>
            <p:nvSpPr>
              <p:cNvPr id="13" name="Freeform 7">
                <a:extLst>
                  <a:ext uri="{FF2B5EF4-FFF2-40B4-BE49-F238E27FC236}">
                    <a16:creationId xmlns:a16="http://schemas.microsoft.com/office/drawing/2014/main" id="{796146E6-8548-CDE4-4780-FC3E60C358CA}"/>
                  </a:ext>
                </a:extLst>
              </p:cNvPr>
              <p:cNvSpPr/>
              <p:nvPr/>
            </p:nvSpPr>
            <p:spPr>
              <a:xfrm>
                <a:off x="10160" y="16510"/>
                <a:ext cx="1750386" cy="1574437"/>
              </a:xfrm>
              <a:custGeom>
                <a:avLst/>
                <a:gdLst/>
                <a:ahLst/>
                <a:cxnLst/>
                <a:rect l="l" t="t" r="r" b="b"/>
                <a:pathLst>
                  <a:path w="1750386" h="1574437">
                    <a:moveTo>
                      <a:pt x="1750386" y="1574437"/>
                    </a:moveTo>
                    <a:lnTo>
                      <a:pt x="0" y="1566817"/>
                    </a:lnTo>
                    <a:lnTo>
                      <a:pt x="0" y="559283"/>
                    </a:lnTo>
                    <a:lnTo>
                      <a:pt x="17780" y="19050"/>
                    </a:lnTo>
                    <a:lnTo>
                      <a:pt x="870664" y="0"/>
                    </a:lnTo>
                    <a:lnTo>
                      <a:pt x="1731336" y="5080"/>
                    </a:lnTo>
                    <a:close/>
                  </a:path>
                </a:pathLst>
              </a:custGeom>
              <a:solidFill>
                <a:srgbClr val="FFFDFA"/>
              </a:solidFill>
            </p:spPr>
          </p:sp>
          <p:sp>
            <p:nvSpPr>
              <p:cNvPr id="14" name="Freeform 8">
                <a:extLst>
                  <a:ext uri="{FF2B5EF4-FFF2-40B4-BE49-F238E27FC236}">
                    <a16:creationId xmlns:a16="http://schemas.microsoft.com/office/drawing/2014/main" id="{C2BE09DE-96FC-137A-38A3-A49BFC55E043}"/>
                  </a:ext>
                </a:extLst>
              </p:cNvPr>
              <p:cNvSpPr/>
              <p:nvPr/>
            </p:nvSpPr>
            <p:spPr>
              <a:xfrm>
                <a:off x="-3810" y="0"/>
                <a:ext cx="1779596" cy="1601107"/>
              </a:xfrm>
              <a:custGeom>
                <a:avLst/>
                <a:gdLst/>
                <a:ahLst/>
                <a:cxnLst/>
                <a:rect l="l" t="t" r="r" b="b"/>
                <a:pathLst>
                  <a:path w="1779596" h="1601107">
                    <a:moveTo>
                      <a:pt x="1745306" y="21590"/>
                    </a:moveTo>
                    <a:cubicBezTo>
                      <a:pt x="1746576" y="34290"/>
                      <a:pt x="1746576" y="44450"/>
                      <a:pt x="1747846" y="54610"/>
                    </a:cubicBezTo>
                    <a:cubicBezTo>
                      <a:pt x="1750386" y="87165"/>
                      <a:pt x="1751656" y="120212"/>
                      <a:pt x="1754196" y="152079"/>
                    </a:cubicBezTo>
                    <a:cubicBezTo>
                      <a:pt x="1754196" y="198110"/>
                      <a:pt x="1766896" y="1105729"/>
                      <a:pt x="1773246" y="1151759"/>
                    </a:cubicBezTo>
                    <a:cubicBezTo>
                      <a:pt x="1779596" y="1221395"/>
                      <a:pt x="1775786" y="1292210"/>
                      <a:pt x="1775786" y="1361846"/>
                    </a:cubicBezTo>
                    <a:cubicBezTo>
                      <a:pt x="1775786" y="1423219"/>
                      <a:pt x="1777056" y="1479872"/>
                      <a:pt x="1778326" y="1540147"/>
                    </a:cubicBezTo>
                    <a:cubicBezTo>
                      <a:pt x="1778326" y="1561737"/>
                      <a:pt x="1778326" y="1575707"/>
                      <a:pt x="1778326" y="1599837"/>
                    </a:cubicBezTo>
                    <a:cubicBezTo>
                      <a:pt x="1755466" y="1599837"/>
                      <a:pt x="1735146" y="1601107"/>
                      <a:pt x="1714615" y="1599837"/>
                    </a:cubicBezTo>
                    <a:cubicBezTo>
                      <a:pt x="1628709" y="1594757"/>
                      <a:pt x="1541482" y="1601107"/>
                      <a:pt x="1455576" y="1596027"/>
                    </a:cubicBezTo>
                    <a:cubicBezTo>
                      <a:pt x="1404033" y="1592217"/>
                      <a:pt x="1353811" y="1594757"/>
                      <a:pt x="1302268" y="1592217"/>
                    </a:cubicBezTo>
                    <a:cubicBezTo>
                      <a:pt x="1278478" y="1590947"/>
                      <a:pt x="1254689" y="1589677"/>
                      <a:pt x="1230900" y="1588407"/>
                    </a:cubicBezTo>
                    <a:cubicBezTo>
                      <a:pt x="1216362" y="1588407"/>
                      <a:pt x="1203146" y="1589677"/>
                      <a:pt x="1188608" y="1589677"/>
                    </a:cubicBezTo>
                    <a:cubicBezTo>
                      <a:pt x="1151602" y="1588407"/>
                      <a:pt x="1049837" y="1589677"/>
                      <a:pt x="1012832" y="1588407"/>
                    </a:cubicBezTo>
                    <a:cubicBezTo>
                      <a:pt x="986399" y="1587137"/>
                      <a:pt x="457749" y="1596027"/>
                      <a:pt x="431317" y="1594757"/>
                    </a:cubicBezTo>
                    <a:cubicBezTo>
                      <a:pt x="424709" y="1594757"/>
                      <a:pt x="416779" y="1596027"/>
                      <a:pt x="410171" y="1596027"/>
                    </a:cubicBezTo>
                    <a:cubicBezTo>
                      <a:pt x="394311" y="1596027"/>
                      <a:pt x="379773" y="1597297"/>
                      <a:pt x="363914" y="1597297"/>
                    </a:cubicBezTo>
                    <a:cubicBezTo>
                      <a:pt x="324265" y="1597297"/>
                      <a:pt x="285938" y="1596027"/>
                      <a:pt x="246289" y="1594757"/>
                    </a:cubicBezTo>
                    <a:cubicBezTo>
                      <a:pt x="222500" y="1593487"/>
                      <a:pt x="198711" y="1592217"/>
                      <a:pt x="176243" y="1590947"/>
                    </a:cubicBezTo>
                    <a:cubicBezTo>
                      <a:pt x="133951" y="1589677"/>
                      <a:pt x="91659" y="1588407"/>
                      <a:pt x="48260" y="1588407"/>
                    </a:cubicBezTo>
                    <a:cubicBezTo>
                      <a:pt x="38100" y="1588407"/>
                      <a:pt x="29210" y="1588407"/>
                      <a:pt x="19050" y="1587137"/>
                    </a:cubicBezTo>
                    <a:cubicBezTo>
                      <a:pt x="10160" y="1585867"/>
                      <a:pt x="5080" y="1579517"/>
                      <a:pt x="7620" y="1570627"/>
                    </a:cubicBezTo>
                    <a:cubicBezTo>
                      <a:pt x="16510" y="1538885"/>
                      <a:pt x="12700" y="1509378"/>
                      <a:pt x="11430" y="1478691"/>
                    </a:cubicBezTo>
                    <a:cubicBezTo>
                      <a:pt x="10160" y="1416138"/>
                      <a:pt x="6350" y="1354764"/>
                      <a:pt x="7620" y="1292210"/>
                    </a:cubicBezTo>
                    <a:cubicBezTo>
                      <a:pt x="5080" y="1214313"/>
                      <a:pt x="0" y="250041"/>
                      <a:pt x="7620" y="170964"/>
                    </a:cubicBezTo>
                    <a:cubicBezTo>
                      <a:pt x="8890" y="155620"/>
                      <a:pt x="7620" y="139097"/>
                      <a:pt x="8890" y="123753"/>
                    </a:cubicBezTo>
                    <a:cubicBezTo>
                      <a:pt x="10160" y="98968"/>
                      <a:pt x="12700" y="71822"/>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583327"/>
                    </a:moveTo>
                    <a:cubicBezTo>
                      <a:pt x="1756736" y="1566817"/>
                      <a:pt x="1758006" y="1554117"/>
                      <a:pt x="1758006" y="1541417"/>
                    </a:cubicBezTo>
                    <a:cubicBezTo>
                      <a:pt x="1756736" y="1473970"/>
                      <a:pt x="1755466" y="1411417"/>
                      <a:pt x="1755466" y="1344142"/>
                    </a:cubicBezTo>
                    <a:cubicBezTo>
                      <a:pt x="1755466" y="1313455"/>
                      <a:pt x="1758006" y="1282768"/>
                      <a:pt x="1756736" y="1252082"/>
                    </a:cubicBezTo>
                    <a:cubicBezTo>
                      <a:pt x="1756736" y="1223755"/>
                      <a:pt x="1755466" y="1194249"/>
                      <a:pt x="1754196" y="1165923"/>
                    </a:cubicBezTo>
                    <a:cubicBezTo>
                      <a:pt x="1749116" y="1122253"/>
                      <a:pt x="1737686" y="218174"/>
                      <a:pt x="1737686" y="174504"/>
                    </a:cubicBezTo>
                    <a:cubicBezTo>
                      <a:pt x="1735146" y="137916"/>
                      <a:pt x="1732606" y="100148"/>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8281"/>
                    </a:cubicBezTo>
                    <a:cubicBezTo>
                      <a:pt x="31750" y="89526"/>
                      <a:pt x="31750" y="110770"/>
                      <a:pt x="30480" y="132015"/>
                    </a:cubicBezTo>
                    <a:cubicBezTo>
                      <a:pt x="29210" y="167423"/>
                      <a:pt x="26670" y="201650"/>
                      <a:pt x="25400" y="237058"/>
                    </a:cubicBezTo>
                    <a:cubicBezTo>
                      <a:pt x="20320" y="274826"/>
                      <a:pt x="26670" y="1197790"/>
                      <a:pt x="29210" y="1235558"/>
                    </a:cubicBezTo>
                    <a:cubicBezTo>
                      <a:pt x="29210" y="1275687"/>
                      <a:pt x="29210" y="1316996"/>
                      <a:pt x="30480" y="1357125"/>
                    </a:cubicBezTo>
                    <a:cubicBezTo>
                      <a:pt x="30480" y="1386631"/>
                      <a:pt x="33020" y="1416138"/>
                      <a:pt x="33020" y="1445644"/>
                    </a:cubicBezTo>
                    <a:cubicBezTo>
                      <a:pt x="33020" y="1477511"/>
                      <a:pt x="33020" y="1509378"/>
                      <a:pt x="31750" y="1541417"/>
                    </a:cubicBezTo>
                    <a:cubicBezTo>
                      <a:pt x="31750" y="1545227"/>
                      <a:pt x="31750" y="1547767"/>
                      <a:pt x="31750" y="1551577"/>
                    </a:cubicBezTo>
                    <a:cubicBezTo>
                      <a:pt x="31750" y="1561737"/>
                      <a:pt x="35560" y="1565547"/>
                      <a:pt x="44450" y="1565547"/>
                    </a:cubicBezTo>
                    <a:cubicBezTo>
                      <a:pt x="61262" y="1565547"/>
                      <a:pt x="79765" y="1566817"/>
                      <a:pt x="96946" y="1566817"/>
                    </a:cubicBezTo>
                    <a:cubicBezTo>
                      <a:pt x="122057" y="1566817"/>
                      <a:pt x="148489" y="1564277"/>
                      <a:pt x="173600" y="1566817"/>
                    </a:cubicBezTo>
                    <a:cubicBezTo>
                      <a:pt x="214570" y="1570627"/>
                      <a:pt x="255541" y="1573167"/>
                      <a:pt x="296511" y="1571897"/>
                    </a:cubicBezTo>
                    <a:cubicBezTo>
                      <a:pt x="322944" y="1570627"/>
                      <a:pt x="348054" y="1573167"/>
                      <a:pt x="374487" y="1573167"/>
                    </a:cubicBezTo>
                    <a:cubicBezTo>
                      <a:pt x="412814" y="1573167"/>
                      <a:pt x="451141" y="1571897"/>
                      <a:pt x="489468" y="1573167"/>
                    </a:cubicBezTo>
                    <a:cubicBezTo>
                      <a:pt x="546298" y="1574437"/>
                      <a:pt x="1170105" y="1564277"/>
                      <a:pt x="1228257" y="1566817"/>
                    </a:cubicBezTo>
                    <a:cubicBezTo>
                      <a:pt x="1253368" y="1568087"/>
                      <a:pt x="1278478" y="1569357"/>
                      <a:pt x="1302268" y="1569357"/>
                    </a:cubicBezTo>
                    <a:cubicBezTo>
                      <a:pt x="1345881" y="1571897"/>
                      <a:pt x="1388173" y="1568087"/>
                      <a:pt x="1431787" y="1571897"/>
                    </a:cubicBezTo>
                    <a:cubicBezTo>
                      <a:pt x="1467471" y="1574437"/>
                      <a:pt x="1503155" y="1574437"/>
                      <a:pt x="1538838" y="1576977"/>
                    </a:cubicBezTo>
                    <a:cubicBezTo>
                      <a:pt x="1591703" y="1580787"/>
                      <a:pt x="1644569" y="1583327"/>
                      <a:pt x="1697434" y="1584597"/>
                    </a:cubicBezTo>
                    <a:cubicBezTo>
                      <a:pt x="1717258" y="1584597"/>
                      <a:pt x="1735146" y="1583327"/>
                      <a:pt x="1755466" y="1583327"/>
                    </a:cubicBezTo>
                    <a:close/>
                  </a:path>
                </a:pathLst>
              </a:custGeom>
              <a:solidFill>
                <a:srgbClr val="393839"/>
              </a:solidFill>
            </p:spPr>
          </p:sp>
        </p:grpSp>
        <p:sp>
          <p:nvSpPr>
            <p:cNvPr id="15" name="Freeform 19">
              <a:extLst>
                <a:ext uri="{FF2B5EF4-FFF2-40B4-BE49-F238E27FC236}">
                  <a16:creationId xmlns:a16="http://schemas.microsoft.com/office/drawing/2014/main" id="{C6D32F84-E27E-5492-2C84-307FA2A61C48}"/>
                </a:ext>
              </a:extLst>
            </p:cNvPr>
            <p:cNvSpPr/>
            <p:nvPr/>
          </p:nvSpPr>
          <p:spPr>
            <a:xfrm rot="5509292">
              <a:off x="10530482" y="1458518"/>
              <a:ext cx="1173547" cy="533475"/>
            </a:xfrm>
            <a:custGeom>
              <a:avLst/>
              <a:gdLst/>
              <a:ahLst/>
              <a:cxnLst/>
              <a:rect l="l" t="t" r="r" b="b"/>
              <a:pathLst>
                <a:path w="1173547" h="533475">
                  <a:moveTo>
                    <a:pt x="0" y="0"/>
                  </a:moveTo>
                  <a:lnTo>
                    <a:pt x="1173548" y="0"/>
                  </a:lnTo>
                  <a:lnTo>
                    <a:pt x="1173548" y="533475"/>
                  </a:lnTo>
                  <a:lnTo>
                    <a:pt x="0" y="533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Hộp Văn bản 8">
              <a:extLst>
                <a:ext uri="{FF2B5EF4-FFF2-40B4-BE49-F238E27FC236}">
                  <a16:creationId xmlns:a16="http://schemas.microsoft.com/office/drawing/2014/main" id="{F8C627C3-FA2B-3B07-C385-626B3C028949}"/>
                </a:ext>
              </a:extLst>
            </p:cNvPr>
            <p:cNvSpPr txBox="1"/>
            <p:nvPr/>
          </p:nvSpPr>
          <p:spPr>
            <a:xfrm>
              <a:off x="7823413" y="2074977"/>
              <a:ext cx="3164377" cy="3539430"/>
            </a:xfrm>
            <a:prstGeom prst="rect">
              <a:avLst/>
            </a:prstGeom>
            <a:noFill/>
          </p:spPr>
          <p:txBody>
            <a:bodyPr wrap="square">
              <a:spAutoFit/>
            </a:bodyPr>
            <a:lstStyle/>
            <a:p>
              <a:pPr marL="0" marR="0" algn="just">
                <a:spcBef>
                  <a:spcPts val="0"/>
                </a:spcBef>
                <a:spcAft>
                  <a:spcPts val="0"/>
                </a:spcAft>
              </a:pPr>
              <a:r>
                <a:rPr lang="en-US" sz="3200" b="1" dirty="0">
                  <a:solidFill>
                    <a:srgbClr val="FF0000"/>
                  </a:solidFill>
                  <a:effectLst/>
                  <a:latin typeface="Times New Roman" panose="02020603050405020304" pitchFamily="18" charset="0"/>
                  <a:cs typeface="Times New Roman" panose="02020603050405020304" pitchFamily="18" charset="0"/>
                </a:rPr>
                <a:t>2. Theo </a:t>
              </a:r>
              <a:r>
                <a:rPr lang="en-US" sz="3200" b="1" dirty="0" err="1">
                  <a:solidFill>
                    <a:srgbClr val="FF0000"/>
                  </a:solidFill>
                  <a:effectLst/>
                  <a:latin typeface="Times New Roman" panose="02020603050405020304" pitchFamily="18" charset="0"/>
                  <a:cs typeface="Times New Roman" panose="02020603050405020304" pitchFamily="18" charset="0"/>
                </a:rPr>
                <a:t>văn</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bản</a:t>
              </a:r>
              <a:r>
                <a:rPr lang="en-US" sz="3200" b="1" dirty="0">
                  <a:solidFill>
                    <a:srgbClr val="FF0000"/>
                  </a:solidFill>
                  <a:effectLst/>
                  <a:latin typeface="Times New Roman" panose="02020603050405020304" pitchFamily="18" charset="0"/>
                  <a:cs typeface="Times New Roman" panose="02020603050405020304" pitchFamily="18" charset="0"/>
                </a:rPr>
                <a:t>, ca </a:t>
              </a:r>
              <a:r>
                <a:rPr lang="en-US" sz="3200" b="1" dirty="0" err="1">
                  <a:solidFill>
                    <a:srgbClr val="FF0000"/>
                  </a:solidFill>
                  <a:effectLst/>
                  <a:latin typeface="Times New Roman" panose="02020603050405020304" pitchFamily="18" charset="0"/>
                  <a:cs typeface="Times New Roman" panose="02020603050405020304" pitchFamily="18" charset="0"/>
                </a:rPr>
                <a:t>Huế</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được</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hình</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thành</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từ</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đâu</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Nguồn</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gốc</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đặc</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biệt</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ấy</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mang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lại</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cho</a:t>
              </a:r>
              <a:r>
                <a:rPr lang="en-US" sz="3200" b="1" dirty="0">
                  <a:solidFill>
                    <a:srgbClr val="FF0000"/>
                  </a:solidFill>
                  <a:effectLst/>
                  <a:latin typeface="Times New Roman" panose="02020603050405020304" pitchFamily="18" charset="0"/>
                  <a:cs typeface="Times New Roman" panose="02020603050405020304" pitchFamily="18" charset="0"/>
                </a:rPr>
                <a:t> ca </a:t>
              </a:r>
              <a:r>
                <a:rPr lang="en-US" sz="3200" b="1" dirty="0" err="1">
                  <a:solidFill>
                    <a:srgbClr val="FF0000"/>
                  </a:solidFill>
                  <a:effectLst/>
                  <a:latin typeface="Times New Roman" panose="02020603050405020304" pitchFamily="18" charset="0"/>
                  <a:cs typeface="Times New Roman" panose="02020603050405020304" pitchFamily="18" charset="0"/>
                </a:rPr>
                <a:t>Huế</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vẻ</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đẹp</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gì</a:t>
              </a:r>
              <a:r>
                <a:rPr lang="en-US" sz="3200" b="1" dirty="0">
                  <a:solidFill>
                    <a:srgbClr val="FF0000"/>
                  </a:solidFill>
                  <a:effectLst/>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22FEC3F5-42B2-250E-339E-A081CFCA388E}"/>
              </a:ext>
            </a:extLst>
          </p:cNvPr>
          <p:cNvGrpSpPr/>
          <p:nvPr/>
        </p:nvGrpSpPr>
        <p:grpSpPr>
          <a:xfrm>
            <a:off x="58499" y="3132030"/>
            <a:ext cx="8035903" cy="3164611"/>
            <a:chOff x="253547" y="3258366"/>
            <a:chExt cx="8035903" cy="3164611"/>
          </a:xfrm>
        </p:grpSpPr>
        <p:grpSp>
          <p:nvGrpSpPr>
            <p:cNvPr id="19" name="Group 15">
              <a:extLst>
                <a:ext uri="{FF2B5EF4-FFF2-40B4-BE49-F238E27FC236}">
                  <a16:creationId xmlns:a16="http://schemas.microsoft.com/office/drawing/2014/main" id="{AC53AD11-8DFC-5D34-5842-6B49A0BDCD09}"/>
                </a:ext>
              </a:extLst>
            </p:cNvPr>
            <p:cNvGrpSpPr/>
            <p:nvPr/>
          </p:nvGrpSpPr>
          <p:grpSpPr>
            <a:xfrm>
              <a:off x="719621" y="3592935"/>
              <a:ext cx="7468053" cy="2830042"/>
              <a:chOff x="0" y="0"/>
              <a:chExt cx="1837694" cy="2234281"/>
            </a:xfrm>
          </p:grpSpPr>
          <p:sp>
            <p:nvSpPr>
              <p:cNvPr id="20" name="Freeform 16">
                <a:extLst>
                  <a:ext uri="{FF2B5EF4-FFF2-40B4-BE49-F238E27FC236}">
                    <a16:creationId xmlns:a16="http://schemas.microsoft.com/office/drawing/2014/main" id="{CCD81FA3-FBA4-CCAA-06F8-64DC2892C37A}"/>
                  </a:ext>
                </a:extLst>
              </p:cNvPr>
              <p:cNvSpPr/>
              <p:nvPr/>
            </p:nvSpPr>
            <p:spPr>
              <a:xfrm>
                <a:off x="10160" y="16510"/>
                <a:ext cx="1814834" cy="2206342"/>
              </a:xfrm>
              <a:custGeom>
                <a:avLst/>
                <a:gdLst/>
                <a:ahLst/>
                <a:cxnLst/>
                <a:rect l="l" t="t" r="r" b="b"/>
                <a:pathLst>
                  <a:path w="1814834" h="2206342">
                    <a:moveTo>
                      <a:pt x="1814834" y="2206342"/>
                    </a:moveTo>
                    <a:lnTo>
                      <a:pt x="0" y="2198721"/>
                    </a:lnTo>
                    <a:lnTo>
                      <a:pt x="0" y="778444"/>
                    </a:lnTo>
                    <a:lnTo>
                      <a:pt x="17780" y="19050"/>
                    </a:lnTo>
                    <a:lnTo>
                      <a:pt x="902806" y="0"/>
                    </a:lnTo>
                    <a:lnTo>
                      <a:pt x="1795784" y="5080"/>
                    </a:lnTo>
                    <a:close/>
                  </a:path>
                </a:pathLst>
              </a:custGeom>
              <a:solidFill>
                <a:srgbClr val="FFFDFA"/>
              </a:solidFill>
            </p:spPr>
          </p:sp>
          <p:sp>
            <p:nvSpPr>
              <p:cNvPr id="21" name="Freeform 17">
                <a:extLst>
                  <a:ext uri="{FF2B5EF4-FFF2-40B4-BE49-F238E27FC236}">
                    <a16:creationId xmlns:a16="http://schemas.microsoft.com/office/drawing/2014/main" id="{35F9155E-49B4-5C37-3C31-5EFCBAA53EEE}"/>
                  </a:ext>
                </a:extLst>
              </p:cNvPr>
              <p:cNvSpPr/>
              <p:nvPr/>
            </p:nvSpPr>
            <p:spPr>
              <a:xfrm>
                <a:off x="-3810" y="0"/>
                <a:ext cx="1844044" cy="2233011"/>
              </a:xfrm>
              <a:custGeom>
                <a:avLst/>
                <a:gdLst/>
                <a:ahLst/>
                <a:cxnLst/>
                <a:rect l="l" t="t" r="r" b="b"/>
                <a:pathLst>
                  <a:path w="1844044" h="2233011">
                    <a:moveTo>
                      <a:pt x="1809754" y="21590"/>
                    </a:moveTo>
                    <a:cubicBezTo>
                      <a:pt x="1811024" y="34290"/>
                      <a:pt x="1811024" y="44450"/>
                      <a:pt x="1812294" y="54610"/>
                    </a:cubicBezTo>
                    <a:cubicBezTo>
                      <a:pt x="1814834" y="96943"/>
                      <a:pt x="1816104" y="144151"/>
                      <a:pt x="1818644" y="189673"/>
                    </a:cubicBezTo>
                    <a:cubicBezTo>
                      <a:pt x="1818644" y="255428"/>
                      <a:pt x="1831344" y="1551976"/>
                      <a:pt x="1837694" y="1617730"/>
                    </a:cubicBezTo>
                    <a:cubicBezTo>
                      <a:pt x="1844044" y="1717205"/>
                      <a:pt x="1840234" y="1818366"/>
                      <a:pt x="1840234" y="1917841"/>
                    </a:cubicBezTo>
                    <a:cubicBezTo>
                      <a:pt x="1840234" y="2005514"/>
                      <a:pt x="1841504" y="2086443"/>
                      <a:pt x="1842774" y="2172051"/>
                    </a:cubicBezTo>
                    <a:cubicBezTo>
                      <a:pt x="1842774" y="2193641"/>
                      <a:pt x="1842774" y="2207611"/>
                      <a:pt x="1842774" y="2231741"/>
                    </a:cubicBezTo>
                    <a:cubicBezTo>
                      <a:pt x="1819914" y="2231741"/>
                      <a:pt x="1799594" y="2233011"/>
                      <a:pt x="1778854" y="2231741"/>
                    </a:cubicBezTo>
                    <a:cubicBezTo>
                      <a:pt x="1689626" y="2226661"/>
                      <a:pt x="1599026" y="2233011"/>
                      <a:pt x="1509798" y="2227931"/>
                    </a:cubicBezTo>
                    <a:cubicBezTo>
                      <a:pt x="1456261" y="2224121"/>
                      <a:pt x="1404097" y="2226661"/>
                      <a:pt x="1350560" y="2224121"/>
                    </a:cubicBezTo>
                    <a:cubicBezTo>
                      <a:pt x="1325851" y="2222851"/>
                      <a:pt x="1301142" y="2221581"/>
                      <a:pt x="1276433" y="2220311"/>
                    </a:cubicBezTo>
                    <a:cubicBezTo>
                      <a:pt x="1261332" y="2220311"/>
                      <a:pt x="1247605" y="2221581"/>
                      <a:pt x="1232505" y="2221581"/>
                    </a:cubicBezTo>
                    <a:cubicBezTo>
                      <a:pt x="1194068" y="2220311"/>
                      <a:pt x="1088368" y="2221581"/>
                      <a:pt x="1049931" y="2220311"/>
                    </a:cubicBezTo>
                    <a:cubicBezTo>
                      <a:pt x="1022476" y="2219041"/>
                      <a:pt x="473382" y="2227931"/>
                      <a:pt x="445927" y="2226661"/>
                    </a:cubicBezTo>
                    <a:cubicBezTo>
                      <a:pt x="439063" y="2226661"/>
                      <a:pt x="430827" y="2227931"/>
                      <a:pt x="423963" y="2227931"/>
                    </a:cubicBezTo>
                    <a:cubicBezTo>
                      <a:pt x="407490" y="2227931"/>
                      <a:pt x="392390" y="2229201"/>
                      <a:pt x="375917" y="2229201"/>
                    </a:cubicBezTo>
                    <a:cubicBezTo>
                      <a:pt x="334735" y="2229201"/>
                      <a:pt x="294926" y="2227931"/>
                      <a:pt x="253744" y="2226661"/>
                    </a:cubicBezTo>
                    <a:cubicBezTo>
                      <a:pt x="229035" y="2225391"/>
                      <a:pt x="204325" y="2224121"/>
                      <a:pt x="180989" y="2222851"/>
                    </a:cubicBezTo>
                    <a:cubicBezTo>
                      <a:pt x="137061" y="2221581"/>
                      <a:pt x="93134" y="2220311"/>
                      <a:pt x="48260" y="2220311"/>
                    </a:cubicBezTo>
                    <a:cubicBezTo>
                      <a:pt x="38100" y="2220311"/>
                      <a:pt x="29210" y="2220311"/>
                      <a:pt x="19050" y="2219041"/>
                    </a:cubicBezTo>
                    <a:cubicBezTo>
                      <a:pt x="10160" y="2217771"/>
                      <a:pt x="5080" y="2211421"/>
                      <a:pt x="7620" y="2202531"/>
                    </a:cubicBezTo>
                    <a:cubicBezTo>
                      <a:pt x="16510" y="2170744"/>
                      <a:pt x="12700" y="2128594"/>
                      <a:pt x="11430" y="2084757"/>
                    </a:cubicBezTo>
                    <a:cubicBezTo>
                      <a:pt x="10160" y="1995398"/>
                      <a:pt x="6350" y="1907725"/>
                      <a:pt x="7620" y="1818366"/>
                    </a:cubicBezTo>
                    <a:cubicBezTo>
                      <a:pt x="5080" y="1707089"/>
                      <a:pt x="0" y="329613"/>
                      <a:pt x="7620" y="216650"/>
                    </a:cubicBezTo>
                    <a:cubicBezTo>
                      <a:pt x="8890" y="194731"/>
                      <a:pt x="7620" y="171127"/>
                      <a:pt x="8890" y="149209"/>
                    </a:cubicBezTo>
                    <a:cubicBezTo>
                      <a:pt x="10160" y="113803"/>
                      <a:pt x="12700" y="75024"/>
                      <a:pt x="13970" y="44450"/>
                    </a:cubicBezTo>
                    <a:cubicBezTo>
                      <a:pt x="13970" y="41910"/>
                      <a:pt x="15240" y="39370"/>
                      <a:pt x="16510" y="38100"/>
                    </a:cubicBezTo>
                    <a:cubicBezTo>
                      <a:pt x="38100" y="35560"/>
                      <a:pt x="58815" y="30480"/>
                      <a:pt x="80779" y="29210"/>
                    </a:cubicBezTo>
                    <a:cubicBezTo>
                      <a:pt x="117843" y="25400"/>
                      <a:pt x="154907" y="22860"/>
                      <a:pt x="193343" y="20320"/>
                    </a:cubicBezTo>
                    <a:cubicBezTo>
                      <a:pt x="219425" y="17780"/>
                      <a:pt x="245507" y="16510"/>
                      <a:pt x="270217" y="13970"/>
                    </a:cubicBezTo>
                    <a:cubicBezTo>
                      <a:pt x="294926" y="11430"/>
                      <a:pt x="321008" y="8890"/>
                      <a:pt x="345717" y="8890"/>
                    </a:cubicBezTo>
                    <a:cubicBezTo>
                      <a:pt x="373172" y="7620"/>
                      <a:pt x="400627" y="10160"/>
                      <a:pt x="428081" y="8890"/>
                    </a:cubicBezTo>
                    <a:cubicBezTo>
                      <a:pt x="462400" y="8890"/>
                      <a:pt x="1084249" y="6350"/>
                      <a:pt x="1118568" y="5080"/>
                    </a:cubicBezTo>
                    <a:cubicBezTo>
                      <a:pt x="1151513" y="3810"/>
                      <a:pt x="1184459" y="2540"/>
                      <a:pt x="1218778" y="2540"/>
                    </a:cubicBezTo>
                    <a:cubicBezTo>
                      <a:pt x="1275060" y="1270"/>
                      <a:pt x="1329969" y="0"/>
                      <a:pt x="1386251" y="0"/>
                    </a:cubicBezTo>
                    <a:cubicBezTo>
                      <a:pt x="1409588" y="0"/>
                      <a:pt x="1434297" y="2540"/>
                      <a:pt x="1457634" y="2540"/>
                    </a:cubicBezTo>
                    <a:cubicBezTo>
                      <a:pt x="1522152" y="3810"/>
                      <a:pt x="1588044" y="5080"/>
                      <a:pt x="1652562" y="7620"/>
                    </a:cubicBezTo>
                    <a:cubicBezTo>
                      <a:pt x="1686881" y="8890"/>
                      <a:pt x="1721199" y="12700"/>
                      <a:pt x="1755518" y="16510"/>
                    </a:cubicBezTo>
                    <a:cubicBezTo>
                      <a:pt x="1763754" y="16510"/>
                      <a:pt x="1771990" y="16510"/>
                      <a:pt x="1778854" y="16510"/>
                    </a:cubicBezTo>
                    <a:cubicBezTo>
                      <a:pt x="1790704" y="17780"/>
                      <a:pt x="1799594" y="20320"/>
                      <a:pt x="1809754" y="21590"/>
                    </a:cubicBezTo>
                    <a:close/>
                    <a:moveTo>
                      <a:pt x="1819914" y="2215231"/>
                    </a:moveTo>
                    <a:cubicBezTo>
                      <a:pt x="1821184" y="2198721"/>
                      <a:pt x="1822454" y="2186021"/>
                      <a:pt x="1822454" y="2173321"/>
                    </a:cubicBezTo>
                    <a:cubicBezTo>
                      <a:pt x="1821184" y="2078013"/>
                      <a:pt x="1819914" y="1988654"/>
                      <a:pt x="1819914" y="1892551"/>
                    </a:cubicBezTo>
                    <a:cubicBezTo>
                      <a:pt x="1819914" y="1848715"/>
                      <a:pt x="1822454" y="1804878"/>
                      <a:pt x="1821184" y="1761042"/>
                    </a:cubicBezTo>
                    <a:cubicBezTo>
                      <a:pt x="1821184" y="1720577"/>
                      <a:pt x="1819914" y="1678427"/>
                      <a:pt x="1818644" y="1637962"/>
                    </a:cubicBezTo>
                    <a:cubicBezTo>
                      <a:pt x="1813564" y="1575580"/>
                      <a:pt x="1802134" y="284090"/>
                      <a:pt x="1802134" y="221708"/>
                    </a:cubicBezTo>
                    <a:cubicBezTo>
                      <a:pt x="1799594" y="169441"/>
                      <a:pt x="1797054" y="115489"/>
                      <a:pt x="1794514" y="63500"/>
                    </a:cubicBezTo>
                    <a:cubicBezTo>
                      <a:pt x="1793244" y="44450"/>
                      <a:pt x="1791974" y="43180"/>
                      <a:pt x="1774736" y="41910"/>
                    </a:cubicBezTo>
                    <a:cubicBezTo>
                      <a:pt x="1770618" y="41910"/>
                      <a:pt x="1767872" y="41910"/>
                      <a:pt x="1763754" y="40640"/>
                    </a:cubicBezTo>
                    <a:cubicBezTo>
                      <a:pt x="1729435" y="36830"/>
                      <a:pt x="1693744" y="31750"/>
                      <a:pt x="1659426" y="30480"/>
                    </a:cubicBezTo>
                    <a:cubicBezTo>
                      <a:pt x="1575689" y="26670"/>
                      <a:pt x="1490579" y="25400"/>
                      <a:pt x="1406842" y="22860"/>
                    </a:cubicBezTo>
                    <a:cubicBezTo>
                      <a:pt x="1394488" y="22860"/>
                      <a:pt x="1380761" y="22860"/>
                      <a:pt x="1368406" y="22860"/>
                    </a:cubicBezTo>
                    <a:cubicBezTo>
                      <a:pt x="1347815" y="22860"/>
                      <a:pt x="1327224" y="22860"/>
                      <a:pt x="1308005" y="22860"/>
                    </a:cubicBezTo>
                    <a:cubicBezTo>
                      <a:pt x="1264078" y="22860"/>
                      <a:pt x="1220150" y="22860"/>
                      <a:pt x="1177596" y="24130"/>
                    </a:cubicBezTo>
                    <a:cubicBezTo>
                      <a:pt x="1140532" y="25400"/>
                      <a:pt x="515936" y="29210"/>
                      <a:pt x="478873" y="29210"/>
                    </a:cubicBezTo>
                    <a:cubicBezTo>
                      <a:pt x="418472" y="29210"/>
                      <a:pt x="358072" y="26670"/>
                      <a:pt x="297671" y="33020"/>
                    </a:cubicBezTo>
                    <a:cubicBezTo>
                      <a:pt x="266098" y="36830"/>
                      <a:pt x="235898" y="36830"/>
                      <a:pt x="205698" y="38100"/>
                    </a:cubicBezTo>
                    <a:cubicBezTo>
                      <a:pt x="153534" y="41910"/>
                      <a:pt x="101370" y="45720"/>
                      <a:pt x="49530" y="50800"/>
                    </a:cubicBezTo>
                    <a:cubicBezTo>
                      <a:pt x="36830" y="50800"/>
                      <a:pt x="34290" y="53340"/>
                      <a:pt x="33020" y="69966"/>
                    </a:cubicBezTo>
                    <a:cubicBezTo>
                      <a:pt x="31750" y="100315"/>
                      <a:pt x="31750" y="130663"/>
                      <a:pt x="30480" y="161011"/>
                    </a:cubicBezTo>
                    <a:cubicBezTo>
                      <a:pt x="29210" y="211592"/>
                      <a:pt x="26670" y="260486"/>
                      <a:pt x="25400" y="311067"/>
                    </a:cubicBezTo>
                    <a:cubicBezTo>
                      <a:pt x="20320" y="365019"/>
                      <a:pt x="26670" y="1683485"/>
                      <a:pt x="29210" y="1737438"/>
                    </a:cubicBezTo>
                    <a:cubicBezTo>
                      <a:pt x="29210" y="1794762"/>
                      <a:pt x="29210" y="1853773"/>
                      <a:pt x="30480" y="1911097"/>
                    </a:cubicBezTo>
                    <a:cubicBezTo>
                      <a:pt x="30480" y="1953248"/>
                      <a:pt x="33020" y="1995398"/>
                      <a:pt x="33020" y="2037549"/>
                    </a:cubicBezTo>
                    <a:cubicBezTo>
                      <a:pt x="33020" y="2083071"/>
                      <a:pt x="33020" y="2128594"/>
                      <a:pt x="31750" y="2173321"/>
                    </a:cubicBezTo>
                    <a:cubicBezTo>
                      <a:pt x="31750" y="2177131"/>
                      <a:pt x="31750" y="2179671"/>
                      <a:pt x="31750" y="2183481"/>
                    </a:cubicBezTo>
                    <a:cubicBezTo>
                      <a:pt x="31750" y="2193641"/>
                      <a:pt x="35560" y="2197451"/>
                      <a:pt x="44450" y="2197451"/>
                    </a:cubicBezTo>
                    <a:cubicBezTo>
                      <a:pt x="61561" y="2197451"/>
                      <a:pt x="80779" y="2198721"/>
                      <a:pt x="98625" y="2198721"/>
                    </a:cubicBezTo>
                    <a:cubicBezTo>
                      <a:pt x="124707" y="2198721"/>
                      <a:pt x="152161" y="2196181"/>
                      <a:pt x="178243" y="2198721"/>
                    </a:cubicBezTo>
                    <a:cubicBezTo>
                      <a:pt x="220798" y="2202531"/>
                      <a:pt x="263353" y="2205071"/>
                      <a:pt x="305908" y="2203801"/>
                    </a:cubicBezTo>
                    <a:cubicBezTo>
                      <a:pt x="333363" y="2202531"/>
                      <a:pt x="359445" y="2205071"/>
                      <a:pt x="386899" y="2205071"/>
                    </a:cubicBezTo>
                    <a:cubicBezTo>
                      <a:pt x="426709" y="2205071"/>
                      <a:pt x="466518" y="2203801"/>
                      <a:pt x="506327" y="2205071"/>
                    </a:cubicBezTo>
                    <a:cubicBezTo>
                      <a:pt x="565355" y="2206341"/>
                      <a:pt x="1213287" y="2196181"/>
                      <a:pt x="1273687" y="2198721"/>
                    </a:cubicBezTo>
                    <a:cubicBezTo>
                      <a:pt x="1299769" y="2199991"/>
                      <a:pt x="1325851" y="2201261"/>
                      <a:pt x="1350560" y="2201261"/>
                    </a:cubicBezTo>
                    <a:cubicBezTo>
                      <a:pt x="1395861" y="2203801"/>
                      <a:pt x="1439788" y="2199991"/>
                      <a:pt x="1485088" y="2203801"/>
                    </a:cubicBezTo>
                    <a:cubicBezTo>
                      <a:pt x="1522152" y="2206341"/>
                      <a:pt x="1559216" y="2206341"/>
                      <a:pt x="1596280" y="2208881"/>
                    </a:cubicBezTo>
                    <a:cubicBezTo>
                      <a:pt x="1651190" y="2212691"/>
                      <a:pt x="1706099" y="2215231"/>
                      <a:pt x="1761009" y="2216501"/>
                    </a:cubicBezTo>
                    <a:cubicBezTo>
                      <a:pt x="1781600" y="2216502"/>
                      <a:pt x="1799594" y="2215231"/>
                      <a:pt x="1819914" y="2215231"/>
                    </a:cubicBezTo>
                    <a:close/>
                  </a:path>
                </a:pathLst>
              </a:custGeom>
              <a:solidFill>
                <a:srgbClr val="393839"/>
              </a:solidFill>
            </p:spPr>
          </p:sp>
        </p:grpSp>
        <p:sp>
          <p:nvSpPr>
            <p:cNvPr id="22" name="Freeform 18">
              <a:extLst>
                <a:ext uri="{FF2B5EF4-FFF2-40B4-BE49-F238E27FC236}">
                  <a16:creationId xmlns:a16="http://schemas.microsoft.com/office/drawing/2014/main" id="{61C86C0E-51CF-5811-7F74-171982119992}"/>
                </a:ext>
              </a:extLst>
            </p:cNvPr>
            <p:cNvSpPr/>
            <p:nvPr/>
          </p:nvSpPr>
          <p:spPr>
            <a:xfrm rot="5283610">
              <a:off x="-443124" y="3955037"/>
              <a:ext cx="1991676" cy="598333"/>
            </a:xfrm>
            <a:custGeom>
              <a:avLst/>
              <a:gdLst/>
              <a:ahLst/>
              <a:cxnLst/>
              <a:rect l="l" t="t" r="r" b="b"/>
              <a:pathLst>
                <a:path w="1991676" h="598333">
                  <a:moveTo>
                    <a:pt x="0" y="0"/>
                  </a:moveTo>
                  <a:lnTo>
                    <a:pt x="1991676" y="0"/>
                  </a:lnTo>
                  <a:lnTo>
                    <a:pt x="1991676" y="598332"/>
                  </a:lnTo>
                  <a:lnTo>
                    <a:pt x="0" y="5983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Hộp Văn bản 10">
              <a:extLst>
                <a:ext uri="{FF2B5EF4-FFF2-40B4-BE49-F238E27FC236}">
                  <a16:creationId xmlns:a16="http://schemas.microsoft.com/office/drawing/2014/main" id="{635BE9BD-2293-ABA1-F1FF-361E3AB1C951}"/>
                </a:ext>
              </a:extLst>
            </p:cNvPr>
            <p:cNvSpPr txBox="1"/>
            <p:nvPr/>
          </p:nvSpPr>
          <p:spPr>
            <a:xfrm>
              <a:off x="783643" y="3627823"/>
              <a:ext cx="7505807" cy="2677656"/>
            </a:xfrm>
            <a:prstGeom prst="rect">
              <a:avLst/>
            </a:prstGeom>
            <a:noFill/>
          </p:spPr>
          <p:txBody>
            <a:bodyPr wrap="square">
              <a:spAutoFit/>
            </a:bodyPr>
            <a:lstStyle/>
            <a:p>
              <a:pPr marL="0" marR="0">
                <a:spcBef>
                  <a:spcPts val="0"/>
                </a:spcBef>
                <a:spcAft>
                  <a:spcPts val="0"/>
                </a:spcAft>
              </a:pPr>
              <a:r>
                <a:rPr lang="en-US" sz="2800" b="1" dirty="0">
                  <a:solidFill>
                    <a:srgbClr val="0070C0"/>
                  </a:solidFill>
                  <a:effectLst/>
                  <a:latin typeface="Times New Roman" panose="02020603050405020304" pitchFamily="18" charset="0"/>
                  <a:cs typeface="Times New Roman" panose="02020603050405020304" pitchFamily="18" charset="0"/>
                </a:rPr>
                <a:t>3. </a:t>
              </a:r>
              <a:r>
                <a:rPr lang="en-US" sz="2800" b="1" dirty="0" err="1">
                  <a:solidFill>
                    <a:srgbClr val="0070C0"/>
                  </a:solidFill>
                  <a:effectLst/>
                  <a:latin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cảnh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đêm</a:t>
              </a:r>
              <a:r>
                <a:rPr lang="en-US" sz="2800" b="1" dirty="0">
                  <a:solidFill>
                    <a:srgbClr val="0070C0"/>
                  </a:solidFill>
                  <a:effectLst/>
                  <a:latin typeface="Times New Roman" panose="02020603050405020304" pitchFamily="18" charset="0"/>
                  <a:cs typeface="Times New Roman" panose="02020603050405020304" pitchFamily="18" charset="0"/>
                </a:rPr>
                <a:t> ca </a:t>
              </a:r>
              <a:r>
                <a:rPr lang="en-US" sz="2800" b="1" dirty="0" err="1">
                  <a:solidFill>
                    <a:srgbClr val="0070C0"/>
                  </a:solidFill>
                  <a:effectLst/>
                  <a:latin typeface="Times New Roman" panose="02020603050405020304" pitchFamily="18" charset="0"/>
                  <a:cs typeface="Times New Roman" panose="02020603050405020304" pitchFamily="18" charset="0"/>
                </a:rPr>
                <a:t>Huế</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trên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sông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Hương</a:t>
              </a:r>
              <a:r>
                <a:rPr lang="en-US" sz="2800" b="1" dirty="0">
                  <a:solidFill>
                    <a:srgbClr val="0070C0"/>
                  </a:solidFill>
                  <a:effectLst/>
                  <a:latin typeface="Times New Roman" panose="02020603050405020304" pitchFamily="18" charset="0"/>
                  <a:cs typeface="Times New Roman" panose="02020603050405020304" pitchFamily="18" charset="0"/>
                </a:rPr>
                <a:t>:</a:t>
              </a:r>
            </a:p>
            <a:p>
              <a:pPr marL="457200" marR="0" indent="-457200">
                <a:spcBef>
                  <a:spcPts val="0"/>
                </a:spcBef>
                <a:spcAft>
                  <a:spcPts val="0"/>
                </a:spcAft>
                <a:buFont typeface="Wingdings" panose="05000000000000000000" pitchFamily="2" charset="2"/>
                <a:buChar char="ü"/>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Không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gian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thời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gian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biểu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diễn</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Sân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khấu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biểu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diễn</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cụ</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được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sử</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dụng</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Nghệ</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sĩ</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biểu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diễn</a:t>
              </a:r>
              <a:r>
                <a:rPr lang="en-US" sz="2800" b="1" dirty="0">
                  <a:solidFill>
                    <a:srgbClr val="0070C0"/>
                  </a:solidFill>
                  <a:effectLst/>
                  <a:latin typeface="Times New Roman" panose="02020603050405020304" pitchFamily="18" charset="0"/>
                  <a:cs typeface="Times New Roman" panose="02020603050405020304" pitchFamily="18" charset="0"/>
                </a:rPr>
                <a:t> (ca </a:t>
              </a:r>
              <a:r>
                <a:rPr lang="en-US" sz="2800" b="1" dirty="0" err="1">
                  <a:solidFill>
                    <a:srgbClr val="0070C0"/>
                  </a:solidFill>
                  <a:effectLst/>
                  <a:latin typeface="Times New Roman" panose="02020603050405020304" pitchFamily="18" charset="0"/>
                  <a:cs typeface="Times New Roman" panose="02020603050405020304" pitchFamily="18" charset="0"/>
                </a:rPr>
                <a:t>công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công</a:t>
              </a:r>
              <a:r>
                <a:rPr lang="en-US" sz="2800" b="1" dirty="0">
                  <a:solidFill>
                    <a:srgbClr val="0070C0"/>
                  </a:solidFill>
                  <a:effectLst/>
                  <a:latin typeface="Times New Roman" panose="02020603050405020304" pitchFamily="18" charset="0"/>
                  <a:cs typeface="Times New Roman" panose="02020603050405020304" pitchFamily="18" charset="0"/>
                </a:rPr>
                <a:t>)</a:t>
              </a:r>
            </a:p>
            <a:p>
              <a:pPr marL="457200" marR="0" indent="-457200">
                <a:spcBef>
                  <a:spcPts val="0"/>
                </a:spcBef>
                <a:spcAft>
                  <a:spcPts val="0"/>
                </a:spcAft>
                <a:buFont typeface="Wingdings" panose="05000000000000000000" pitchFamily="2" charset="2"/>
                <a:buChar char="ü"/>
              </a:pP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Cách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thưởng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thức</a:t>
              </a:r>
              <a:r>
                <a:rPr lang="en-US" sz="2800" b="1" dirty="0">
                  <a:solidFill>
                    <a:srgbClr val="0070C0"/>
                  </a:solidFill>
                  <a:effectLst/>
                  <a:latin typeface="Times New Roman" panose="02020603050405020304" pitchFamily="18" charset="0"/>
                  <a:cs typeface="Times New Roman" panose="02020603050405020304" pitchFamily="18" charset="0"/>
                </a:rPr>
                <a:t> ca </a:t>
              </a:r>
              <a:r>
                <a:rPr lang="en-US" sz="2800" b="1" dirty="0" err="1">
                  <a:solidFill>
                    <a:srgbClr val="0070C0"/>
                  </a:solidFill>
                  <a:effectLst/>
                  <a:latin typeface="Times New Roman" panose="02020603050405020304" pitchFamily="18" charset="0"/>
                  <a:cs typeface="Times New Roman" panose="02020603050405020304" pitchFamily="18" charset="0"/>
                </a:rPr>
                <a:t>Huế</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661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Tổng hợp 48 ảnh về tranh phong cảnh ở huế - iedunet.edu.vn">
            <a:extLst>
              <a:ext uri="{FF2B5EF4-FFF2-40B4-BE49-F238E27FC236}">
                <a16:creationId xmlns:a16="http://schemas.microsoft.com/office/drawing/2014/main" id="{00487A4B-EE66-D375-87EF-D844B3747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80" t="1202" r="5120" b="5134"/>
          <a:stretch>
            <a:fillRect/>
          </a:stretch>
        </p:blipFill>
        <p:spPr bwMode="auto">
          <a:xfrm>
            <a:off x="6697401" y="2128641"/>
            <a:ext cx="3053195" cy="2600718"/>
          </a:xfrm>
          <a:custGeom>
            <a:avLst/>
            <a:gdLst>
              <a:gd name="connsiteX0" fmla="*/ 1750777 w 3501554"/>
              <a:gd name="connsiteY0" fmla="*/ 0 h 2407352"/>
              <a:gd name="connsiteX1" fmla="*/ 3501554 w 3501554"/>
              <a:gd name="connsiteY1" fmla="*/ 1203676 h 2407352"/>
              <a:gd name="connsiteX2" fmla="*/ 1750777 w 3501554"/>
              <a:gd name="connsiteY2" fmla="*/ 2407352 h 2407352"/>
              <a:gd name="connsiteX3" fmla="*/ 0 w 3501554"/>
              <a:gd name="connsiteY3" fmla="*/ 1203676 h 2407352"/>
              <a:gd name="connsiteX4" fmla="*/ 1750777 w 3501554"/>
              <a:gd name="connsiteY4" fmla="*/ 0 h 240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1554" h="2407352">
                <a:moveTo>
                  <a:pt x="1750777" y="0"/>
                </a:moveTo>
                <a:cubicBezTo>
                  <a:pt x="2717704" y="0"/>
                  <a:pt x="3501554" y="538904"/>
                  <a:pt x="3501554" y="1203676"/>
                </a:cubicBezTo>
                <a:cubicBezTo>
                  <a:pt x="3501554" y="1868448"/>
                  <a:pt x="2717704" y="2407352"/>
                  <a:pt x="1750777" y="2407352"/>
                </a:cubicBezTo>
                <a:cubicBezTo>
                  <a:pt x="783850" y="2407352"/>
                  <a:pt x="0" y="1868448"/>
                  <a:pt x="0" y="1203676"/>
                </a:cubicBezTo>
                <a:cubicBezTo>
                  <a:pt x="0" y="538904"/>
                  <a:pt x="783850" y="0"/>
                  <a:pt x="1750777" y="0"/>
                </a:cubicBezTo>
                <a:close/>
              </a:path>
            </a:pathLst>
          </a:cu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6D9B7B9F-96B1-CFD1-7C32-CA606BE74EE5}"/>
              </a:ext>
            </a:extLst>
          </p:cNvPr>
          <p:cNvSpPr txBox="1"/>
          <p:nvPr/>
        </p:nvSpPr>
        <p:spPr>
          <a:xfrm>
            <a:off x="774356" y="837912"/>
            <a:ext cx="4262339" cy="584775"/>
          </a:xfrm>
          <a:prstGeom prst="rect">
            <a:avLst/>
          </a:prstGeom>
          <a:noFill/>
        </p:spPr>
        <p:txBody>
          <a:bodyPr wrap="square">
            <a:spAutoFit/>
          </a:bodyPr>
          <a:lstStyle/>
          <a:p>
            <a:pPr marL="0" marR="0">
              <a:spcBef>
                <a:spcPts val="0"/>
              </a:spcBef>
              <a:spcAft>
                <a:spcPts val="0"/>
              </a:spcAft>
              <a:tabLst>
                <a:tab pos="1386840" algn="l"/>
              </a:tabLs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F3741E86-A507-C154-9F9B-4C745E780182}"/>
              </a:ext>
            </a:extLst>
          </p:cNvPr>
          <p:cNvGrpSpPr/>
          <p:nvPr/>
        </p:nvGrpSpPr>
        <p:grpSpPr>
          <a:xfrm>
            <a:off x="5405847" y="841416"/>
            <a:ext cx="5636302" cy="5051684"/>
            <a:chOff x="4821645" y="1626495"/>
            <a:chExt cx="4395277" cy="4395277"/>
          </a:xfrm>
        </p:grpSpPr>
        <p:sp>
          <p:nvSpPr>
            <p:cNvPr id="4" name="Freeform: Shape 3">
              <a:extLst>
                <a:ext uri="{FF2B5EF4-FFF2-40B4-BE49-F238E27FC236}">
                  <a16:creationId xmlns:a16="http://schemas.microsoft.com/office/drawing/2014/main" id="{0E496CD3-8F05-7105-12C3-52EB0B44180A}"/>
                </a:ext>
              </a:extLst>
            </p:cNvPr>
            <p:cNvSpPr/>
            <p:nvPr/>
          </p:nvSpPr>
          <p:spPr>
            <a:xfrm>
              <a:off x="7563124" y="1724761"/>
              <a:ext cx="1555531" cy="1555531"/>
            </a:xfrm>
            <a:custGeom>
              <a:avLst/>
              <a:gdLst>
                <a:gd name="connsiteX0" fmla="*/ 0 w 1555531"/>
                <a:gd name="connsiteY0" fmla="*/ 0 h 1555531"/>
                <a:gd name="connsiteX1" fmla="*/ 1555531 w 1555531"/>
                <a:gd name="connsiteY1" fmla="*/ 0 h 1555531"/>
                <a:gd name="connsiteX2" fmla="*/ 1555531 w 1555531"/>
                <a:gd name="connsiteY2" fmla="*/ 1555531 h 1555531"/>
                <a:gd name="connsiteX3" fmla="*/ 0 w 1555531"/>
                <a:gd name="connsiteY3" fmla="*/ 1555531 h 1555531"/>
                <a:gd name="connsiteX4" fmla="*/ 0 w 1555531"/>
                <a:gd name="connsiteY4" fmla="*/ 0 h 155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531" h="1555531">
                  <a:moveTo>
                    <a:pt x="0" y="0"/>
                  </a:moveTo>
                  <a:lnTo>
                    <a:pt x="1555531" y="0"/>
                  </a:lnTo>
                  <a:lnTo>
                    <a:pt x="1555531" y="1555531"/>
                  </a:lnTo>
                  <a:lnTo>
                    <a:pt x="0" y="15555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i="1" kern="1200" dirty="0" err="1">
                  <a:latin typeface="Times New Roman" panose="02020603050405020304" pitchFamily="18" charset="0"/>
                  <a:cs typeface="Times New Roman" panose="02020603050405020304" pitchFamily="18" charset="0"/>
                </a:rPr>
                <a:t>Lưu</a:t>
              </a:r>
              <a:r>
                <a:rPr lang="en-US" sz="4500" i="1" kern="1200" dirty="0">
                  <a:latin typeface="Times New Roman" panose="02020603050405020304" pitchFamily="18" charset="0"/>
                  <a:cs typeface="Times New Roman" panose="02020603050405020304" pitchFamily="18" charset="0"/>
                </a:rPr>
                <a:t> </a:t>
              </a:r>
              <a:r>
                <a:rPr lang="en-US" sz="4500" i="1" kern="1200" dirty="0" err="1">
                  <a:latin typeface="Times New Roman" panose="02020603050405020304" pitchFamily="18" charset="0"/>
                  <a:cs typeface="Times New Roman" panose="02020603050405020304" pitchFamily="18" charset="0"/>
                </a:rPr>
                <a:t>thủy</a:t>
              </a:r>
              <a:endParaRPr lang="en-US" sz="4500" kern="1200" dirty="0">
                <a:latin typeface="Times New Roman" panose="02020603050405020304" pitchFamily="18" charset="0"/>
                <a:cs typeface="Times New Roman" panose="02020603050405020304" pitchFamily="18" charset="0"/>
              </a:endParaRPr>
            </a:p>
          </p:txBody>
        </p:sp>
        <p:sp>
          <p:nvSpPr>
            <p:cNvPr id="6" name="Arrow: Circular 5">
              <a:extLst>
                <a:ext uri="{FF2B5EF4-FFF2-40B4-BE49-F238E27FC236}">
                  <a16:creationId xmlns:a16="http://schemas.microsoft.com/office/drawing/2014/main" id="{ABFA78F3-C887-62A2-CD0C-3983F3FBACF0}"/>
                </a:ext>
              </a:extLst>
            </p:cNvPr>
            <p:cNvSpPr/>
            <p:nvPr/>
          </p:nvSpPr>
          <p:spPr>
            <a:xfrm>
              <a:off x="4821645" y="1626495"/>
              <a:ext cx="4395277" cy="4395277"/>
            </a:xfrm>
            <a:prstGeom prst="circularArrow">
              <a:avLst>
                <a:gd name="adj1" fmla="val 6901"/>
                <a:gd name="adj2" fmla="val 465287"/>
                <a:gd name="adj3" fmla="val 549690"/>
                <a:gd name="adj4" fmla="val 20585023"/>
                <a:gd name="adj5" fmla="val 8051"/>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A3766BA8-F5F6-F38B-CFA7-BBF99DD3CE7F}"/>
                </a:ext>
              </a:extLst>
            </p:cNvPr>
            <p:cNvSpPr/>
            <p:nvPr/>
          </p:nvSpPr>
          <p:spPr>
            <a:xfrm>
              <a:off x="7563124" y="4367973"/>
              <a:ext cx="1555531" cy="1555531"/>
            </a:xfrm>
            <a:custGeom>
              <a:avLst/>
              <a:gdLst>
                <a:gd name="connsiteX0" fmla="*/ 0 w 1555531"/>
                <a:gd name="connsiteY0" fmla="*/ 0 h 1555531"/>
                <a:gd name="connsiteX1" fmla="*/ 1555531 w 1555531"/>
                <a:gd name="connsiteY1" fmla="*/ 0 h 1555531"/>
                <a:gd name="connsiteX2" fmla="*/ 1555531 w 1555531"/>
                <a:gd name="connsiteY2" fmla="*/ 1555531 h 1555531"/>
                <a:gd name="connsiteX3" fmla="*/ 0 w 1555531"/>
                <a:gd name="connsiteY3" fmla="*/ 1555531 h 1555531"/>
                <a:gd name="connsiteX4" fmla="*/ 0 w 1555531"/>
                <a:gd name="connsiteY4" fmla="*/ 0 h 155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531" h="1555531">
                  <a:moveTo>
                    <a:pt x="0" y="0"/>
                  </a:moveTo>
                  <a:lnTo>
                    <a:pt x="1555531" y="0"/>
                  </a:lnTo>
                  <a:lnTo>
                    <a:pt x="1555531" y="1555531"/>
                  </a:lnTo>
                  <a:lnTo>
                    <a:pt x="0" y="15555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i="1" kern="1200">
                  <a:latin typeface="Times New Roman" panose="02020603050405020304" pitchFamily="18" charset="0"/>
                  <a:cs typeface="Times New Roman" panose="02020603050405020304" pitchFamily="18" charset="0"/>
                </a:rPr>
                <a:t>kim tiền, </a:t>
              </a:r>
              <a:endParaRPr lang="en-US" sz="4500" kern="1200">
                <a:latin typeface="Times New Roman" panose="02020603050405020304" pitchFamily="18" charset="0"/>
                <a:cs typeface="Times New Roman" panose="02020603050405020304" pitchFamily="18" charset="0"/>
              </a:endParaRPr>
            </a:p>
          </p:txBody>
        </p:sp>
        <p:sp>
          <p:nvSpPr>
            <p:cNvPr id="9" name="Arrow: Circular 8">
              <a:extLst>
                <a:ext uri="{FF2B5EF4-FFF2-40B4-BE49-F238E27FC236}">
                  <a16:creationId xmlns:a16="http://schemas.microsoft.com/office/drawing/2014/main" id="{ED563E7E-312A-89B5-76B5-1FBC49658084}"/>
                </a:ext>
              </a:extLst>
            </p:cNvPr>
            <p:cNvSpPr/>
            <p:nvPr/>
          </p:nvSpPr>
          <p:spPr>
            <a:xfrm>
              <a:off x="4821645" y="1626495"/>
              <a:ext cx="4395277" cy="4395277"/>
            </a:xfrm>
            <a:prstGeom prst="circularArrow">
              <a:avLst>
                <a:gd name="adj1" fmla="val 6901"/>
                <a:gd name="adj2" fmla="val 465287"/>
                <a:gd name="adj3" fmla="val 5949690"/>
                <a:gd name="adj4" fmla="val 4385023"/>
                <a:gd name="adj5" fmla="val 8051"/>
              </a:avLst>
            </a:pr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sp>
        <p:sp>
          <p:nvSpPr>
            <p:cNvPr id="10" name="Freeform: Shape 9">
              <a:extLst>
                <a:ext uri="{FF2B5EF4-FFF2-40B4-BE49-F238E27FC236}">
                  <a16:creationId xmlns:a16="http://schemas.microsoft.com/office/drawing/2014/main" id="{082EE07B-BFA7-B0E6-204A-3E306745C25B}"/>
                </a:ext>
              </a:extLst>
            </p:cNvPr>
            <p:cNvSpPr/>
            <p:nvPr/>
          </p:nvSpPr>
          <p:spPr>
            <a:xfrm>
              <a:off x="4919912" y="4367973"/>
              <a:ext cx="1555531" cy="1555531"/>
            </a:xfrm>
            <a:custGeom>
              <a:avLst/>
              <a:gdLst>
                <a:gd name="connsiteX0" fmla="*/ 0 w 1555531"/>
                <a:gd name="connsiteY0" fmla="*/ 0 h 1555531"/>
                <a:gd name="connsiteX1" fmla="*/ 1555531 w 1555531"/>
                <a:gd name="connsiteY1" fmla="*/ 0 h 1555531"/>
                <a:gd name="connsiteX2" fmla="*/ 1555531 w 1555531"/>
                <a:gd name="connsiteY2" fmla="*/ 1555531 h 1555531"/>
                <a:gd name="connsiteX3" fmla="*/ 0 w 1555531"/>
                <a:gd name="connsiteY3" fmla="*/ 1555531 h 1555531"/>
                <a:gd name="connsiteX4" fmla="*/ 0 w 1555531"/>
                <a:gd name="connsiteY4" fmla="*/ 0 h 155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531" h="1555531">
                  <a:moveTo>
                    <a:pt x="0" y="0"/>
                  </a:moveTo>
                  <a:lnTo>
                    <a:pt x="1555531" y="0"/>
                  </a:lnTo>
                  <a:lnTo>
                    <a:pt x="1555531" y="1555531"/>
                  </a:lnTo>
                  <a:lnTo>
                    <a:pt x="0" y="15555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i="1" kern="1200" dirty="0" err="1">
                  <a:latin typeface="Times New Roman" panose="02020603050405020304" pitchFamily="18" charset="0"/>
                  <a:cs typeface="Times New Roman" panose="02020603050405020304" pitchFamily="18" charset="0"/>
                </a:rPr>
                <a:t>xuân</a:t>
              </a:r>
              <a:r>
                <a:rPr lang="en-US" sz="4500" i="1" kern="1200" dirty="0">
                  <a:latin typeface="Times New Roman" panose="02020603050405020304" pitchFamily="18" charset="0"/>
                  <a:cs typeface="Times New Roman" panose="02020603050405020304" pitchFamily="18" charset="0"/>
                </a:rPr>
                <a:t> </a:t>
              </a:r>
              <a:r>
                <a:rPr lang="en-US" sz="4500" i="1" kern="1200" dirty="0" err="1">
                  <a:latin typeface="Times New Roman" panose="02020603050405020304" pitchFamily="18" charset="0"/>
                  <a:cs typeface="Times New Roman" panose="02020603050405020304" pitchFamily="18" charset="0"/>
                </a:rPr>
                <a:t>phong</a:t>
              </a:r>
              <a:r>
                <a:rPr lang="en-US" sz="4500" i="1" kern="1200" dirty="0">
                  <a:latin typeface="Times New Roman" panose="02020603050405020304" pitchFamily="18" charset="0"/>
                  <a:cs typeface="Times New Roman" panose="02020603050405020304" pitchFamily="18" charset="0"/>
                </a:rPr>
                <a:t> </a:t>
              </a:r>
              <a:endParaRPr lang="en-US" sz="4500" kern="1200" dirty="0">
                <a:latin typeface="Times New Roman" panose="02020603050405020304" pitchFamily="18" charset="0"/>
                <a:cs typeface="Times New Roman" panose="02020603050405020304" pitchFamily="18" charset="0"/>
              </a:endParaRPr>
            </a:p>
          </p:txBody>
        </p:sp>
        <p:sp>
          <p:nvSpPr>
            <p:cNvPr id="12" name="Arrow: Circular 11">
              <a:extLst>
                <a:ext uri="{FF2B5EF4-FFF2-40B4-BE49-F238E27FC236}">
                  <a16:creationId xmlns:a16="http://schemas.microsoft.com/office/drawing/2014/main" id="{9E6B743A-3B2D-721E-48DC-6A6C7466DC00}"/>
                </a:ext>
              </a:extLst>
            </p:cNvPr>
            <p:cNvSpPr/>
            <p:nvPr/>
          </p:nvSpPr>
          <p:spPr>
            <a:xfrm>
              <a:off x="4821645" y="1626495"/>
              <a:ext cx="4395277" cy="4395277"/>
            </a:xfrm>
            <a:prstGeom prst="circularArrow">
              <a:avLst>
                <a:gd name="adj1" fmla="val 6901"/>
                <a:gd name="adj2" fmla="val 465287"/>
                <a:gd name="adj3" fmla="val 11349690"/>
                <a:gd name="adj4" fmla="val 9785023"/>
                <a:gd name="adj5" fmla="val 8051"/>
              </a:avLst>
            </a:pr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sp>
        <p:sp>
          <p:nvSpPr>
            <p:cNvPr id="14" name="Freeform: Shape 13">
              <a:extLst>
                <a:ext uri="{FF2B5EF4-FFF2-40B4-BE49-F238E27FC236}">
                  <a16:creationId xmlns:a16="http://schemas.microsoft.com/office/drawing/2014/main" id="{EA9839BC-F11C-9D59-D548-3AFFC76D7B34}"/>
                </a:ext>
              </a:extLst>
            </p:cNvPr>
            <p:cNvSpPr/>
            <p:nvPr/>
          </p:nvSpPr>
          <p:spPr>
            <a:xfrm>
              <a:off x="4919912" y="1724761"/>
              <a:ext cx="1555531" cy="1555531"/>
            </a:xfrm>
            <a:custGeom>
              <a:avLst/>
              <a:gdLst>
                <a:gd name="connsiteX0" fmla="*/ 0 w 1555531"/>
                <a:gd name="connsiteY0" fmla="*/ 0 h 1555531"/>
                <a:gd name="connsiteX1" fmla="*/ 1555531 w 1555531"/>
                <a:gd name="connsiteY1" fmla="*/ 0 h 1555531"/>
                <a:gd name="connsiteX2" fmla="*/ 1555531 w 1555531"/>
                <a:gd name="connsiteY2" fmla="*/ 1555531 h 1555531"/>
                <a:gd name="connsiteX3" fmla="*/ 0 w 1555531"/>
                <a:gd name="connsiteY3" fmla="*/ 1555531 h 1555531"/>
                <a:gd name="connsiteX4" fmla="*/ 0 w 1555531"/>
                <a:gd name="connsiteY4" fmla="*/ 0 h 155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531" h="1555531">
                  <a:moveTo>
                    <a:pt x="0" y="0"/>
                  </a:moveTo>
                  <a:lnTo>
                    <a:pt x="1555531" y="0"/>
                  </a:lnTo>
                  <a:lnTo>
                    <a:pt x="1555531" y="1555531"/>
                  </a:lnTo>
                  <a:lnTo>
                    <a:pt x="0" y="15555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i="1" kern="1200" dirty="0">
                  <a:latin typeface="Times New Roman" panose="02020603050405020304" pitchFamily="18" charset="0"/>
                  <a:cs typeface="Times New Roman" panose="02020603050405020304" pitchFamily="18" charset="0"/>
                </a:rPr>
                <a:t>long </a:t>
              </a:r>
              <a:r>
                <a:rPr lang="en-US" sz="4500" i="1" kern="1200" dirty="0" err="1">
                  <a:latin typeface="Times New Roman" panose="02020603050405020304" pitchFamily="18" charset="0"/>
                  <a:cs typeface="Times New Roman" panose="02020603050405020304" pitchFamily="18" charset="0"/>
                </a:rPr>
                <a:t>hổ</a:t>
              </a:r>
              <a:endParaRPr lang="en-US" sz="4500" kern="1200" dirty="0">
                <a:latin typeface="Times New Roman" panose="02020603050405020304" pitchFamily="18" charset="0"/>
                <a:cs typeface="Times New Roman" panose="02020603050405020304" pitchFamily="18" charset="0"/>
              </a:endParaRPr>
            </a:p>
          </p:txBody>
        </p:sp>
        <p:sp>
          <p:nvSpPr>
            <p:cNvPr id="15" name="Arrow: Circular 14">
              <a:extLst>
                <a:ext uri="{FF2B5EF4-FFF2-40B4-BE49-F238E27FC236}">
                  <a16:creationId xmlns:a16="http://schemas.microsoft.com/office/drawing/2014/main" id="{E1613DD8-9223-ABD8-0E8C-4D8D3B0C8C98}"/>
                </a:ext>
              </a:extLst>
            </p:cNvPr>
            <p:cNvSpPr/>
            <p:nvPr/>
          </p:nvSpPr>
          <p:spPr>
            <a:xfrm>
              <a:off x="4821645" y="1626495"/>
              <a:ext cx="4395277" cy="4395277"/>
            </a:xfrm>
            <a:prstGeom prst="circularArrow">
              <a:avLst>
                <a:gd name="adj1" fmla="val 6901"/>
                <a:gd name="adj2" fmla="val 465287"/>
                <a:gd name="adj3" fmla="val 16749690"/>
                <a:gd name="adj4" fmla="val 15185023"/>
                <a:gd name="adj5" fmla="val 8051"/>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grpSp>
      <p:sp>
        <p:nvSpPr>
          <p:cNvPr id="16" name="Arrow: Pentagon 15">
            <a:extLst>
              <a:ext uri="{FF2B5EF4-FFF2-40B4-BE49-F238E27FC236}">
                <a16:creationId xmlns:a16="http://schemas.microsoft.com/office/drawing/2014/main" id="{928877BF-9377-FB65-E077-6CA2DA0FF766}"/>
              </a:ext>
            </a:extLst>
          </p:cNvPr>
          <p:cNvSpPr/>
          <p:nvPr/>
        </p:nvSpPr>
        <p:spPr>
          <a:xfrm>
            <a:off x="269823" y="3069299"/>
            <a:ext cx="5224778" cy="1250120"/>
          </a:xfrm>
          <a:prstGeom prst="homePlat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khúc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đêm</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endParaRPr lang="en-US" b="1" dirty="0">
              <a:solidFill>
                <a:schemeClr val="bg1"/>
              </a:solidFill>
            </a:endParaRPr>
          </a:p>
        </p:txBody>
      </p:sp>
    </p:spTree>
    <p:extLst>
      <p:ext uri="{BB962C8B-B14F-4D97-AF65-F5344CB8AC3E}">
        <p14:creationId xmlns:p14="http://schemas.microsoft.com/office/powerpoint/2010/main" val="1000213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6D9B7B9F-96B1-CFD1-7C32-CA606BE74EE5}"/>
              </a:ext>
            </a:extLst>
          </p:cNvPr>
          <p:cNvSpPr txBox="1"/>
          <p:nvPr/>
        </p:nvSpPr>
        <p:spPr>
          <a:xfrm>
            <a:off x="939248" y="756234"/>
            <a:ext cx="42623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2.1.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1574741D-2646-980B-B1AD-B28BE7B0950F}"/>
              </a:ext>
            </a:extLst>
          </p:cNvPr>
          <p:cNvGrpSpPr/>
          <p:nvPr/>
        </p:nvGrpSpPr>
        <p:grpSpPr>
          <a:xfrm>
            <a:off x="455221" y="1594085"/>
            <a:ext cx="2883039" cy="2653259"/>
            <a:chOff x="455221" y="1594085"/>
            <a:chExt cx="2883039" cy="2653259"/>
          </a:xfrm>
        </p:grpSpPr>
        <p:grpSp>
          <p:nvGrpSpPr>
            <p:cNvPr id="5" name="Group 4">
              <a:extLst>
                <a:ext uri="{FF2B5EF4-FFF2-40B4-BE49-F238E27FC236}">
                  <a16:creationId xmlns:a16="http://schemas.microsoft.com/office/drawing/2014/main" id="{EE89AE63-056A-9A3F-FC6E-B6DADD1505DF}"/>
                </a:ext>
              </a:extLst>
            </p:cNvPr>
            <p:cNvGrpSpPr/>
            <p:nvPr/>
          </p:nvGrpSpPr>
          <p:grpSpPr>
            <a:xfrm>
              <a:off x="455221" y="1594085"/>
              <a:ext cx="2883039" cy="2653259"/>
              <a:chOff x="1558977" y="2338466"/>
              <a:chExt cx="2883039" cy="2653259"/>
            </a:xfrm>
          </p:grpSpPr>
          <p:sp>
            <p:nvSpPr>
              <p:cNvPr id="3" name="Oval 2">
                <a:extLst>
                  <a:ext uri="{FF2B5EF4-FFF2-40B4-BE49-F238E27FC236}">
                    <a16:creationId xmlns:a16="http://schemas.microsoft.com/office/drawing/2014/main" id="{8A8B0A68-1F71-AF34-4BEA-402BF8FDFA85}"/>
                  </a:ext>
                </a:extLst>
              </p:cNvPr>
              <p:cNvSpPr/>
              <p:nvPr/>
            </p:nvSpPr>
            <p:spPr>
              <a:xfrm>
                <a:off x="1558977" y="2338466"/>
                <a:ext cx="2863121" cy="265325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ED583B0-FBED-BBC7-D1E4-373B4152E4F2}"/>
                  </a:ext>
                </a:extLst>
              </p:cNvPr>
              <p:cNvSpPr/>
              <p:nvPr/>
            </p:nvSpPr>
            <p:spPr>
              <a:xfrm>
                <a:off x="1848717" y="2430280"/>
                <a:ext cx="2593299" cy="2469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EE5FCDD-AD29-DC62-E8EE-0A8A012A577E}"/>
                </a:ext>
              </a:extLst>
            </p:cNvPr>
            <p:cNvSpPr txBox="1"/>
            <p:nvPr/>
          </p:nvSpPr>
          <p:spPr>
            <a:xfrm>
              <a:off x="1153442" y="2382105"/>
              <a:ext cx="177633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0" name="TextBox 9">
            <a:extLst>
              <a:ext uri="{FF2B5EF4-FFF2-40B4-BE49-F238E27FC236}">
                <a16:creationId xmlns:a16="http://schemas.microsoft.com/office/drawing/2014/main" id="{4D8D4949-A5BF-93C9-E3B3-757546D57C42}"/>
              </a:ext>
            </a:extLst>
          </p:cNvPr>
          <p:cNvSpPr txBox="1"/>
          <p:nvPr/>
        </p:nvSpPr>
        <p:spPr>
          <a:xfrm>
            <a:off x="3699578" y="1685899"/>
            <a:ext cx="24359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594131B-7709-0B8E-AEA4-444DA4887400}"/>
              </a:ext>
            </a:extLst>
          </p:cNvPr>
          <p:cNvSpPr txBox="1"/>
          <p:nvPr/>
        </p:nvSpPr>
        <p:spPr>
          <a:xfrm>
            <a:off x="6091004" y="1439677"/>
            <a:ext cx="610099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nam</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nam</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phụ</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nam</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khúc</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vân</a:t>
            </a:r>
            <a:r>
              <a:rPr kumimoji="0" 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54824D7-0869-0885-FCE5-8FBC9B7DF120}"/>
              </a:ext>
            </a:extLst>
          </p:cNvPr>
          <p:cNvSpPr txBox="1"/>
          <p:nvPr/>
        </p:nvSpPr>
        <p:spPr>
          <a:xfrm>
            <a:off x="3572585" y="3428999"/>
            <a:ext cx="61009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Bắc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a:t>
            </a:r>
          </a:p>
        </p:txBody>
      </p:sp>
      <p:sp>
        <p:nvSpPr>
          <p:cNvPr id="16" name="TextBox 15">
            <a:extLst>
              <a:ext uri="{FF2B5EF4-FFF2-40B4-BE49-F238E27FC236}">
                <a16:creationId xmlns:a16="http://schemas.microsoft.com/office/drawing/2014/main" id="{A4269683-DD5E-5773-4D56-B0CAF768E4EB}"/>
              </a:ext>
            </a:extLst>
          </p:cNvPr>
          <p:cNvSpPr txBox="1"/>
          <p:nvPr/>
        </p:nvSpPr>
        <p:spPr>
          <a:xfrm>
            <a:off x="8102112" y="3382833"/>
            <a:ext cx="22960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tứ</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Graphic 16" descr="Back with solid fill">
            <a:extLst>
              <a:ext uri="{FF2B5EF4-FFF2-40B4-BE49-F238E27FC236}">
                <a16:creationId xmlns:a16="http://schemas.microsoft.com/office/drawing/2014/main" id="{DB3D27BD-3364-825C-3E60-8D7BFF41E5D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800000">
            <a:off x="2629963" y="3216226"/>
            <a:ext cx="1031117" cy="1031117"/>
          </a:xfrm>
          <a:prstGeom prst="rect">
            <a:avLst/>
          </a:prstGeom>
        </p:spPr>
      </p:pic>
      <p:pic>
        <p:nvPicPr>
          <p:cNvPr id="18" name="Graphic 17" descr="Back with solid fill">
            <a:extLst>
              <a:ext uri="{FF2B5EF4-FFF2-40B4-BE49-F238E27FC236}">
                <a16:creationId xmlns:a16="http://schemas.microsoft.com/office/drawing/2014/main" id="{F70A10C7-84CE-EDCD-26E4-0C703D4CE23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629962" y="1594084"/>
            <a:ext cx="1031117" cy="1031117"/>
          </a:xfrm>
          <a:prstGeom prst="rect">
            <a:avLst/>
          </a:prstGeom>
        </p:spPr>
      </p:pic>
      <p:pic>
        <p:nvPicPr>
          <p:cNvPr id="19" name="Picture 8">
            <a:extLst>
              <a:ext uri="{FF2B5EF4-FFF2-40B4-BE49-F238E27FC236}">
                <a16:creationId xmlns:a16="http://schemas.microsoft.com/office/drawing/2014/main" id="{4E1A5446-1BD7-3C26-4EE6-DE7FF983BF90}"/>
              </a:ext>
            </a:extLst>
          </p:cNvPr>
          <p:cNvPicPr>
            <a:picLocks noChangeAspect="1"/>
          </p:cNvPicPr>
          <p:nvPr/>
        </p:nvPicPr>
        <p:blipFill>
          <a:blip r:embed="rId7"/>
          <a:srcRect/>
          <a:stretch>
            <a:fillRect/>
          </a:stretch>
        </p:blipFill>
        <p:spPr>
          <a:xfrm>
            <a:off x="5600338" y="1881651"/>
            <a:ext cx="470963" cy="313190"/>
          </a:xfrm>
          <a:prstGeom prst="rect">
            <a:avLst/>
          </a:prstGeom>
        </p:spPr>
      </p:pic>
      <p:pic>
        <p:nvPicPr>
          <p:cNvPr id="20" name="Picture 8">
            <a:extLst>
              <a:ext uri="{FF2B5EF4-FFF2-40B4-BE49-F238E27FC236}">
                <a16:creationId xmlns:a16="http://schemas.microsoft.com/office/drawing/2014/main" id="{B5A50492-0A6A-DAC0-F7C7-BE75E790E1D7}"/>
              </a:ext>
            </a:extLst>
          </p:cNvPr>
          <p:cNvPicPr>
            <a:picLocks noChangeAspect="1"/>
          </p:cNvPicPr>
          <p:nvPr/>
        </p:nvPicPr>
        <p:blipFill>
          <a:blip r:embed="rId7"/>
          <a:srcRect/>
          <a:stretch>
            <a:fillRect/>
          </a:stretch>
        </p:blipFill>
        <p:spPr>
          <a:xfrm>
            <a:off x="7642618" y="3605895"/>
            <a:ext cx="470963" cy="313190"/>
          </a:xfrm>
          <a:prstGeom prst="rect">
            <a:avLst/>
          </a:prstGeom>
        </p:spPr>
      </p:pic>
      <p:sp>
        <p:nvSpPr>
          <p:cNvPr id="22" name="TextBox 21">
            <a:extLst>
              <a:ext uri="{FF2B5EF4-FFF2-40B4-BE49-F238E27FC236}">
                <a16:creationId xmlns:a16="http://schemas.microsoft.com/office/drawing/2014/main" id="{01945035-687D-6637-1CB2-8E67B7ACFC45}"/>
              </a:ext>
            </a:extLst>
          </p:cNvPr>
          <p:cNvSpPr txBox="1"/>
          <p:nvPr/>
        </p:nvSpPr>
        <p:spPr>
          <a:xfrm>
            <a:off x="3318342" y="4677228"/>
            <a:ext cx="803722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3" name="Picture 22">
            <a:extLst>
              <a:ext uri="{FF2B5EF4-FFF2-40B4-BE49-F238E27FC236}">
                <a16:creationId xmlns:a16="http://schemas.microsoft.com/office/drawing/2014/main" id="{CA5E1161-3BB7-2656-3ECF-63C3402B20C9}"/>
              </a:ext>
            </a:extLst>
          </p:cNvPr>
          <p:cNvPicPr>
            <a:picLocks noChangeAspect="1"/>
          </p:cNvPicPr>
          <p:nvPr/>
        </p:nvPicPr>
        <p:blipFill>
          <a:blip r:embed="rId8"/>
          <a:stretch>
            <a:fillRect/>
          </a:stretch>
        </p:blipFill>
        <p:spPr>
          <a:xfrm>
            <a:off x="1886781" y="4856666"/>
            <a:ext cx="1031118" cy="1051101"/>
          </a:xfrm>
          <a:prstGeom prst="rect">
            <a:avLst/>
          </a:prstGeom>
        </p:spPr>
      </p:pic>
    </p:spTree>
    <p:extLst>
      <p:ext uri="{BB962C8B-B14F-4D97-AF65-F5344CB8AC3E}">
        <p14:creationId xmlns:p14="http://schemas.microsoft.com/office/powerpoint/2010/main" val="1806175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16"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Tổng hợp 48 ảnh về tranh phong cảnh ở huế - iedunet.edu.vn">
            <a:extLst>
              <a:ext uri="{FF2B5EF4-FFF2-40B4-BE49-F238E27FC236}">
                <a16:creationId xmlns:a16="http://schemas.microsoft.com/office/drawing/2014/main" id="{97B39DC4-BDA2-4857-FCE2-020C03EF3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42" t="9602" r="17966" b="14634"/>
          <a:stretch>
            <a:fillRect/>
          </a:stretch>
        </p:blipFill>
        <p:spPr bwMode="auto">
          <a:xfrm>
            <a:off x="7180289" y="1149310"/>
            <a:ext cx="3876914" cy="3045066"/>
          </a:xfrm>
          <a:custGeom>
            <a:avLst/>
            <a:gdLst>
              <a:gd name="connsiteX0" fmla="*/ 310985 w 2375586"/>
              <a:gd name="connsiteY0" fmla="*/ 0 h 1865870"/>
              <a:gd name="connsiteX1" fmla="*/ 2064601 w 2375586"/>
              <a:gd name="connsiteY1" fmla="*/ 0 h 1865870"/>
              <a:gd name="connsiteX2" fmla="*/ 2127275 w 2375586"/>
              <a:gd name="connsiteY2" fmla="*/ 6318 h 1865870"/>
              <a:gd name="connsiteX3" fmla="*/ 2174175 w 2375586"/>
              <a:gd name="connsiteY3" fmla="*/ 20877 h 1865870"/>
              <a:gd name="connsiteX4" fmla="*/ 2242584 w 2375586"/>
              <a:gd name="connsiteY4" fmla="*/ 56508 h 1865870"/>
              <a:gd name="connsiteX5" fmla="*/ 2242622 w 2375586"/>
              <a:gd name="connsiteY5" fmla="*/ 56533 h 1865870"/>
              <a:gd name="connsiteX6" fmla="*/ 2284501 w 2375586"/>
              <a:gd name="connsiteY6" fmla="*/ 91086 h 1865870"/>
              <a:gd name="connsiteX7" fmla="*/ 2375586 w 2375586"/>
              <a:gd name="connsiteY7" fmla="*/ 310985 h 1865870"/>
              <a:gd name="connsiteX8" fmla="*/ 2375586 w 2375586"/>
              <a:gd name="connsiteY8" fmla="*/ 1554885 h 1865870"/>
              <a:gd name="connsiteX9" fmla="*/ 2064601 w 2375586"/>
              <a:gd name="connsiteY9" fmla="*/ 1865870 h 1865870"/>
              <a:gd name="connsiteX10" fmla="*/ 310985 w 2375586"/>
              <a:gd name="connsiteY10" fmla="*/ 1865870 h 1865870"/>
              <a:gd name="connsiteX11" fmla="*/ 0 w 2375586"/>
              <a:gd name="connsiteY11" fmla="*/ 1554885 h 1865870"/>
              <a:gd name="connsiteX12" fmla="*/ 0 w 2375586"/>
              <a:gd name="connsiteY12" fmla="*/ 310985 h 1865870"/>
              <a:gd name="connsiteX13" fmla="*/ 91086 w 2375586"/>
              <a:gd name="connsiteY13" fmla="*/ 91086 h 1865870"/>
              <a:gd name="connsiteX14" fmla="*/ 122780 w 2375586"/>
              <a:gd name="connsiteY14" fmla="*/ 64935 h 1865870"/>
              <a:gd name="connsiteX15" fmla="*/ 136092 w 2375586"/>
              <a:gd name="connsiteY15" fmla="*/ 56508 h 1865870"/>
              <a:gd name="connsiteX16" fmla="*/ 209056 w 2375586"/>
              <a:gd name="connsiteY16" fmla="*/ 18504 h 1865870"/>
              <a:gd name="connsiteX17" fmla="*/ 248311 w 2375586"/>
              <a:gd name="connsiteY17" fmla="*/ 6318 h 1865870"/>
              <a:gd name="connsiteX18" fmla="*/ 310985 w 2375586"/>
              <a:gd name="connsiteY18" fmla="*/ 0 h 186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5586" h="1865870">
                <a:moveTo>
                  <a:pt x="310985" y="0"/>
                </a:moveTo>
                <a:lnTo>
                  <a:pt x="2064601" y="0"/>
                </a:lnTo>
                <a:cubicBezTo>
                  <a:pt x="2086070" y="0"/>
                  <a:pt x="2107031" y="2176"/>
                  <a:pt x="2127275" y="6318"/>
                </a:cubicBezTo>
                <a:lnTo>
                  <a:pt x="2174175" y="20877"/>
                </a:lnTo>
                <a:lnTo>
                  <a:pt x="2242584" y="56508"/>
                </a:lnTo>
                <a:lnTo>
                  <a:pt x="2242622" y="56533"/>
                </a:lnTo>
                <a:lnTo>
                  <a:pt x="2284501" y="91086"/>
                </a:lnTo>
                <a:cubicBezTo>
                  <a:pt x="2340778" y="147363"/>
                  <a:pt x="2375586" y="225109"/>
                  <a:pt x="2375586" y="310985"/>
                </a:cubicBezTo>
                <a:lnTo>
                  <a:pt x="2375586" y="1554885"/>
                </a:lnTo>
                <a:cubicBezTo>
                  <a:pt x="2375586" y="1726637"/>
                  <a:pt x="2236353" y="1865870"/>
                  <a:pt x="2064601" y="1865870"/>
                </a:cubicBezTo>
                <a:lnTo>
                  <a:pt x="310985" y="1865870"/>
                </a:lnTo>
                <a:cubicBezTo>
                  <a:pt x="139233" y="1865870"/>
                  <a:pt x="0" y="1726637"/>
                  <a:pt x="0" y="1554885"/>
                </a:cubicBezTo>
                <a:lnTo>
                  <a:pt x="0" y="310985"/>
                </a:lnTo>
                <a:cubicBezTo>
                  <a:pt x="0" y="225109"/>
                  <a:pt x="34808" y="147363"/>
                  <a:pt x="91086" y="91086"/>
                </a:cubicBezTo>
                <a:lnTo>
                  <a:pt x="122780" y="64935"/>
                </a:lnTo>
                <a:lnTo>
                  <a:pt x="136092" y="56508"/>
                </a:lnTo>
                <a:lnTo>
                  <a:pt x="209056" y="18504"/>
                </a:lnTo>
                <a:lnTo>
                  <a:pt x="248311" y="6318"/>
                </a:lnTo>
                <a:cubicBezTo>
                  <a:pt x="268555" y="2176"/>
                  <a:pt x="289516" y="0"/>
                  <a:pt x="310985" y="0"/>
                </a:cubicBezTo>
                <a:close/>
              </a:path>
            </a:pathLst>
          </a:cu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6D9B7B9F-96B1-CFD1-7C32-CA606BE74EE5}"/>
              </a:ext>
            </a:extLst>
          </p:cNvPr>
          <p:cNvSpPr txBox="1"/>
          <p:nvPr/>
        </p:nvSpPr>
        <p:spPr>
          <a:xfrm>
            <a:off x="879964" y="736312"/>
            <a:ext cx="6845642" cy="584775"/>
          </a:xfrm>
          <a:prstGeom prst="rect">
            <a:avLst/>
          </a:prstGeom>
          <a:noFill/>
        </p:spPr>
        <p:txBody>
          <a:bodyPr wrap="square">
            <a:spAutoFit/>
          </a:bodyPr>
          <a:lstStyle/>
          <a:p>
            <a:pPr marL="0" marR="0">
              <a:spcBef>
                <a:spcPts val="0"/>
              </a:spcBef>
              <a:spcAft>
                <a:spcPts val="0"/>
              </a:spcAft>
              <a:tabLst>
                <a:tab pos="1386840" algn="l"/>
              </a:tabLs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2.2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4AE52157-317D-02FA-E17D-90C20E7A7509}"/>
              </a:ext>
            </a:extLst>
          </p:cNvPr>
          <p:cNvSpPr txBox="1"/>
          <p:nvPr/>
        </p:nvSpPr>
        <p:spPr>
          <a:xfrm>
            <a:off x="1909626" y="2701392"/>
            <a:ext cx="4786318" cy="1077218"/>
          </a:xfrm>
          <a:prstGeom prst="rect">
            <a:avLst/>
          </a:prstGeom>
          <a:noFill/>
        </p:spPr>
        <p:txBody>
          <a:bodyPr wrap="square">
            <a:spAutoFit/>
          </a:bodyPr>
          <a:lstStyle/>
          <a:p>
            <a:pPr indent="12700" algn="just">
              <a:tabLst>
                <a:tab pos="520700" algn="l"/>
              </a:tabLst>
            </a:pP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dòng</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ca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nhạc</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ca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nhạc</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cung</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đình</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491088C2-A8E7-7C15-78EF-7714F5E72082}"/>
              </a:ext>
            </a:extLst>
          </p:cNvPr>
          <p:cNvSpPr txBox="1"/>
          <p:nvPr/>
        </p:nvSpPr>
        <p:spPr>
          <a:xfrm>
            <a:off x="2797387" y="4338576"/>
            <a:ext cx="7797113" cy="1077218"/>
          </a:xfrm>
          <a:prstGeom prst="rect">
            <a:avLst/>
          </a:prstGeom>
          <a:noFill/>
        </p:spPr>
        <p:txBody>
          <a:bodyPr wrap="square">
            <a:spAutoFit/>
          </a:bodyPr>
          <a:lstStyle/>
          <a:p>
            <a:pPr indent="12700" algn="just">
              <a:tabLst>
                <a:tab pos="518160" algn="l"/>
              </a:tabLst>
            </a:pP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Mang</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ca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Huế</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vẻ</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đẹp</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biệt</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phong</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phú</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đa</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dạng</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endPar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2CBF597-1C67-A480-7AF3-92C489B23505}"/>
              </a:ext>
            </a:extLst>
          </p:cNvPr>
          <p:cNvSpPr txBox="1"/>
          <p:nvPr/>
        </p:nvSpPr>
        <p:spPr>
          <a:xfrm>
            <a:off x="1352155" y="1556651"/>
            <a:ext cx="2615783" cy="584775"/>
          </a:xfrm>
          <a:prstGeom prst="rect">
            <a:avLst/>
          </a:prstGeom>
          <a:noFill/>
        </p:spPr>
        <p:txBody>
          <a:bodyPr wrap="square">
            <a:spAutoFit/>
          </a:bodyPr>
          <a:lstStyle/>
          <a:p>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Nguồn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gốc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6BBFC2D-A90A-F054-4AB8-0037CB12C2A1}"/>
              </a:ext>
            </a:extLst>
          </p:cNvPr>
          <p:cNvPicPr>
            <a:picLocks noChangeAspect="1"/>
          </p:cNvPicPr>
          <p:nvPr/>
        </p:nvPicPr>
        <p:blipFill>
          <a:blip r:embed="rId4"/>
          <a:stretch>
            <a:fillRect/>
          </a:stretch>
        </p:blipFill>
        <p:spPr>
          <a:xfrm>
            <a:off x="1134797" y="2765233"/>
            <a:ext cx="853779" cy="853779"/>
          </a:xfrm>
          <a:prstGeom prst="rect">
            <a:avLst/>
          </a:prstGeom>
        </p:spPr>
      </p:pic>
      <p:pic>
        <p:nvPicPr>
          <p:cNvPr id="8" name="Picture 7">
            <a:extLst>
              <a:ext uri="{FF2B5EF4-FFF2-40B4-BE49-F238E27FC236}">
                <a16:creationId xmlns:a16="http://schemas.microsoft.com/office/drawing/2014/main" id="{0781FAE9-B671-7A57-4D73-17F633CBD5AB}"/>
              </a:ext>
            </a:extLst>
          </p:cNvPr>
          <p:cNvPicPr>
            <a:picLocks noChangeAspect="1"/>
          </p:cNvPicPr>
          <p:nvPr/>
        </p:nvPicPr>
        <p:blipFill>
          <a:blip r:embed="rId4"/>
          <a:stretch>
            <a:fillRect/>
          </a:stretch>
        </p:blipFill>
        <p:spPr>
          <a:xfrm>
            <a:off x="2096666" y="4398669"/>
            <a:ext cx="853779" cy="853779"/>
          </a:xfrm>
          <a:prstGeom prst="rect">
            <a:avLst/>
          </a:prstGeom>
        </p:spPr>
      </p:pic>
      <p:pic>
        <p:nvPicPr>
          <p:cNvPr id="9" name="Picture 8">
            <a:extLst>
              <a:ext uri="{FF2B5EF4-FFF2-40B4-BE49-F238E27FC236}">
                <a16:creationId xmlns:a16="http://schemas.microsoft.com/office/drawing/2014/main" id="{814A69E4-9AEF-8D1C-14D6-C26E0C012561}"/>
              </a:ext>
            </a:extLst>
          </p:cNvPr>
          <p:cNvPicPr>
            <a:picLocks noChangeAspect="1"/>
          </p:cNvPicPr>
          <p:nvPr/>
        </p:nvPicPr>
        <p:blipFill>
          <a:blip r:embed="rId5"/>
          <a:stretch>
            <a:fillRect/>
          </a:stretch>
        </p:blipFill>
        <p:spPr>
          <a:xfrm>
            <a:off x="801963" y="1585487"/>
            <a:ext cx="550192" cy="508040"/>
          </a:xfrm>
          <a:prstGeom prst="rect">
            <a:avLst/>
          </a:prstGeom>
        </p:spPr>
      </p:pic>
    </p:spTree>
    <p:extLst>
      <p:ext uri="{BB962C8B-B14F-4D97-AF65-F5344CB8AC3E}">
        <p14:creationId xmlns:p14="http://schemas.microsoft.com/office/powerpoint/2010/main" val="1744372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602538" y="2104867"/>
            <a:ext cx="3493461" cy="3609148"/>
          </a:xfrm>
          <a:prstGeom prst="rect">
            <a:avLst/>
          </a:prstGeom>
        </p:spPr>
      </p:pic>
      <p:sp>
        <p:nvSpPr>
          <p:cNvPr id="34" name="TextBox 30">
            <a:extLst>
              <a:ext uri="{FF2B5EF4-FFF2-40B4-BE49-F238E27FC236}">
                <a16:creationId xmlns:a16="http://schemas.microsoft.com/office/drawing/2014/main" id="{14AE7A2F-9741-4863-99A9-883DFFE3AD8C}"/>
              </a:ext>
            </a:extLst>
          </p:cNvPr>
          <p:cNvSpPr txBox="1"/>
          <p:nvPr/>
        </p:nvSpPr>
        <p:spPr>
          <a:xfrm rot="16200000">
            <a:off x="5605583" y="202129"/>
            <a:ext cx="1200329" cy="1226577"/>
          </a:xfrm>
          <a:prstGeom prst="rect">
            <a:avLst/>
          </a:prstGeom>
          <a:noFill/>
        </p:spPr>
        <p:txBody>
          <a:bodyPr vert="eaVert" wrap="square" rtlCol="0">
            <a:spAutoFit/>
          </a:bodyPr>
          <a:lstStyle/>
          <a:p>
            <a:pPr algn="ctr"/>
            <a:r>
              <a:rPr lang="en-US" altLang="zh-CN" sz="6600" b="1" dirty="0">
                <a:solidFill>
                  <a:srgbClr val="336D91"/>
                </a:solidFill>
                <a:latin typeface="Times New Roman" panose="02020603050405020304" pitchFamily="18" charset="0"/>
                <a:cs typeface="Times New Roman" panose="02020603050405020304" pitchFamily="18" charset="0"/>
                <a:sym typeface="+mn-lt"/>
              </a:rPr>
              <a:t>01</a:t>
            </a:r>
            <a:endParaRPr lang="zh-CN" altLang="en-US" sz="6600" b="1" dirty="0">
              <a:solidFill>
                <a:srgbClr val="336D91"/>
              </a:solidFill>
              <a:latin typeface="Times New Roman" panose="02020603050405020304" pitchFamily="18" charset="0"/>
              <a:cs typeface="Times New Roman" panose="02020603050405020304" pitchFamily="18" charset="0"/>
              <a:sym typeface="+mn-lt"/>
            </a:endParaRPr>
          </a:p>
        </p:txBody>
      </p:sp>
      <p:sp>
        <p:nvSpPr>
          <p:cNvPr id="35" name="等腰三角形 38">
            <a:extLst>
              <a:ext uri="{FF2B5EF4-FFF2-40B4-BE49-F238E27FC236}">
                <a16:creationId xmlns:a16="http://schemas.microsoft.com/office/drawing/2014/main" id="{2CD8734F-4E2A-4750-A893-EE3DDA26F40D}"/>
              </a:ext>
            </a:extLst>
          </p:cNvPr>
          <p:cNvSpPr/>
          <p:nvPr/>
        </p:nvSpPr>
        <p:spPr>
          <a:xfrm flipV="1">
            <a:off x="5816617" y="1510198"/>
            <a:ext cx="558765" cy="497646"/>
          </a:xfrm>
          <a:prstGeom prst="rect">
            <a:avLst/>
          </a:prstGeom>
          <a:solidFill>
            <a:srgbClr val="336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TextBox 21">
            <a:extLst>
              <a:ext uri="{FF2B5EF4-FFF2-40B4-BE49-F238E27FC236}">
                <a16:creationId xmlns:a16="http://schemas.microsoft.com/office/drawing/2014/main" id="{DDDB7ED1-2622-4F3B-B62A-772967392B34}"/>
              </a:ext>
            </a:extLst>
          </p:cNvPr>
          <p:cNvSpPr txBox="1"/>
          <p:nvPr/>
        </p:nvSpPr>
        <p:spPr>
          <a:xfrm rot="16200000">
            <a:off x="5665113" y="577218"/>
            <a:ext cx="861774" cy="3912260"/>
          </a:xfrm>
          <a:prstGeom prst="rect">
            <a:avLst/>
          </a:prstGeom>
          <a:noFill/>
        </p:spPr>
        <p:txBody>
          <a:bodyPr vert="eaVert" wrap="square" rtlCol="0">
            <a:spAutoFit/>
          </a:bodyPr>
          <a:lstStyle/>
          <a:p>
            <a:r>
              <a:rPr lang="en-US" altLang="zh-CN" sz="4400" b="1" spc="300" dirty="0">
                <a:solidFill>
                  <a:srgbClr val="336D91"/>
                </a:solidFill>
                <a:latin typeface="Times New Roman" panose="02020603050405020304" pitchFamily="18" charset="0"/>
                <a:cs typeface="Times New Roman" panose="02020603050405020304" pitchFamily="18" charset="0"/>
                <a:sym typeface="+mn-lt"/>
              </a:rPr>
              <a:t>KHỞI ĐỘNG</a:t>
            </a:r>
            <a:endParaRPr lang="zh-CN" altLang="en-US" sz="4400" b="1" spc="300" dirty="0">
              <a:solidFill>
                <a:srgbClr val="336D9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3686237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4100" fill="hold"/>
                                        <p:tgtEl>
                                          <p:spTgt spid="31"/>
                                        </p:tgtEl>
                                        <p:attrNameLst>
                                          <p:attrName>ppt_x</p:attrName>
                                        </p:attrNameLst>
                                      </p:cBhvr>
                                      <p:tavLst>
                                        <p:tav tm="0">
                                          <p:val>
                                            <p:strVal val="0-#ppt_w/2"/>
                                          </p:val>
                                        </p:tav>
                                        <p:tav tm="100000">
                                          <p:val>
                                            <p:strVal val="#ppt_x"/>
                                          </p:val>
                                        </p:tav>
                                      </p:tavLst>
                                    </p:anim>
                                    <p:anim calcmode="lin" valueType="num">
                                      <p:cBhvr additive="base">
                                        <p:cTn id="2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6D9B7B9F-96B1-CFD1-7C32-CA606BE74EE5}"/>
              </a:ext>
            </a:extLst>
          </p:cNvPr>
          <p:cNvSpPr txBox="1"/>
          <p:nvPr/>
        </p:nvSpPr>
        <p:spPr>
          <a:xfrm>
            <a:off x="874966" y="717532"/>
            <a:ext cx="8593820" cy="584775"/>
          </a:xfrm>
          <a:prstGeom prst="rect">
            <a:avLst/>
          </a:prstGeom>
          <a:noFill/>
        </p:spPr>
        <p:txBody>
          <a:bodyPr wrap="square">
            <a:spAutoFit/>
          </a:bodyPr>
          <a:lstStyle/>
          <a:p>
            <a:pPr marL="0" marR="0">
              <a:spcBef>
                <a:spcPts val="0"/>
              </a:spcBef>
              <a:spcAft>
                <a:spcPts val="0"/>
              </a:spcAft>
              <a:tabLst>
                <a:tab pos="1386840" algn="l"/>
              </a:tabLs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Hương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descr="REVIEW về Thuyền Rồng Sông Hương Huế - giá vé dịch vụ mới nhất">
            <a:extLst>
              <a:ext uri="{FF2B5EF4-FFF2-40B4-BE49-F238E27FC236}">
                <a16:creationId xmlns:a16="http://schemas.microsoft.com/office/drawing/2014/main" id="{3A5B5EC3-540C-34A5-E4E7-7D5E8E745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354" r="1689"/>
          <a:stretch>
            <a:fillRect/>
          </a:stretch>
        </p:blipFill>
        <p:spPr bwMode="auto">
          <a:xfrm>
            <a:off x="-86419" y="2158306"/>
            <a:ext cx="5499547" cy="3005699"/>
          </a:xfrm>
          <a:custGeom>
            <a:avLst/>
            <a:gdLst>
              <a:gd name="connsiteX0" fmla="*/ 2977979 w 5320867"/>
              <a:gd name="connsiteY0" fmla="*/ 0 h 2908044"/>
              <a:gd name="connsiteX1" fmla="*/ 3076833 w 5320867"/>
              <a:gd name="connsiteY1" fmla="*/ 12356 h 2908044"/>
              <a:gd name="connsiteX2" fmla="*/ 3138617 w 5320867"/>
              <a:gd name="connsiteY2" fmla="*/ 24713 h 2908044"/>
              <a:gd name="connsiteX3" fmla="*/ 3286898 w 5320867"/>
              <a:gd name="connsiteY3" fmla="*/ 172994 h 2908044"/>
              <a:gd name="connsiteX4" fmla="*/ 3373395 w 5320867"/>
              <a:gd name="connsiteY4" fmla="*/ 234778 h 2908044"/>
              <a:gd name="connsiteX5" fmla="*/ 3435179 w 5320867"/>
              <a:gd name="connsiteY5" fmla="*/ 284205 h 2908044"/>
              <a:gd name="connsiteX6" fmla="*/ 3756455 w 5320867"/>
              <a:gd name="connsiteY6" fmla="*/ 345989 h 2908044"/>
              <a:gd name="connsiteX7" fmla="*/ 3867665 w 5320867"/>
              <a:gd name="connsiteY7" fmla="*/ 296562 h 2908044"/>
              <a:gd name="connsiteX8" fmla="*/ 3941806 w 5320867"/>
              <a:gd name="connsiteY8" fmla="*/ 247135 h 2908044"/>
              <a:gd name="connsiteX9" fmla="*/ 4337222 w 5320867"/>
              <a:gd name="connsiteY9" fmla="*/ 160637 h 2908044"/>
              <a:gd name="connsiteX10" fmla="*/ 4473147 w 5320867"/>
              <a:gd name="connsiteY10" fmla="*/ 185351 h 2908044"/>
              <a:gd name="connsiteX11" fmla="*/ 4584357 w 5320867"/>
              <a:gd name="connsiteY11" fmla="*/ 234778 h 2908044"/>
              <a:gd name="connsiteX12" fmla="*/ 4658498 w 5320867"/>
              <a:gd name="connsiteY12" fmla="*/ 284205 h 2908044"/>
              <a:gd name="connsiteX13" fmla="*/ 4720282 w 5320867"/>
              <a:gd name="connsiteY13" fmla="*/ 345989 h 2908044"/>
              <a:gd name="connsiteX14" fmla="*/ 4782065 w 5320867"/>
              <a:gd name="connsiteY14" fmla="*/ 358346 h 2908044"/>
              <a:gd name="connsiteX15" fmla="*/ 4893276 w 5320867"/>
              <a:gd name="connsiteY15" fmla="*/ 383059 h 2908044"/>
              <a:gd name="connsiteX16" fmla="*/ 4979774 w 5320867"/>
              <a:gd name="connsiteY16" fmla="*/ 444843 h 2908044"/>
              <a:gd name="connsiteX17" fmla="*/ 5004487 w 5320867"/>
              <a:gd name="connsiteY17" fmla="*/ 506627 h 2908044"/>
              <a:gd name="connsiteX18" fmla="*/ 5066271 w 5320867"/>
              <a:gd name="connsiteY18" fmla="*/ 593124 h 2908044"/>
              <a:gd name="connsiteX19" fmla="*/ 5103341 w 5320867"/>
              <a:gd name="connsiteY19" fmla="*/ 704335 h 2908044"/>
              <a:gd name="connsiteX20" fmla="*/ 5128055 w 5320867"/>
              <a:gd name="connsiteY20" fmla="*/ 790832 h 2908044"/>
              <a:gd name="connsiteX21" fmla="*/ 5189838 w 5320867"/>
              <a:gd name="connsiteY21" fmla="*/ 939113 h 2908044"/>
              <a:gd name="connsiteX22" fmla="*/ 5202195 w 5320867"/>
              <a:gd name="connsiteY22" fmla="*/ 1099751 h 2908044"/>
              <a:gd name="connsiteX23" fmla="*/ 5226909 w 5320867"/>
              <a:gd name="connsiteY23" fmla="*/ 1161535 h 2908044"/>
              <a:gd name="connsiteX24" fmla="*/ 5239265 w 5320867"/>
              <a:gd name="connsiteY24" fmla="*/ 1260389 h 2908044"/>
              <a:gd name="connsiteX25" fmla="*/ 5276336 w 5320867"/>
              <a:gd name="connsiteY25" fmla="*/ 1334529 h 2908044"/>
              <a:gd name="connsiteX26" fmla="*/ 5301049 w 5320867"/>
              <a:gd name="connsiteY26" fmla="*/ 1396313 h 2908044"/>
              <a:gd name="connsiteX27" fmla="*/ 5301049 w 5320867"/>
              <a:gd name="connsiteY27" fmla="*/ 1902940 h 2908044"/>
              <a:gd name="connsiteX28" fmla="*/ 5263979 w 5320867"/>
              <a:gd name="connsiteY28" fmla="*/ 1964724 h 2908044"/>
              <a:gd name="connsiteX29" fmla="*/ 5251622 w 5320867"/>
              <a:gd name="connsiteY29" fmla="*/ 2001794 h 2908044"/>
              <a:gd name="connsiteX30" fmla="*/ 5177482 w 5320867"/>
              <a:gd name="connsiteY30" fmla="*/ 2162432 h 2908044"/>
              <a:gd name="connsiteX31" fmla="*/ 5053914 w 5320867"/>
              <a:gd name="connsiteY31" fmla="*/ 2273643 h 2908044"/>
              <a:gd name="connsiteX32" fmla="*/ 5004487 w 5320867"/>
              <a:gd name="connsiteY32" fmla="*/ 2335427 h 2908044"/>
              <a:gd name="connsiteX33" fmla="*/ 4955060 w 5320867"/>
              <a:gd name="connsiteY33" fmla="*/ 2372497 h 2908044"/>
              <a:gd name="connsiteX34" fmla="*/ 4757352 w 5320867"/>
              <a:gd name="connsiteY34" fmla="*/ 2570205 h 2908044"/>
              <a:gd name="connsiteX35" fmla="*/ 4670855 w 5320867"/>
              <a:gd name="connsiteY35" fmla="*/ 2656702 h 2908044"/>
              <a:gd name="connsiteX36" fmla="*/ 4559644 w 5320867"/>
              <a:gd name="connsiteY36" fmla="*/ 2644346 h 2908044"/>
              <a:gd name="connsiteX37" fmla="*/ 4510217 w 5320867"/>
              <a:gd name="connsiteY37" fmla="*/ 2582562 h 2908044"/>
              <a:gd name="connsiteX38" fmla="*/ 4460790 w 5320867"/>
              <a:gd name="connsiteY38" fmla="*/ 2570205 h 2908044"/>
              <a:gd name="connsiteX39" fmla="*/ 4423720 w 5320867"/>
              <a:gd name="connsiteY39" fmla="*/ 2545491 h 2908044"/>
              <a:gd name="connsiteX40" fmla="*/ 4349579 w 5320867"/>
              <a:gd name="connsiteY40" fmla="*/ 2520778 h 2908044"/>
              <a:gd name="connsiteX41" fmla="*/ 4287795 w 5320867"/>
              <a:gd name="connsiteY41" fmla="*/ 2496064 h 2908044"/>
              <a:gd name="connsiteX42" fmla="*/ 4015947 w 5320867"/>
              <a:gd name="connsiteY42" fmla="*/ 2533135 h 2908044"/>
              <a:gd name="connsiteX43" fmla="*/ 3991233 w 5320867"/>
              <a:gd name="connsiteY43" fmla="*/ 2619632 h 2908044"/>
              <a:gd name="connsiteX44" fmla="*/ 3904736 w 5320867"/>
              <a:gd name="connsiteY44" fmla="*/ 2706129 h 2908044"/>
              <a:gd name="connsiteX45" fmla="*/ 3744098 w 5320867"/>
              <a:gd name="connsiteY45" fmla="*/ 2842054 h 2908044"/>
              <a:gd name="connsiteX46" fmla="*/ 3694671 w 5320867"/>
              <a:gd name="connsiteY46" fmla="*/ 2866767 h 2908044"/>
              <a:gd name="connsiteX47" fmla="*/ 3627915 w 5320867"/>
              <a:gd name="connsiteY47" fmla="*/ 2893229 h 2908044"/>
              <a:gd name="connsiteX48" fmla="*/ 3583293 w 5320867"/>
              <a:gd name="connsiteY48" fmla="*/ 2908044 h 2908044"/>
              <a:gd name="connsiteX49" fmla="*/ 3324609 w 5320867"/>
              <a:gd name="connsiteY49" fmla="*/ 2908044 h 2908044"/>
              <a:gd name="connsiteX50" fmla="*/ 3249828 w 5320867"/>
              <a:gd name="connsiteY50" fmla="*/ 2903837 h 2908044"/>
              <a:gd name="connsiteX51" fmla="*/ 3089190 w 5320867"/>
              <a:gd name="connsiteY51" fmla="*/ 2866767 h 2908044"/>
              <a:gd name="connsiteX52" fmla="*/ 3027406 w 5320867"/>
              <a:gd name="connsiteY52" fmla="*/ 2854410 h 2908044"/>
              <a:gd name="connsiteX53" fmla="*/ 2829698 w 5320867"/>
              <a:gd name="connsiteY53" fmla="*/ 2804983 h 2908044"/>
              <a:gd name="connsiteX54" fmla="*/ 2644347 w 5320867"/>
              <a:gd name="connsiteY54" fmla="*/ 2792627 h 2908044"/>
              <a:gd name="connsiteX55" fmla="*/ 2211860 w 5320867"/>
              <a:gd name="connsiteY55" fmla="*/ 2767913 h 2908044"/>
              <a:gd name="connsiteX56" fmla="*/ 1927655 w 5320867"/>
              <a:gd name="connsiteY56" fmla="*/ 2743200 h 2908044"/>
              <a:gd name="connsiteX57" fmla="*/ 1816444 w 5320867"/>
              <a:gd name="connsiteY57" fmla="*/ 2693773 h 2908044"/>
              <a:gd name="connsiteX58" fmla="*/ 1285103 w 5320867"/>
              <a:gd name="connsiteY58" fmla="*/ 2693773 h 2908044"/>
              <a:gd name="connsiteX59" fmla="*/ 1235676 w 5320867"/>
              <a:gd name="connsiteY59" fmla="*/ 2718486 h 2908044"/>
              <a:gd name="connsiteX60" fmla="*/ 852617 w 5320867"/>
              <a:gd name="connsiteY60" fmla="*/ 2706129 h 2908044"/>
              <a:gd name="connsiteX61" fmla="*/ 766120 w 5320867"/>
              <a:gd name="connsiteY61" fmla="*/ 2644346 h 2908044"/>
              <a:gd name="connsiteX62" fmla="*/ 679622 w 5320867"/>
              <a:gd name="connsiteY62" fmla="*/ 2607275 h 2908044"/>
              <a:gd name="connsiteX63" fmla="*/ 580768 w 5320867"/>
              <a:gd name="connsiteY63" fmla="*/ 2508421 h 2908044"/>
              <a:gd name="connsiteX64" fmla="*/ 494271 w 5320867"/>
              <a:gd name="connsiteY64" fmla="*/ 2471351 h 2908044"/>
              <a:gd name="connsiteX65" fmla="*/ 457201 w 5320867"/>
              <a:gd name="connsiteY65" fmla="*/ 2434281 h 2908044"/>
              <a:gd name="connsiteX66" fmla="*/ 420130 w 5320867"/>
              <a:gd name="connsiteY66" fmla="*/ 2409567 h 2908044"/>
              <a:gd name="connsiteX67" fmla="*/ 345990 w 5320867"/>
              <a:gd name="connsiteY67" fmla="*/ 2347783 h 2908044"/>
              <a:gd name="connsiteX68" fmla="*/ 284206 w 5320867"/>
              <a:gd name="connsiteY68" fmla="*/ 2273643 h 2908044"/>
              <a:gd name="connsiteX69" fmla="*/ 210065 w 5320867"/>
              <a:gd name="connsiteY69" fmla="*/ 2199502 h 2908044"/>
              <a:gd name="connsiteX70" fmla="*/ 135925 w 5320867"/>
              <a:gd name="connsiteY70" fmla="*/ 2137718 h 2908044"/>
              <a:gd name="connsiteX71" fmla="*/ 98855 w 5320867"/>
              <a:gd name="connsiteY71" fmla="*/ 2063578 h 2908044"/>
              <a:gd name="connsiteX72" fmla="*/ 74141 w 5320867"/>
              <a:gd name="connsiteY72" fmla="*/ 1964724 h 2908044"/>
              <a:gd name="connsiteX73" fmla="*/ 61784 w 5320867"/>
              <a:gd name="connsiteY73" fmla="*/ 1915297 h 2908044"/>
              <a:gd name="connsiteX74" fmla="*/ 24714 w 5320867"/>
              <a:gd name="connsiteY74" fmla="*/ 1705232 h 2908044"/>
              <a:gd name="connsiteX75" fmla="*/ 49428 w 5320867"/>
              <a:gd name="connsiteY75" fmla="*/ 1507524 h 2908044"/>
              <a:gd name="connsiteX76" fmla="*/ 74141 w 5320867"/>
              <a:gd name="connsiteY76" fmla="*/ 1445740 h 2908044"/>
              <a:gd name="connsiteX77" fmla="*/ 111211 w 5320867"/>
              <a:gd name="connsiteY77" fmla="*/ 1334529 h 2908044"/>
              <a:gd name="connsiteX78" fmla="*/ 74141 w 5320867"/>
              <a:gd name="connsiteY78" fmla="*/ 1149178 h 2908044"/>
              <a:gd name="connsiteX79" fmla="*/ 61784 w 5320867"/>
              <a:gd name="connsiteY79" fmla="*/ 1112108 h 2908044"/>
              <a:gd name="connsiteX80" fmla="*/ 24714 w 5320867"/>
              <a:gd name="connsiteY80" fmla="*/ 1099751 h 2908044"/>
              <a:gd name="connsiteX81" fmla="*/ 1 w 5320867"/>
              <a:gd name="connsiteY81" fmla="*/ 1050324 h 2908044"/>
              <a:gd name="connsiteX82" fmla="*/ 0 w 5320867"/>
              <a:gd name="connsiteY82" fmla="*/ 1050319 h 2908044"/>
              <a:gd name="connsiteX83" fmla="*/ 0 w 5320867"/>
              <a:gd name="connsiteY83" fmla="*/ 916777 h 2908044"/>
              <a:gd name="connsiteX84" fmla="*/ 37071 w 5320867"/>
              <a:gd name="connsiteY84" fmla="*/ 914400 h 2908044"/>
              <a:gd name="connsiteX85" fmla="*/ 74141 w 5320867"/>
              <a:gd name="connsiteY85" fmla="*/ 877329 h 2908044"/>
              <a:gd name="connsiteX86" fmla="*/ 123568 w 5320867"/>
              <a:gd name="connsiteY86" fmla="*/ 815546 h 2908044"/>
              <a:gd name="connsiteX87" fmla="*/ 135925 w 5320867"/>
              <a:gd name="connsiteY87" fmla="*/ 605481 h 2908044"/>
              <a:gd name="connsiteX88" fmla="*/ 172995 w 5320867"/>
              <a:gd name="connsiteY88" fmla="*/ 518983 h 2908044"/>
              <a:gd name="connsiteX89" fmla="*/ 284206 w 5320867"/>
              <a:gd name="connsiteY89" fmla="*/ 457200 h 2908044"/>
              <a:gd name="connsiteX90" fmla="*/ 345990 w 5320867"/>
              <a:gd name="connsiteY90" fmla="*/ 444843 h 2908044"/>
              <a:gd name="connsiteX91" fmla="*/ 704336 w 5320867"/>
              <a:gd name="connsiteY91" fmla="*/ 395416 h 2908044"/>
              <a:gd name="connsiteX92" fmla="*/ 741406 w 5320867"/>
              <a:gd name="connsiteY92" fmla="*/ 358346 h 2908044"/>
              <a:gd name="connsiteX93" fmla="*/ 790833 w 5320867"/>
              <a:gd name="connsiteY93" fmla="*/ 247135 h 2908044"/>
              <a:gd name="connsiteX94" fmla="*/ 803190 w 5320867"/>
              <a:gd name="connsiteY94" fmla="*/ 123567 h 2908044"/>
              <a:gd name="connsiteX95" fmla="*/ 827903 w 5320867"/>
              <a:gd name="connsiteY95" fmla="*/ 74140 h 2908044"/>
              <a:gd name="connsiteX96" fmla="*/ 939114 w 5320867"/>
              <a:gd name="connsiteY96" fmla="*/ 24713 h 2908044"/>
              <a:gd name="connsiteX97" fmla="*/ 1445741 w 5320867"/>
              <a:gd name="connsiteY97" fmla="*/ 61783 h 2908044"/>
              <a:gd name="connsiteX98" fmla="*/ 1519882 w 5320867"/>
              <a:gd name="connsiteY98" fmla="*/ 98854 h 2908044"/>
              <a:gd name="connsiteX99" fmla="*/ 1606379 w 5320867"/>
              <a:gd name="connsiteY99" fmla="*/ 123567 h 2908044"/>
              <a:gd name="connsiteX100" fmla="*/ 1816444 w 5320867"/>
              <a:gd name="connsiteY100" fmla="*/ 98854 h 2908044"/>
              <a:gd name="connsiteX101" fmla="*/ 1878228 w 5320867"/>
              <a:gd name="connsiteY101" fmla="*/ 49427 h 2908044"/>
              <a:gd name="connsiteX102" fmla="*/ 2075936 w 5320867"/>
              <a:gd name="connsiteY102" fmla="*/ 12356 h 2908044"/>
              <a:gd name="connsiteX103" fmla="*/ 2261287 w 5320867"/>
              <a:gd name="connsiteY103" fmla="*/ 24713 h 2908044"/>
              <a:gd name="connsiteX104" fmla="*/ 2384855 w 5320867"/>
              <a:gd name="connsiteY104" fmla="*/ 111210 h 2908044"/>
              <a:gd name="connsiteX105" fmla="*/ 2496065 w 5320867"/>
              <a:gd name="connsiteY105" fmla="*/ 172994 h 2908044"/>
              <a:gd name="connsiteX106" fmla="*/ 2533136 w 5320867"/>
              <a:gd name="connsiteY106" fmla="*/ 197708 h 2908044"/>
              <a:gd name="connsiteX107" fmla="*/ 2767914 w 5320867"/>
              <a:gd name="connsiteY107" fmla="*/ 123567 h 2908044"/>
              <a:gd name="connsiteX108" fmla="*/ 2792628 w 5320867"/>
              <a:gd name="connsiteY108" fmla="*/ 86497 h 2908044"/>
              <a:gd name="connsiteX109" fmla="*/ 2977979 w 5320867"/>
              <a:gd name="connsiteY109" fmla="*/ 0 h 29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20867" h="2908044">
                <a:moveTo>
                  <a:pt x="2977979" y="0"/>
                </a:moveTo>
                <a:cubicBezTo>
                  <a:pt x="3010930" y="4119"/>
                  <a:pt x="3044011" y="7307"/>
                  <a:pt x="3076833" y="12356"/>
                </a:cubicBezTo>
                <a:cubicBezTo>
                  <a:pt x="3097591" y="15550"/>
                  <a:pt x="3120179" y="14656"/>
                  <a:pt x="3138617" y="24713"/>
                </a:cubicBezTo>
                <a:cubicBezTo>
                  <a:pt x="3215121" y="66443"/>
                  <a:pt x="3223467" y="114442"/>
                  <a:pt x="3286898" y="172994"/>
                </a:cubicBezTo>
                <a:cubicBezTo>
                  <a:pt x="3312934" y="197027"/>
                  <a:pt x="3345049" y="213519"/>
                  <a:pt x="3373395" y="234778"/>
                </a:cubicBezTo>
                <a:cubicBezTo>
                  <a:pt x="3394494" y="250602"/>
                  <a:pt x="3411016" y="273634"/>
                  <a:pt x="3435179" y="284205"/>
                </a:cubicBezTo>
                <a:cubicBezTo>
                  <a:pt x="3525028" y="323514"/>
                  <a:pt x="3665518" y="333864"/>
                  <a:pt x="3756455" y="345989"/>
                </a:cubicBezTo>
                <a:cubicBezTo>
                  <a:pt x="3793525" y="329513"/>
                  <a:pt x="3831871" y="315652"/>
                  <a:pt x="3867665" y="296562"/>
                </a:cubicBezTo>
                <a:cubicBezTo>
                  <a:pt x="3893873" y="282585"/>
                  <a:pt x="3913860" y="257196"/>
                  <a:pt x="3941806" y="247135"/>
                </a:cubicBezTo>
                <a:cubicBezTo>
                  <a:pt x="4094076" y="192318"/>
                  <a:pt x="4186913" y="183762"/>
                  <a:pt x="4337222" y="160637"/>
                </a:cubicBezTo>
                <a:cubicBezTo>
                  <a:pt x="4382530" y="168875"/>
                  <a:pt x="4428118" y="175702"/>
                  <a:pt x="4473147" y="185351"/>
                </a:cubicBezTo>
                <a:cubicBezTo>
                  <a:pt x="4506883" y="192580"/>
                  <a:pt x="4561245" y="221296"/>
                  <a:pt x="4584357" y="234778"/>
                </a:cubicBezTo>
                <a:cubicBezTo>
                  <a:pt x="4610013" y="249744"/>
                  <a:pt x="4635510" y="265397"/>
                  <a:pt x="4658498" y="284205"/>
                </a:cubicBezTo>
                <a:cubicBezTo>
                  <a:pt x="4681040" y="302648"/>
                  <a:pt x="4695307" y="331004"/>
                  <a:pt x="4720282" y="345989"/>
                </a:cubicBezTo>
                <a:cubicBezTo>
                  <a:pt x="4738291" y="356795"/>
                  <a:pt x="4761529" y="353945"/>
                  <a:pt x="4782065" y="358346"/>
                </a:cubicBezTo>
                <a:lnTo>
                  <a:pt x="4893276" y="383059"/>
                </a:lnTo>
                <a:cubicBezTo>
                  <a:pt x="4922109" y="403654"/>
                  <a:pt x="4956071" y="418506"/>
                  <a:pt x="4979774" y="444843"/>
                </a:cubicBezTo>
                <a:cubicBezTo>
                  <a:pt x="4994612" y="461330"/>
                  <a:pt x="4993311" y="487467"/>
                  <a:pt x="5004487" y="506627"/>
                </a:cubicBezTo>
                <a:cubicBezTo>
                  <a:pt x="5022340" y="537233"/>
                  <a:pt x="5045676" y="564292"/>
                  <a:pt x="5066271" y="593124"/>
                </a:cubicBezTo>
                <a:cubicBezTo>
                  <a:pt x="5095882" y="711567"/>
                  <a:pt x="5056811" y="564746"/>
                  <a:pt x="5103341" y="704335"/>
                </a:cubicBezTo>
                <a:cubicBezTo>
                  <a:pt x="5112823" y="732782"/>
                  <a:pt x="5118573" y="762385"/>
                  <a:pt x="5128055" y="790832"/>
                </a:cubicBezTo>
                <a:cubicBezTo>
                  <a:pt x="5157081" y="877909"/>
                  <a:pt x="5156983" y="873401"/>
                  <a:pt x="5189838" y="939113"/>
                </a:cubicBezTo>
                <a:cubicBezTo>
                  <a:pt x="5193957" y="992659"/>
                  <a:pt x="5193366" y="1046778"/>
                  <a:pt x="5202195" y="1099751"/>
                </a:cubicBezTo>
                <a:cubicBezTo>
                  <a:pt x="5205842" y="1121630"/>
                  <a:pt x="5221921" y="1139922"/>
                  <a:pt x="5226909" y="1161535"/>
                </a:cubicBezTo>
                <a:cubicBezTo>
                  <a:pt x="5234376" y="1193892"/>
                  <a:pt x="5230142" y="1228459"/>
                  <a:pt x="5239265" y="1260389"/>
                </a:cubicBezTo>
                <a:cubicBezTo>
                  <a:pt x="5246856" y="1286956"/>
                  <a:pt x="5264902" y="1309375"/>
                  <a:pt x="5276336" y="1334529"/>
                </a:cubicBezTo>
                <a:cubicBezTo>
                  <a:pt x="5285515" y="1354722"/>
                  <a:pt x="5292811" y="1375718"/>
                  <a:pt x="5301049" y="1396313"/>
                </a:cubicBezTo>
                <a:cubicBezTo>
                  <a:pt x="5323201" y="1595680"/>
                  <a:pt x="5331427" y="1621944"/>
                  <a:pt x="5301049" y="1902940"/>
                </a:cubicBezTo>
                <a:cubicBezTo>
                  <a:pt x="5298468" y="1926818"/>
                  <a:pt x="5274720" y="1943242"/>
                  <a:pt x="5263979" y="1964724"/>
                </a:cubicBezTo>
                <a:cubicBezTo>
                  <a:pt x="5258154" y="1976374"/>
                  <a:pt x="5256195" y="1989598"/>
                  <a:pt x="5251622" y="2001794"/>
                </a:cubicBezTo>
                <a:cubicBezTo>
                  <a:pt x="5235203" y="2045579"/>
                  <a:pt x="5200329" y="2130446"/>
                  <a:pt x="5177482" y="2162432"/>
                </a:cubicBezTo>
                <a:cubicBezTo>
                  <a:pt x="5095398" y="2277350"/>
                  <a:pt x="5127401" y="2200156"/>
                  <a:pt x="5053914" y="2273643"/>
                </a:cubicBezTo>
                <a:cubicBezTo>
                  <a:pt x="5035265" y="2292292"/>
                  <a:pt x="5023136" y="2316778"/>
                  <a:pt x="5004487" y="2335427"/>
                </a:cubicBezTo>
                <a:cubicBezTo>
                  <a:pt x="4989924" y="2349990"/>
                  <a:pt x="4969991" y="2358313"/>
                  <a:pt x="4955060" y="2372497"/>
                </a:cubicBezTo>
                <a:cubicBezTo>
                  <a:pt x="4887490" y="2436689"/>
                  <a:pt x="4834900" y="2518507"/>
                  <a:pt x="4757352" y="2570205"/>
                </a:cubicBezTo>
                <a:cubicBezTo>
                  <a:pt x="4698337" y="2609548"/>
                  <a:pt x="4729559" y="2583321"/>
                  <a:pt x="4670855" y="2656702"/>
                </a:cubicBezTo>
                <a:cubicBezTo>
                  <a:pt x="4633785" y="2652583"/>
                  <a:pt x="4593510" y="2659976"/>
                  <a:pt x="4559644" y="2644346"/>
                </a:cubicBezTo>
                <a:cubicBezTo>
                  <a:pt x="4535697" y="2633294"/>
                  <a:pt x="4531316" y="2598386"/>
                  <a:pt x="4510217" y="2582562"/>
                </a:cubicBezTo>
                <a:cubicBezTo>
                  <a:pt x="4496631" y="2572372"/>
                  <a:pt x="4477266" y="2574324"/>
                  <a:pt x="4460790" y="2570205"/>
                </a:cubicBezTo>
                <a:cubicBezTo>
                  <a:pt x="4448433" y="2561967"/>
                  <a:pt x="4437291" y="2551523"/>
                  <a:pt x="4423720" y="2545491"/>
                </a:cubicBezTo>
                <a:cubicBezTo>
                  <a:pt x="4399915" y="2534911"/>
                  <a:pt x="4374061" y="2529681"/>
                  <a:pt x="4349579" y="2520778"/>
                </a:cubicBezTo>
                <a:cubicBezTo>
                  <a:pt x="4328733" y="2513198"/>
                  <a:pt x="4308390" y="2504302"/>
                  <a:pt x="4287795" y="2496064"/>
                </a:cubicBezTo>
                <a:cubicBezTo>
                  <a:pt x="4197179" y="2508421"/>
                  <a:pt x="4100367" y="2497960"/>
                  <a:pt x="4015947" y="2533135"/>
                </a:cubicBezTo>
                <a:cubicBezTo>
                  <a:pt x="3988268" y="2544668"/>
                  <a:pt x="4002766" y="2591953"/>
                  <a:pt x="3991233" y="2619632"/>
                </a:cubicBezTo>
                <a:cubicBezTo>
                  <a:pt x="3962651" y="2688229"/>
                  <a:pt x="3961866" y="2677564"/>
                  <a:pt x="3904736" y="2706129"/>
                </a:cubicBezTo>
                <a:cubicBezTo>
                  <a:pt x="3835422" y="2775443"/>
                  <a:pt x="3835712" y="2780978"/>
                  <a:pt x="3744098" y="2842054"/>
                </a:cubicBezTo>
                <a:cubicBezTo>
                  <a:pt x="3728771" y="2852272"/>
                  <a:pt x="3711504" y="2859286"/>
                  <a:pt x="3694671" y="2866767"/>
                </a:cubicBezTo>
                <a:cubicBezTo>
                  <a:pt x="3668877" y="2878232"/>
                  <a:pt x="3648597" y="2886021"/>
                  <a:pt x="3627915" y="2893229"/>
                </a:cubicBezTo>
                <a:lnTo>
                  <a:pt x="3583293" y="2908044"/>
                </a:lnTo>
                <a:lnTo>
                  <a:pt x="3324609" y="2908044"/>
                </a:lnTo>
                <a:lnTo>
                  <a:pt x="3249828" y="2903837"/>
                </a:lnTo>
                <a:cubicBezTo>
                  <a:pt x="3195177" y="2898084"/>
                  <a:pt x="3142835" y="2878688"/>
                  <a:pt x="3089190" y="2866767"/>
                </a:cubicBezTo>
                <a:cubicBezTo>
                  <a:pt x="3068688" y="2862211"/>
                  <a:pt x="3047669" y="2859936"/>
                  <a:pt x="3027406" y="2854410"/>
                </a:cubicBezTo>
                <a:cubicBezTo>
                  <a:pt x="2916629" y="2824198"/>
                  <a:pt x="2973629" y="2822255"/>
                  <a:pt x="2829698" y="2804983"/>
                </a:cubicBezTo>
                <a:cubicBezTo>
                  <a:pt x="2768218" y="2797605"/>
                  <a:pt x="2706157" y="2796336"/>
                  <a:pt x="2644347" y="2792627"/>
                </a:cubicBezTo>
                <a:lnTo>
                  <a:pt x="2211860" y="2767913"/>
                </a:lnTo>
                <a:cubicBezTo>
                  <a:pt x="2116993" y="2761370"/>
                  <a:pt x="2022390" y="2751438"/>
                  <a:pt x="1927655" y="2743200"/>
                </a:cubicBezTo>
                <a:cubicBezTo>
                  <a:pt x="1890585" y="2726724"/>
                  <a:pt x="1854428" y="2708017"/>
                  <a:pt x="1816444" y="2693773"/>
                </a:cubicBezTo>
                <a:cubicBezTo>
                  <a:pt x="1634698" y="2625618"/>
                  <a:pt x="1524407" y="2680478"/>
                  <a:pt x="1285103" y="2693773"/>
                </a:cubicBezTo>
                <a:cubicBezTo>
                  <a:pt x="1268627" y="2702011"/>
                  <a:pt x="1253151" y="2712661"/>
                  <a:pt x="1235676" y="2718486"/>
                </a:cubicBezTo>
                <a:cubicBezTo>
                  <a:pt x="1122877" y="2756085"/>
                  <a:pt x="917103" y="2711090"/>
                  <a:pt x="852617" y="2706129"/>
                </a:cubicBezTo>
                <a:cubicBezTo>
                  <a:pt x="823785" y="2685535"/>
                  <a:pt x="796884" y="2661925"/>
                  <a:pt x="766120" y="2644346"/>
                </a:cubicBezTo>
                <a:cubicBezTo>
                  <a:pt x="738884" y="2628783"/>
                  <a:pt x="704918" y="2625826"/>
                  <a:pt x="679622" y="2607275"/>
                </a:cubicBezTo>
                <a:cubicBezTo>
                  <a:pt x="642043" y="2579717"/>
                  <a:pt x="624977" y="2523158"/>
                  <a:pt x="580768" y="2508421"/>
                </a:cubicBezTo>
                <a:cubicBezTo>
                  <a:pt x="526223" y="2490239"/>
                  <a:pt x="555348" y="2501889"/>
                  <a:pt x="494271" y="2471351"/>
                </a:cubicBezTo>
                <a:cubicBezTo>
                  <a:pt x="481914" y="2458994"/>
                  <a:pt x="470626" y="2445468"/>
                  <a:pt x="457201" y="2434281"/>
                </a:cubicBezTo>
                <a:cubicBezTo>
                  <a:pt x="445792" y="2424773"/>
                  <a:pt x="430631" y="2420068"/>
                  <a:pt x="420130" y="2409567"/>
                </a:cubicBezTo>
                <a:cubicBezTo>
                  <a:pt x="350266" y="2339703"/>
                  <a:pt x="452029" y="2400804"/>
                  <a:pt x="345990" y="2347783"/>
                </a:cubicBezTo>
                <a:cubicBezTo>
                  <a:pt x="301635" y="2259075"/>
                  <a:pt x="347083" y="2329533"/>
                  <a:pt x="284206" y="2273643"/>
                </a:cubicBezTo>
                <a:cubicBezTo>
                  <a:pt x="258084" y="2250423"/>
                  <a:pt x="235829" y="2223119"/>
                  <a:pt x="210065" y="2199502"/>
                </a:cubicBezTo>
                <a:cubicBezTo>
                  <a:pt x="186351" y="2177764"/>
                  <a:pt x="160638" y="2158313"/>
                  <a:pt x="135925" y="2137718"/>
                </a:cubicBezTo>
                <a:cubicBezTo>
                  <a:pt x="123568" y="2113005"/>
                  <a:pt x="108148" y="2089599"/>
                  <a:pt x="98855" y="2063578"/>
                </a:cubicBezTo>
                <a:cubicBezTo>
                  <a:pt x="87431" y="2031591"/>
                  <a:pt x="82379" y="1997675"/>
                  <a:pt x="74141" y="1964724"/>
                </a:cubicBezTo>
                <a:cubicBezTo>
                  <a:pt x="70022" y="1948248"/>
                  <a:pt x="64186" y="1932109"/>
                  <a:pt x="61784" y="1915297"/>
                </a:cubicBezTo>
                <a:cubicBezTo>
                  <a:pt x="35229" y="1729408"/>
                  <a:pt x="55492" y="1797563"/>
                  <a:pt x="24714" y="1705232"/>
                </a:cubicBezTo>
                <a:cubicBezTo>
                  <a:pt x="32952" y="1639329"/>
                  <a:pt x="37001" y="1572767"/>
                  <a:pt x="49428" y="1507524"/>
                </a:cubicBezTo>
                <a:cubicBezTo>
                  <a:pt x="53578" y="1485735"/>
                  <a:pt x="67767" y="1466986"/>
                  <a:pt x="74141" y="1445740"/>
                </a:cubicBezTo>
                <a:cubicBezTo>
                  <a:pt x="110071" y="1325971"/>
                  <a:pt x="59599" y="1437755"/>
                  <a:pt x="111211" y="1334529"/>
                </a:cubicBezTo>
                <a:cubicBezTo>
                  <a:pt x="88902" y="1066799"/>
                  <a:pt x="128979" y="1258851"/>
                  <a:pt x="74141" y="1149178"/>
                </a:cubicBezTo>
                <a:cubicBezTo>
                  <a:pt x="68316" y="1137528"/>
                  <a:pt x="70994" y="1121318"/>
                  <a:pt x="61784" y="1112108"/>
                </a:cubicBezTo>
                <a:cubicBezTo>
                  <a:pt x="52574" y="1102898"/>
                  <a:pt x="37071" y="1103870"/>
                  <a:pt x="24714" y="1099751"/>
                </a:cubicBezTo>
                <a:cubicBezTo>
                  <a:pt x="16476" y="1083275"/>
                  <a:pt x="7257" y="1067255"/>
                  <a:pt x="1" y="1050324"/>
                </a:cubicBezTo>
                <a:lnTo>
                  <a:pt x="0" y="1050319"/>
                </a:lnTo>
                <a:lnTo>
                  <a:pt x="0" y="916777"/>
                </a:lnTo>
                <a:lnTo>
                  <a:pt x="37071" y="914400"/>
                </a:lnTo>
                <a:cubicBezTo>
                  <a:pt x="54459" y="912661"/>
                  <a:pt x="62634" y="890480"/>
                  <a:pt x="74141" y="877329"/>
                </a:cubicBezTo>
                <a:cubicBezTo>
                  <a:pt x="91508" y="857481"/>
                  <a:pt x="107092" y="836140"/>
                  <a:pt x="123568" y="815546"/>
                </a:cubicBezTo>
                <a:cubicBezTo>
                  <a:pt x="127687" y="745524"/>
                  <a:pt x="124394" y="674669"/>
                  <a:pt x="135925" y="605481"/>
                </a:cubicBezTo>
                <a:cubicBezTo>
                  <a:pt x="141082" y="574539"/>
                  <a:pt x="153131" y="543261"/>
                  <a:pt x="172995" y="518983"/>
                </a:cubicBezTo>
                <a:cubicBezTo>
                  <a:pt x="196663" y="490056"/>
                  <a:pt x="245844" y="466790"/>
                  <a:pt x="284206" y="457200"/>
                </a:cubicBezTo>
                <a:cubicBezTo>
                  <a:pt x="304581" y="452106"/>
                  <a:pt x="325211" y="447899"/>
                  <a:pt x="345990" y="444843"/>
                </a:cubicBezTo>
                <a:lnTo>
                  <a:pt x="704336" y="395416"/>
                </a:lnTo>
                <a:cubicBezTo>
                  <a:pt x="716693" y="383059"/>
                  <a:pt x="731249" y="372566"/>
                  <a:pt x="741406" y="358346"/>
                </a:cubicBezTo>
                <a:cubicBezTo>
                  <a:pt x="757149" y="336306"/>
                  <a:pt x="782025" y="269155"/>
                  <a:pt x="790833" y="247135"/>
                </a:cubicBezTo>
                <a:cubicBezTo>
                  <a:pt x="794952" y="205946"/>
                  <a:pt x="794517" y="164043"/>
                  <a:pt x="803190" y="123567"/>
                </a:cubicBezTo>
                <a:cubicBezTo>
                  <a:pt x="807050" y="105556"/>
                  <a:pt x="814878" y="87165"/>
                  <a:pt x="827903" y="74140"/>
                </a:cubicBezTo>
                <a:cubicBezTo>
                  <a:pt x="839446" y="62597"/>
                  <a:pt x="929737" y="28464"/>
                  <a:pt x="939114" y="24713"/>
                </a:cubicBezTo>
                <a:cubicBezTo>
                  <a:pt x="1107990" y="37070"/>
                  <a:pt x="1277777" y="40341"/>
                  <a:pt x="1445741" y="61783"/>
                </a:cubicBezTo>
                <a:cubicBezTo>
                  <a:pt x="1473149" y="65282"/>
                  <a:pt x="1494093" y="88935"/>
                  <a:pt x="1519882" y="98854"/>
                </a:cubicBezTo>
                <a:cubicBezTo>
                  <a:pt x="1547869" y="109618"/>
                  <a:pt x="1577547" y="115329"/>
                  <a:pt x="1606379" y="123567"/>
                </a:cubicBezTo>
                <a:cubicBezTo>
                  <a:pt x="1676401" y="115329"/>
                  <a:pt x="1748424" y="117405"/>
                  <a:pt x="1816444" y="98854"/>
                </a:cubicBezTo>
                <a:cubicBezTo>
                  <a:pt x="1841889" y="91915"/>
                  <a:pt x="1853207" y="57767"/>
                  <a:pt x="1878228" y="49427"/>
                </a:cubicBezTo>
                <a:cubicBezTo>
                  <a:pt x="1941838" y="28223"/>
                  <a:pt x="2075936" y="12356"/>
                  <a:pt x="2075936" y="12356"/>
                </a:cubicBezTo>
                <a:cubicBezTo>
                  <a:pt x="2137720" y="16475"/>
                  <a:pt x="2202312" y="5841"/>
                  <a:pt x="2261287" y="24713"/>
                </a:cubicBezTo>
                <a:cubicBezTo>
                  <a:pt x="2309173" y="40036"/>
                  <a:pt x="2342346" y="84362"/>
                  <a:pt x="2384855" y="111210"/>
                </a:cubicBezTo>
                <a:cubicBezTo>
                  <a:pt x="2420709" y="133855"/>
                  <a:pt x="2459435" y="151626"/>
                  <a:pt x="2496065" y="172994"/>
                </a:cubicBezTo>
                <a:cubicBezTo>
                  <a:pt x="2508893" y="180477"/>
                  <a:pt x="2520779" y="189470"/>
                  <a:pt x="2533136" y="197708"/>
                </a:cubicBezTo>
                <a:cubicBezTo>
                  <a:pt x="2611395" y="172994"/>
                  <a:pt x="2692481" y="155896"/>
                  <a:pt x="2767914" y="123567"/>
                </a:cubicBezTo>
                <a:cubicBezTo>
                  <a:pt x="2781564" y="117717"/>
                  <a:pt x="2781451" y="96276"/>
                  <a:pt x="2792628" y="86497"/>
                </a:cubicBezTo>
                <a:cubicBezTo>
                  <a:pt x="2858262" y="29068"/>
                  <a:pt x="2892555" y="28475"/>
                  <a:pt x="2977979" y="0"/>
                </a:cubicBezTo>
                <a:close/>
              </a:path>
            </a:pathLst>
          </a:custGeom>
          <a:noFill/>
          <a:effectLst>
            <a:softEdge rad="317500"/>
          </a:effectLst>
          <a:extLst>
            <a:ext uri="{909E8E84-426E-40DD-AFC4-6F175D3DCCD1}">
              <a14:hiddenFill xmlns:a14="http://schemas.microsoft.com/office/drawing/2010/main">
                <a:solidFill>
                  <a:srgbClr val="FFFFFF"/>
                </a:solidFill>
              </a14:hiddenFill>
            </a:ext>
          </a:extLst>
        </p:spPr>
      </p:pic>
      <p:sp>
        <p:nvSpPr>
          <p:cNvPr id="14" name="Hộp Văn bản 13">
            <a:extLst>
              <a:ext uri="{FF2B5EF4-FFF2-40B4-BE49-F238E27FC236}">
                <a16:creationId xmlns:a16="http://schemas.microsoft.com/office/drawing/2014/main" id="{5932D88D-6B82-4705-86F3-566A010C4DA4}"/>
              </a:ext>
            </a:extLst>
          </p:cNvPr>
          <p:cNvSpPr txBox="1"/>
          <p:nvPr/>
        </p:nvSpPr>
        <p:spPr>
          <a:xfrm>
            <a:off x="1083444" y="1437919"/>
            <a:ext cx="6413156" cy="584775"/>
          </a:xfrm>
          <a:prstGeom prst="rect">
            <a:avLst/>
          </a:prstGeom>
          <a:noFill/>
        </p:spPr>
        <p:txBody>
          <a:bodyPr wrap="square">
            <a:spAutoFit/>
          </a:bodyPr>
          <a:lstStyle/>
          <a:p>
            <a:pPr marL="0" marR="0">
              <a:spcBef>
                <a:spcPts val="0"/>
              </a:spcBef>
              <a:spcAft>
                <a:spcPts val="0"/>
              </a:spcAft>
            </a:pP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32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F936F8F3-75CA-38A0-26D1-332CFF0AF498}"/>
              </a:ext>
            </a:extLst>
          </p:cNvPr>
          <p:cNvSpPr txBox="1"/>
          <p:nvPr/>
        </p:nvSpPr>
        <p:spPr>
          <a:xfrm>
            <a:off x="2648474" y="5408032"/>
            <a:ext cx="8690564" cy="584775"/>
          </a:xfrm>
          <a:prstGeom prst="rect">
            <a:avLst/>
          </a:prstGeom>
          <a:noFill/>
        </p:spPr>
        <p:txBody>
          <a:bodyPr wrap="square">
            <a:spAutoFit/>
          </a:bodyPr>
          <a:lstStyle/>
          <a:p>
            <a:pPr algn="just">
              <a:tabLst>
                <a:tab pos="517525" algn="l"/>
              </a:tabLst>
            </a:pP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Thưởng</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thức</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ca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Huế</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thêm</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sinh</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động</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lãng</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mạn</a:t>
            </a:r>
            <a:r>
              <a:rPr lang="en-US" sz="32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9906C033-296F-CE63-7C0B-773DCE9BCD14}"/>
              </a:ext>
            </a:extLst>
          </p:cNvPr>
          <p:cNvGrpSpPr/>
          <p:nvPr/>
        </p:nvGrpSpPr>
        <p:grpSpPr>
          <a:xfrm>
            <a:off x="6993756" y="1752600"/>
            <a:ext cx="4114800" cy="1676400"/>
            <a:chOff x="6201056" y="1876577"/>
            <a:chExt cx="4114800" cy="1676400"/>
          </a:xfrm>
        </p:grpSpPr>
        <p:sp>
          <p:nvSpPr>
            <p:cNvPr id="2" name="Rounded Rectangle 17">
              <a:extLst>
                <a:ext uri="{FF2B5EF4-FFF2-40B4-BE49-F238E27FC236}">
                  <a16:creationId xmlns:a16="http://schemas.microsoft.com/office/drawing/2014/main" id="{CE2E6B6D-DD6A-249D-99BA-13A120BECD2D}"/>
                </a:ext>
              </a:extLst>
            </p:cNvPr>
            <p:cNvSpPr/>
            <p:nvPr/>
          </p:nvSpPr>
          <p:spPr>
            <a:xfrm>
              <a:off x="6963056" y="2105177"/>
              <a:ext cx="3352800" cy="1219200"/>
            </a:xfrm>
            <a:prstGeom prst="round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đêm</a:t>
              </a:r>
              <a:endParaRPr kumimoji="0" lang="en-US" sz="36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Oval 2">
              <a:extLst>
                <a:ext uri="{FF2B5EF4-FFF2-40B4-BE49-F238E27FC236}">
                  <a16:creationId xmlns:a16="http://schemas.microsoft.com/office/drawing/2014/main" id="{104A3A95-209D-A464-10EE-D04B21540911}"/>
                </a:ext>
              </a:extLst>
            </p:cNvPr>
            <p:cNvSpPr/>
            <p:nvPr/>
          </p:nvSpPr>
          <p:spPr>
            <a:xfrm>
              <a:off x="6201056" y="1876577"/>
              <a:ext cx="1752600" cy="1676400"/>
            </a:xfrm>
            <a:prstGeom prst="ellipse">
              <a:avLst/>
            </a:prstGeom>
            <a:solidFill>
              <a:sysClr val="window" lastClr="FFFFFF"/>
            </a:solidFill>
            <a:ln w="38100" cap="flat" cmpd="sng" algn="ctr">
              <a:solidFill>
                <a:srgbClr val="F7964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rPr>
                <a:t>Thời</a:t>
              </a:r>
              <a:r>
                <a:rPr kumimoji="0" lang="en-US" sz="3600" b="1" i="0" u="none" strike="noStrike" kern="0" cap="none" spc="0" normalizeH="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0" cap="none" spc="0" normalizeH="0" noProof="0" dirty="0" err="1">
                  <a:ln>
                    <a:noFill/>
                  </a:ln>
                  <a:solidFill>
                    <a:srgbClr val="0070C0"/>
                  </a:solidFill>
                  <a:effectLst/>
                  <a:uLnTx/>
                  <a:uFillTx/>
                  <a:latin typeface="Times New Roman" pitchFamily="18" charset="0"/>
                  <a:ea typeface="+mn-ea"/>
                  <a:cs typeface="Times New Roman" pitchFamily="18" charset="0"/>
                </a:rPr>
                <a:t>gian</a:t>
              </a:r>
              <a:endParaRPr kumimoji="0" lang="en-US" sz="36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grpSp>
      <p:grpSp>
        <p:nvGrpSpPr>
          <p:cNvPr id="8" name="Group 7">
            <a:extLst>
              <a:ext uri="{FF2B5EF4-FFF2-40B4-BE49-F238E27FC236}">
                <a16:creationId xmlns:a16="http://schemas.microsoft.com/office/drawing/2014/main" id="{04D7BE89-332C-D1CF-EB2B-4907ABF10DA4}"/>
              </a:ext>
            </a:extLst>
          </p:cNvPr>
          <p:cNvGrpSpPr/>
          <p:nvPr/>
        </p:nvGrpSpPr>
        <p:grpSpPr>
          <a:xfrm>
            <a:off x="5468449" y="3309232"/>
            <a:ext cx="5817320" cy="1839725"/>
            <a:chOff x="4961744" y="3339233"/>
            <a:chExt cx="5817320" cy="1839725"/>
          </a:xfrm>
        </p:grpSpPr>
        <p:sp>
          <p:nvSpPr>
            <p:cNvPr id="4" name="Rounded Rectangle 17">
              <a:extLst>
                <a:ext uri="{FF2B5EF4-FFF2-40B4-BE49-F238E27FC236}">
                  <a16:creationId xmlns:a16="http://schemas.microsoft.com/office/drawing/2014/main" id="{F5EB8D02-644B-36C7-3C63-031B650B9959}"/>
                </a:ext>
              </a:extLst>
            </p:cNvPr>
            <p:cNvSpPr/>
            <p:nvPr/>
          </p:nvSpPr>
          <p:spPr>
            <a:xfrm>
              <a:off x="6559868" y="3650316"/>
              <a:ext cx="4219196" cy="1219200"/>
            </a:xfrm>
            <a:prstGeom prst="round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Times New Roman" pitchFamily="18" charset="0"/>
                  <a:cs typeface="Times New Roman" pitchFamily="18" charset="0"/>
                </a:rPr>
                <a:t>t</a:t>
              </a:r>
              <a:r>
                <a:rPr kumimoji="0" lang="en-US" sz="36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rên</a:t>
              </a:r>
              <a:r>
                <a:rPr kumimoji="0" lang="en-US" sz="36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thuyền</a:t>
              </a:r>
              <a:r>
                <a:rPr kumimoji="0" lang="en-US" sz="36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rồng</a:t>
              </a:r>
              <a:endParaRPr kumimoji="0" lang="en-US" sz="36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Oval 5">
              <a:extLst>
                <a:ext uri="{FF2B5EF4-FFF2-40B4-BE49-F238E27FC236}">
                  <a16:creationId xmlns:a16="http://schemas.microsoft.com/office/drawing/2014/main" id="{0116D9C9-C1C8-6DD9-5389-6EC53C0D85B5}"/>
                </a:ext>
              </a:extLst>
            </p:cNvPr>
            <p:cNvSpPr/>
            <p:nvPr/>
          </p:nvSpPr>
          <p:spPr>
            <a:xfrm>
              <a:off x="4961744" y="3339233"/>
              <a:ext cx="2001311" cy="1839725"/>
            </a:xfrm>
            <a:prstGeom prst="ellipse">
              <a:avLst/>
            </a:prstGeom>
            <a:solidFill>
              <a:sysClr val="window" lastClr="FFFFFF"/>
            </a:solidFill>
            <a:ln w="38100" cap="flat" cmpd="sng" algn="ctr">
              <a:solidFill>
                <a:srgbClr val="F7964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itchFamily="18" charset="0"/>
                  <a:cs typeface="Times New Roman" pitchFamily="18" charset="0"/>
                </a:rPr>
                <a:t>Không</a:t>
              </a:r>
              <a:r>
                <a:rPr kumimoji="0" lang="en-US" sz="3200" b="1" i="0" u="none" strike="noStrike" kern="0" cap="none" spc="0" normalizeH="0" noProof="0" dirty="0">
                  <a:ln>
                    <a:noFill/>
                  </a:ln>
                  <a:solidFill>
                    <a:srgbClr val="0070C0"/>
                  </a:solidFill>
                  <a:effectLst/>
                  <a:uLnTx/>
                  <a:uFillTx/>
                  <a:latin typeface="Times New Roman" pitchFamily="18" charset="0"/>
                  <a:cs typeface="Times New Roman" pitchFamily="18" charset="0"/>
                </a:rPr>
                <a:t> </a:t>
              </a:r>
            </a:p>
            <a:p>
              <a:pPr marL="0" marR="0" lvl="0" indent="0" algn="ctr" defTabSz="984717" eaLnBrk="1" fontAlgn="auto" latinLnBrk="0" hangingPunct="1">
                <a:lnSpc>
                  <a:spcPct val="100000"/>
                </a:lnSpc>
                <a:spcBef>
                  <a:spcPts val="0"/>
                </a:spcBef>
                <a:spcAft>
                  <a:spcPts val="0"/>
                </a:spcAft>
                <a:buClrTx/>
                <a:buSzTx/>
                <a:buFontTx/>
                <a:buNone/>
                <a:tabLst/>
                <a:defRPr/>
              </a:pPr>
              <a:r>
                <a:rPr lang="en-US" sz="3200" b="1" kern="0" baseline="0" dirty="0" err="1">
                  <a:solidFill>
                    <a:srgbClr val="0070C0"/>
                  </a:solidFill>
                  <a:latin typeface="Times New Roman" pitchFamily="18" charset="0"/>
                  <a:cs typeface="Times New Roman" pitchFamily="18" charset="0"/>
                </a:rPr>
                <a:t>gian</a:t>
              </a:r>
              <a:endParaRPr kumimoji="0" lang="en-US" sz="3200" b="1" i="0" u="none" strike="noStrike" kern="0" cap="none" spc="0" normalizeH="0" baseline="0" noProof="0" dirty="0">
                <a:ln>
                  <a:noFill/>
                </a:ln>
                <a:solidFill>
                  <a:srgbClr val="0070C0"/>
                </a:solidFill>
                <a:effectLst/>
                <a:uLnTx/>
                <a:uFillTx/>
                <a:latin typeface="Times New Roman" pitchFamily="18" charset="0"/>
                <a:cs typeface="Times New Roman" pitchFamily="18" charset="0"/>
              </a:endParaRPr>
            </a:p>
          </p:txBody>
        </p:sp>
      </p:grpSp>
      <p:pic>
        <p:nvPicPr>
          <p:cNvPr id="12" name="Picture 8">
            <a:extLst>
              <a:ext uri="{FF2B5EF4-FFF2-40B4-BE49-F238E27FC236}">
                <a16:creationId xmlns:a16="http://schemas.microsoft.com/office/drawing/2014/main" id="{1942838D-096C-7588-EB8C-DF51DD19F54A}"/>
              </a:ext>
            </a:extLst>
          </p:cNvPr>
          <p:cNvPicPr>
            <a:picLocks noChangeAspect="1"/>
          </p:cNvPicPr>
          <p:nvPr/>
        </p:nvPicPr>
        <p:blipFill>
          <a:blip r:embed="rId4"/>
          <a:srcRect/>
          <a:stretch>
            <a:fillRect/>
          </a:stretch>
        </p:blipFill>
        <p:spPr>
          <a:xfrm>
            <a:off x="1571875" y="5396490"/>
            <a:ext cx="896717" cy="596317"/>
          </a:xfrm>
          <a:prstGeom prst="rect">
            <a:avLst/>
          </a:prstGeom>
        </p:spPr>
      </p:pic>
    </p:spTree>
    <p:extLst>
      <p:ext uri="{BB962C8B-B14F-4D97-AF65-F5344CB8AC3E}">
        <p14:creationId xmlns:p14="http://schemas.microsoft.com/office/powerpoint/2010/main" val="128251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247A0B7B-1834-4A99-D968-2A04A127A946}"/>
              </a:ext>
            </a:extLst>
          </p:cNvPr>
          <p:cNvSpPr/>
          <p:nvPr/>
        </p:nvSpPr>
        <p:spPr>
          <a:xfrm>
            <a:off x="1081342" y="2116079"/>
            <a:ext cx="4711485" cy="1844298"/>
          </a:xfrm>
          <a:prstGeom prst="rightArrow">
            <a:avLst>
              <a:gd name="adj1" fmla="val 6060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5932D88D-6B82-4705-86F3-566A010C4DA4}"/>
              </a:ext>
            </a:extLst>
          </p:cNvPr>
          <p:cNvSpPr txBox="1"/>
          <p:nvPr/>
        </p:nvSpPr>
        <p:spPr>
          <a:xfrm>
            <a:off x="864973" y="841600"/>
            <a:ext cx="6413156" cy="646331"/>
          </a:xfrm>
          <a:prstGeom prst="rect">
            <a:avLst/>
          </a:prstGeom>
          <a:noFill/>
        </p:spPr>
        <p:txBody>
          <a:bodyPr wrap="square">
            <a:spAutoFit/>
          </a:bodyPr>
          <a:lstStyle/>
          <a:p>
            <a:pPr marL="0" marR="0">
              <a:spcBef>
                <a:spcPts val="0"/>
              </a:spcBef>
              <a:spcAft>
                <a:spcPts val="0"/>
              </a:spcAft>
            </a:pPr>
            <a:r>
              <a:rPr lang="en-US" sz="36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6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36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khấu</a:t>
            </a:r>
            <a:r>
              <a:rPr lang="en-US" sz="36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6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36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4816270E-05C4-E86D-1CAA-177BE3A77997}"/>
              </a:ext>
            </a:extLst>
          </p:cNvPr>
          <p:cNvSpPr txBox="1"/>
          <p:nvPr/>
        </p:nvSpPr>
        <p:spPr>
          <a:xfrm>
            <a:off x="1264839" y="2682641"/>
            <a:ext cx="4128123" cy="707886"/>
          </a:xfrm>
          <a:prstGeom prst="rect">
            <a:avLst/>
          </a:prstGeom>
          <a:noFill/>
        </p:spPr>
        <p:txBody>
          <a:bodyPr wrap="square">
            <a:spAutoFit/>
          </a:bodyPr>
          <a:lstStyle/>
          <a:p>
            <a:r>
              <a:rPr lang="en-SG"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Sân</a:t>
            </a:r>
            <a:r>
              <a:rPr lang="en-SG"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SG"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khấu</a:t>
            </a:r>
            <a:r>
              <a:rPr lang="en-SG"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di </a:t>
            </a:r>
            <a:r>
              <a:rPr lang="en-SG"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endPar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ABA4A101-2AD2-45A0-1342-C000BA9BEBFA}"/>
              </a:ext>
            </a:extLst>
          </p:cNvPr>
          <p:cNvSpPr txBox="1"/>
          <p:nvPr/>
        </p:nvSpPr>
        <p:spPr>
          <a:xfrm>
            <a:off x="1515880" y="4848872"/>
            <a:ext cx="9147539" cy="1200329"/>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457200" indent="-457200">
              <a:buFont typeface="Wingdings" panose="05000000000000000000" pitchFamily="2" charset="2"/>
              <a:buChar char="v"/>
            </a:pP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biểu</a:t>
            </a:r>
            <a:r>
              <a:rPr lang="en-SG"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diễn</a:t>
            </a:r>
            <a:r>
              <a:rPr lang="en-SG"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thưởng</a:t>
            </a:r>
            <a:r>
              <a:rPr lang="en-SG"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thức</a:t>
            </a:r>
            <a:r>
              <a:rPr lang="en-SG"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cùng</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ngồi</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SG"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thuyền</a:t>
            </a:r>
            <a:r>
              <a:rPr lang="en-SG"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23AD281-0A48-A67A-12AD-EFB153E6CF1F}"/>
              </a:ext>
            </a:extLst>
          </p:cNvPr>
          <p:cNvPicPr>
            <a:picLocks noChangeAspect="1"/>
          </p:cNvPicPr>
          <p:nvPr/>
        </p:nvPicPr>
        <p:blipFill>
          <a:blip r:embed="rId3"/>
          <a:stretch>
            <a:fillRect/>
          </a:stretch>
        </p:blipFill>
        <p:spPr>
          <a:xfrm>
            <a:off x="5792827" y="1117872"/>
            <a:ext cx="5462192" cy="3641461"/>
          </a:xfrm>
          <a:prstGeom prst="rect">
            <a:avLst/>
          </a:prstGeom>
          <a:effectLst>
            <a:softEdge rad="635000"/>
          </a:effectLst>
        </p:spPr>
      </p:pic>
    </p:spTree>
    <p:extLst>
      <p:ext uri="{BB962C8B-B14F-4D97-AF65-F5344CB8AC3E}">
        <p14:creationId xmlns:p14="http://schemas.microsoft.com/office/powerpoint/2010/main" val="2420633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988842" y="620221"/>
            <a:ext cx="6413156" cy="646331"/>
          </a:xfrm>
          <a:prstGeom prst="rect">
            <a:avLst/>
          </a:prstGeom>
          <a:noFill/>
        </p:spPr>
        <p:txBody>
          <a:bodyPr wrap="square">
            <a:spAutoFit/>
          </a:bodyPr>
          <a:lstStyle/>
          <a:p>
            <a:pPr marL="0" marR="0">
              <a:spcBef>
                <a:spcPts val="0"/>
              </a:spcBef>
              <a:spcAft>
                <a:spcPts val="0"/>
              </a:spcAft>
            </a:pPr>
            <a:r>
              <a:rPr lang="en-US" sz="36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cụ</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sử</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36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ABA4A101-2AD2-45A0-1342-C000BA9BEBFA}"/>
              </a:ext>
            </a:extLst>
          </p:cNvPr>
          <p:cNvSpPr txBox="1"/>
          <p:nvPr/>
        </p:nvSpPr>
        <p:spPr>
          <a:xfrm>
            <a:off x="3379003" y="5769694"/>
            <a:ext cx="6025875" cy="584775"/>
          </a:xfrm>
          <a:prstGeom prst="rect">
            <a:avLst/>
          </a:prstGeom>
          <a:noFill/>
        </p:spPr>
        <p:txBody>
          <a:bodyPr wrap="square">
            <a:spAutoFit/>
          </a:bodyPr>
          <a:lstStyle/>
          <a:p>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phú</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dạng</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37">
            <a:extLst>
              <a:ext uri="{FF2B5EF4-FFF2-40B4-BE49-F238E27FC236}">
                <a16:creationId xmlns:a16="http://schemas.microsoft.com/office/drawing/2014/main" id="{485CC54F-DFCB-FE7B-9464-833EEC235ECF}"/>
              </a:ext>
            </a:extLst>
          </p:cNvPr>
          <p:cNvPicPr>
            <a:picLocks noChangeAspect="1" noChangeArrowheads="1"/>
          </p:cNvPicPr>
          <p:nvPr/>
        </p:nvPicPr>
        <p:blipFill>
          <a:blip r:embed="rId3"/>
          <a:srcRect/>
          <a:stretch>
            <a:fillRect/>
          </a:stretch>
        </p:blipFill>
        <p:spPr bwMode="auto">
          <a:xfrm>
            <a:off x="947551" y="1443200"/>
            <a:ext cx="2037085" cy="1636633"/>
          </a:xfrm>
          <a:prstGeom prst="rect">
            <a:avLst/>
          </a:prstGeom>
          <a:solidFill>
            <a:srgbClr val="0033CC">
              <a:alpha val="72940"/>
            </a:srgbClr>
          </a:solidFill>
          <a:ln w="19050">
            <a:solidFill>
              <a:srgbClr val="FFFF00"/>
            </a:solidFill>
            <a:miter lim="800000"/>
            <a:headEnd/>
            <a:tailEnd/>
          </a:ln>
        </p:spPr>
      </p:pic>
      <p:pic>
        <p:nvPicPr>
          <p:cNvPr id="4" name="Picture 35">
            <a:extLst>
              <a:ext uri="{FF2B5EF4-FFF2-40B4-BE49-F238E27FC236}">
                <a16:creationId xmlns:a16="http://schemas.microsoft.com/office/drawing/2014/main" id="{F4F65829-70FB-183B-D9ED-ABE49ECFB97B}"/>
              </a:ext>
            </a:extLst>
          </p:cNvPr>
          <p:cNvPicPr>
            <a:picLocks noChangeAspect="1" noChangeArrowheads="1"/>
          </p:cNvPicPr>
          <p:nvPr/>
        </p:nvPicPr>
        <p:blipFill>
          <a:blip r:embed="rId4"/>
          <a:srcRect/>
          <a:stretch>
            <a:fillRect/>
          </a:stretch>
        </p:blipFill>
        <p:spPr bwMode="auto">
          <a:xfrm>
            <a:off x="3519710" y="1443200"/>
            <a:ext cx="2115435" cy="1636633"/>
          </a:xfrm>
          <a:prstGeom prst="rect">
            <a:avLst/>
          </a:prstGeom>
          <a:solidFill>
            <a:srgbClr val="0033CC">
              <a:alpha val="72940"/>
            </a:srgbClr>
          </a:solidFill>
          <a:ln w="12700">
            <a:solidFill>
              <a:srgbClr val="FFFF00"/>
            </a:solidFill>
            <a:miter lim="800000"/>
            <a:headEnd/>
            <a:tailEnd/>
          </a:ln>
        </p:spPr>
      </p:pic>
      <p:pic>
        <p:nvPicPr>
          <p:cNvPr id="6" name="Picture 36">
            <a:extLst>
              <a:ext uri="{FF2B5EF4-FFF2-40B4-BE49-F238E27FC236}">
                <a16:creationId xmlns:a16="http://schemas.microsoft.com/office/drawing/2014/main" id="{5304BCB4-871D-66CB-EEC6-5EB4EC6E62FD}"/>
              </a:ext>
            </a:extLst>
          </p:cNvPr>
          <p:cNvPicPr>
            <a:picLocks noChangeAspect="1" noChangeArrowheads="1"/>
          </p:cNvPicPr>
          <p:nvPr/>
        </p:nvPicPr>
        <p:blipFill>
          <a:blip r:embed="rId5"/>
          <a:srcRect/>
          <a:stretch>
            <a:fillRect/>
          </a:stretch>
        </p:blipFill>
        <p:spPr bwMode="auto">
          <a:xfrm>
            <a:off x="6170219" y="1443200"/>
            <a:ext cx="2319220" cy="1627257"/>
          </a:xfrm>
          <a:prstGeom prst="rect">
            <a:avLst/>
          </a:prstGeom>
          <a:solidFill>
            <a:srgbClr val="0033CC">
              <a:alpha val="72940"/>
            </a:srgbClr>
          </a:solidFill>
          <a:ln w="19050">
            <a:solidFill>
              <a:srgbClr val="FFFF00"/>
            </a:solidFill>
            <a:miter lim="800000"/>
            <a:headEnd/>
            <a:tailEnd/>
          </a:ln>
        </p:spPr>
      </p:pic>
      <p:pic>
        <p:nvPicPr>
          <p:cNvPr id="7" name="Picture 38">
            <a:extLst>
              <a:ext uri="{FF2B5EF4-FFF2-40B4-BE49-F238E27FC236}">
                <a16:creationId xmlns:a16="http://schemas.microsoft.com/office/drawing/2014/main" id="{49C5EEF5-86D2-5E71-4AEA-D80A18029797}"/>
              </a:ext>
            </a:extLst>
          </p:cNvPr>
          <p:cNvPicPr>
            <a:picLocks noChangeAspect="1" noChangeArrowheads="1"/>
          </p:cNvPicPr>
          <p:nvPr/>
        </p:nvPicPr>
        <p:blipFill>
          <a:blip r:embed="rId6"/>
          <a:srcRect/>
          <a:stretch>
            <a:fillRect/>
          </a:stretch>
        </p:blipFill>
        <p:spPr bwMode="auto">
          <a:xfrm>
            <a:off x="9039706" y="1443200"/>
            <a:ext cx="2272134" cy="1627257"/>
          </a:xfrm>
          <a:prstGeom prst="rect">
            <a:avLst/>
          </a:prstGeom>
          <a:solidFill>
            <a:srgbClr val="0033CC">
              <a:alpha val="72940"/>
            </a:srgbClr>
          </a:solidFill>
          <a:ln w="12700">
            <a:solidFill>
              <a:srgbClr val="FFFF00"/>
            </a:solidFill>
            <a:miter lim="800000"/>
            <a:headEnd/>
            <a:tailEnd/>
          </a:ln>
        </p:spPr>
      </p:pic>
      <p:pic>
        <p:nvPicPr>
          <p:cNvPr id="8" name="Picture 40" descr="sao">
            <a:extLst>
              <a:ext uri="{FF2B5EF4-FFF2-40B4-BE49-F238E27FC236}">
                <a16:creationId xmlns:a16="http://schemas.microsoft.com/office/drawing/2014/main" id="{B6FBF10E-9557-1E9D-9180-CAFC0288CF25}"/>
              </a:ext>
            </a:extLst>
          </p:cNvPr>
          <p:cNvPicPr>
            <a:picLocks noChangeAspect="1" noChangeArrowheads="1"/>
          </p:cNvPicPr>
          <p:nvPr/>
        </p:nvPicPr>
        <p:blipFill>
          <a:blip r:embed="rId7"/>
          <a:srcRect/>
          <a:stretch>
            <a:fillRect/>
          </a:stretch>
        </p:blipFill>
        <p:spPr bwMode="auto">
          <a:xfrm>
            <a:off x="947551" y="3710521"/>
            <a:ext cx="1970162" cy="1542881"/>
          </a:xfrm>
          <a:prstGeom prst="rect">
            <a:avLst/>
          </a:prstGeom>
          <a:noFill/>
          <a:ln w="9525">
            <a:solidFill>
              <a:srgbClr val="FFFF00"/>
            </a:solidFill>
            <a:miter lim="800000"/>
            <a:headEnd/>
            <a:tailEnd/>
          </a:ln>
        </p:spPr>
      </p:pic>
      <p:pic>
        <p:nvPicPr>
          <p:cNvPr id="9" name="Picture 42" descr="cap sanh">
            <a:extLst>
              <a:ext uri="{FF2B5EF4-FFF2-40B4-BE49-F238E27FC236}">
                <a16:creationId xmlns:a16="http://schemas.microsoft.com/office/drawing/2014/main" id="{B508A311-6D06-1181-FDEA-4653F34007E3}"/>
              </a:ext>
            </a:extLst>
          </p:cNvPr>
          <p:cNvPicPr>
            <a:picLocks noChangeAspect="1" noChangeArrowheads="1"/>
          </p:cNvPicPr>
          <p:nvPr/>
        </p:nvPicPr>
        <p:blipFill>
          <a:blip r:embed="rId8"/>
          <a:srcRect/>
          <a:stretch>
            <a:fillRect/>
          </a:stretch>
        </p:blipFill>
        <p:spPr bwMode="auto">
          <a:xfrm>
            <a:off x="6383294" y="3756949"/>
            <a:ext cx="2193785" cy="1545560"/>
          </a:xfrm>
          <a:prstGeom prst="rect">
            <a:avLst/>
          </a:prstGeom>
          <a:noFill/>
          <a:ln w="9525">
            <a:solidFill>
              <a:srgbClr val="FFFF00"/>
            </a:solidFill>
            <a:miter lim="800000"/>
            <a:headEnd/>
            <a:tailEnd/>
          </a:ln>
        </p:spPr>
      </p:pic>
      <p:pic>
        <p:nvPicPr>
          <p:cNvPr id="10" name="Picture 43" descr="nguyet">
            <a:extLst>
              <a:ext uri="{FF2B5EF4-FFF2-40B4-BE49-F238E27FC236}">
                <a16:creationId xmlns:a16="http://schemas.microsoft.com/office/drawing/2014/main" id="{A270D4F6-D6AF-6853-32EF-C72A3FCDC5D2}"/>
              </a:ext>
            </a:extLst>
          </p:cNvPr>
          <p:cNvPicPr>
            <a:picLocks noChangeAspect="1" noChangeArrowheads="1"/>
          </p:cNvPicPr>
          <p:nvPr/>
        </p:nvPicPr>
        <p:blipFill>
          <a:blip r:embed="rId9"/>
          <a:srcRect/>
          <a:stretch>
            <a:fillRect/>
          </a:stretch>
        </p:blipFill>
        <p:spPr bwMode="auto">
          <a:xfrm>
            <a:off x="9134629" y="3746682"/>
            <a:ext cx="2177211" cy="1542881"/>
          </a:xfrm>
          <a:prstGeom prst="rect">
            <a:avLst/>
          </a:prstGeom>
          <a:noFill/>
          <a:ln w="9525">
            <a:solidFill>
              <a:srgbClr val="FFFF00"/>
            </a:solidFill>
            <a:miter lim="800000"/>
            <a:headEnd/>
            <a:tailEnd/>
          </a:ln>
        </p:spPr>
      </p:pic>
      <p:sp>
        <p:nvSpPr>
          <p:cNvPr id="12" name="Text Box 9">
            <a:extLst>
              <a:ext uri="{FF2B5EF4-FFF2-40B4-BE49-F238E27FC236}">
                <a16:creationId xmlns:a16="http://schemas.microsoft.com/office/drawing/2014/main" id="{C7B7AF4E-4121-7583-D357-C9587E594326}"/>
              </a:ext>
            </a:extLst>
          </p:cNvPr>
          <p:cNvSpPr txBox="1">
            <a:spLocks noChangeArrowheads="1"/>
          </p:cNvSpPr>
          <p:nvPr/>
        </p:nvSpPr>
        <p:spPr bwMode="auto">
          <a:xfrm>
            <a:off x="856784" y="3100170"/>
            <a:ext cx="10206787" cy="480131"/>
          </a:xfrm>
          <a:prstGeom prst="rect">
            <a:avLst/>
          </a:prstGeom>
          <a:noFill/>
          <a:ln w="9525">
            <a:noFill/>
            <a:miter lim="800000"/>
            <a:headEnd/>
            <a:tailEnd/>
          </a:ln>
        </p:spPr>
        <p:txBody>
          <a:bodyPr wrap="square" lIns="109728" tIns="54864" rIns="109728" bIns="54864">
            <a:spAutoFit/>
          </a:bodyPr>
          <a:lstStyle/>
          <a:p>
            <a:pPr defTabSz="984717">
              <a:spcBef>
                <a:spcPct val="50000"/>
              </a:spcBef>
            </a:pPr>
            <a:r>
              <a:rPr lang="en-US" sz="2400" b="1" dirty="0">
                <a:solidFill>
                  <a:srgbClr val="FF0000"/>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tì</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tranh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bầu</a:t>
            </a:r>
            <a:endParaRPr lang="en-US" sz="2400" b="1" dirty="0">
              <a:solidFill>
                <a:prstClr val="black"/>
              </a:solidFill>
              <a:latin typeface="Times New Roman" pitchFamily="18" charset="0"/>
              <a:cs typeface="Times New Roman" pitchFamily="18" charset="0"/>
            </a:endParaRPr>
          </a:p>
        </p:txBody>
      </p:sp>
      <p:sp>
        <p:nvSpPr>
          <p:cNvPr id="13" name="Text Box 9">
            <a:extLst>
              <a:ext uri="{FF2B5EF4-FFF2-40B4-BE49-F238E27FC236}">
                <a16:creationId xmlns:a16="http://schemas.microsoft.com/office/drawing/2014/main" id="{3BEADFD9-DDFF-4472-6D20-923A8E92EAE2}"/>
              </a:ext>
            </a:extLst>
          </p:cNvPr>
          <p:cNvSpPr txBox="1">
            <a:spLocks noChangeArrowheads="1"/>
          </p:cNvSpPr>
          <p:nvPr/>
        </p:nvSpPr>
        <p:spPr bwMode="auto">
          <a:xfrm>
            <a:off x="375028" y="5289563"/>
            <a:ext cx="11117444" cy="480131"/>
          </a:xfrm>
          <a:prstGeom prst="rect">
            <a:avLst/>
          </a:prstGeom>
          <a:noFill/>
          <a:ln w="9525">
            <a:noFill/>
            <a:miter lim="800000"/>
            <a:headEnd/>
            <a:tailEnd/>
          </a:ln>
        </p:spPr>
        <p:txBody>
          <a:bodyPr wrap="square" lIns="109728" tIns="54864" rIns="109728" bIns="54864">
            <a:spAutoFit/>
          </a:bodyPr>
          <a:lstStyle/>
          <a:p>
            <a:pPr defTabSz="984717">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tam	                  </a:t>
            </a:r>
            <a:r>
              <a:rPr lang="en-US" sz="2400" b="1" dirty="0" err="1">
                <a:solidFill>
                  <a:prstClr val="black"/>
                </a:solidFill>
                <a:latin typeface="Times New Roman" pitchFamily="18" charset="0"/>
                <a:cs typeface="Times New Roman" pitchFamily="18" charset="0"/>
              </a:rPr>
              <a:t>Cặp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nguyệt</a:t>
            </a:r>
            <a:endParaRPr lang="en-US" sz="2400" b="1" dirty="0">
              <a:solidFill>
                <a:prstClr val="black"/>
              </a:solidFill>
              <a:latin typeface="Times New Roman" pitchFamily="18" charset="0"/>
              <a:cs typeface="Times New Roman" pitchFamily="18" charset="0"/>
            </a:endParaRPr>
          </a:p>
        </p:txBody>
      </p:sp>
      <p:pic>
        <p:nvPicPr>
          <p:cNvPr id="15" name="Picture 5" descr="tam">
            <a:extLst>
              <a:ext uri="{FF2B5EF4-FFF2-40B4-BE49-F238E27FC236}">
                <a16:creationId xmlns:a16="http://schemas.microsoft.com/office/drawing/2014/main" id="{39A69811-814C-3830-FCF2-A0ED6999CBB4}"/>
              </a:ext>
            </a:extLst>
          </p:cNvPr>
          <p:cNvPicPr>
            <a:picLocks noChangeAspect="1" noChangeArrowheads="1"/>
          </p:cNvPicPr>
          <p:nvPr/>
        </p:nvPicPr>
        <p:blipFill>
          <a:blip r:embed="rId10"/>
          <a:srcRect/>
          <a:stretch>
            <a:fillRect/>
          </a:stretch>
        </p:blipFill>
        <p:spPr bwMode="auto">
          <a:xfrm>
            <a:off x="3475262" y="3746682"/>
            <a:ext cx="2350483" cy="1506720"/>
          </a:xfrm>
          <a:prstGeom prst="rect">
            <a:avLst/>
          </a:prstGeom>
          <a:noFill/>
          <a:ln w="12700">
            <a:solidFill>
              <a:srgbClr val="C0504D"/>
            </a:solidFill>
            <a:miter lim="800000"/>
            <a:headEnd/>
            <a:tailEnd/>
          </a:ln>
        </p:spPr>
      </p:pic>
      <p:pic>
        <p:nvPicPr>
          <p:cNvPr id="18" name="Picture 17">
            <a:extLst>
              <a:ext uri="{FF2B5EF4-FFF2-40B4-BE49-F238E27FC236}">
                <a16:creationId xmlns:a16="http://schemas.microsoft.com/office/drawing/2014/main" id="{D01B657A-6F0E-9F48-4A2C-A615F31C6A99}"/>
              </a:ext>
            </a:extLst>
          </p:cNvPr>
          <p:cNvPicPr>
            <a:picLocks noChangeAspect="1"/>
          </p:cNvPicPr>
          <p:nvPr/>
        </p:nvPicPr>
        <p:blipFill>
          <a:blip r:embed="rId11"/>
          <a:stretch>
            <a:fillRect/>
          </a:stretch>
        </p:blipFill>
        <p:spPr>
          <a:xfrm>
            <a:off x="2774423" y="5733367"/>
            <a:ext cx="649722" cy="649722"/>
          </a:xfrm>
          <a:prstGeom prst="rect">
            <a:avLst/>
          </a:prstGeom>
        </p:spPr>
      </p:pic>
    </p:spTree>
    <p:extLst>
      <p:ext uri="{BB962C8B-B14F-4D97-AF65-F5344CB8AC3E}">
        <p14:creationId xmlns:p14="http://schemas.microsoft.com/office/powerpoint/2010/main" val="475363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10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1000"/>
                                        <p:tgtEl>
                                          <p:spTgt spid="6"/>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1000"/>
                                        <p:tgtEl>
                                          <p:spTgt spid="8"/>
                                        </p:tgtEl>
                                      </p:cBhvr>
                                    </p:animEffect>
                                  </p:childTnLst>
                                </p:cTn>
                              </p:par>
                              <p:par>
                                <p:cTn id="27" presetID="1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plus(in)">
                                      <p:cBhvr>
                                        <p:cTn id="29" dur="20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1000"/>
                                        <p:tgtEl>
                                          <p:spTgt spid="9"/>
                                        </p:tgtEl>
                                      </p:cBhvr>
                                    </p:animEffect>
                                  </p:childTnLst>
                                </p:cTn>
                              </p:par>
                              <p:par>
                                <p:cTn id="33" presetID="3" presetClass="entr" presetSubtype="1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1131859" y="837912"/>
            <a:ext cx="8476836" cy="584775"/>
          </a:xfrm>
          <a:prstGeom prst="rect">
            <a:avLst/>
          </a:prstGeom>
          <a:noFill/>
        </p:spPr>
        <p:txBody>
          <a:bodyPr wrap="square">
            <a:spAutoFit/>
          </a:bodyPr>
          <a:lstStyle/>
          <a:p>
            <a:pPr>
              <a:tabLst>
                <a:tab pos="1386840" algn="l"/>
              </a:tabLst>
            </a:pP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sĩ</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C3021E3-599C-2A29-500E-E67B7AF2FA1D}"/>
              </a:ext>
            </a:extLst>
          </p:cNvPr>
          <p:cNvPicPr>
            <a:picLocks noChangeAspect="1"/>
          </p:cNvPicPr>
          <p:nvPr/>
        </p:nvPicPr>
        <p:blipFill>
          <a:blip r:embed="rId3"/>
          <a:stretch>
            <a:fillRect/>
          </a:stretch>
        </p:blipFill>
        <p:spPr>
          <a:xfrm>
            <a:off x="3403616" y="1496522"/>
            <a:ext cx="5528383" cy="3681190"/>
          </a:xfrm>
          <a:prstGeom prst="rect">
            <a:avLst/>
          </a:prstGeom>
          <a:effectLst>
            <a:softEdge rad="635000"/>
          </a:effectLst>
        </p:spPr>
      </p:pic>
      <p:sp>
        <p:nvSpPr>
          <p:cNvPr id="4" name="Hộp Văn bản 15">
            <a:extLst>
              <a:ext uri="{FF2B5EF4-FFF2-40B4-BE49-F238E27FC236}">
                <a16:creationId xmlns:a16="http://schemas.microsoft.com/office/drawing/2014/main" id="{B2C30B34-8DB4-4D07-71F2-612D08CB0B7C}"/>
              </a:ext>
            </a:extLst>
          </p:cNvPr>
          <p:cNvSpPr txBox="1"/>
          <p:nvPr/>
        </p:nvSpPr>
        <p:spPr>
          <a:xfrm>
            <a:off x="3739812" y="5012752"/>
            <a:ext cx="5666231" cy="1077218"/>
          </a:xfrm>
          <a:prstGeom prst="rect">
            <a:avLst/>
          </a:prstGeom>
          <a:noFill/>
        </p:spPr>
        <p:txBody>
          <a:bodyPr wrap="square">
            <a:spAutoFit/>
          </a:bodyPr>
          <a:lstStyle/>
          <a:p>
            <a:pPr marR="45720" algn="just"/>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Trang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đáo</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đậm</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575FA5E-0B05-5F3F-529F-E2AAEF9B15F2}"/>
              </a:ext>
            </a:extLst>
          </p:cNvPr>
          <p:cNvSpPr txBox="1"/>
          <p:nvPr/>
        </p:nvSpPr>
        <p:spPr>
          <a:xfrm>
            <a:off x="4807451" y="1671201"/>
            <a:ext cx="272071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Trang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phục</a:t>
            </a:r>
            <a:endPar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6F7BE59C-803A-9F5C-A936-2CC26E1B0FAC}"/>
              </a:ext>
            </a:extLst>
          </p:cNvPr>
          <p:cNvPicPr>
            <a:picLocks noChangeAspect="1"/>
          </p:cNvPicPr>
          <p:nvPr/>
        </p:nvPicPr>
        <p:blipFill>
          <a:blip r:embed="rId4"/>
          <a:stretch>
            <a:fillRect/>
          </a:stretch>
        </p:blipFill>
        <p:spPr>
          <a:xfrm>
            <a:off x="2563395" y="5156611"/>
            <a:ext cx="966299" cy="789500"/>
          </a:xfrm>
          <a:prstGeom prst="rect">
            <a:avLst/>
          </a:prstGeom>
        </p:spPr>
      </p:pic>
      <p:grpSp>
        <p:nvGrpSpPr>
          <p:cNvPr id="22" name="Group 21">
            <a:extLst>
              <a:ext uri="{FF2B5EF4-FFF2-40B4-BE49-F238E27FC236}">
                <a16:creationId xmlns:a16="http://schemas.microsoft.com/office/drawing/2014/main" id="{22400EF8-1317-AC2D-3D79-22C08037EC6D}"/>
              </a:ext>
            </a:extLst>
          </p:cNvPr>
          <p:cNvGrpSpPr/>
          <p:nvPr/>
        </p:nvGrpSpPr>
        <p:grpSpPr>
          <a:xfrm>
            <a:off x="1066404" y="2590310"/>
            <a:ext cx="2193599" cy="1936007"/>
            <a:chOff x="1066404" y="2590310"/>
            <a:chExt cx="2193599" cy="1936007"/>
          </a:xfrm>
        </p:grpSpPr>
        <p:sp>
          <p:nvSpPr>
            <p:cNvPr id="15" name="TextBox 14">
              <a:extLst>
                <a:ext uri="{FF2B5EF4-FFF2-40B4-BE49-F238E27FC236}">
                  <a16:creationId xmlns:a16="http://schemas.microsoft.com/office/drawing/2014/main" id="{167EEF42-CAC2-5E07-7985-158CD491EFA2}"/>
                </a:ext>
              </a:extLst>
            </p:cNvPr>
            <p:cNvSpPr txBox="1"/>
            <p:nvPr/>
          </p:nvSpPr>
          <p:spPr>
            <a:xfrm>
              <a:off x="1421556" y="2791193"/>
              <a:ext cx="183844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Nữ</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khăn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DD39047A-36E6-BDC6-9FC0-67C5F167F03A}"/>
                </a:ext>
              </a:extLst>
            </p:cNvPr>
            <p:cNvSpPr/>
            <p:nvPr/>
          </p:nvSpPr>
          <p:spPr>
            <a:xfrm>
              <a:off x="1066404" y="2590310"/>
              <a:ext cx="2193599" cy="19360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4DF419C-6378-9E97-5263-00784BD7DC09}"/>
              </a:ext>
            </a:extLst>
          </p:cNvPr>
          <p:cNvGrpSpPr/>
          <p:nvPr/>
        </p:nvGrpSpPr>
        <p:grpSpPr>
          <a:xfrm>
            <a:off x="8625444" y="2459490"/>
            <a:ext cx="2720715" cy="2397307"/>
            <a:chOff x="8550493" y="2623590"/>
            <a:chExt cx="2720715" cy="2397307"/>
          </a:xfrm>
        </p:grpSpPr>
        <p:sp>
          <p:nvSpPr>
            <p:cNvPr id="12" name="TextBox 11">
              <a:extLst>
                <a:ext uri="{FF2B5EF4-FFF2-40B4-BE49-F238E27FC236}">
                  <a16:creationId xmlns:a16="http://schemas.microsoft.com/office/drawing/2014/main" id="{D998BC13-6144-5955-4BB1-9D0FB25EBAE2}"/>
                </a:ext>
              </a:extLst>
            </p:cNvPr>
            <p:cNvSpPr txBox="1"/>
            <p:nvPr/>
          </p:nvSpPr>
          <p:spPr>
            <a:xfrm>
              <a:off x="9063959" y="2791193"/>
              <a:ext cx="1693785"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Nam: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quần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thụng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khăn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xếp</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DC90F5AC-8056-96AD-23A3-187417451E59}"/>
                </a:ext>
              </a:extLst>
            </p:cNvPr>
            <p:cNvSpPr/>
            <p:nvPr/>
          </p:nvSpPr>
          <p:spPr>
            <a:xfrm>
              <a:off x="8550493" y="2623590"/>
              <a:ext cx="2720715" cy="23973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9476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4816270E-05C4-E86D-1CAA-177BE3A77997}"/>
              </a:ext>
            </a:extLst>
          </p:cNvPr>
          <p:cNvSpPr txBox="1"/>
          <p:nvPr/>
        </p:nvSpPr>
        <p:spPr>
          <a:xfrm>
            <a:off x="1397729" y="4817496"/>
            <a:ext cx="9383842" cy="646331"/>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45720" algn="just"/>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điêu</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tình</a:t>
            </a:r>
            <a:endPar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3">
            <a:extLst>
              <a:ext uri="{FF2B5EF4-FFF2-40B4-BE49-F238E27FC236}">
                <a16:creationId xmlns:a16="http://schemas.microsoft.com/office/drawing/2014/main" id="{8F096C97-FB9F-78E9-B9E9-64C2E0D67DAA}"/>
              </a:ext>
            </a:extLst>
          </p:cNvPr>
          <p:cNvSpPr txBox="1"/>
          <p:nvPr/>
        </p:nvSpPr>
        <p:spPr>
          <a:xfrm>
            <a:off x="1131859" y="837912"/>
            <a:ext cx="8476836" cy="584775"/>
          </a:xfrm>
          <a:prstGeom prst="rect">
            <a:avLst/>
          </a:prstGeom>
          <a:noFill/>
        </p:spPr>
        <p:txBody>
          <a:bodyPr wrap="square">
            <a:spAutoFit/>
          </a:bodyPr>
          <a:lstStyle/>
          <a:p>
            <a:pPr>
              <a:tabLst>
                <a:tab pos="1386840" algn="l"/>
              </a:tabLst>
            </a:pP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sĩ</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A503CC5-12DD-84CD-3FF8-44DBCE5A4B96}"/>
              </a:ext>
            </a:extLst>
          </p:cNvPr>
          <p:cNvPicPr>
            <a:picLocks noChangeAspect="1"/>
          </p:cNvPicPr>
          <p:nvPr/>
        </p:nvPicPr>
        <p:blipFill>
          <a:blip r:embed="rId3"/>
          <a:stretch>
            <a:fillRect/>
          </a:stretch>
        </p:blipFill>
        <p:spPr>
          <a:xfrm>
            <a:off x="1131859" y="1887815"/>
            <a:ext cx="2765145" cy="23364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7C42DB5-116B-5898-92C0-DEE1AF16A542}"/>
              </a:ext>
            </a:extLst>
          </p:cNvPr>
          <p:cNvPicPr>
            <a:picLocks noChangeAspect="1"/>
          </p:cNvPicPr>
          <p:nvPr/>
        </p:nvPicPr>
        <p:blipFill>
          <a:blip r:embed="rId4"/>
          <a:stretch>
            <a:fillRect/>
          </a:stretch>
        </p:blipFill>
        <p:spPr>
          <a:xfrm>
            <a:off x="4622823" y="1887815"/>
            <a:ext cx="2884704" cy="24923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4DABD4F4-EAD5-6581-772A-307B904E6935}"/>
              </a:ext>
            </a:extLst>
          </p:cNvPr>
          <p:cNvPicPr>
            <a:picLocks noChangeAspect="1"/>
          </p:cNvPicPr>
          <p:nvPr/>
        </p:nvPicPr>
        <p:blipFill>
          <a:blip r:embed="rId5"/>
          <a:stretch>
            <a:fillRect/>
          </a:stretch>
        </p:blipFill>
        <p:spPr>
          <a:xfrm>
            <a:off x="8233345" y="1887815"/>
            <a:ext cx="2884704" cy="25366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793495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1069668" y="837912"/>
            <a:ext cx="6413156" cy="584775"/>
          </a:xfrm>
          <a:prstGeom prst="rect">
            <a:avLst/>
          </a:prstGeom>
          <a:noFill/>
        </p:spPr>
        <p:txBody>
          <a:bodyPr wrap="square">
            <a:spAutoFit/>
          </a:bodyPr>
          <a:lstStyle/>
          <a:p>
            <a:pPr>
              <a:tabLst>
                <a:tab pos="1386840" algn="l"/>
              </a:tabLst>
            </a:pP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e.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thưởng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4816270E-05C4-E86D-1CAA-177BE3A77997}"/>
              </a:ext>
            </a:extLst>
          </p:cNvPr>
          <p:cNvSpPr txBox="1"/>
          <p:nvPr/>
        </p:nvSpPr>
        <p:spPr>
          <a:xfrm>
            <a:off x="5539753" y="1826514"/>
            <a:ext cx="5279234" cy="1077218"/>
          </a:xfrm>
          <a:prstGeom prst="rect">
            <a:avLst/>
          </a:prstGeom>
          <a:noFill/>
        </p:spPr>
        <p:txBody>
          <a:bodyPr wrap="square">
            <a:spAutoFit/>
          </a:bodyPr>
          <a:lstStyle/>
          <a:p>
            <a:pPr>
              <a:tabLst>
                <a:tab pos="1386840" algn="l"/>
              </a:tabLst>
            </a:pP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Trực</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nhìn</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nhi</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6">
            <a:extLst>
              <a:ext uri="{FF2B5EF4-FFF2-40B4-BE49-F238E27FC236}">
                <a16:creationId xmlns:a16="http://schemas.microsoft.com/office/drawing/2014/main" id="{ED3FBA17-2778-3942-B6A4-4C297E6B8167}"/>
              </a:ext>
            </a:extLst>
          </p:cNvPr>
          <p:cNvSpPr>
            <a:spLocks noChangeArrowheads="1"/>
          </p:cNvSpPr>
          <p:nvPr/>
        </p:nvSpPr>
        <p:spPr bwMode="auto">
          <a:xfrm>
            <a:off x="935306" y="1512769"/>
            <a:ext cx="4566084" cy="4722931"/>
          </a:xfrm>
          <a:prstGeom prst="ellipse">
            <a:avLst/>
          </a:prstGeom>
          <a:noFill/>
          <a:ln w="9">
            <a:solidFill>
              <a:srgbClr val="1AA60F"/>
            </a:solidFill>
            <a:prstDash val="dash"/>
            <a:round/>
            <a:headEnd/>
            <a:tailEnd/>
          </a:ln>
          <a:extLst>
            <a:ext uri="{909E8E84-426E-40DD-AFC4-6F175D3DCCD1}">
              <a14:hiddenFill xmlns:a14="http://schemas.microsoft.com/office/drawing/2010/main">
                <a:solidFill>
                  <a:srgbClr val="FFFFFF"/>
                </a:solidFill>
              </a14:hiddenFill>
            </a:ext>
          </a:extLst>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sp>
        <p:nvSpPr>
          <p:cNvPr id="7" name="Oval 7">
            <a:extLst>
              <a:ext uri="{FF2B5EF4-FFF2-40B4-BE49-F238E27FC236}">
                <a16:creationId xmlns:a16="http://schemas.microsoft.com/office/drawing/2014/main" id="{DE98CD55-A02F-C9B8-5003-AAACD622B302}"/>
              </a:ext>
            </a:extLst>
          </p:cNvPr>
          <p:cNvSpPr>
            <a:spLocks noChangeArrowheads="1"/>
          </p:cNvSpPr>
          <p:nvPr/>
        </p:nvSpPr>
        <p:spPr bwMode="auto">
          <a:xfrm>
            <a:off x="660400" y="1571354"/>
            <a:ext cx="4450020" cy="4448734"/>
          </a:xfrm>
          <a:prstGeom prst="ellipse">
            <a:avLst/>
          </a:prstGeom>
          <a:solidFill>
            <a:srgbClr val="FFFFFF">
              <a:lumMod val="75000"/>
            </a:srgbClr>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pic>
        <p:nvPicPr>
          <p:cNvPr id="8" name="Picture 7">
            <a:extLst>
              <a:ext uri="{FF2B5EF4-FFF2-40B4-BE49-F238E27FC236}">
                <a16:creationId xmlns:a16="http://schemas.microsoft.com/office/drawing/2014/main" id="{6F4E9C3A-84D6-AD01-239B-E69507E06BD5}"/>
              </a:ext>
            </a:extLst>
          </p:cNvPr>
          <p:cNvPicPr>
            <a:picLocks noChangeAspect="1"/>
          </p:cNvPicPr>
          <p:nvPr/>
        </p:nvPicPr>
        <p:blipFill>
          <a:blip r:embed="rId3"/>
          <a:stretch>
            <a:fillRect/>
          </a:stretch>
        </p:blipFill>
        <p:spPr>
          <a:xfrm>
            <a:off x="622037" y="1571354"/>
            <a:ext cx="4373507" cy="4412292"/>
          </a:xfrm>
          <a:prstGeom prst="ellipse">
            <a:avLst/>
          </a:prstGeom>
          <a:ln>
            <a:noFill/>
          </a:ln>
          <a:effectLst>
            <a:softEdge rad="112500"/>
          </a:effectLst>
        </p:spPr>
      </p:pic>
      <p:sp>
        <p:nvSpPr>
          <p:cNvPr id="9" name="Hộp Văn bản 15">
            <a:extLst>
              <a:ext uri="{FF2B5EF4-FFF2-40B4-BE49-F238E27FC236}">
                <a16:creationId xmlns:a16="http://schemas.microsoft.com/office/drawing/2014/main" id="{9560A04A-8B92-F8A7-4A4F-17D3AC89F8A3}"/>
              </a:ext>
            </a:extLst>
          </p:cNvPr>
          <p:cNvSpPr txBox="1"/>
          <p:nvPr/>
        </p:nvSpPr>
        <p:spPr>
          <a:xfrm>
            <a:off x="6248248" y="3473817"/>
            <a:ext cx="4829486" cy="1077218"/>
          </a:xfrm>
          <a:prstGeom prst="rect">
            <a:avLst/>
          </a:prstGeom>
          <a:noFill/>
        </p:spPr>
        <p:txBody>
          <a:bodyPr wrap="square">
            <a:spAutoFit/>
          </a:bodyPr>
          <a:lstStyle/>
          <a:p>
            <a:pPr>
              <a:tabLst>
                <a:tab pos="1386840" algn="l"/>
              </a:tabLst>
            </a:pP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Ngắm</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đêm</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huyền</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ảo</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mộng</a:t>
            </a:r>
            <a:r>
              <a:rPr lang="en-US" sz="32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Hộp Văn bản 15">
            <a:extLst>
              <a:ext uri="{FF2B5EF4-FFF2-40B4-BE49-F238E27FC236}">
                <a16:creationId xmlns:a16="http://schemas.microsoft.com/office/drawing/2014/main" id="{0F6AF21C-03E1-39CB-EF12-1220D3C092BC}"/>
              </a:ext>
            </a:extLst>
          </p:cNvPr>
          <p:cNvSpPr txBox="1"/>
          <p:nvPr/>
        </p:nvSpPr>
        <p:spPr>
          <a:xfrm>
            <a:off x="5888722" y="5056882"/>
            <a:ext cx="5548537"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quyến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rũ</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7EB798F-7BBB-FE88-6E4C-E4AAFD1D62A3}"/>
              </a:ext>
            </a:extLst>
          </p:cNvPr>
          <p:cNvPicPr>
            <a:picLocks noChangeAspect="1"/>
          </p:cNvPicPr>
          <p:nvPr/>
        </p:nvPicPr>
        <p:blipFill>
          <a:blip r:embed="rId4"/>
          <a:stretch>
            <a:fillRect/>
          </a:stretch>
        </p:blipFill>
        <p:spPr>
          <a:xfrm>
            <a:off x="4769014" y="2175896"/>
            <a:ext cx="539799" cy="534980"/>
          </a:xfrm>
          <a:prstGeom prst="rect">
            <a:avLst/>
          </a:prstGeom>
        </p:spPr>
      </p:pic>
      <p:pic>
        <p:nvPicPr>
          <p:cNvPr id="13" name="Picture 12">
            <a:extLst>
              <a:ext uri="{FF2B5EF4-FFF2-40B4-BE49-F238E27FC236}">
                <a16:creationId xmlns:a16="http://schemas.microsoft.com/office/drawing/2014/main" id="{0E00906C-7036-B910-0D33-BC4DC1AE41B6}"/>
              </a:ext>
            </a:extLst>
          </p:cNvPr>
          <p:cNvPicPr>
            <a:picLocks noChangeAspect="1"/>
          </p:cNvPicPr>
          <p:nvPr/>
        </p:nvPicPr>
        <p:blipFill>
          <a:blip r:embed="rId4"/>
          <a:stretch>
            <a:fillRect/>
          </a:stretch>
        </p:blipFill>
        <p:spPr>
          <a:xfrm>
            <a:off x="5246037" y="3787705"/>
            <a:ext cx="539799" cy="534980"/>
          </a:xfrm>
          <a:prstGeom prst="rect">
            <a:avLst/>
          </a:prstGeom>
        </p:spPr>
      </p:pic>
      <p:sp>
        <p:nvSpPr>
          <p:cNvPr id="15" name="Rectangle: Rounded Corners 14">
            <a:extLst>
              <a:ext uri="{FF2B5EF4-FFF2-40B4-BE49-F238E27FC236}">
                <a16:creationId xmlns:a16="http://schemas.microsoft.com/office/drawing/2014/main" id="{8421110B-3BA0-261E-BA15-315C7361CD55}"/>
              </a:ext>
            </a:extLst>
          </p:cNvPr>
          <p:cNvSpPr/>
          <p:nvPr/>
        </p:nvSpPr>
        <p:spPr>
          <a:xfrm>
            <a:off x="5385326" y="1668907"/>
            <a:ext cx="5548536" cy="1342048"/>
          </a:xfrm>
          <a:prstGeom prst="roundRect">
            <a:avLst>
              <a:gd name="adj" fmla="val 5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7EC59A-C368-4270-9A20-95EA91342A92}"/>
              </a:ext>
            </a:extLst>
          </p:cNvPr>
          <p:cNvSpPr/>
          <p:nvPr/>
        </p:nvSpPr>
        <p:spPr>
          <a:xfrm>
            <a:off x="5963802" y="3362894"/>
            <a:ext cx="4679214" cy="1342048"/>
          </a:xfrm>
          <a:prstGeom prst="roundRect">
            <a:avLst>
              <a:gd name="adj" fmla="val 5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2D74191-9A85-8C61-37A8-58D7832D5F00}"/>
              </a:ext>
            </a:extLst>
          </p:cNvPr>
          <p:cNvPicPr>
            <a:picLocks noChangeAspect="1"/>
          </p:cNvPicPr>
          <p:nvPr/>
        </p:nvPicPr>
        <p:blipFill>
          <a:blip r:embed="rId5"/>
          <a:stretch>
            <a:fillRect/>
          </a:stretch>
        </p:blipFill>
        <p:spPr>
          <a:xfrm>
            <a:off x="4629056" y="5302373"/>
            <a:ext cx="1332092" cy="600508"/>
          </a:xfrm>
          <a:prstGeom prst="rect">
            <a:avLst/>
          </a:prstGeom>
        </p:spPr>
      </p:pic>
    </p:spTree>
    <p:extLst>
      <p:ext uri="{BB962C8B-B14F-4D97-AF65-F5344CB8AC3E}">
        <p14:creationId xmlns:p14="http://schemas.microsoft.com/office/powerpoint/2010/main" val="2881500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9" grpId="0"/>
      <p:bldP spid="10" grpId="0"/>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1">
            <a:extLst>
              <a:ext uri="{FF2B5EF4-FFF2-40B4-BE49-F238E27FC236}">
                <a16:creationId xmlns:a16="http://schemas.microsoft.com/office/drawing/2014/main" id="{42E8576B-1E12-E168-501D-6F1B96424A6B}"/>
              </a:ext>
            </a:extLst>
          </p:cNvPr>
          <p:cNvSpPr/>
          <p:nvPr/>
        </p:nvSpPr>
        <p:spPr>
          <a:xfrm flipH="1">
            <a:off x="-30875" y="3091590"/>
            <a:ext cx="2546302" cy="3294006"/>
          </a:xfrm>
          <a:custGeom>
            <a:avLst/>
            <a:gdLst/>
            <a:ahLst/>
            <a:cxnLst/>
            <a:rect l="l" t="t" r="r" b="b"/>
            <a:pathLst>
              <a:path w="3353562" h="4114800">
                <a:moveTo>
                  <a:pt x="0" y="0"/>
                </a:moveTo>
                <a:lnTo>
                  <a:pt x="3353562" y="0"/>
                </a:lnTo>
                <a:lnTo>
                  <a:pt x="335356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Nhóm 11">
            <a:extLst>
              <a:ext uri="{FF2B5EF4-FFF2-40B4-BE49-F238E27FC236}">
                <a16:creationId xmlns:a16="http://schemas.microsoft.com/office/drawing/2014/main" id="{5404A190-0A4A-EA6F-8289-8D2309EC6305}"/>
              </a:ext>
            </a:extLst>
          </p:cNvPr>
          <p:cNvGrpSpPr/>
          <p:nvPr/>
        </p:nvGrpSpPr>
        <p:grpSpPr>
          <a:xfrm>
            <a:off x="1043227" y="1468027"/>
            <a:ext cx="2431961" cy="2254927"/>
            <a:chOff x="2700857" y="1519881"/>
            <a:chExt cx="2431961" cy="2254927"/>
          </a:xfrm>
        </p:grpSpPr>
        <p:sp>
          <p:nvSpPr>
            <p:cNvPr id="3" name="Freeform 13">
              <a:extLst>
                <a:ext uri="{FF2B5EF4-FFF2-40B4-BE49-F238E27FC236}">
                  <a16:creationId xmlns:a16="http://schemas.microsoft.com/office/drawing/2014/main" id="{121A118A-72B9-236B-8F2B-4A93595E20BF}"/>
                </a:ext>
              </a:extLst>
            </p:cNvPr>
            <p:cNvSpPr/>
            <p:nvPr/>
          </p:nvSpPr>
          <p:spPr>
            <a:xfrm>
              <a:off x="2700857" y="1519881"/>
              <a:ext cx="2431961" cy="2254927"/>
            </a:xfrm>
            <a:custGeom>
              <a:avLst/>
              <a:gdLst/>
              <a:ahLst/>
              <a:cxnLst/>
              <a:rect l="l" t="t" r="r" b="b"/>
              <a:pathLst>
                <a:path w="2853250" h="2642822">
                  <a:moveTo>
                    <a:pt x="0" y="0"/>
                  </a:moveTo>
                  <a:lnTo>
                    <a:pt x="2853249" y="0"/>
                  </a:lnTo>
                  <a:lnTo>
                    <a:pt x="2853249" y="2642822"/>
                  </a:lnTo>
                  <a:lnTo>
                    <a:pt x="0" y="2642822"/>
                  </a:lnTo>
                  <a:lnTo>
                    <a:pt x="0" y="0"/>
                  </a:lnTo>
                  <a:close/>
                </a:path>
              </a:pathLst>
            </a:custGeom>
            <a:blipFill>
              <a:blip r:embed="rId5"/>
              <a:stretch>
                <a:fillRect/>
              </a:stretch>
            </a:blipFill>
          </p:spPr>
        </p:sp>
        <p:sp>
          <p:nvSpPr>
            <p:cNvPr id="7" name="Hộp Văn bản 6">
              <a:extLst>
                <a:ext uri="{FF2B5EF4-FFF2-40B4-BE49-F238E27FC236}">
                  <a16:creationId xmlns:a16="http://schemas.microsoft.com/office/drawing/2014/main" id="{57086019-2CDA-F8CA-B33F-E7F682C234DE}"/>
                </a:ext>
              </a:extLst>
            </p:cNvPr>
            <p:cNvSpPr txBox="1"/>
            <p:nvPr/>
          </p:nvSpPr>
          <p:spPr>
            <a:xfrm>
              <a:off x="3077429" y="2108735"/>
              <a:ext cx="1649627" cy="1077218"/>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Dãy</a:t>
              </a:r>
              <a:r>
                <a:rPr lang="en-US" sz="3200" b="1" dirty="0">
                  <a:latin typeface="Times New Roman" panose="02020603050405020304" pitchFamily="18" charset="0"/>
                  <a:cs typeface="Times New Roman" panose="02020603050405020304" pitchFamily="18" charset="0"/>
                </a:rPr>
                <a:t> </a:t>
              </a:r>
            </a:p>
            <a:p>
              <a:pPr algn="ctr"/>
              <a:r>
                <a:rPr lang="en-US" sz="3200" b="1" dirty="0" err="1">
                  <a:latin typeface="Times New Roman" panose="02020603050405020304" pitchFamily="18" charset="0"/>
                  <a:cs typeface="Times New Roman" panose="02020603050405020304" pitchFamily="18" charset="0"/>
                </a:rPr>
                <a:t>ngoài</a:t>
              </a:r>
              <a:endParaRPr lang="en-US" sz="3200" dirty="0">
                <a:latin typeface="Times New Roman" panose="02020603050405020304" pitchFamily="18" charset="0"/>
                <a:cs typeface="Times New Roman" panose="02020603050405020304" pitchFamily="18" charset="0"/>
              </a:endParaRPr>
            </a:p>
          </p:txBody>
        </p:sp>
      </p:grpSp>
      <p:sp>
        <p:nvSpPr>
          <p:cNvPr id="11" name="Hộp Văn bản 10">
            <a:extLst>
              <a:ext uri="{FF2B5EF4-FFF2-40B4-BE49-F238E27FC236}">
                <a16:creationId xmlns:a16="http://schemas.microsoft.com/office/drawing/2014/main" id="{E7F3F308-6AC5-497E-6474-3B842C8FFBFD}"/>
              </a:ext>
            </a:extLst>
          </p:cNvPr>
          <p:cNvSpPr txBox="1"/>
          <p:nvPr/>
        </p:nvSpPr>
        <p:spPr>
          <a:xfrm>
            <a:off x="3475188" y="1734729"/>
            <a:ext cx="7119904" cy="1736646"/>
          </a:xfrm>
          <a:prstGeom prst="roundRect">
            <a:avLst/>
          </a:prstGeom>
          <a:ln w="28575">
            <a:solidFill>
              <a:srgbClr val="17D0F7"/>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i="1" dirty="0" err="1">
                <a:latin typeface="Times New Roman" panose="02020603050405020304" pitchFamily="18" charset="0"/>
                <a:cs typeface="Times New Roman" panose="02020603050405020304" pitchFamily="18" charset="0"/>
              </a:rPr>
              <a:t>Nhận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nvGrpSpPr>
          <p:cNvPr id="13" name="Nhóm 12">
            <a:extLst>
              <a:ext uri="{FF2B5EF4-FFF2-40B4-BE49-F238E27FC236}">
                <a16:creationId xmlns:a16="http://schemas.microsoft.com/office/drawing/2014/main" id="{762828E4-3784-726E-4039-B291AFEE562D}"/>
              </a:ext>
            </a:extLst>
          </p:cNvPr>
          <p:cNvGrpSpPr/>
          <p:nvPr/>
        </p:nvGrpSpPr>
        <p:grpSpPr>
          <a:xfrm>
            <a:off x="2427437" y="3722953"/>
            <a:ext cx="2431961" cy="2254927"/>
            <a:chOff x="2700857" y="1519881"/>
            <a:chExt cx="2431961" cy="2254927"/>
          </a:xfrm>
        </p:grpSpPr>
        <p:sp>
          <p:nvSpPr>
            <p:cNvPr id="14" name="Freeform 13">
              <a:extLst>
                <a:ext uri="{FF2B5EF4-FFF2-40B4-BE49-F238E27FC236}">
                  <a16:creationId xmlns:a16="http://schemas.microsoft.com/office/drawing/2014/main" id="{2D9F4DF8-2086-04C1-034A-1894B0793195}"/>
                </a:ext>
              </a:extLst>
            </p:cNvPr>
            <p:cNvSpPr/>
            <p:nvPr/>
          </p:nvSpPr>
          <p:spPr>
            <a:xfrm>
              <a:off x="2700857" y="1519881"/>
              <a:ext cx="2431961" cy="2254927"/>
            </a:xfrm>
            <a:custGeom>
              <a:avLst/>
              <a:gdLst/>
              <a:ahLst/>
              <a:cxnLst/>
              <a:rect l="l" t="t" r="r" b="b"/>
              <a:pathLst>
                <a:path w="2853250" h="2642822">
                  <a:moveTo>
                    <a:pt x="0" y="0"/>
                  </a:moveTo>
                  <a:lnTo>
                    <a:pt x="2853249" y="0"/>
                  </a:lnTo>
                  <a:lnTo>
                    <a:pt x="2853249" y="2642822"/>
                  </a:lnTo>
                  <a:lnTo>
                    <a:pt x="0" y="2642822"/>
                  </a:lnTo>
                  <a:lnTo>
                    <a:pt x="0" y="0"/>
                  </a:lnTo>
                  <a:close/>
                </a:path>
              </a:pathLst>
            </a:custGeom>
            <a:blipFill>
              <a:blip r:embed="rId5"/>
              <a:stretch>
                <a:fillRect/>
              </a:stretch>
            </a:blipFill>
          </p:spPr>
        </p:sp>
        <p:sp>
          <p:nvSpPr>
            <p:cNvPr id="15" name="Hộp Văn bản 14">
              <a:extLst>
                <a:ext uri="{FF2B5EF4-FFF2-40B4-BE49-F238E27FC236}">
                  <a16:creationId xmlns:a16="http://schemas.microsoft.com/office/drawing/2014/main" id="{52180BDD-E30E-6368-C625-D84CE47C5730}"/>
                </a:ext>
              </a:extLst>
            </p:cNvPr>
            <p:cNvSpPr txBox="1"/>
            <p:nvPr/>
          </p:nvSpPr>
          <p:spPr>
            <a:xfrm>
              <a:off x="3077429" y="2108735"/>
              <a:ext cx="1649627" cy="1077218"/>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Dãy</a:t>
              </a:r>
              <a:r>
                <a:rPr lang="en-US" sz="3200" b="1" dirty="0">
                  <a:latin typeface="Times New Roman" panose="02020603050405020304" pitchFamily="18" charset="0"/>
                  <a:cs typeface="Times New Roman" panose="02020603050405020304" pitchFamily="18" charset="0"/>
                </a:rPr>
                <a:t> </a:t>
              </a:r>
            </a:p>
            <a:p>
              <a:pPr algn="ctr"/>
              <a:r>
                <a:rPr lang="en-US" sz="3200" b="1" dirty="0" err="1">
                  <a:latin typeface="Times New Roman" panose="02020603050405020304" pitchFamily="18" charset="0"/>
                  <a:cs typeface="Times New Roman" panose="02020603050405020304" pitchFamily="18" charset="0"/>
                </a:rPr>
                <a:t>trong</a:t>
              </a:r>
              <a:endParaRPr lang="en-US" sz="3200" dirty="0">
                <a:latin typeface="Times New Roman" panose="02020603050405020304" pitchFamily="18" charset="0"/>
                <a:cs typeface="Times New Roman" panose="02020603050405020304" pitchFamily="18" charset="0"/>
              </a:endParaRPr>
            </a:p>
          </p:txBody>
        </p:sp>
      </p:grpSp>
      <p:sp>
        <p:nvSpPr>
          <p:cNvPr id="17" name="Hộp Văn bản 16">
            <a:extLst>
              <a:ext uri="{FF2B5EF4-FFF2-40B4-BE49-F238E27FC236}">
                <a16:creationId xmlns:a16="http://schemas.microsoft.com/office/drawing/2014/main" id="{F8C8229B-2FC6-B214-F95C-FB6142AFBA29}"/>
              </a:ext>
            </a:extLst>
          </p:cNvPr>
          <p:cNvSpPr txBox="1"/>
          <p:nvPr/>
        </p:nvSpPr>
        <p:spPr>
          <a:xfrm>
            <a:off x="4868871" y="4100043"/>
            <a:ext cx="6431792" cy="1736646"/>
          </a:xfrm>
          <a:prstGeom prst="roundRect">
            <a:avLst/>
          </a:prstGeom>
          <a:ln w="28575">
            <a:solidFill>
              <a:srgbClr val="17D0F7"/>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i="1" dirty="0" err="1">
                <a:latin typeface="Times New Roman" panose="02020603050405020304" pitchFamily="18" charset="0"/>
                <a:cs typeface="Times New Roman" panose="02020603050405020304" pitchFamily="18" charset="0"/>
              </a:rPr>
              <a:t>Chỉ</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yếu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tố</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biểu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luận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9" name="Freeform 17">
            <a:extLst>
              <a:ext uri="{FF2B5EF4-FFF2-40B4-BE49-F238E27FC236}">
                <a16:creationId xmlns:a16="http://schemas.microsoft.com/office/drawing/2014/main" id="{4D15008A-DE13-E69D-11F4-82C9140EEB91}"/>
              </a:ext>
            </a:extLst>
          </p:cNvPr>
          <p:cNvSpPr/>
          <p:nvPr/>
        </p:nvSpPr>
        <p:spPr>
          <a:xfrm>
            <a:off x="10219265" y="2163794"/>
            <a:ext cx="1335588" cy="1261076"/>
          </a:xfrm>
          <a:custGeom>
            <a:avLst/>
            <a:gdLst/>
            <a:ahLst/>
            <a:cxnLst/>
            <a:rect l="l" t="t" r="r" b="b"/>
            <a:pathLst>
              <a:path w="2994824" h="2541857">
                <a:moveTo>
                  <a:pt x="0" y="0"/>
                </a:moveTo>
                <a:lnTo>
                  <a:pt x="2994824" y="0"/>
                </a:lnTo>
                <a:lnTo>
                  <a:pt x="2994824" y="2541857"/>
                </a:lnTo>
                <a:lnTo>
                  <a:pt x="0" y="2541857"/>
                </a:lnTo>
                <a:lnTo>
                  <a:pt x="0" y="0"/>
                </a:lnTo>
                <a:close/>
              </a:path>
            </a:pathLst>
          </a:custGeom>
          <a:blipFill>
            <a:blip r:embed="rId6"/>
            <a:stretch>
              <a:fillRect/>
            </a:stretch>
          </a:blipFill>
        </p:spPr>
      </p:sp>
      <p:sp>
        <p:nvSpPr>
          <p:cNvPr id="4" name="Rectangle: Rounded Corners 3">
            <a:extLst>
              <a:ext uri="{FF2B5EF4-FFF2-40B4-BE49-F238E27FC236}">
                <a16:creationId xmlns:a16="http://schemas.microsoft.com/office/drawing/2014/main" id="{2C3F80B1-D0B7-D54D-0039-1F67DE52122C}"/>
              </a:ext>
            </a:extLst>
          </p:cNvPr>
          <p:cNvSpPr/>
          <p:nvPr/>
        </p:nvSpPr>
        <p:spPr>
          <a:xfrm>
            <a:off x="498735" y="320814"/>
            <a:ext cx="11181830" cy="707886"/>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D80B1556-D285-9EA2-58A4-3EA0F231102D}"/>
              </a:ext>
            </a:extLst>
          </p:cNvPr>
          <p:cNvSpPr txBox="1"/>
          <p:nvPr/>
        </p:nvSpPr>
        <p:spPr>
          <a:xfrm>
            <a:off x="817082" y="225957"/>
            <a:ext cx="9538265" cy="754374"/>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xứ</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1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25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7">
            <a:extLst>
              <a:ext uri="{FF2B5EF4-FFF2-40B4-BE49-F238E27FC236}">
                <a16:creationId xmlns:a16="http://schemas.microsoft.com/office/drawing/2014/main" id="{4D15008A-DE13-E69D-11F4-82C9140EEB91}"/>
              </a:ext>
            </a:extLst>
          </p:cNvPr>
          <p:cNvSpPr/>
          <p:nvPr/>
        </p:nvSpPr>
        <p:spPr>
          <a:xfrm>
            <a:off x="10366057" y="1028700"/>
            <a:ext cx="1001145" cy="932952"/>
          </a:xfrm>
          <a:custGeom>
            <a:avLst/>
            <a:gdLst/>
            <a:ahLst/>
            <a:cxnLst/>
            <a:rect l="l" t="t" r="r" b="b"/>
            <a:pathLst>
              <a:path w="2994824" h="2541857">
                <a:moveTo>
                  <a:pt x="0" y="0"/>
                </a:moveTo>
                <a:lnTo>
                  <a:pt x="2994824" y="0"/>
                </a:lnTo>
                <a:lnTo>
                  <a:pt x="2994824" y="2541857"/>
                </a:lnTo>
                <a:lnTo>
                  <a:pt x="0" y="2541857"/>
                </a:lnTo>
                <a:lnTo>
                  <a:pt x="0" y="0"/>
                </a:lnTo>
                <a:close/>
              </a:path>
            </a:pathLst>
          </a:custGeom>
          <a:blipFill>
            <a:blip r:embed="rId3"/>
            <a:stretch>
              <a:fillRect/>
            </a:stretch>
          </a:blipFill>
        </p:spPr>
      </p:sp>
      <p:grpSp>
        <p:nvGrpSpPr>
          <p:cNvPr id="22" name="Group 21">
            <a:extLst>
              <a:ext uri="{FF2B5EF4-FFF2-40B4-BE49-F238E27FC236}">
                <a16:creationId xmlns:a16="http://schemas.microsoft.com/office/drawing/2014/main" id="{C6771F26-3191-7B98-9E05-0634BA4F8F3D}"/>
              </a:ext>
            </a:extLst>
          </p:cNvPr>
          <p:cNvGrpSpPr/>
          <p:nvPr/>
        </p:nvGrpSpPr>
        <p:grpSpPr>
          <a:xfrm>
            <a:off x="1011597" y="2071517"/>
            <a:ext cx="4476256" cy="1676904"/>
            <a:chOff x="1011597" y="2071517"/>
            <a:chExt cx="4476256" cy="1676904"/>
          </a:xfrm>
        </p:grpSpPr>
        <p:sp>
          <p:nvSpPr>
            <p:cNvPr id="14" name="Freeform: Shape 13">
              <a:extLst>
                <a:ext uri="{FF2B5EF4-FFF2-40B4-BE49-F238E27FC236}">
                  <a16:creationId xmlns:a16="http://schemas.microsoft.com/office/drawing/2014/main" id="{5A7EE868-0765-15A0-B552-7F10B43C4E60}"/>
                </a:ext>
              </a:extLst>
            </p:cNvPr>
            <p:cNvSpPr/>
            <p:nvPr/>
          </p:nvSpPr>
          <p:spPr>
            <a:xfrm>
              <a:off x="1201632" y="2486928"/>
              <a:ext cx="4286221" cy="1261493"/>
            </a:xfrm>
            <a:custGeom>
              <a:avLst/>
              <a:gdLst>
                <a:gd name="connsiteX0" fmla="*/ 0 w 4036780"/>
                <a:gd name="connsiteY0" fmla="*/ 0 h 1261493"/>
                <a:gd name="connsiteX1" fmla="*/ 4036780 w 4036780"/>
                <a:gd name="connsiteY1" fmla="*/ 0 h 1261493"/>
                <a:gd name="connsiteX2" fmla="*/ 4036780 w 4036780"/>
                <a:gd name="connsiteY2" fmla="*/ 1261493 h 1261493"/>
                <a:gd name="connsiteX3" fmla="*/ 0 w 4036780"/>
                <a:gd name="connsiteY3" fmla="*/ 1261493 h 1261493"/>
                <a:gd name="connsiteX4" fmla="*/ 0 w 4036780"/>
                <a:gd name="connsiteY4" fmla="*/ 0 h 12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780" h="1261493">
                  <a:moveTo>
                    <a:pt x="0" y="0"/>
                  </a:moveTo>
                  <a:lnTo>
                    <a:pt x="4036780" y="0"/>
                  </a:lnTo>
                  <a:lnTo>
                    <a:pt x="4036780" y="1261493"/>
                  </a:lnTo>
                  <a:lnTo>
                    <a:pt x="0" y="1261493"/>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4452" tIns="91440" rIns="91440" bIns="91440" numCol="1" spcCol="1270" anchor="ctr" anchorCtr="0">
              <a:noAutofit/>
            </a:bodyPr>
            <a:lstStyle/>
            <a:p>
              <a:pPr marL="0" lvl="0" indent="0" algn="l" defTabSz="1066800">
                <a:lnSpc>
                  <a:spcPct val="90000"/>
                </a:lnSpc>
                <a:spcBef>
                  <a:spcPct val="0"/>
                </a:spcBef>
                <a:spcAft>
                  <a:spcPct val="35000"/>
                </a:spcAft>
                <a:buNone/>
              </a:pPr>
              <a:r>
                <a:rPr lang="vi-VN" sz="2400" kern="1200">
                  <a:latin typeface="Times New Roman" panose="02020603050405020304" pitchFamily="18" charset="0"/>
                  <a:cs typeface="Times New Roman" panose="02020603050405020304" pitchFamily="18" charset="0"/>
                </a:rPr>
                <a:t>Tác giả ca ngợi vẻ đẹp tinh thần đằm thắm, thiết tha của con người xứ Huế.</a:t>
              </a:r>
              <a:endParaRPr lang="en-US" sz="2400" kern="120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F55138D-81C3-5D00-EC6D-B97AC1415363}"/>
                </a:ext>
              </a:extLst>
            </p:cNvPr>
            <p:cNvSpPr/>
            <p:nvPr/>
          </p:nvSpPr>
          <p:spPr>
            <a:xfrm>
              <a:off x="1011597" y="2071517"/>
              <a:ext cx="937610" cy="1324568"/>
            </a:xfrm>
            <a:prstGeom prst="rect">
              <a:avLst/>
            </a:prstGeom>
            <a:blipFill rotWithShape="1">
              <a:blip r:embed="rId4"/>
              <a:srcRect/>
              <a:stretch>
                <a:fillRect l="-63000" r="-6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23" name="Group 22">
            <a:extLst>
              <a:ext uri="{FF2B5EF4-FFF2-40B4-BE49-F238E27FC236}">
                <a16:creationId xmlns:a16="http://schemas.microsoft.com/office/drawing/2014/main" id="{5A94E067-D2AD-DED3-6903-CB5DBC85EDAC}"/>
              </a:ext>
            </a:extLst>
          </p:cNvPr>
          <p:cNvGrpSpPr/>
          <p:nvPr/>
        </p:nvGrpSpPr>
        <p:grpSpPr>
          <a:xfrm>
            <a:off x="5602936" y="2160340"/>
            <a:ext cx="5577466" cy="1588081"/>
            <a:chOff x="5602936" y="2160340"/>
            <a:chExt cx="5577466" cy="1588081"/>
          </a:xfrm>
        </p:grpSpPr>
        <p:sp>
          <p:nvSpPr>
            <p:cNvPr id="16" name="Freeform: Shape 15">
              <a:extLst>
                <a:ext uri="{FF2B5EF4-FFF2-40B4-BE49-F238E27FC236}">
                  <a16:creationId xmlns:a16="http://schemas.microsoft.com/office/drawing/2014/main" id="{53289FBC-A845-2040-D2CC-034242C44063}"/>
                </a:ext>
              </a:extLst>
            </p:cNvPr>
            <p:cNvSpPr/>
            <p:nvPr/>
          </p:nvSpPr>
          <p:spPr>
            <a:xfrm>
              <a:off x="5819135" y="2486928"/>
              <a:ext cx="5361267" cy="1261493"/>
            </a:xfrm>
            <a:custGeom>
              <a:avLst/>
              <a:gdLst>
                <a:gd name="connsiteX0" fmla="*/ 0 w 5148388"/>
                <a:gd name="connsiteY0" fmla="*/ 0 h 1261493"/>
                <a:gd name="connsiteX1" fmla="*/ 5148388 w 5148388"/>
                <a:gd name="connsiteY1" fmla="*/ 0 h 1261493"/>
                <a:gd name="connsiteX2" fmla="*/ 5148388 w 5148388"/>
                <a:gd name="connsiteY2" fmla="*/ 1261493 h 1261493"/>
                <a:gd name="connsiteX3" fmla="*/ 0 w 5148388"/>
                <a:gd name="connsiteY3" fmla="*/ 1261493 h 1261493"/>
                <a:gd name="connsiteX4" fmla="*/ 0 w 5148388"/>
                <a:gd name="connsiteY4" fmla="*/ 0 h 12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8388" h="1261493">
                  <a:moveTo>
                    <a:pt x="0" y="0"/>
                  </a:moveTo>
                  <a:lnTo>
                    <a:pt x="5148388" y="0"/>
                  </a:lnTo>
                  <a:lnTo>
                    <a:pt x="5148388" y="1261493"/>
                  </a:lnTo>
                  <a:lnTo>
                    <a:pt x="0" y="1261493"/>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4452" tIns="91440" rIns="91440" bIns="91440" numCol="1" spcCol="1270" anchor="ctr" anchorCtr="0">
              <a:noAutofit/>
            </a:bodyPr>
            <a:lstStyle/>
            <a:p>
              <a:pPr marL="0" lvl="0" indent="0" algn="l"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Thể hiện sự hiểu biết sâu sắc về ca Huế và bày tỏ tình cảm yêu mến, tự hào về một sản phẩm văn hoá độc đáo – ca Huế.</a:t>
              </a:r>
              <a:endParaRPr lang="en-US" sz="2400" kern="12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6E0EDAA-AF20-C3AA-F6D7-3B7D1BD328DF}"/>
                </a:ext>
              </a:extLst>
            </p:cNvPr>
            <p:cNvSpPr/>
            <p:nvPr/>
          </p:nvSpPr>
          <p:spPr>
            <a:xfrm>
              <a:off x="5602936" y="2160340"/>
              <a:ext cx="937610" cy="1324568"/>
            </a:xfrm>
            <a:prstGeom prst="rect">
              <a:avLst/>
            </a:prstGeom>
            <a:blipFill rotWithShape="1">
              <a:blip r:embed="rId5"/>
              <a:srcRect/>
              <a:stretch>
                <a:fillRect l="-84000" r="-84000"/>
              </a:stretch>
            </a:blipFill>
          </p:spPr>
          <p:style>
            <a:lnRef idx="2">
              <a:schemeClr val="lt1">
                <a:hueOff val="0"/>
                <a:satOff val="0"/>
                <a:lumOff val="0"/>
                <a:alphaOff val="0"/>
              </a:schemeClr>
            </a:lnRef>
            <a:fillRef idx="1">
              <a:scrgbClr r="0" g="0" b="0"/>
            </a:fillRef>
            <a:effectRef idx="0">
              <a:schemeClr val="accent2">
                <a:tint val="50000"/>
                <a:hueOff val="-440331"/>
                <a:satOff val="-38085"/>
                <a:lumOff val="-381"/>
                <a:alphaOff val="0"/>
              </a:schemeClr>
            </a:effectRef>
            <a:fontRef idx="minor">
              <a:schemeClr val="lt1">
                <a:hueOff val="0"/>
                <a:satOff val="0"/>
                <a:lumOff val="0"/>
                <a:alphaOff val="0"/>
              </a:schemeClr>
            </a:fontRef>
          </p:style>
        </p:sp>
      </p:grpSp>
      <p:grpSp>
        <p:nvGrpSpPr>
          <p:cNvPr id="24" name="Group 23">
            <a:extLst>
              <a:ext uri="{FF2B5EF4-FFF2-40B4-BE49-F238E27FC236}">
                <a16:creationId xmlns:a16="http://schemas.microsoft.com/office/drawing/2014/main" id="{F1E7AE23-EEC9-A986-4337-3FD2F250E2B5}"/>
              </a:ext>
            </a:extLst>
          </p:cNvPr>
          <p:cNvGrpSpPr/>
          <p:nvPr/>
        </p:nvGrpSpPr>
        <p:grpSpPr>
          <a:xfrm>
            <a:off x="3145438" y="4016449"/>
            <a:ext cx="5921351" cy="1497698"/>
            <a:chOff x="3145438" y="4016449"/>
            <a:chExt cx="5921351" cy="1497698"/>
          </a:xfrm>
        </p:grpSpPr>
        <p:sp>
          <p:nvSpPr>
            <p:cNvPr id="20" name="Freeform: Shape 19">
              <a:extLst>
                <a:ext uri="{FF2B5EF4-FFF2-40B4-BE49-F238E27FC236}">
                  <a16:creationId xmlns:a16="http://schemas.microsoft.com/office/drawing/2014/main" id="{A15D0A80-2E6A-F8AD-EB1D-A229BA6643C9}"/>
                </a:ext>
              </a:extLst>
            </p:cNvPr>
            <p:cNvSpPr/>
            <p:nvPr/>
          </p:nvSpPr>
          <p:spPr>
            <a:xfrm>
              <a:off x="3395728" y="4252654"/>
              <a:ext cx="5671061" cy="1261493"/>
            </a:xfrm>
            <a:custGeom>
              <a:avLst/>
              <a:gdLst>
                <a:gd name="connsiteX0" fmla="*/ 0 w 4927617"/>
                <a:gd name="connsiteY0" fmla="*/ 0 h 1261493"/>
                <a:gd name="connsiteX1" fmla="*/ 4927617 w 4927617"/>
                <a:gd name="connsiteY1" fmla="*/ 0 h 1261493"/>
                <a:gd name="connsiteX2" fmla="*/ 4927617 w 4927617"/>
                <a:gd name="connsiteY2" fmla="*/ 1261493 h 1261493"/>
                <a:gd name="connsiteX3" fmla="*/ 0 w 4927617"/>
                <a:gd name="connsiteY3" fmla="*/ 1261493 h 1261493"/>
                <a:gd name="connsiteX4" fmla="*/ 0 w 4927617"/>
                <a:gd name="connsiteY4" fmla="*/ 0 h 12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17" h="1261493">
                  <a:moveTo>
                    <a:pt x="0" y="0"/>
                  </a:moveTo>
                  <a:lnTo>
                    <a:pt x="4927617" y="0"/>
                  </a:lnTo>
                  <a:lnTo>
                    <a:pt x="4927617" y="1261493"/>
                  </a:lnTo>
                  <a:lnTo>
                    <a:pt x="0" y="1261493"/>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445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nâng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niu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trọng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ý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di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quê</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415738E-3B9B-F5FB-E796-9B34CAA2700D}"/>
                </a:ext>
              </a:extLst>
            </p:cNvPr>
            <p:cNvSpPr/>
            <p:nvPr/>
          </p:nvSpPr>
          <p:spPr>
            <a:xfrm>
              <a:off x="3145438" y="4016449"/>
              <a:ext cx="937610" cy="1324568"/>
            </a:xfrm>
            <a:prstGeom prst="rect">
              <a:avLst/>
            </a:prstGeom>
            <a:blipFill rotWithShape="1">
              <a:blip r:embed="rId6"/>
              <a:srcRect/>
              <a:stretch>
                <a:fillRect l="-63000" r="-63000"/>
              </a:stretch>
            </a:blipFill>
          </p:spPr>
          <p:style>
            <a:lnRef idx="2">
              <a:schemeClr val="lt1">
                <a:hueOff val="0"/>
                <a:satOff val="0"/>
                <a:lumOff val="0"/>
                <a:alphaOff val="0"/>
              </a:schemeClr>
            </a:lnRef>
            <a:fillRef idx="1">
              <a:scrgbClr r="0" g="0" b="0"/>
            </a:fillRef>
            <a:effectRef idx="0">
              <a:schemeClr val="accent2">
                <a:tint val="50000"/>
                <a:hueOff val="-880662"/>
                <a:satOff val="-76170"/>
                <a:lumOff val="-762"/>
                <a:alphaOff val="0"/>
              </a:schemeClr>
            </a:effectRef>
            <a:fontRef idx="minor">
              <a:schemeClr val="lt1">
                <a:hueOff val="0"/>
                <a:satOff val="0"/>
                <a:lumOff val="0"/>
                <a:alphaOff val="0"/>
              </a:schemeClr>
            </a:fontRef>
          </p:style>
        </p:sp>
      </p:grpSp>
      <p:sp>
        <p:nvSpPr>
          <p:cNvPr id="25" name="Rectangle: Rounded Corners 24">
            <a:extLst>
              <a:ext uri="{FF2B5EF4-FFF2-40B4-BE49-F238E27FC236}">
                <a16:creationId xmlns:a16="http://schemas.microsoft.com/office/drawing/2014/main" id="{3FC312ED-C258-39BB-B623-54B65C66363A}"/>
              </a:ext>
            </a:extLst>
          </p:cNvPr>
          <p:cNvSpPr/>
          <p:nvPr/>
        </p:nvSpPr>
        <p:spPr>
          <a:xfrm>
            <a:off x="498735" y="320814"/>
            <a:ext cx="11181830" cy="707886"/>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4">
            <a:extLst>
              <a:ext uri="{FF2B5EF4-FFF2-40B4-BE49-F238E27FC236}">
                <a16:creationId xmlns:a16="http://schemas.microsoft.com/office/drawing/2014/main" id="{D58A1DCC-B0A7-A5AB-2835-B19C1F767118}"/>
              </a:ext>
            </a:extLst>
          </p:cNvPr>
          <p:cNvSpPr txBox="1"/>
          <p:nvPr/>
        </p:nvSpPr>
        <p:spPr>
          <a:xfrm>
            <a:off x="1415035" y="221612"/>
            <a:ext cx="9313412" cy="740652"/>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xứ</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652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E2F1C43-7E22-2CD9-FE97-6AEBD393E6B4}"/>
              </a:ext>
            </a:extLst>
          </p:cNvPr>
          <p:cNvGrpSpPr/>
          <p:nvPr/>
        </p:nvGrpSpPr>
        <p:grpSpPr>
          <a:xfrm>
            <a:off x="1227660" y="3577680"/>
            <a:ext cx="2742939" cy="1625720"/>
            <a:chOff x="1251004" y="3577680"/>
            <a:chExt cx="2742939" cy="1625720"/>
          </a:xfrm>
        </p:grpSpPr>
        <p:sp>
          <p:nvSpPr>
            <p:cNvPr id="8" name="Arrow: Chevron 7">
              <a:extLst>
                <a:ext uri="{FF2B5EF4-FFF2-40B4-BE49-F238E27FC236}">
                  <a16:creationId xmlns:a16="http://schemas.microsoft.com/office/drawing/2014/main" id="{4C783E78-B0A3-07C0-96BB-E622A224CA50}"/>
                </a:ext>
              </a:extLst>
            </p:cNvPr>
            <p:cNvSpPr/>
            <p:nvPr/>
          </p:nvSpPr>
          <p:spPr>
            <a:xfrm>
              <a:off x="1251004" y="3577680"/>
              <a:ext cx="2037268" cy="786385"/>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30A4C161-C881-9EE1-6475-1225F18CE633}"/>
                </a:ext>
              </a:extLst>
            </p:cNvPr>
            <p:cNvSpPr/>
            <p:nvPr/>
          </p:nvSpPr>
          <p:spPr>
            <a:xfrm>
              <a:off x="1603948" y="3774277"/>
              <a:ext cx="2389995" cy="1429123"/>
            </a:xfrm>
            <a:custGeom>
              <a:avLst/>
              <a:gdLst>
                <a:gd name="connsiteX0" fmla="*/ 0 w 1720360"/>
                <a:gd name="connsiteY0" fmla="*/ 78639 h 786385"/>
                <a:gd name="connsiteX1" fmla="*/ 78639 w 1720360"/>
                <a:gd name="connsiteY1" fmla="*/ 0 h 786385"/>
                <a:gd name="connsiteX2" fmla="*/ 1641722 w 1720360"/>
                <a:gd name="connsiteY2" fmla="*/ 0 h 786385"/>
                <a:gd name="connsiteX3" fmla="*/ 1720361 w 1720360"/>
                <a:gd name="connsiteY3" fmla="*/ 78639 h 786385"/>
                <a:gd name="connsiteX4" fmla="*/ 1720360 w 1720360"/>
                <a:gd name="connsiteY4" fmla="*/ 707747 h 786385"/>
                <a:gd name="connsiteX5" fmla="*/ 1641721 w 1720360"/>
                <a:gd name="connsiteY5" fmla="*/ 786386 h 786385"/>
                <a:gd name="connsiteX6" fmla="*/ 78639 w 1720360"/>
                <a:gd name="connsiteY6" fmla="*/ 786385 h 786385"/>
                <a:gd name="connsiteX7" fmla="*/ 0 w 1720360"/>
                <a:gd name="connsiteY7" fmla="*/ 707746 h 786385"/>
                <a:gd name="connsiteX8" fmla="*/ 0 w 1720360"/>
                <a:gd name="connsiteY8" fmla="*/ 78639 h 78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360" h="786385">
                  <a:moveTo>
                    <a:pt x="0" y="78639"/>
                  </a:moveTo>
                  <a:cubicBezTo>
                    <a:pt x="0" y="35208"/>
                    <a:pt x="35208" y="0"/>
                    <a:pt x="78639" y="0"/>
                  </a:cubicBezTo>
                  <a:lnTo>
                    <a:pt x="1641722" y="0"/>
                  </a:lnTo>
                  <a:cubicBezTo>
                    <a:pt x="1685153" y="0"/>
                    <a:pt x="1720361" y="35208"/>
                    <a:pt x="1720361" y="78639"/>
                  </a:cubicBezTo>
                  <a:cubicBezTo>
                    <a:pt x="1720361" y="288342"/>
                    <a:pt x="1720360" y="498044"/>
                    <a:pt x="1720360" y="707747"/>
                  </a:cubicBezTo>
                  <a:cubicBezTo>
                    <a:pt x="1720360" y="751178"/>
                    <a:pt x="1685152" y="786386"/>
                    <a:pt x="1641721" y="786386"/>
                  </a:cubicBezTo>
                  <a:lnTo>
                    <a:pt x="78639" y="786385"/>
                  </a:lnTo>
                  <a:cubicBezTo>
                    <a:pt x="35208" y="786385"/>
                    <a:pt x="0" y="751177"/>
                    <a:pt x="0" y="707746"/>
                  </a:cubicBezTo>
                  <a:lnTo>
                    <a:pt x="0" y="7863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720" tIns="193720" rIns="193720" bIns="193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Yếu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tố</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vai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CB6CC6D7-5731-36FC-3DCA-13982EB6A08C}"/>
              </a:ext>
            </a:extLst>
          </p:cNvPr>
          <p:cNvGrpSpPr/>
          <p:nvPr/>
        </p:nvGrpSpPr>
        <p:grpSpPr>
          <a:xfrm>
            <a:off x="3937119" y="3577680"/>
            <a:ext cx="2360493" cy="1625720"/>
            <a:chOff x="3960463" y="3577680"/>
            <a:chExt cx="2360493" cy="1625720"/>
          </a:xfrm>
        </p:grpSpPr>
        <p:sp>
          <p:nvSpPr>
            <p:cNvPr id="10" name="Arrow: Chevron 9">
              <a:extLst>
                <a:ext uri="{FF2B5EF4-FFF2-40B4-BE49-F238E27FC236}">
                  <a16:creationId xmlns:a16="http://schemas.microsoft.com/office/drawing/2014/main" id="{6AC4010F-913C-D38A-3BE9-289B1C3596CC}"/>
                </a:ext>
              </a:extLst>
            </p:cNvPr>
            <p:cNvSpPr/>
            <p:nvPr/>
          </p:nvSpPr>
          <p:spPr>
            <a:xfrm>
              <a:off x="3960463" y="3577680"/>
              <a:ext cx="2037268" cy="786385"/>
            </a:xfrm>
            <a:prstGeom prst="chevron">
              <a:avLst>
                <a:gd name="adj" fmla="val 40000"/>
              </a:avLst>
            </a:prstGeom>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sp>
        <p:sp>
          <p:nvSpPr>
            <p:cNvPr id="11" name="Freeform: Shape 10">
              <a:extLst>
                <a:ext uri="{FF2B5EF4-FFF2-40B4-BE49-F238E27FC236}">
                  <a16:creationId xmlns:a16="http://schemas.microsoft.com/office/drawing/2014/main" id="{0D2B052D-DEB7-646D-1EFD-DEB29800666D}"/>
                </a:ext>
              </a:extLst>
            </p:cNvPr>
            <p:cNvSpPr/>
            <p:nvPr/>
          </p:nvSpPr>
          <p:spPr>
            <a:xfrm>
              <a:off x="4283688" y="3774277"/>
              <a:ext cx="2037268" cy="1429123"/>
            </a:xfrm>
            <a:custGeom>
              <a:avLst/>
              <a:gdLst>
                <a:gd name="connsiteX0" fmla="*/ 0 w 1720360"/>
                <a:gd name="connsiteY0" fmla="*/ 78639 h 786385"/>
                <a:gd name="connsiteX1" fmla="*/ 78639 w 1720360"/>
                <a:gd name="connsiteY1" fmla="*/ 0 h 786385"/>
                <a:gd name="connsiteX2" fmla="*/ 1641722 w 1720360"/>
                <a:gd name="connsiteY2" fmla="*/ 0 h 786385"/>
                <a:gd name="connsiteX3" fmla="*/ 1720361 w 1720360"/>
                <a:gd name="connsiteY3" fmla="*/ 78639 h 786385"/>
                <a:gd name="connsiteX4" fmla="*/ 1720360 w 1720360"/>
                <a:gd name="connsiteY4" fmla="*/ 707747 h 786385"/>
                <a:gd name="connsiteX5" fmla="*/ 1641721 w 1720360"/>
                <a:gd name="connsiteY5" fmla="*/ 786386 h 786385"/>
                <a:gd name="connsiteX6" fmla="*/ 78639 w 1720360"/>
                <a:gd name="connsiteY6" fmla="*/ 786385 h 786385"/>
                <a:gd name="connsiteX7" fmla="*/ 0 w 1720360"/>
                <a:gd name="connsiteY7" fmla="*/ 707746 h 786385"/>
                <a:gd name="connsiteX8" fmla="*/ 0 w 1720360"/>
                <a:gd name="connsiteY8" fmla="*/ 78639 h 78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360" h="786385">
                  <a:moveTo>
                    <a:pt x="0" y="78639"/>
                  </a:moveTo>
                  <a:cubicBezTo>
                    <a:pt x="0" y="35208"/>
                    <a:pt x="35208" y="0"/>
                    <a:pt x="78639" y="0"/>
                  </a:cubicBezTo>
                  <a:lnTo>
                    <a:pt x="1641722" y="0"/>
                  </a:lnTo>
                  <a:cubicBezTo>
                    <a:pt x="1685153" y="0"/>
                    <a:pt x="1720361" y="35208"/>
                    <a:pt x="1720361" y="78639"/>
                  </a:cubicBezTo>
                  <a:cubicBezTo>
                    <a:pt x="1720361" y="288342"/>
                    <a:pt x="1720360" y="498044"/>
                    <a:pt x="1720360" y="707747"/>
                  </a:cubicBezTo>
                  <a:cubicBezTo>
                    <a:pt x="1720360" y="751178"/>
                    <a:pt x="1685152" y="786386"/>
                    <a:pt x="1641721" y="786386"/>
                  </a:cubicBezTo>
                  <a:lnTo>
                    <a:pt x="78639" y="786385"/>
                  </a:lnTo>
                  <a:cubicBezTo>
                    <a:pt x="35208" y="786385"/>
                    <a:pt x="0" y="751177"/>
                    <a:pt x="0" y="707746"/>
                  </a:cubicBezTo>
                  <a:lnTo>
                    <a:pt x="0" y="78639"/>
                  </a:lnTo>
                  <a:close/>
                </a:path>
              </a:pathLst>
            </a:custGeom>
          </p:spPr>
          <p:style>
            <a:lnRef idx="2">
              <a:schemeClr val="accent2">
                <a:hueOff val="-485121"/>
                <a:satOff val="-27976"/>
                <a:lumOff val="287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720" tIns="193720" rIns="193720" bIns="193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Yếu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tố</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miêu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a:t>
              </a:r>
            </a:p>
          </p:txBody>
        </p:sp>
      </p:grpSp>
      <p:grpSp>
        <p:nvGrpSpPr>
          <p:cNvPr id="16" name="Group 15">
            <a:extLst>
              <a:ext uri="{FF2B5EF4-FFF2-40B4-BE49-F238E27FC236}">
                <a16:creationId xmlns:a16="http://schemas.microsoft.com/office/drawing/2014/main" id="{903E4810-B5F3-1F25-8751-B684B5520C69}"/>
              </a:ext>
            </a:extLst>
          </p:cNvPr>
          <p:cNvGrpSpPr/>
          <p:nvPr/>
        </p:nvGrpSpPr>
        <p:grpSpPr>
          <a:xfrm>
            <a:off x="6224309" y="3577680"/>
            <a:ext cx="2400317" cy="1625720"/>
            <a:chOff x="6247653" y="3577680"/>
            <a:chExt cx="2400317" cy="1625720"/>
          </a:xfrm>
        </p:grpSpPr>
        <p:sp>
          <p:nvSpPr>
            <p:cNvPr id="12" name="Arrow: Chevron 11">
              <a:extLst>
                <a:ext uri="{FF2B5EF4-FFF2-40B4-BE49-F238E27FC236}">
                  <a16:creationId xmlns:a16="http://schemas.microsoft.com/office/drawing/2014/main" id="{FAC0A6A2-A4FF-671D-7CAB-4C1E9077869E}"/>
                </a:ext>
              </a:extLst>
            </p:cNvPr>
            <p:cNvSpPr/>
            <p:nvPr/>
          </p:nvSpPr>
          <p:spPr>
            <a:xfrm>
              <a:off x="6247653" y="3577680"/>
              <a:ext cx="2037268" cy="786385"/>
            </a:xfrm>
            <a:prstGeom prst="chevron">
              <a:avLst>
                <a:gd name="adj" fmla="val 40000"/>
              </a:avLst>
            </a:prstGeom>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sp>
        <p:sp>
          <p:nvSpPr>
            <p:cNvPr id="13" name="Freeform: Shape 12">
              <a:extLst>
                <a:ext uri="{FF2B5EF4-FFF2-40B4-BE49-F238E27FC236}">
                  <a16:creationId xmlns:a16="http://schemas.microsoft.com/office/drawing/2014/main" id="{DE3DAC74-36D1-CD03-1906-24F04C84D8EF}"/>
                </a:ext>
              </a:extLst>
            </p:cNvPr>
            <p:cNvSpPr/>
            <p:nvPr/>
          </p:nvSpPr>
          <p:spPr>
            <a:xfrm>
              <a:off x="6610702" y="3774277"/>
              <a:ext cx="2037268" cy="1429123"/>
            </a:xfrm>
            <a:custGeom>
              <a:avLst/>
              <a:gdLst>
                <a:gd name="connsiteX0" fmla="*/ 0 w 1720360"/>
                <a:gd name="connsiteY0" fmla="*/ 78639 h 786385"/>
                <a:gd name="connsiteX1" fmla="*/ 78639 w 1720360"/>
                <a:gd name="connsiteY1" fmla="*/ 0 h 786385"/>
                <a:gd name="connsiteX2" fmla="*/ 1641722 w 1720360"/>
                <a:gd name="connsiteY2" fmla="*/ 0 h 786385"/>
                <a:gd name="connsiteX3" fmla="*/ 1720361 w 1720360"/>
                <a:gd name="connsiteY3" fmla="*/ 78639 h 786385"/>
                <a:gd name="connsiteX4" fmla="*/ 1720360 w 1720360"/>
                <a:gd name="connsiteY4" fmla="*/ 707747 h 786385"/>
                <a:gd name="connsiteX5" fmla="*/ 1641721 w 1720360"/>
                <a:gd name="connsiteY5" fmla="*/ 786386 h 786385"/>
                <a:gd name="connsiteX6" fmla="*/ 78639 w 1720360"/>
                <a:gd name="connsiteY6" fmla="*/ 786385 h 786385"/>
                <a:gd name="connsiteX7" fmla="*/ 0 w 1720360"/>
                <a:gd name="connsiteY7" fmla="*/ 707746 h 786385"/>
                <a:gd name="connsiteX8" fmla="*/ 0 w 1720360"/>
                <a:gd name="connsiteY8" fmla="*/ 78639 h 78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360" h="786385">
                  <a:moveTo>
                    <a:pt x="0" y="78639"/>
                  </a:moveTo>
                  <a:cubicBezTo>
                    <a:pt x="0" y="35208"/>
                    <a:pt x="35208" y="0"/>
                    <a:pt x="78639" y="0"/>
                  </a:cubicBezTo>
                  <a:lnTo>
                    <a:pt x="1641722" y="0"/>
                  </a:lnTo>
                  <a:cubicBezTo>
                    <a:pt x="1685153" y="0"/>
                    <a:pt x="1720361" y="35208"/>
                    <a:pt x="1720361" y="78639"/>
                  </a:cubicBezTo>
                  <a:cubicBezTo>
                    <a:pt x="1720361" y="288342"/>
                    <a:pt x="1720360" y="498044"/>
                    <a:pt x="1720360" y="707747"/>
                  </a:cubicBezTo>
                  <a:cubicBezTo>
                    <a:pt x="1720360" y="751178"/>
                    <a:pt x="1685152" y="786386"/>
                    <a:pt x="1641721" y="786386"/>
                  </a:cubicBezTo>
                  <a:lnTo>
                    <a:pt x="78639" y="786385"/>
                  </a:lnTo>
                  <a:cubicBezTo>
                    <a:pt x="35208" y="786385"/>
                    <a:pt x="0" y="751177"/>
                    <a:pt x="0" y="707746"/>
                  </a:cubicBezTo>
                  <a:lnTo>
                    <a:pt x="0" y="78639"/>
                  </a:lnTo>
                  <a:close/>
                </a:path>
              </a:pathLst>
            </a:custGeom>
          </p:spPr>
          <p:style>
            <a:lnRef idx="2">
              <a:schemeClr val="accent2">
                <a:hueOff val="-970242"/>
                <a:satOff val="-55952"/>
                <a:lumOff val="575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720" tIns="193720" rIns="193720" bIns="193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Yếu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tố</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cảm</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C92BB34F-2B5C-6390-5C77-91061213AD03}"/>
              </a:ext>
            </a:extLst>
          </p:cNvPr>
          <p:cNvGrpSpPr/>
          <p:nvPr/>
        </p:nvGrpSpPr>
        <p:grpSpPr>
          <a:xfrm>
            <a:off x="8551323" y="3577680"/>
            <a:ext cx="2400317" cy="1625720"/>
            <a:chOff x="8574667" y="3577680"/>
            <a:chExt cx="2400317" cy="1625720"/>
          </a:xfrm>
        </p:grpSpPr>
        <p:sp>
          <p:nvSpPr>
            <p:cNvPr id="14" name="Arrow: Chevron 13">
              <a:extLst>
                <a:ext uri="{FF2B5EF4-FFF2-40B4-BE49-F238E27FC236}">
                  <a16:creationId xmlns:a16="http://schemas.microsoft.com/office/drawing/2014/main" id="{D21CD58B-DFA7-B0D9-EC0A-489F493149EF}"/>
                </a:ext>
              </a:extLst>
            </p:cNvPr>
            <p:cNvSpPr/>
            <p:nvPr/>
          </p:nvSpPr>
          <p:spPr>
            <a:xfrm>
              <a:off x="8574667" y="3577680"/>
              <a:ext cx="2037268" cy="786385"/>
            </a:xfrm>
            <a:prstGeom prst="chevron">
              <a:avLst>
                <a:gd name="adj" fmla="val 40000"/>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5" name="Freeform: Shape 14">
              <a:extLst>
                <a:ext uri="{FF2B5EF4-FFF2-40B4-BE49-F238E27FC236}">
                  <a16:creationId xmlns:a16="http://schemas.microsoft.com/office/drawing/2014/main" id="{3D07832E-3D8C-BA9B-87FB-77747872CC11}"/>
                </a:ext>
              </a:extLst>
            </p:cNvPr>
            <p:cNvSpPr/>
            <p:nvPr/>
          </p:nvSpPr>
          <p:spPr>
            <a:xfrm>
              <a:off x="8937716" y="3774277"/>
              <a:ext cx="2037268" cy="1429123"/>
            </a:xfrm>
            <a:custGeom>
              <a:avLst/>
              <a:gdLst>
                <a:gd name="connsiteX0" fmla="*/ 0 w 1720360"/>
                <a:gd name="connsiteY0" fmla="*/ 78639 h 786385"/>
                <a:gd name="connsiteX1" fmla="*/ 78639 w 1720360"/>
                <a:gd name="connsiteY1" fmla="*/ 0 h 786385"/>
                <a:gd name="connsiteX2" fmla="*/ 1641722 w 1720360"/>
                <a:gd name="connsiteY2" fmla="*/ 0 h 786385"/>
                <a:gd name="connsiteX3" fmla="*/ 1720361 w 1720360"/>
                <a:gd name="connsiteY3" fmla="*/ 78639 h 786385"/>
                <a:gd name="connsiteX4" fmla="*/ 1720360 w 1720360"/>
                <a:gd name="connsiteY4" fmla="*/ 707747 h 786385"/>
                <a:gd name="connsiteX5" fmla="*/ 1641721 w 1720360"/>
                <a:gd name="connsiteY5" fmla="*/ 786386 h 786385"/>
                <a:gd name="connsiteX6" fmla="*/ 78639 w 1720360"/>
                <a:gd name="connsiteY6" fmla="*/ 786385 h 786385"/>
                <a:gd name="connsiteX7" fmla="*/ 0 w 1720360"/>
                <a:gd name="connsiteY7" fmla="*/ 707746 h 786385"/>
                <a:gd name="connsiteX8" fmla="*/ 0 w 1720360"/>
                <a:gd name="connsiteY8" fmla="*/ 78639 h 78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360" h="786385">
                  <a:moveTo>
                    <a:pt x="0" y="78639"/>
                  </a:moveTo>
                  <a:cubicBezTo>
                    <a:pt x="0" y="35208"/>
                    <a:pt x="35208" y="0"/>
                    <a:pt x="78639" y="0"/>
                  </a:cubicBezTo>
                  <a:lnTo>
                    <a:pt x="1641722" y="0"/>
                  </a:lnTo>
                  <a:cubicBezTo>
                    <a:pt x="1685153" y="0"/>
                    <a:pt x="1720361" y="35208"/>
                    <a:pt x="1720361" y="78639"/>
                  </a:cubicBezTo>
                  <a:cubicBezTo>
                    <a:pt x="1720361" y="288342"/>
                    <a:pt x="1720360" y="498044"/>
                    <a:pt x="1720360" y="707747"/>
                  </a:cubicBezTo>
                  <a:cubicBezTo>
                    <a:pt x="1720360" y="751178"/>
                    <a:pt x="1685152" y="786386"/>
                    <a:pt x="1641721" y="786386"/>
                  </a:cubicBezTo>
                  <a:lnTo>
                    <a:pt x="78639" y="786385"/>
                  </a:lnTo>
                  <a:cubicBezTo>
                    <a:pt x="35208" y="786385"/>
                    <a:pt x="0" y="751177"/>
                    <a:pt x="0" y="707746"/>
                  </a:cubicBezTo>
                  <a:lnTo>
                    <a:pt x="0" y="78639"/>
                  </a:lnTo>
                  <a:close/>
                </a:path>
              </a:pathLst>
            </a:custGeom>
          </p:spPr>
          <p:style>
            <a:lnRef idx="2">
              <a:schemeClr val="accent2">
                <a:hueOff val="-1455363"/>
                <a:satOff val="-83928"/>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720" tIns="193720" rIns="193720" bIns="193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3333FF"/>
                  </a:solidFill>
                  <a:effectLst/>
                  <a:uLnTx/>
                  <a:uFillTx/>
                  <a:latin typeface="Times New Roman" panose="02020603050405020304" pitchFamily="18" charset="0"/>
                  <a:cs typeface="Times New Roman" panose="02020603050405020304" pitchFamily="18" charset="0"/>
                </a:rPr>
                <a:t>Yếu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tố</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bình</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luận</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grpSp>
      <p:sp>
        <p:nvSpPr>
          <p:cNvPr id="19" name="Freeform 17">
            <a:extLst>
              <a:ext uri="{FF2B5EF4-FFF2-40B4-BE49-F238E27FC236}">
                <a16:creationId xmlns:a16="http://schemas.microsoft.com/office/drawing/2014/main" id="{4D15008A-DE13-E69D-11F4-82C9140EEB91}"/>
              </a:ext>
            </a:extLst>
          </p:cNvPr>
          <p:cNvSpPr/>
          <p:nvPr/>
        </p:nvSpPr>
        <p:spPr>
          <a:xfrm>
            <a:off x="10662404" y="124063"/>
            <a:ext cx="1053026" cy="1040502"/>
          </a:xfrm>
          <a:custGeom>
            <a:avLst/>
            <a:gdLst/>
            <a:ahLst/>
            <a:cxnLst/>
            <a:rect l="l" t="t" r="r" b="b"/>
            <a:pathLst>
              <a:path w="2994824" h="2541857">
                <a:moveTo>
                  <a:pt x="0" y="0"/>
                </a:moveTo>
                <a:lnTo>
                  <a:pt x="2994824" y="0"/>
                </a:lnTo>
                <a:lnTo>
                  <a:pt x="2994824" y="2541857"/>
                </a:lnTo>
                <a:lnTo>
                  <a:pt x="0" y="2541857"/>
                </a:lnTo>
                <a:lnTo>
                  <a:pt x="0" y="0"/>
                </a:lnTo>
                <a:close/>
              </a:path>
            </a:pathLst>
          </a:custGeom>
          <a:blipFill>
            <a:blip r:embed="rId3"/>
            <a:stretch>
              <a:fillRect/>
            </a:stretch>
          </a:blipFill>
        </p:spPr>
      </p:sp>
      <p:sp>
        <p:nvSpPr>
          <p:cNvPr id="5" name="Hộp Văn bản 4">
            <a:extLst>
              <a:ext uri="{FF2B5EF4-FFF2-40B4-BE49-F238E27FC236}">
                <a16:creationId xmlns:a16="http://schemas.microsoft.com/office/drawing/2014/main" id="{D9563D16-9F05-3983-C1B9-D06C9981CC0D}"/>
              </a:ext>
            </a:extLst>
          </p:cNvPr>
          <p:cNvSpPr txBox="1"/>
          <p:nvPr/>
        </p:nvSpPr>
        <p:spPr>
          <a:xfrm>
            <a:off x="864908" y="865892"/>
            <a:ext cx="714226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4.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văn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bản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DD56F016-6E67-2805-E5B9-FECB55880B78}"/>
              </a:ext>
            </a:extLst>
          </p:cNvPr>
          <p:cNvSpPr txBox="1"/>
          <p:nvPr/>
        </p:nvSpPr>
        <p:spPr>
          <a:xfrm>
            <a:off x="2352138" y="1863555"/>
            <a:ext cx="842303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 dụng kết hợp</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 tố tự sự, miêu tả, biểu cảm, nghị luận trong VB.</a:t>
            </a:r>
            <a:endPar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CB2CDEEB-5B62-9443-26DB-6411010F7F88}"/>
              </a:ext>
            </a:extLst>
          </p:cNvPr>
          <p:cNvSpPr/>
          <p:nvPr/>
        </p:nvSpPr>
        <p:spPr>
          <a:xfrm>
            <a:off x="185761" y="4863286"/>
            <a:ext cx="1613059" cy="1569660"/>
          </a:xfrm>
          <a:custGeom>
            <a:avLst/>
            <a:gdLst/>
            <a:ahLst/>
            <a:cxnLst/>
            <a:rect l="l" t="t" r="r" b="b"/>
            <a:pathLst>
              <a:path w="2535375" h="2529036">
                <a:moveTo>
                  <a:pt x="0" y="0"/>
                </a:moveTo>
                <a:lnTo>
                  <a:pt x="2535375" y="0"/>
                </a:lnTo>
                <a:lnTo>
                  <a:pt x="2535375" y="2529037"/>
                </a:lnTo>
                <a:lnTo>
                  <a:pt x="0" y="2529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0" name="Picture 19">
            <a:extLst>
              <a:ext uri="{FF2B5EF4-FFF2-40B4-BE49-F238E27FC236}">
                <a16:creationId xmlns:a16="http://schemas.microsoft.com/office/drawing/2014/main" id="{B13562D7-0A82-C416-18F3-A83A4D3D812A}"/>
              </a:ext>
            </a:extLst>
          </p:cNvPr>
          <p:cNvPicPr>
            <a:picLocks noChangeAspect="1"/>
          </p:cNvPicPr>
          <p:nvPr/>
        </p:nvPicPr>
        <p:blipFill>
          <a:blip r:embed="rId6"/>
          <a:stretch>
            <a:fillRect/>
          </a:stretch>
        </p:blipFill>
        <p:spPr>
          <a:xfrm>
            <a:off x="1404132" y="1989296"/>
            <a:ext cx="1202218" cy="712861"/>
          </a:xfrm>
          <a:prstGeom prst="rect">
            <a:avLst/>
          </a:prstGeom>
        </p:spPr>
      </p:pic>
    </p:spTree>
    <p:extLst>
      <p:ext uri="{BB962C8B-B14F-4D97-AF65-F5344CB8AC3E}">
        <p14:creationId xmlns:p14="http://schemas.microsoft.com/office/powerpoint/2010/main" val="3430794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7">
            <a:extLst>
              <a:ext uri="{FF2B5EF4-FFF2-40B4-BE49-F238E27FC236}">
                <a16:creationId xmlns:a16="http://schemas.microsoft.com/office/drawing/2014/main" id="{4D15008A-DE13-E69D-11F4-82C9140EEB91}"/>
              </a:ext>
            </a:extLst>
          </p:cNvPr>
          <p:cNvSpPr/>
          <p:nvPr/>
        </p:nvSpPr>
        <p:spPr>
          <a:xfrm>
            <a:off x="10662404" y="124063"/>
            <a:ext cx="1053026" cy="1040502"/>
          </a:xfrm>
          <a:custGeom>
            <a:avLst/>
            <a:gdLst/>
            <a:ahLst/>
            <a:cxnLst/>
            <a:rect l="l" t="t" r="r" b="b"/>
            <a:pathLst>
              <a:path w="2994824" h="2541857">
                <a:moveTo>
                  <a:pt x="0" y="0"/>
                </a:moveTo>
                <a:lnTo>
                  <a:pt x="2994824" y="0"/>
                </a:lnTo>
                <a:lnTo>
                  <a:pt x="2994824" y="2541857"/>
                </a:lnTo>
                <a:lnTo>
                  <a:pt x="0" y="2541857"/>
                </a:lnTo>
                <a:lnTo>
                  <a:pt x="0" y="0"/>
                </a:lnTo>
                <a:close/>
              </a:path>
            </a:pathLst>
          </a:custGeom>
          <a:blipFill>
            <a:blip r:embed="rId3"/>
            <a:stretch>
              <a:fillRect/>
            </a:stretch>
          </a:blipFill>
        </p:spPr>
      </p:sp>
      <p:sp>
        <p:nvSpPr>
          <p:cNvPr id="5" name="Hộp Văn bản 4">
            <a:extLst>
              <a:ext uri="{FF2B5EF4-FFF2-40B4-BE49-F238E27FC236}">
                <a16:creationId xmlns:a16="http://schemas.microsoft.com/office/drawing/2014/main" id="{D9563D16-9F05-3983-C1B9-D06C9981CC0D}"/>
              </a:ext>
            </a:extLst>
          </p:cNvPr>
          <p:cNvSpPr txBox="1"/>
          <p:nvPr/>
        </p:nvSpPr>
        <p:spPr>
          <a:xfrm>
            <a:off x="864908" y="865892"/>
            <a:ext cx="7142269" cy="646331"/>
          </a:xfrm>
          <a:prstGeom prst="rect">
            <a:avLst/>
          </a:prstGeom>
          <a:noFill/>
        </p:spPr>
        <p:txBody>
          <a:bodyPr wrap="square">
            <a:spAutoFit/>
          </a:bodyPr>
          <a:lstStyle/>
          <a:p>
            <a:pPr algn="just"/>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4.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Nghệ</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thuật</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của</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văn</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bản</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Freeform 4">
            <a:extLst>
              <a:ext uri="{FF2B5EF4-FFF2-40B4-BE49-F238E27FC236}">
                <a16:creationId xmlns:a16="http://schemas.microsoft.com/office/drawing/2014/main" id="{CB2CDEEB-5B62-9443-26DB-6411010F7F88}"/>
              </a:ext>
            </a:extLst>
          </p:cNvPr>
          <p:cNvSpPr/>
          <p:nvPr/>
        </p:nvSpPr>
        <p:spPr>
          <a:xfrm>
            <a:off x="185762" y="5411449"/>
            <a:ext cx="1148364" cy="1021496"/>
          </a:xfrm>
          <a:custGeom>
            <a:avLst/>
            <a:gdLst/>
            <a:ahLst/>
            <a:cxnLst/>
            <a:rect l="l" t="t" r="r" b="b"/>
            <a:pathLst>
              <a:path w="2535375" h="2529036">
                <a:moveTo>
                  <a:pt x="0" y="0"/>
                </a:moveTo>
                <a:lnTo>
                  <a:pt x="2535375" y="0"/>
                </a:lnTo>
                <a:lnTo>
                  <a:pt x="2535375" y="2529037"/>
                </a:lnTo>
                <a:lnTo>
                  <a:pt x="0" y="2529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Hộp Văn bản 5">
            <a:extLst>
              <a:ext uri="{FF2B5EF4-FFF2-40B4-BE49-F238E27FC236}">
                <a16:creationId xmlns:a16="http://schemas.microsoft.com/office/drawing/2014/main" id="{175C5260-0A60-C10C-7A93-63D8CA1883FD}"/>
              </a:ext>
            </a:extLst>
          </p:cNvPr>
          <p:cNvSpPr txBox="1"/>
          <p:nvPr/>
        </p:nvSpPr>
        <p:spPr>
          <a:xfrm>
            <a:off x="1064303" y="1994714"/>
            <a:ext cx="4924653" cy="3539430"/>
          </a:xfrm>
          <a:prstGeom prst="rect">
            <a:avLst/>
          </a:prstGeom>
          <a:noFill/>
        </p:spPr>
        <p:txBody>
          <a:bodyPr wrap="square">
            <a:spAutoFit/>
          </a:bodyPr>
          <a:lstStyle/>
          <a:p>
            <a:pPr algn="just"/>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9676E9B0-DC67-5542-5F8E-807098D56900}"/>
              </a:ext>
            </a:extLst>
          </p:cNvPr>
          <p:cNvPicPr>
            <a:picLocks noChangeAspect="1"/>
          </p:cNvPicPr>
          <p:nvPr/>
        </p:nvPicPr>
        <p:blipFill>
          <a:blip r:embed="rId6"/>
          <a:stretch>
            <a:fillRect/>
          </a:stretch>
        </p:blipFill>
        <p:spPr>
          <a:xfrm>
            <a:off x="864908" y="2062088"/>
            <a:ext cx="822868" cy="411434"/>
          </a:xfrm>
          <a:prstGeom prst="rect">
            <a:avLst/>
          </a:prstGeom>
        </p:spPr>
      </p:pic>
      <p:pic>
        <p:nvPicPr>
          <p:cNvPr id="20" name="Picture 19">
            <a:extLst>
              <a:ext uri="{FF2B5EF4-FFF2-40B4-BE49-F238E27FC236}">
                <a16:creationId xmlns:a16="http://schemas.microsoft.com/office/drawing/2014/main" id="{10AA4BD1-CC68-0858-B02E-5253C507C561}"/>
              </a:ext>
            </a:extLst>
          </p:cNvPr>
          <p:cNvPicPr>
            <a:picLocks noChangeAspect="1"/>
          </p:cNvPicPr>
          <p:nvPr/>
        </p:nvPicPr>
        <p:blipFill>
          <a:blip r:embed="rId7"/>
          <a:stretch>
            <a:fillRect/>
          </a:stretch>
        </p:blipFill>
        <p:spPr>
          <a:xfrm>
            <a:off x="6203045" y="614597"/>
            <a:ext cx="5315855" cy="5818349"/>
          </a:xfrm>
          <a:prstGeom prst="rect">
            <a:avLst/>
          </a:prstGeom>
          <a:effectLst>
            <a:softEdge rad="317500"/>
          </a:effectLst>
        </p:spPr>
      </p:pic>
    </p:spTree>
    <p:extLst>
      <p:ext uri="{BB962C8B-B14F-4D97-AF65-F5344CB8AC3E}">
        <p14:creationId xmlns:p14="http://schemas.microsoft.com/office/powerpoint/2010/main" val="205217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2.6 KNTT8 CA HUẾ TRÊN SÔNG HƯƠNG VTV24_480p">
            <a:hlinkClick r:id="" action="ppaction://media"/>
            <a:extLst>
              <a:ext uri="{FF2B5EF4-FFF2-40B4-BE49-F238E27FC236}">
                <a16:creationId xmlns:a16="http://schemas.microsoft.com/office/drawing/2014/main" id="{00A32750-8554-E7D0-AC1E-F79D4E6219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4312" y="3553344"/>
            <a:ext cx="2939376" cy="2324614"/>
          </a:xfrm>
          <a:prstGeom prst="rect">
            <a:avLst/>
          </a:prstGeom>
        </p:spPr>
      </p:pic>
      <p:sp>
        <p:nvSpPr>
          <p:cNvPr id="12" name="Freeform 21">
            <a:extLst>
              <a:ext uri="{FF2B5EF4-FFF2-40B4-BE49-F238E27FC236}">
                <a16:creationId xmlns:a16="http://schemas.microsoft.com/office/drawing/2014/main" id="{55A3E104-B539-446E-4D40-39F9849BDE22}"/>
              </a:ext>
            </a:extLst>
          </p:cNvPr>
          <p:cNvSpPr/>
          <p:nvPr/>
        </p:nvSpPr>
        <p:spPr>
          <a:xfrm>
            <a:off x="1660236" y="3224178"/>
            <a:ext cx="3690591" cy="2938111"/>
          </a:xfrm>
          <a:custGeom>
            <a:avLst/>
            <a:gdLst/>
            <a:ahLst/>
            <a:cxnLst/>
            <a:rect l="l" t="t" r="r" b="b"/>
            <a:pathLst>
              <a:path w="2837919" h="2429968">
                <a:moveTo>
                  <a:pt x="0" y="0"/>
                </a:moveTo>
                <a:lnTo>
                  <a:pt x="2837919" y="0"/>
                </a:lnTo>
                <a:lnTo>
                  <a:pt x="2837919" y="2429968"/>
                </a:lnTo>
                <a:lnTo>
                  <a:pt x="0" y="2429968"/>
                </a:lnTo>
                <a:lnTo>
                  <a:pt x="0" y="0"/>
                </a:lnTo>
                <a:close/>
              </a:path>
            </a:pathLst>
          </a:custGeom>
          <a:blipFill>
            <a:blip r:embed="rId6"/>
            <a:stretch>
              <a:fillRect/>
            </a:stretch>
          </a:blipFill>
        </p:spPr>
      </p:sp>
      <p:sp>
        <p:nvSpPr>
          <p:cNvPr id="16" name="Hộp Văn bản 15">
            <a:extLst>
              <a:ext uri="{FF2B5EF4-FFF2-40B4-BE49-F238E27FC236}">
                <a16:creationId xmlns:a16="http://schemas.microsoft.com/office/drawing/2014/main" id="{09EFCF57-3A74-CD5A-FFE2-F36849056CD8}"/>
              </a:ext>
            </a:extLst>
          </p:cNvPr>
          <p:cNvSpPr txBox="1"/>
          <p:nvPr/>
        </p:nvSpPr>
        <p:spPr>
          <a:xfrm>
            <a:off x="1660236" y="1297846"/>
            <a:ext cx="4098724" cy="1736646"/>
          </a:xfrm>
          <a:prstGeom prst="roundRect">
            <a:avLst/>
          </a:prstGeom>
          <a:noFill/>
          <a:ln w="28575">
            <a:solidFill>
              <a:srgbClr val="166AA6"/>
            </a:solidFill>
            <a:prstDash val="sysDash"/>
          </a:ln>
        </p:spPr>
        <p:txBody>
          <a:bodyPr wrap="square">
            <a:spAutoFit/>
          </a:bodyPr>
          <a:lstStyle/>
          <a:p>
            <a:pPr marL="0" marR="0" algn="ctr">
              <a:spcBef>
                <a:spcPts val="0"/>
              </a:spcBef>
              <a:spcAft>
                <a:spcPts val="0"/>
              </a:spcAft>
            </a:pP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êu</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E674EBD-7102-9521-8AF1-4EC228708056}"/>
              </a:ext>
            </a:extLst>
          </p:cNvPr>
          <p:cNvPicPr>
            <a:picLocks noChangeAspect="1"/>
          </p:cNvPicPr>
          <p:nvPr/>
        </p:nvPicPr>
        <p:blipFill>
          <a:blip r:embed="rId7"/>
          <a:stretch>
            <a:fillRect/>
          </a:stretch>
        </p:blipFill>
        <p:spPr>
          <a:xfrm>
            <a:off x="6096000" y="677037"/>
            <a:ext cx="5180936" cy="5200921"/>
          </a:xfrm>
          <a:prstGeom prst="rect">
            <a:avLst/>
          </a:prstGeom>
        </p:spPr>
      </p:pic>
      <p:sp>
        <p:nvSpPr>
          <p:cNvPr id="19" name="Hộp Văn bản 18">
            <a:extLst>
              <a:ext uri="{FF2B5EF4-FFF2-40B4-BE49-F238E27FC236}">
                <a16:creationId xmlns:a16="http://schemas.microsoft.com/office/drawing/2014/main" id="{CADA6278-A7FB-6422-1568-956504455B99}"/>
              </a:ext>
            </a:extLst>
          </p:cNvPr>
          <p:cNvSpPr txBox="1"/>
          <p:nvPr/>
        </p:nvSpPr>
        <p:spPr>
          <a:xfrm>
            <a:off x="6414650" y="3061840"/>
            <a:ext cx="4862286" cy="2554545"/>
          </a:xfrm>
          <a:prstGeom prst="rect">
            <a:avLst/>
          </a:prstGeom>
          <a:noFill/>
        </p:spPr>
        <p:txBody>
          <a:bodyPr wrap="square">
            <a:spAutoFit/>
          </a:bodyPr>
          <a:lstStyle/>
          <a:p>
            <a:pPr marL="0" marR="0" algn="ctr">
              <a:spcBef>
                <a:spcPts val="0"/>
              </a:spcBef>
              <a:spcAft>
                <a:spcPts val="0"/>
              </a:spcAft>
            </a:pPr>
            <a:r>
              <a:rPr lang="en-US" sz="3200" b="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b="1" i="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solidFill>
                  <a:srgbClr val="3333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927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9746" fill="hold"/>
                                        <p:tgtEl>
                                          <p:spTgt spid="11"/>
                                        </p:tgtEl>
                                      </p:cBhvr>
                                    </p:cmd>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26" fill="hold" display="0">
                  <p:stCondLst>
                    <p:cond delay="indefinite"/>
                  </p:stCondLst>
                </p:cTn>
                <p:tgtEl>
                  <p:spTgt spid="11"/>
                </p:tgtEl>
              </p:cMediaNode>
            </p:video>
          </p:childTnLst>
        </p:cTn>
      </p:par>
    </p:tnLst>
    <p:bldLst>
      <p:bldP spid="16"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FC4D-13C7-DE40-1B16-14EAD4FB8A55}"/>
              </a:ext>
            </a:extLst>
          </p:cNvPr>
          <p:cNvPicPr>
            <a:picLocks noChangeAspect="1"/>
          </p:cNvPicPr>
          <p:nvPr/>
        </p:nvPicPr>
        <p:blipFill>
          <a:blip r:embed="rId2"/>
          <a:stretch>
            <a:fillRect/>
          </a:stretch>
        </p:blipFill>
        <p:spPr>
          <a:xfrm>
            <a:off x="7490" y="-10236"/>
            <a:ext cx="12184510" cy="686823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725549" y="992968"/>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8" name="TextBox 77">
            <a:extLst>
              <a:ext uri="{FF2B5EF4-FFF2-40B4-BE49-F238E27FC236}">
                <a16:creationId xmlns:a16="http://schemas.microsoft.com/office/drawing/2014/main" id="{BCFE4668-965F-43BC-8093-5DFE87974C83}"/>
              </a:ext>
            </a:extLst>
          </p:cNvPr>
          <p:cNvSpPr txBox="1"/>
          <p:nvPr/>
        </p:nvSpPr>
        <p:spPr>
          <a:xfrm rot="20777740">
            <a:off x="1834250" y="2353126"/>
            <a:ext cx="76566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III. TỔNG</a:t>
            </a:r>
            <a:r>
              <a:rPr kumimoji="0" lang="en-SG" sz="7200" b="0" i="0" u="none" strike="noStrike" kern="1200" cap="none" spc="0" normalizeH="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KẾT</a:t>
            </a:r>
            <a:endParaRPr kumimoji="0" lang="en-SG" sz="72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783816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barn(inVertical)">
                                      <p:cBhvr>
                                        <p:cTn id="2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231EF87F-4331-DC79-685E-1060F6601112}"/>
              </a:ext>
            </a:extLst>
          </p:cNvPr>
          <p:cNvSpPr txBox="1"/>
          <p:nvPr/>
        </p:nvSpPr>
        <p:spPr>
          <a:xfrm>
            <a:off x="3982738" y="1300841"/>
            <a:ext cx="6255544" cy="2826306"/>
          </a:xfrm>
          <a:prstGeom prst="wedgeRoundRectCallout">
            <a:avLst>
              <a:gd name="adj1" fmla="val -64334"/>
              <a:gd name="adj2" fmla="val -4957"/>
              <a:gd name="adj3" fmla="val 16667"/>
            </a:avLst>
          </a:prstGeom>
          <a:noFill/>
          <a:ln w="38100">
            <a:solidFill>
              <a:srgbClr val="3333FF"/>
            </a:solidFill>
          </a:ln>
        </p:spPr>
        <p:txBody>
          <a:bodyPr wrap="square">
            <a:spAutoFit/>
          </a:bodyPr>
          <a:lstStyle/>
          <a:p>
            <a:pPr marL="457200" indent="-457200">
              <a:buFont typeface="Wingdings" panose="05000000000000000000" pitchFamily="2" charset="2"/>
              <a:buChar char="v"/>
            </a:pPr>
            <a:r>
              <a:rPr lang="en-US" sz="3200" i="1" dirty="0" err="1">
                <a:latin typeface="Times New Roman" panose="02020603050405020304" pitchFamily="18" charset="0"/>
                <a:cs typeface="Times New Roman" panose="02020603050405020304" pitchFamily="18" charset="0"/>
              </a:rPr>
              <a:t>Nêu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sắc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thuật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nội</a:t>
            </a:r>
            <a:r>
              <a:rPr lang="en-US" sz="3200" i="1" dirty="0">
                <a:latin typeface="Times New Roman" panose="02020603050405020304" pitchFamily="18" charset="0"/>
                <a:cs typeface="Times New Roman" panose="02020603050405020304" pitchFamily="18" charset="0"/>
              </a:rPr>
              <a:t> dung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3200" i="1" dirty="0" err="1">
                <a:latin typeface="Times New Roman" panose="02020603050405020304" pitchFamily="18" charset="0"/>
                <a:cs typeface="Times New Roman" panose="02020603050405020304" pitchFamily="18" charset="0"/>
              </a:rPr>
              <a:t>Nội</a:t>
            </a:r>
            <a:r>
              <a:rPr lang="en-US" sz="3200" i="1" dirty="0">
                <a:latin typeface="Times New Roman" panose="02020603050405020304" pitchFamily="18" charset="0"/>
                <a:cs typeface="Times New Roman" panose="02020603050405020304" pitchFamily="18" charset="0"/>
              </a:rPr>
              <a:t> dung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thông</a:t>
            </a:r>
            <a:r>
              <a:rPr lang="en-US" sz="3200" i="1" dirty="0">
                <a:latin typeface="Times New Roman" panose="02020603050405020304" pitchFamily="18" charset="0"/>
                <a:cs typeface="Times New Roman" panose="02020603050405020304" pitchFamily="18" charset="0"/>
              </a:rPr>
              <a:t> tin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Freeform 14">
            <a:extLst>
              <a:ext uri="{FF2B5EF4-FFF2-40B4-BE49-F238E27FC236}">
                <a16:creationId xmlns:a16="http://schemas.microsoft.com/office/drawing/2014/main" id="{490BAC0A-D246-8EEE-3210-B1FD975C0A9C}"/>
              </a:ext>
            </a:extLst>
          </p:cNvPr>
          <p:cNvSpPr/>
          <p:nvPr/>
        </p:nvSpPr>
        <p:spPr>
          <a:xfrm>
            <a:off x="9827188" y="3852473"/>
            <a:ext cx="1691712" cy="2569066"/>
          </a:xfrm>
          <a:custGeom>
            <a:avLst/>
            <a:gdLst/>
            <a:ahLst/>
            <a:cxnLst/>
            <a:rect l="l" t="t" r="r" b="b"/>
            <a:pathLst>
              <a:path w="1911521" h="3108164">
                <a:moveTo>
                  <a:pt x="0" y="0"/>
                </a:moveTo>
                <a:lnTo>
                  <a:pt x="1911522" y="0"/>
                </a:lnTo>
                <a:lnTo>
                  <a:pt x="1911522" y="3108164"/>
                </a:lnTo>
                <a:lnTo>
                  <a:pt x="0" y="31081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 name="Picture 1">
            <a:extLst>
              <a:ext uri="{FF2B5EF4-FFF2-40B4-BE49-F238E27FC236}">
                <a16:creationId xmlns:a16="http://schemas.microsoft.com/office/drawing/2014/main" id="{1C0D6331-6E37-CCEE-E5BA-9897027ADAB7}"/>
              </a:ext>
            </a:extLst>
          </p:cNvPr>
          <p:cNvPicPr>
            <a:picLocks noChangeAspect="1"/>
          </p:cNvPicPr>
          <p:nvPr/>
        </p:nvPicPr>
        <p:blipFill>
          <a:blip r:embed="rId5"/>
          <a:stretch>
            <a:fillRect/>
          </a:stretch>
        </p:blipFill>
        <p:spPr>
          <a:xfrm>
            <a:off x="1221566" y="1300841"/>
            <a:ext cx="2076272" cy="5004349"/>
          </a:xfrm>
          <a:prstGeom prst="rect">
            <a:avLst/>
          </a:prstGeom>
        </p:spPr>
      </p:pic>
    </p:spTree>
    <p:extLst>
      <p:ext uri="{BB962C8B-B14F-4D97-AF65-F5344CB8AC3E}">
        <p14:creationId xmlns:p14="http://schemas.microsoft.com/office/powerpoint/2010/main" val="338907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8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54B4F292-E6BC-8915-C0EA-C272140D4125}"/>
              </a:ext>
            </a:extLst>
          </p:cNvPr>
          <p:cNvSpPr txBox="1"/>
          <p:nvPr/>
        </p:nvSpPr>
        <p:spPr>
          <a:xfrm>
            <a:off x="660399" y="655033"/>
            <a:ext cx="10858500" cy="646331"/>
          </a:xfrm>
          <a:prstGeom prst="rect">
            <a:avLst/>
          </a:prstGeom>
          <a:noFill/>
        </p:spPr>
        <p:txBody>
          <a:bodyPr wrap="square">
            <a:spAutoFit/>
          </a:bodyPr>
          <a:lstStyle/>
          <a:p>
            <a:pPr algn="ct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1.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Nghệ</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thuật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215DD673-C494-62CC-D86D-A15949598CA4}"/>
              </a:ext>
            </a:extLst>
          </p:cNvPr>
          <p:cNvPicPr>
            <a:picLocks noChangeAspect="1"/>
          </p:cNvPicPr>
          <p:nvPr/>
        </p:nvPicPr>
        <p:blipFill>
          <a:blip r:embed="rId3"/>
          <a:stretch>
            <a:fillRect/>
          </a:stretch>
        </p:blipFill>
        <p:spPr>
          <a:xfrm>
            <a:off x="4027049" y="2384607"/>
            <a:ext cx="4191858" cy="2563021"/>
          </a:xfrm>
          <a:prstGeom prst="rect">
            <a:avLst/>
          </a:prstGeom>
          <a:effectLst>
            <a:softEdge rad="635000"/>
          </a:effectLst>
        </p:spPr>
      </p:pic>
      <p:pic>
        <p:nvPicPr>
          <p:cNvPr id="23" name="图片 7">
            <a:extLst>
              <a:ext uri="{FF2B5EF4-FFF2-40B4-BE49-F238E27FC236}">
                <a16:creationId xmlns:a16="http://schemas.microsoft.com/office/drawing/2014/main" id="{A26B9065-123D-6D82-ABFF-4237D9B2781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93686" y="5626328"/>
            <a:ext cx="1625392" cy="1167944"/>
          </a:xfrm>
          <a:prstGeom prst="rect">
            <a:avLst/>
          </a:prstGeom>
        </p:spPr>
      </p:pic>
      <p:grpSp>
        <p:nvGrpSpPr>
          <p:cNvPr id="2" name="Group 25">
            <a:extLst>
              <a:ext uri="{FF2B5EF4-FFF2-40B4-BE49-F238E27FC236}">
                <a16:creationId xmlns:a16="http://schemas.microsoft.com/office/drawing/2014/main" id="{23B477D8-942D-6768-5AD4-CF26CC201A18}"/>
              </a:ext>
            </a:extLst>
          </p:cNvPr>
          <p:cNvGrpSpPr/>
          <p:nvPr/>
        </p:nvGrpSpPr>
        <p:grpSpPr>
          <a:xfrm>
            <a:off x="4972540" y="1832905"/>
            <a:ext cx="2587911" cy="4672935"/>
            <a:chOff x="3670300" y="1193801"/>
            <a:chExt cx="1789113" cy="3230562"/>
          </a:xfrm>
        </p:grpSpPr>
        <p:sp>
          <p:nvSpPr>
            <p:cNvPr id="3" name="Freeform 5">
              <a:extLst>
                <a:ext uri="{FF2B5EF4-FFF2-40B4-BE49-F238E27FC236}">
                  <a16:creationId xmlns:a16="http://schemas.microsoft.com/office/drawing/2014/main" id="{331E73C0-60E6-7D67-19F6-DE4ABA743FA0}"/>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rgbClr val="2277DC">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4" name="Freeform 6">
              <a:extLst>
                <a:ext uri="{FF2B5EF4-FFF2-40B4-BE49-F238E27FC236}">
                  <a16:creationId xmlns:a16="http://schemas.microsoft.com/office/drawing/2014/main" id="{0FBD71A8-6614-2DFD-10A4-28A7DD739DC9}"/>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rgbClr val="0867C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5" name="Freeform 7">
              <a:extLst>
                <a:ext uri="{FF2B5EF4-FFF2-40B4-BE49-F238E27FC236}">
                  <a16:creationId xmlns:a16="http://schemas.microsoft.com/office/drawing/2014/main" id="{F999DC70-8359-CBC2-81BC-89C62AA4EE8F}"/>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rgbClr val="1AA60F">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6" name="Freeform 8">
              <a:extLst>
                <a:ext uri="{FF2B5EF4-FFF2-40B4-BE49-F238E27FC236}">
                  <a16:creationId xmlns:a16="http://schemas.microsoft.com/office/drawing/2014/main" id="{631450FD-25C2-E7C9-9299-868E095E31DE}"/>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7" name="Freeform 9">
              <a:extLst>
                <a:ext uri="{FF2B5EF4-FFF2-40B4-BE49-F238E27FC236}">
                  <a16:creationId xmlns:a16="http://schemas.microsoft.com/office/drawing/2014/main" id="{7D5E416E-F91D-3757-0F63-5AA145396A6D}"/>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8" name="Freeform 10">
              <a:extLst>
                <a:ext uri="{FF2B5EF4-FFF2-40B4-BE49-F238E27FC236}">
                  <a16:creationId xmlns:a16="http://schemas.microsoft.com/office/drawing/2014/main" id="{64D1E77B-BB69-5803-5C71-BFD5C955E58C}"/>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rgbClr val="77849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9" name="Freeform 11">
              <a:extLst>
                <a:ext uri="{FF2B5EF4-FFF2-40B4-BE49-F238E27FC236}">
                  <a16:creationId xmlns:a16="http://schemas.microsoft.com/office/drawing/2014/main" id="{FD980ABF-6965-BB34-79E8-8FFA61E41E03}"/>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1AA60F">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0" name="Freeform 12">
              <a:extLst>
                <a:ext uri="{FF2B5EF4-FFF2-40B4-BE49-F238E27FC236}">
                  <a16:creationId xmlns:a16="http://schemas.microsoft.com/office/drawing/2014/main" id="{C2EAA610-38B7-A8DD-A514-9A103B2AB14E}"/>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1" name="Rectangle 13">
              <a:extLst>
                <a:ext uri="{FF2B5EF4-FFF2-40B4-BE49-F238E27FC236}">
                  <a16:creationId xmlns:a16="http://schemas.microsoft.com/office/drawing/2014/main" id="{1F3D429C-25BF-84EA-7420-0E6C54F80F6D}"/>
                </a:ext>
              </a:extLst>
            </p:cNvPr>
            <p:cNvSpPr>
              <a:spLocks noChangeArrowheads="1"/>
            </p:cNvSpPr>
            <p:nvPr/>
          </p:nvSpPr>
          <p:spPr bwMode="auto">
            <a:xfrm>
              <a:off x="4465638" y="1257300"/>
              <a:ext cx="219075" cy="196850"/>
            </a:xfrm>
            <a:prstGeom prst="rect">
              <a:avLst/>
            </a:pr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2" name="Freeform 14">
              <a:extLst>
                <a:ext uri="{FF2B5EF4-FFF2-40B4-BE49-F238E27FC236}">
                  <a16:creationId xmlns:a16="http://schemas.microsoft.com/office/drawing/2014/main" id="{25BB9AAC-7420-EB93-832C-C7A9C712DF9D}"/>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rgbClr val="1AA60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3" name="Freeform 15">
              <a:extLst>
                <a:ext uri="{FF2B5EF4-FFF2-40B4-BE49-F238E27FC236}">
                  <a16:creationId xmlns:a16="http://schemas.microsoft.com/office/drawing/2014/main" id="{DB055F4F-69B5-4DB5-6D1E-417D5A98A20E}"/>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rgbClr val="0867C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4" name="Freeform 16">
              <a:extLst>
                <a:ext uri="{FF2B5EF4-FFF2-40B4-BE49-F238E27FC236}">
                  <a16:creationId xmlns:a16="http://schemas.microsoft.com/office/drawing/2014/main" id="{BE2C9EFD-672A-9069-5008-B78BE608BB53}"/>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rgbClr val="2277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cxnSp>
        <p:nvCxnSpPr>
          <p:cNvPr id="16" name="Straight Connector 35">
            <a:extLst>
              <a:ext uri="{FF2B5EF4-FFF2-40B4-BE49-F238E27FC236}">
                <a16:creationId xmlns:a16="http://schemas.microsoft.com/office/drawing/2014/main" id="{D830C844-A6F4-EA18-17C4-03EFBF749F20}"/>
              </a:ext>
            </a:extLst>
          </p:cNvPr>
          <p:cNvCxnSpPr/>
          <p:nvPr/>
        </p:nvCxnSpPr>
        <p:spPr>
          <a:xfrm rot="5400000" flipV="1">
            <a:off x="4678811" y="1915766"/>
            <a:ext cx="0" cy="587456"/>
          </a:xfrm>
          <a:prstGeom prst="line">
            <a:avLst/>
          </a:prstGeom>
          <a:noFill/>
          <a:ln w="6350" cap="flat" cmpd="sng" algn="ctr">
            <a:solidFill>
              <a:srgbClr val="1AA60F"/>
            </a:solidFill>
            <a:prstDash val="solid"/>
            <a:miter lim="800000"/>
            <a:headEnd type="oval"/>
          </a:ln>
          <a:effectLst/>
        </p:spPr>
      </p:cxnSp>
      <p:cxnSp>
        <p:nvCxnSpPr>
          <p:cNvPr id="17" name="Straight Connector 36">
            <a:extLst>
              <a:ext uri="{FF2B5EF4-FFF2-40B4-BE49-F238E27FC236}">
                <a16:creationId xmlns:a16="http://schemas.microsoft.com/office/drawing/2014/main" id="{FD085AF5-0E9E-9E8D-02BA-04A8E62DAD9B}"/>
              </a:ext>
            </a:extLst>
          </p:cNvPr>
          <p:cNvCxnSpPr/>
          <p:nvPr/>
        </p:nvCxnSpPr>
        <p:spPr>
          <a:xfrm rot="5400000" flipV="1">
            <a:off x="4768368" y="4005383"/>
            <a:ext cx="0" cy="587456"/>
          </a:xfrm>
          <a:prstGeom prst="line">
            <a:avLst/>
          </a:prstGeom>
          <a:noFill/>
          <a:ln w="6350" cap="flat" cmpd="sng" algn="ctr">
            <a:solidFill>
              <a:srgbClr val="2277DC"/>
            </a:solidFill>
            <a:prstDash val="solid"/>
            <a:miter lim="800000"/>
            <a:headEnd type="oval"/>
          </a:ln>
          <a:effectLst/>
        </p:spPr>
      </p:cxnSp>
      <p:cxnSp>
        <p:nvCxnSpPr>
          <p:cNvPr id="18" name="Straight Connector 37">
            <a:extLst>
              <a:ext uri="{FF2B5EF4-FFF2-40B4-BE49-F238E27FC236}">
                <a16:creationId xmlns:a16="http://schemas.microsoft.com/office/drawing/2014/main" id="{BAF02F7E-7F53-14C1-539C-F8452662B4AE}"/>
              </a:ext>
            </a:extLst>
          </p:cNvPr>
          <p:cNvCxnSpPr/>
          <p:nvPr/>
        </p:nvCxnSpPr>
        <p:spPr>
          <a:xfrm rot="16200000" flipH="1" flipV="1">
            <a:off x="7560450" y="2528154"/>
            <a:ext cx="0" cy="587456"/>
          </a:xfrm>
          <a:prstGeom prst="line">
            <a:avLst/>
          </a:prstGeom>
          <a:noFill/>
          <a:ln w="6350" cap="flat" cmpd="sng" algn="ctr">
            <a:solidFill>
              <a:srgbClr val="0867CB"/>
            </a:solidFill>
            <a:prstDash val="solid"/>
            <a:miter lim="800000"/>
            <a:headEnd type="oval"/>
          </a:ln>
          <a:effectLst/>
        </p:spPr>
      </p:cxnSp>
      <p:cxnSp>
        <p:nvCxnSpPr>
          <p:cNvPr id="19" name="Straight Connector 37">
            <a:extLst>
              <a:ext uri="{FF2B5EF4-FFF2-40B4-BE49-F238E27FC236}">
                <a16:creationId xmlns:a16="http://schemas.microsoft.com/office/drawing/2014/main" id="{585F22A6-3BA7-CAAA-71A3-83063AA2C110}"/>
              </a:ext>
            </a:extLst>
          </p:cNvPr>
          <p:cNvCxnSpPr/>
          <p:nvPr/>
        </p:nvCxnSpPr>
        <p:spPr>
          <a:xfrm rot="16200000" flipH="1" flipV="1">
            <a:off x="7266722" y="4439773"/>
            <a:ext cx="0" cy="587456"/>
          </a:xfrm>
          <a:prstGeom prst="line">
            <a:avLst/>
          </a:prstGeom>
          <a:noFill/>
          <a:ln w="6350" cap="flat" cmpd="sng" algn="ctr">
            <a:solidFill>
              <a:srgbClr val="0867CB"/>
            </a:solidFill>
            <a:prstDash val="solid"/>
            <a:miter lim="800000"/>
            <a:headEnd type="oval"/>
          </a:ln>
          <a:effectLst/>
        </p:spPr>
      </p:cxnSp>
      <p:sp>
        <p:nvSpPr>
          <p:cNvPr id="25" name="TextBox 24">
            <a:extLst>
              <a:ext uri="{FF2B5EF4-FFF2-40B4-BE49-F238E27FC236}">
                <a16:creationId xmlns:a16="http://schemas.microsoft.com/office/drawing/2014/main" id="{6DD6F376-5316-FA41-185C-514F5A09EFFC}"/>
              </a:ext>
            </a:extLst>
          </p:cNvPr>
          <p:cNvSpPr txBox="1"/>
          <p:nvPr/>
        </p:nvSpPr>
        <p:spPr>
          <a:xfrm>
            <a:off x="1014723" y="1424664"/>
            <a:ext cx="3087786" cy="1569660"/>
          </a:xfrm>
          <a:prstGeom prst="rect">
            <a:avLst/>
          </a:prstGeom>
          <a:noFill/>
        </p:spPr>
        <p:txBody>
          <a:bodyPr wrap="square">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giàu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41C1227-7C69-F23B-841A-E805B0FE893C}"/>
              </a:ext>
            </a:extLst>
          </p:cNvPr>
          <p:cNvSpPr txBox="1"/>
          <p:nvPr/>
        </p:nvSpPr>
        <p:spPr>
          <a:xfrm>
            <a:off x="8040141" y="2015407"/>
            <a:ext cx="3307413" cy="1569660"/>
          </a:xfrm>
          <a:prstGeom prst="rect">
            <a:avLst/>
          </a:prstGeom>
          <a:noFill/>
        </p:spPr>
        <p:txBody>
          <a:bodyPr wrap="square">
            <a:spAutoFit/>
          </a:bodyPr>
          <a:lstStyle/>
          <a:p>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kê</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6938B7BC-9882-3221-9B8A-3C9BBEC4C346}"/>
              </a:ext>
            </a:extLst>
          </p:cNvPr>
          <p:cNvSpPr txBox="1"/>
          <p:nvPr/>
        </p:nvSpPr>
        <p:spPr>
          <a:xfrm>
            <a:off x="7853949" y="4015731"/>
            <a:ext cx="2973071" cy="1569660"/>
          </a:xfrm>
          <a:prstGeom prst="rect">
            <a:avLst/>
          </a:prstGeom>
          <a:noFill/>
        </p:spPr>
        <p:txBody>
          <a:bodyPr wrap="square">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 tả con người, cảnh vật sinh động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3394BE7F-19BE-EEF4-56B2-D92A049B7221}"/>
              </a:ext>
            </a:extLst>
          </p:cNvPr>
          <p:cNvSpPr txBox="1"/>
          <p:nvPr/>
        </p:nvSpPr>
        <p:spPr>
          <a:xfrm>
            <a:off x="737644" y="3329615"/>
            <a:ext cx="3752677" cy="1938992"/>
          </a:xfrm>
          <a:prstGeom prst="rect">
            <a:avLst/>
          </a:prstGeom>
          <a:noFill/>
        </p:spPr>
        <p:txBody>
          <a:bodyPr wrap="square">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hiệu</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đạt</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thuyết</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78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20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ircle(in)">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circle(in)">
                                      <p:cBhvr>
                                        <p:cTn id="4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ộp Văn bản 20">
            <a:extLst>
              <a:ext uri="{FF2B5EF4-FFF2-40B4-BE49-F238E27FC236}">
                <a16:creationId xmlns:a16="http://schemas.microsoft.com/office/drawing/2014/main" id="{F05F36CB-5095-F03F-D2E8-FBE963B696A3}"/>
              </a:ext>
            </a:extLst>
          </p:cNvPr>
          <p:cNvSpPr txBox="1"/>
          <p:nvPr/>
        </p:nvSpPr>
        <p:spPr>
          <a:xfrm>
            <a:off x="660399" y="781734"/>
            <a:ext cx="108585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dung – Ý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1978D072-2861-855D-54CA-7E71A14A4053}"/>
              </a:ext>
            </a:extLst>
          </p:cNvPr>
          <p:cNvSpPr txBox="1"/>
          <p:nvPr/>
        </p:nvSpPr>
        <p:spPr>
          <a:xfrm>
            <a:off x="1103839" y="1798421"/>
            <a:ext cx="417270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Vẻ</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 hình thức sinh hoạt văn hóa - âm nhạc thanh lịch và tao nhã, một sản phẩm tinh thần đáng trân trọng, cần được bảo tồn và phát triển.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图片 7">
            <a:extLst>
              <a:ext uri="{FF2B5EF4-FFF2-40B4-BE49-F238E27FC236}">
                <a16:creationId xmlns:a16="http://schemas.microsoft.com/office/drawing/2014/main" id="{A26B9065-123D-6D82-ABFF-4237D9B278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88634" y="5464279"/>
            <a:ext cx="1703366" cy="1223973"/>
          </a:xfrm>
          <a:prstGeom prst="rect">
            <a:avLst/>
          </a:prstGeom>
        </p:spPr>
      </p:pic>
      <p:sp>
        <p:nvSpPr>
          <p:cNvPr id="3" name="Hộp Văn bản 21">
            <a:extLst>
              <a:ext uri="{FF2B5EF4-FFF2-40B4-BE49-F238E27FC236}">
                <a16:creationId xmlns:a16="http://schemas.microsoft.com/office/drawing/2014/main" id="{2A2814B9-68AE-E21B-7C30-C5D9C2D269F3}"/>
              </a:ext>
            </a:extLst>
          </p:cNvPr>
          <p:cNvSpPr txBox="1"/>
          <p:nvPr/>
        </p:nvSpPr>
        <p:spPr>
          <a:xfrm>
            <a:off x="6138403" y="4245642"/>
            <a:ext cx="484482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mến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hào</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ột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di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fr-FR"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Freeform 6">
            <a:extLst>
              <a:ext uri="{FF2B5EF4-FFF2-40B4-BE49-F238E27FC236}">
                <a16:creationId xmlns:a16="http://schemas.microsoft.com/office/drawing/2014/main" id="{AF678662-5BEC-35A9-5F46-8628DF8D13A1}"/>
              </a:ext>
            </a:extLst>
          </p:cNvPr>
          <p:cNvSpPr/>
          <p:nvPr/>
        </p:nvSpPr>
        <p:spPr>
          <a:xfrm flipH="1" flipV="1">
            <a:off x="4591291" y="5068312"/>
            <a:ext cx="526024" cy="816642"/>
          </a:xfrm>
          <a:custGeom>
            <a:avLst/>
            <a:gdLst/>
            <a:ahLst/>
            <a:cxnLst/>
            <a:rect l="l" t="t" r="r" b="b"/>
            <a:pathLst>
              <a:path w="2445757" h="2445757">
                <a:moveTo>
                  <a:pt x="2445757" y="2445758"/>
                </a:moveTo>
                <a:lnTo>
                  <a:pt x="0" y="2445758"/>
                </a:lnTo>
                <a:lnTo>
                  <a:pt x="0" y="0"/>
                </a:lnTo>
                <a:lnTo>
                  <a:pt x="2445757" y="0"/>
                </a:lnTo>
                <a:lnTo>
                  <a:pt x="2445757" y="244575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9">
            <a:extLst>
              <a:ext uri="{FF2B5EF4-FFF2-40B4-BE49-F238E27FC236}">
                <a16:creationId xmlns:a16="http://schemas.microsoft.com/office/drawing/2014/main" id="{EBE9EBE9-3D4E-11D8-05F3-E92BA58BDF80}"/>
              </a:ext>
            </a:extLst>
          </p:cNvPr>
          <p:cNvSpPr/>
          <p:nvPr/>
        </p:nvSpPr>
        <p:spPr>
          <a:xfrm>
            <a:off x="5543548" y="3672470"/>
            <a:ext cx="396810" cy="816642"/>
          </a:xfrm>
          <a:custGeom>
            <a:avLst/>
            <a:gdLst/>
            <a:ahLst/>
            <a:cxnLst/>
            <a:rect l="l" t="t" r="r" b="b"/>
            <a:pathLst>
              <a:path w="2445757" h="2445757">
                <a:moveTo>
                  <a:pt x="0" y="0"/>
                </a:moveTo>
                <a:lnTo>
                  <a:pt x="2445757" y="0"/>
                </a:lnTo>
                <a:lnTo>
                  <a:pt x="2445757" y="2445758"/>
                </a:lnTo>
                <a:lnTo>
                  <a:pt x="0" y="2445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10">
            <a:extLst>
              <a:ext uri="{FF2B5EF4-FFF2-40B4-BE49-F238E27FC236}">
                <a16:creationId xmlns:a16="http://schemas.microsoft.com/office/drawing/2014/main" id="{F1968E05-DE9F-5867-DBFD-DDD6FB272B5E}"/>
              </a:ext>
            </a:extLst>
          </p:cNvPr>
          <p:cNvSpPr/>
          <p:nvPr/>
        </p:nvSpPr>
        <p:spPr>
          <a:xfrm flipH="1" flipV="1">
            <a:off x="5741953" y="2147729"/>
            <a:ext cx="396810" cy="816642"/>
          </a:xfrm>
          <a:custGeom>
            <a:avLst/>
            <a:gdLst/>
            <a:ahLst/>
            <a:cxnLst/>
            <a:rect l="l" t="t" r="r" b="b"/>
            <a:pathLst>
              <a:path w="2445757" h="2445757">
                <a:moveTo>
                  <a:pt x="2445757" y="2445757"/>
                </a:moveTo>
                <a:lnTo>
                  <a:pt x="0" y="2445757"/>
                </a:lnTo>
                <a:lnTo>
                  <a:pt x="0" y="0"/>
                </a:lnTo>
                <a:lnTo>
                  <a:pt x="2445757" y="0"/>
                </a:lnTo>
                <a:lnTo>
                  <a:pt x="2445757" y="2445757"/>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6">
            <a:extLst>
              <a:ext uri="{FF2B5EF4-FFF2-40B4-BE49-F238E27FC236}">
                <a16:creationId xmlns:a16="http://schemas.microsoft.com/office/drawing/2014/main" id="{8809EB45-72FE-4F9E-0203-05D5F4F993ED}"/>
              </a:ext>
            </a:extLst>
          </p:cNvPr>
          <p:cNvPicPr>
            <a:picLocks noChangeAspect="1"/>
          </p:cNvPicPr>
          <p:nvPr/>
        </p:nvPicPr>
        <p:blipFill>
          <a:blip r:embed="rId10"/>
          <a:stretch>
            <a:fillRect/>
          </a:stretch>
        </p:blipFill>
        <p:spPr>
          <a:xfrm>
            <a:off x="6604177" y="1565555"/>
            <a:ext cx="4172700" cy="2769629"/>
          </a:xfrm>
          <a:prstGeom prst="rect">
            <a:avLst/>
          </a:prstGeom>
          <a:effectLst>
            <a:softEdge rad="127000"/>
          </a:effectLst>
        </p:spPr>
      </p:pic>
    </p:spTree>
    <p:extLst>
      <p:ext uri="{BB962C8B-B14F-4D97-AF65-F5344CB8AC3E}">
        <p14:creationId xmlns:p14="http://schemas.microsoft.com/office/powerpoint/2010/main" val="174209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ircle(in)">
                                      <p:cBhvr>
                                        <p:cTn id="7" dur="2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602538" y="2104867"/>
            <a:ext cx="3493461" cy="3609148"/>
          </a:xfrm>
          <a:prstGeom prst="rect">
            <a:avLst/>
          </a:prstGeom>
        </p:spPr>
      </p:pic>
      <p:sp>
        <p:nvSpPr>
          <p:cNvPr id="34" name="TextBox 30">
            <a:extLst>
              <a:ext uri="{FF2B5EF4-FFF2-40B4-BE49-F238E27FC236}">
                <a16:creationId xmlns:a16="http://schemas.microsoft.com/office/drawing/2014/main" id="{14AE7A2F-9741-4863-99A9-883DFFE3AD8C}"/>
              </a:ext>
            </a:extLst>
          </p:cNvPr>
          <p:cNvSpPr txBox="1"/>
          <p:nvPr/>
        </p:nvSpPr>
        <p:spPr>
          <a:xfrm rot="16200000">
            <a:off x="6277916" y="218549"/>
            <a:ext cx="1200329" cy="1192932"/>
          </a:xfrm>
          <a:prstGeom prst="rect">
            <a:avLst/>
          </a:prstGeom>
          <a:noFill/>
        </p:spPr>
        <p:txBody>
          <a:bodyPr vert="eaVert" wrap="square" rtlCol="0">
            <a:spAutoFit/>
          </a:bodyPr>
          <a:lstStyle/>
          <a:p>
            <a:r>
              <a:rPr lang="en-US" altLang="zh-CN" sz="6600" b="1" dirty="0">
                <a:solidFill>
                  <a:srgbClr val="336D91"/>
                </a:solidFill>
                <a:latin typeface="Times New Roman" panose="02020603050405020304" pitchFamily="18" charset="0"/>
                <a:cs typeface="Times New Roman" panose="02020603050405020304" pitchFamily="18" charset="0"/>
                <a:sym typeface="+mn-lt"/>
              </a:rPr>
              <a:t>03</a:t>
            </a:r>
            <a:endParaRPr lang="zh-CN" altLang="en-US" sz="6600" b="1" dirty="0">
              <a:solidFill>
                <a:srgbClr val="336D91"/>
              </a:solidFill>
              <a:latin typeface="Times New Roman" panose="02020603050405020304" pitchFamily="18" charset="0"/>
              <a:cs typeface="Times New Roman" panose="02020603050405020304" pitchFamily="18" charset="0"/>
              <a:sym typeface="+mn-lt"/>
            </a:endParaRPr>
          </a:p>
        </p:txBody>
      </p:sp>
      <p:sp>
        <p:nvSpPr>
          <p:cNvPr id="35" name="等腰三角形 38">
            <a:extLst>
              <a:ext uri="{FF2B5EF4-FFF2-40B4-BE49-F238E27FC236}">
                <a16:creationId xmlns:a16="http://schemas.microsoft.com/office/drawing/2014/main" id="{2CD8734F-4E2A-4750-A893-EE3DDA26F40D}"/>
              </a:ext>
            </a:extLst>
          </p:cNvPr>
          <p:cNvSpPr/>
          <p:nvPr/>
        </p:nvSpPr>
        <p:spPr>
          <a:xfrm flipV="1">
            <a:off x="6428369" y="1415180"/>
            <a:ext cx="558765" cy="497646"/>
          </a:xfrm>
          <a:prstGeom prst="rect">
            <a:avLst/>
          </a:prstGeom>
          <a:solidFill>
            <a:srgbClr val="336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TextBox 21">
            <a:extLst>
              <a:ext uri="{FF2B5EF4-FFF2-40B4-BE49-F238E27FC236}">
                <a16:creationId xmlns:a16="http://schemas.microsoft.com/office/drawing/2014/main" id="{DDDB7ED1-2622-4F3B-B62A-772967392B34}"/>
              </a:ext>
            </a:extLst>
          </p:cNvPr>
          <p:cNvSpPr txBox="1"/>
          <p:nvPr/>
        </p:nvSpPr>
        <p:spPr>
          <a:xfrm rot="16200000">
            <a:off x="5749475" y="549013"/>
            <a:ext cx="861774" cy="3804949"/>
          </a:xfrm>
          <a:prstGeom prst="rect">
            <a:avLst/>
          </a:prstGeom>
          <a:noFill/>
        </p:spPr>
        <p:txBody>
          <a:bodyPr vert="eaVert" wrap="square" rtlCol="0">
            <a:spAutoFit/>
          </a:bodyPr>
          <a:lstStyle/>
          <a:p>
            <a:r>
              <a:rPr lang="en-US" altLang="zh-CN" sz="4400" b="1" spc="300" dirty="0">
                <a:solidFill>
                  <a:srgbClr val="336D91"/>
                </a:solidFill>
                <a:latin typeface="Times New Roman" panose="02020603050405020304" pitchFamily="18" charset="0"/>
                <a:cs typeface="Times New Roman" panose="02020603050405020304" pitchFamily="18" charset="0"/>
                <a:sym typeface="+mn-lt"/>
              </a:rPr>
              <a:t>LUYỆN TẬP</a:t>
            </a:r>
            <a:endParaRPr lang="zh-CN" altLang="en-US" sz="4400" b="1" spc="300" dirty="0">
              <a:solidFill>
                <a:srgbClr val="336D9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996695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4100" fill="hold"/>
                                        <p:tgtEl>
                                          <p:spTgt spid="31"/>
                                        </p:tgtEl>
                                        <p:attrNameLst>
                                          <p:attrName>ppt_x</p:attrName>
                                        </p:attrNameLst>
                                      </p:cBhvr>
                                      <p:tavLst>
                                        <p:tav tm="0">
                                          <p:val>
                                            <p:strVal val="0-#ppt_w/2"/>
                                          </p:val>
                                        </p:tav>
                                        <p:tav tm="100000">
                                          <p:val>
                                            <p:strVal val="#ppt_x"/>
                                          </p:val>
                                        </p:tav>
                                      </p:tavLst>
                                    </p:anim>
                                    <p:anim calcmode="lin" valueType="num">
                                      <p:cBhvr additive="base">
                                        <p:cTn id="2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D04A0A-33F9-4E82-8CBB-DCAD53483EE3}"/>
              </a:ext>
            </a:extLst>
          </p:cNvPr>
          <p:cNvSpPr/>
          <p:nvPr/>
        </p:nvSpPr>
        <p:spPr>
          <a:xfrm>
            <a:off x="1565242" y="3416404"/>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69" y="1000311"/>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9134" y="163255"/>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4525" y="4300060"/>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336D91">
            <a:alpha val="37000"/>
          </a:srgb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174283" y="5742169"/>
            <a:ext cx="2037289"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474724" y="5746057"/>
            <a:ext cx="2037289" cy="769441"/>
          </a:xfrm>
          <a:prstGeom prst="rect">
            <a:avLst/>
          </a:prstGeom>
          <a:noFill/>
        </p:spPr>
        <p:txBody>
          <a:bodyPr wrap="none" lIns="91440" tIns="45720" rIns="91440" bIns="45720">
            <a:spAutoFit/>
          </a:bodyPr>
          <a:lstStyle/>
          <a:p>
            <a:pPr algn="ctr"/>
            <a:r>
              <a:rPr lang="en-US" sz="4400" b="1" cap="none" spc="0">
                <a:ln w="6600">
                  <a:solidFill>
                    <a:schemeClr val="accent2"/>
                  </a:solidFill>
                  <a:prstDash val="solid"/>
                </a:ln>
                <a:solidFill>
                  <a:srgbClr val="FFFFFF"/>
                </a:solidFill>
                <a:effectLst>
                  <a:outerShdw dist="38100" dir="2700000" algn="tl" rotWithShape="0">
                    <a:schemeClr val="accent2"/>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621150"/>
            <a:ext cx="1333986" cy="1333986"/>
          </a:xfrm>
          <a:prstGeom prst="rect">
            <a:avLst/>
          </a:prstGeom>
        </p:spPr>
      </p:pic>
      <p:sp>
        <p:nvSpPr>
          <p:cNvPr id="16" name="Heart 15">
            <a:hlinkClick r:id="rId4" action="ppaction://hlinksldjump"/>
            <a:extLst>
              <a:ext uri="{FF2B5EF4-FFF2-40B4-BE49-F238E27FC236}">
                <a16:creationId xmlns:a16="http://schemas.microsoft.com/office/drawing/2014/main" id="{DA69900A-F0DA-4B13-B9A0-C0120A855BBF}"/>
              </a:ext>
            </a:extLst>
          </p:cNvPr>
          <p:cNvSpPr/>
          <p:nvPr/>
        </p:nvSpPr>
        <p:spPr>
          <a:xfrm>
            <a:off x="5528709" y="5955136"/>
            <a:ext cx="1134582" cy="742932"/>
          </a:xfrm>
          <a:prstGeom prst="hear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PIPI</a:t>
            </a:r>
          </a:p>
        </p:txBody>
      </p:sp>
      <p:sp>
        <p:nvSpPr>
          <p:cNvPr id="15" name="Oval 14">
            <a:extLst>
              <a:ext uri="{FF2B5EF4-FFF2-40B4-BE49-F238E27FC236}">
                <a16:creationId xmlns:a16="http://schemas.microsoft.com/office/drawing/2014/main" id="{3B917EE6-474D-154C-9CFE-A9907FFFDE75}"/>
              </a:ext>
            </a:extLst>
          </p:cNvPr>
          <p:cNvSpPr/>
          <p:nvPr/>
        </p:nvSpPr>
        <p:spPr>
          <a:xfrm>
            <a:off x="5911677" y="1411367"/>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7</a:t>
            </a:r>
          </a:p>
        </p:txBody>
      </p:sp>
      <p:sp>
        <p:nvSpPr>
          <p:cNvPr id="6" name="Oval 5">
            <a:extLst>
              <a:ext uri="{FF2B5EF4-FFF2-40B4-BE49-F238E27FC236}">
                <a16:creationId xmlns:a16="http://schemas.microsoft.com/office/drawing/2014/main" id="{B5136374-9E44-2A40-FEB3-E9C88440349C}"/>
              </a:ext>
            </a:extLst>
          </p:cNvPr>
          <p:cNvSpPr/>
          <p:nvPr/>
        </p:nvSpPr>
        <p:spPr>
          <a:xfrm>
            <a:off x="1091794" y="1016365"/>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
        <p:nvSpPr>
          <p:cNvPr id="10" name="Oval 9">
            <a:extLst>
              <a:ext uri="{FF2B5EF4-FFF2-40B4-BE49-F238E27FC236}">
                <a16:creationId xmlns:a16="http://schemas.microsoft.com/office/drawing/2014/main" id="{66A218BE-4D2E-40D3-52FE-05A46B31CCBA}"/>
              </a:ext>
            </a:extLst>
          </p:cNvPr>
          <p:cNvSpPr/>
          <p:nvPr/>
        </p:nvSpPr>
        <p:spPr>
          <a:xfrm>
            <a:off x="10570774" y="4470251"/>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6</a:t>
            </a:r>
          </a:p>
        </p:txBody>
      </p:sp>
      <p:sp>
        <p:nvSpPr>
          <p:cNvPr id="13" name="Oval 12">
            <a:extLst>
              <a:ext uri="{FF2B5EF4-FFF2-40B4-BE49-F238E27FC236}">
                <a16:creationId xmlns:a16="http://schemas.microsoft.com/office/drawing/2014/main" id="{8DC7F202-3A31-D86D-0AA5-5F76F28E1842}"/>
              </a:ext>
            </a:extLst>
          </p:cNvPr>
          <p:cNvSpPr/>
          <p:nvPr/>
        </p:nvSpPr>
        <p:spPr>
          <a:xfrm>
            <a:off x="6771610" y="2516138"/>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
        <p:nvSpPr>
          <p:cNvPr id="14" name="Oval 13">
            <a:extLst>
              <a:ext uri="{FF2B5EF4-FFF2-40B4-BE49-F238E27FC236}">
                <a16:creationId xmlns:a16="http://schemas.microsoft.com/office/drawing/2014/main" id="{4BDED04B-66F3-EE76-EF88-2BCA9E366BE5}"/>
              </a:ext>
            </a:extLst>
          </p:cNvPr>
          <p:cNvSpPr/>
          <p:nvPr/>
        </p:nvSpPr>
        <p:spPr>
          <a:xfrm>
            <a:off x="3118169" y="4012380"/>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4</a:t>
            </a:r>
          </a:p>
        </p:txBody>
      </p:sp>
      <p:sp>
        <p:nvSpPr>
          <p:cNvPr id="18" name="Oval 17">
            <a:extLst>
              <a:ext uri="{FF2B5EF4-FFF2-40B4-BE49-F238E27FC236}">
                <a16:creationId xmlns:a16="http://schemas.microsoft.com/office/drawing/2014/main" id="{EB8FAEA8-A0BB-CD4E-5BDD-009540AD74EC}"/>
              </a:ext>
            </a:extLst>
          </p:cNvPr>
          <p:cNvSpPr/>
          <p:nvPr/>
        </p:nvSpPr>
        <p:spPr>
          <a:xfrm>
            <a:off x="2568478" y="1781782"/>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5</a:t>
            </a:r>
          </a:p>
        </p:txBody>
      </p:sp>
      <p:sp>
        <p:nvSpPr>
          <p:cNvPr id="19" name="Oval 18">
            <a:extLst>
              <a:ext uri="{FF2B5EF4-FFF2-40B4-BE49-F238E27FC236}">
                <a16:creationId xmlns:a16="http://schemas.microsoft.com/office/drawing/2014/main" id="{20D110B2-CC95-AB7E-50D8-58DEF90672E8}"/>
              </a:ext>
            </a:extLst>
          </p:cNvPr>
          <p:cNvSpPr/>
          <p:nvPr/>
        </p:nvSpPr>
        <p:spPr>
          <a:xfrm>
            <a:off x="1103106" y="2691191"/>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20" name="Oval 19">
            <a:extLst>
              <a:ext uri="{FF2B5EF4-FFF2-40B4-BE49-F238E27FC236}">
                <a16:creationId xmlns:a16="http://schemas.microsoft.com/office/drawing/2014/main" id="{5F9B026E-D847-2B70-A820-1EFB1B3B4C2C}"/>
              </a:ext>
            </a:extLst>
          </p:cNvPr>
          <p:cNvSpPr/>
          <p:nvPr/>
        </p:nvSpPr>
        <p:spPr>
          <a:xfrm>
            <a:off x="9516982" y="2581455"/>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8</a:t>
            </a:r>
          </a:p>
        </p:txBody>
      </p:sp>
      <p:sp>
        <p:nvSpPr>
          <p:cNvPr id="22" name="Oval 21">
            <a:extLst>
              <a:ext uri="{FF2B5EF4-FFF2-40B4-BE49-F238E27FC236}">
                <a16:creationId xmlns:a16="http://schemas.microsoft.com/office/drawing/2014/main" id="{FDF9EC87-F13E-BCC8-90E0-634271461D6A}"/>
              </a:ext>
            </a:extLst>
          </p:cNvPr>
          <p:cNvSpPr/>
          <p:nvPr/>
        </p:nvSpPr>
        <p:spPr>
          <a:xfrm>
            <a:off x="5004829" y="3691923"/>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9</a:t>
            </a:r>
          </a:p>
        </p:txBody>
      </p:sp>
      <p:sp>
        <p:nvSpPr>
          <p:cNvPr id="24" name="Oval 23">
            <a:extLst>
              <a:ext uri="{FF2B5EF4-FFF2-40B4-BE49-F238E27FC236}">
                <a16:creationId xmlns:a16="http://schemas.microsoft.com/office/drawing/2014/main" id="{F404373C-B09B-152B-1BEA-4909FC3DE29C}"/>
              </a:ext>
            </a:extLst>
          </p:cNvPr>
          <p:cNvSpPr/>
          <p:nvPr/>
        </p:nvSpPr>
        <p:spPr>
          <a:xfrm>
            <a:off x="10638490" y="1667669"/>
            <a:ext cx="847718" cy="696241"/>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10</a:t>
            </a:r>
          </a:p>
        </p:txBody>
      </p:sp>
      <p:pic>
        <p:nvPicPr>
          <p:cNvPr id="26" name="3">
            <a:hlinkClick r:id="rId5" action="ppaction://hlinksldjump"/>
            <a:extLst>
              <a:ext uri="{FF2B5EF4-FFF2-40B4-BE49-F238E27FC236}">
                <a16:creationId xmlns:a16="http://schemas.microsoft.com/office/drawing/2014/main" id="{979C27B4-8B53-8694-A899-1CDCAFCF45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9224" y="3470030"/>
            <a:ext cx="1564105" cy="1545336"/>
          </a:xfrm>
          <a:prstGeom prst="rect">
            <a:avLst/>
          </a:prstGeom>
        </p:spPr>
      </p:pic>
      <p:pic>
        <p:nvPicPr>
          <p:cNvPr id="41" name="2">
            <a:hlinkClick r:id="rId7" action="ppaction://hlinksldjump"/>
            <a:extLst>
              <a:ext uri="{FF2B5EF4-FFF2-40B4-BE49-F238E27FC236}">
                <a16:creationId xmlns:a16="http://schemas.microsoft.com/office/drawing/2014/main" id="{645066B2-72DE-80F8-B1B7-5D536D95A1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352" y="2698523"/>
            <a:ext cx="2091294" cy="1545336"/>
          </a:xfrm>
          <a:prstGeom prst="rect">
            <a:avLst/>
          </a:prstGeom>
        </p:spPr>
      </p:pic>
      <p:pic>
        <p:nvPicPr>
          <p:cNvPr id="43" name="1">
            <a:hlinkClick r:id="rId9" action="ppaction://hlinksldjump"/>
            <a:extLst>
              <a:ext uri="{FF2B5EF4-FFF2-40B4-BE49-F238E27FC236}">
                <a16:creationId xmlns:a16="http://schemas.microsoft.com/office/drawing/2014/main" id="{C8DCA599-F31B-04A4-F289-C01708CED1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487" y="122333"/>
            <a:ext cx="1589852" cy="1545336"/>
          </a:xfrm>
          <a:prstGeom prst="rect">
            <a:avLst/>
          </a:prstGeom>
        </p:spPr>
      </p:pic>
      <p:pic>
        <p:nvPicPr>
          <p:cNvPr id="44" name="5">
            <a:hlinkClick r:id="rId11" action="ppaction://hlinksldjump"/>
            <a:extLst>
              <a:ext uri="{FF2B5EF4-FFF2-40B4-BE49-F238E27FC236}">
                <a16:creationId xmlns:a16="http://schemas.microsoft.com/office/drawing/2014/main" id="{A80CB84E-2418-3518-BAE4-5667AE0B52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6226" y="578858"/>
            <a:ext cx="1982096" cy="1906777"/>
          </a:xfrm>
          <a:prstGeom prst="rect">
            <a:avLst/>
          </a:prstGeom>
        </p:spPr>
      </p:pic>
      <p:pic>
        <p:nvPicPr>
          <p:cNvPr id="68" name="4">
            <a:hlinkClick r:id="rId13" action="ppaction://hlinksldjump"/>
            <a:extLst>
              <a:ext uri="{FF2B5EF4-FFF2-40B4-BE49-F238E27FC236}">
                <a16:creationId xmlns:a16="http://schemas.microsoft.com/office/drawing/2014/main" id="{B6B7F535-1100-D339-0F19-7A15E165F4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0300" y="2737209"/>
            <a:ext cx="1961934" cy="1733042"/>
          </a:xfrm>
          <a:prstGeom prst="rect">
            <a:avLst/>
          </a:prstGeom>
        </p:spPr>
      </p:pic>
      <p:pic>
        <p:nvPicPr>
          <p:cNvPr id="71" name="8">
            <a:hlinkClick r:id="rId15" action="ppaction://hlinksldjump"/>
            <a:extLst>
              <a:ext uri="{FF2B5EF4-FFF2-40B4-BE49-F238E27FC236}">
                <a16:creationId xmlns:a16="http://schemas.microsoft.com/office/drawing/2014/main" id="{E1962F8B-3CD8-F774-8968-AAB808A10D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93860" y="39982"/>
            <a:ext cx="2640791" cy="2471780"/>
          </a:xfrm>
          <a:prstGeom prst="rect">
            <a:avLst/>
          </a:prstGeom>
        </p:spPr>
      </p:pic>
      <p:pic>
        <p:nvPicPr>
          <p:cNvPr id="72" name="6">
            <a:hlinkClick r:id="rId17" action="ppaction://hlinksldjump"/>
            <a:extLst>
              <a:ext uri="{FF2B5EF4-FFF2-40B4-BE49-F238E27FC236}">
                <a16:creationId xmlns:a16="http://schemas.microsoft.com/office/drawing/2014/main" id="{67D32425-57C7-07C0-D509-28E6E86D77D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2254" y="2740056"/>
            <a:ext cx="1727966" cy="1545336"/>
          </a:xfrm>
          <a:prstGeom prst="rect">
            <a:avLst/>
          </a:prstGeom>
        </p:spPr>
      </p:pic>
      <p:pic>
        <p:nvPicPr>
          <p:cNvPr id="73" name="Picture 72">
            <a:extLst>
              <a:ext uri="{FF2B5EF4-FFF2-40B4-BE49-F238E27FC236}">
                <a16:creationId xmlns:a16="http://schemas.microsoft.com/office/drawing/2014/main" id="{679915EE-03B2-5B69-E091-93B8B2AB9203}"/>
              </a:ext>
            </a:extLst>
          </p:cNvPr>
          <p:cNvPicPr>
            <a:picLocks noChangeAspect="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925293" y="4621150"/>
            <a:ext cx="1333986" cy="1333986"/>
          </a:xfrm>
          <a:prstGeom prst="rect">
            <a:avLst/>
          </a:prstGeom>
        </p:spPr>
      </p:pic>
      <p:pic>
        <p:nvPicPr>
          <p:cNvPr id="74" name="7">
            <a:hlinkClick r:id="rId19" action="ppaction://hlinksldjump"/>
            <a:extLst>
              <a:ext uri="{FF2B5EF4-FFF2-40B4-BE49-F238E27FC236}">
                <a16:creationId xmlns:a16="http://schemas.microsoft.com/office/drawing/2014/main" id="{14ACE641-5ECC-AE59-EEB8-B9A069A729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52468" y="1832523"/>
            <a:ext cx="1613086" cy="1545336"/>
          </a:xfrm>
          <a:prstGeom prst="rect">
            <a:avLst/>
          </a:prstGeom>
        </p:spPr>
      </p:pic>
      <p:pic>
        <p:nvPicPr>
          <p:cNvPr id="75" name="7">
            <a:hlinkClick r:id="rId21" action="ppaction://hlinksldjump"/>
            <a:extLst>
              <a:ext uri="{FF2B5EF4-FFF2-40B4-BE49-F238E27FC236}">
                <a16:creationId xmlns:a16="http://schemas.microsoft.com/office/drawing/2014/main" id="{AD70AF59-2BCA-2595-3574-DBADE2E1A5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31947" y="3616929"/>
            <a:ext cx="1613086" cy="1545336"/>
          </a:xfrm>
          <a:prstGeom prst="rect">
            <a:avLst/>
          </a:prstGeom>
        </p:spPr>
      </p:pic>
      <p:pic>
        <p:nvPicPr>
          <p:cNvPr id="76" name="3">
            <a:hlinkClick r:id="rId22" action="ppaction://hlinksldjump"/>
            <a:extLst>
              <a:ext uri="{FF2B5EF4-FFF2-40B4-BE49-F238E27FC236}">
                <a16:creationId xmlns:a16="http://schemas.microsoft.com/office/drawing/2014/main" id="{37EF26E0-3A2D-5D32-B658-1E32F38F5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1836" y="407247"/>
            <a:ext cx="1564105" cy="1545336"/>
          </a:xfrm>
          <a:prstGeom prst="rect">
            <a:avLst/>
          </a:prstGeom>
        </p:spPr>
      </p:pic>
    </p:spTree>
    <p:extLst>
      <p:ext uri="{BB962C8B-B14F-4D97-AF65-F5344CB8AC3E}">
        <p14:creationId xmlns:p14="http://schemas.microsoft.com/office/powerpoint/2010/main" val="428134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12"/>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2"/>
                                        </p:tgtEl>
                                      </p:cBhvr>
                                    </p:animEffect>
                                    <p:animScale>
                                      <p:cBhvr>
                                        <p:cTn id="10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10" restart="whenNotActive" fill="hold" evtFilter="cancelBubble" nodeType="interactiveSeq">
                <p:stCondLst>
                  <p:cond evt="onClick" delay="0">
                    <p:tgtEl>
                      <p:spTgt spid="73"/>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73"/>
                                        </p:tgtEl>
                                      </p:cBhvr>
                                    </p:animEffect>
                                    <p:animScale>
                                      <p:cBhvr>
                                        <p:cTn id="115" dur="250" autoRev="1" fill="hold"/>
                                        <p:tgtEl>
                                          <p:spTgt spid="73"/>
                                        </p:tgtEl>
                                      </p:cBhvr>
                                      <p:by x="105000" y="105000"/>
                                    </p:animScale>
                                  </p:childTnLst>
                                </p:cTn>
                              </p:par>
                            </p:childTnLst>
                          </p:cTn>
                        </p:par>
                      </p:childTnLst>
                    </p:cTn>
                  </p:par>
                </p:childTnLst>
              </p:cTn>
              <p:nextCondLst>
                <p:cond evt="onClick" delay="0">
                  <p:tgtEl>
                    <p:spTgt spid="73"/>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63078" y="2559044"/>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en-US" sz="3200" b="1" dirty="0">
                <a:solidFill>
                  <a:schemeClr val="bg1"/>
                </a:solidFill>
                <a:latin typeface="Times New Roman" panose="02020603050405020304" pitchFamily="18" charset="0"/>
                <a:ea typeface="Times New Roman" panose="02020603050405020304" pitchFamily="18" charset="0"/>
              </a:rPr>
              <a:t>A</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Bút kí</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1686443" y="276301"/>
            <a:ext cx="8031988" cy="1189084"/>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1</a:t>
            </a:r>
            <a:r>
              <a:rPr lang="vi-VN" sz="3200" b="1" dirty="0">
                <a:solidFill>
                  <a:srgbClr val="0D0D0D"/>
                </a:solidFill>
                <a:latin typeface="Times New Roman" panose="02020603050405020304" pitchFamily="18" charset="0"/>
                <a:ea typeface="Times New Roman" panose="02020603050405020304" pitchFamily="18" charset="0"/>
              </a:rPr>
              <a:t>: Văn bản </a:t>
            </a:r>
            <a:r>
              <a:rPr lang="vi-VN" sz="3200" b="1" i="1" dirty="0">
                <a:solidFill>
                  <a:srgbClr val="0D0D0D"/>
                </a:solidFill>
                <a:latin typeface="Times New Roman" panose="02020603050405020304" pitchFamily="18" charset="0"/>
                <a:ea typeface="Times New Roman" panose="02020603050405020304" pitchFamily="18" charset="0"/>
              </a:rPr>
              <a:t>Ca Huế trên sông Hương </a:t>
            </a:r>
            <a:endParaRPr lang="en-US" sz="3200" b="1" i="1" dirty="0">
              <a:solidFill>
                <a:srgbClr val="0D0D0D"/>
              </a:solidFill>
              <a:latin typeface="Times New Roman" panose="02020603050405020304" pitchFamily="18" charset="0"/>
              <a:ea typeface="Times New Roman" panose="02020603050405020304" pitchFamily="18" charset="0"/>
            </a:endParaRPr>
          </a:p>
          <a:p>
            <a:pPr marL="30480" marR="30480" algn="ctr">
              <a:spcBef>
                <a:spcPts val="0"/>
              </a:spcBef>
              <a:spcAft>
                <a:spcPts val="0"/>
              </a:spcAft>
            </a:pPr>
            <a:r>
              <a:rPr lang="vi-VN" sz="3200" b="1" dirty="0">
                <a:solidFill>
                  <a:srgbClr val="0D0D0D"/>
                </a:solidFill>
                <a:latin typeface="Times New Roman" panose="02020603050405020304" pitchFamily="18" charset="0"/>
                <a:ea typeface="Times New Roman" panose="02020603050405020304" pitchFamily="18" charset="0"/>
              </a:rPr>
              <a:t>được viết theo hình thức nào ?</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63078" y="4323272"/>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B</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Truyện ngắn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7061236" y="2559044"/>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C</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Văn tả cảnh</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7061236" y="4323272"/>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err="1">
                <a:solidFill>
                  <a:schemeClr val="bg1"/>
                </a:solidFill>
                <a:latin typeface="Times New Roman" panose="02020603050405020304" pitchFamily="18" charset="0"/>
                <a:ea typeface="Times New Roman" panose="02020603050405020304" pitchFamily="18" charset="0"/>
              </a:rPr>
              <a:t>Tuỳ</a:t>
            </a:r>
            <a:r>
              <a:rPr lang="vi-VN" sz="3200" dirty="0">
                <a:solidFill>
                  <a:schemeClr val="bg1"/>
                </a:solidFill>
                <a:latin typeface="Times New Roman" panose="02020603050405020304" pitchFamily="18" charset="0"/>
                <a:ea typeface="Times New Roman" panose="02020603050405020304" pitchFamily="18" charset="0"/>
              </a:rPr>
              <a:t> bút</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0.08724 -0.00949 L -0.54141 0.16019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782897" y="2134109"/>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Vẻ đẹp của cảnh ca Huế trong đêm trăng </a:t>
            </a:r>
            <a:endParaRPr lang="en-US" sz="3200" dirty="0">
              <a:solidFill>
                <a:schemeClr val="bg1"/>
              </a:solidFill>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3200" dirty="0">
                <a:solidFill>
                  <a:schemeClr val="bg1"/>
                </a:solidFill>
                <a:latin typeface="Times New Roman" panose="02020603050405020304" pitchFamily="18" charset="0"/>
                <a:ea typeface="Times New Roman" panose="02020603050405020304" pitchFamily="18" charset="0"/>
              </a:rPr>
              <a:t>thơ mộng trên dòng sông Hương.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0546181" cy="1383324"/>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2</a:t>
            </a:r>
            <a:r>
              <a:rPr lang="vi-VN" sz="3200" b="1" dirty="0">
                <a:solidFill>
                  <a:srgbClr val="0D0D0D"/>
                </a:solidFill>
                <a:latin typeface="Times New Roman" panose="02020603050405020304" pitchFamily="18" charset="0"/>
                <a:ea typeface="Times New Roman" panose="02020603050405020304" pitchFamily="18" charset="0"/>
              </a:rPr>
              <a:t>: Dòng nào nói đúng nhất những nội dung mà văn bản </a:t>
            </a:r>
            <a:r>
              <a:rPr lang="vi-VN" sz="3200" b="1" i="1" dirty="0">
                <a:solidFill>
                  <a:srgbClr val="0D0D0D"/>
                </a:solidFill>
                <a:latin typeface="Times New Roman" panose="02020603050405020304" pitchFamily="18" charset="0"/>
                <a:ea typeface="Times New Roman" panose="02020603050405020304" pitchFamily="18" charset="0"/>
              </a:rPr>
              <a:t>Ca Huế trên sông Hương</a:t>
            </a:r>
            <a:r>
              <a:rPr lang="vi-VN" sz="3200" b="1" dirty="0">
                <a:solidFill>
                  <a:srgbClr val="0D0D0D"/>
                </a:solidFill>
                <a:latin typeface="Times New Roman" panose="02020603050405020304" pitchFamily="18" charset="0"/>
                <a:ea typeface="Times New Roman" panose="02020603050405020304" pitchFamily="18" charset="0"/>
              </a:rPr>
              <a:t> muốn đề cập đến ?</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782897" y="3204224"/>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Nguồn gốc của một số làn điệu ca Huế.</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782897" y="4274339"/>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Sự phong phú và đa dạng của các làn điệu ca Huế</a:t>
            </a:r>
            <a:r>
              <a:rPr lang="en-US" sz="3200" dirty="0">
                <a:solidFill>
                  <a:schemeClr val="bg1"/>
                </a:solidFill>
                <a:latin typeface="Times New Roman" panose="02020603050405020304" pitchFamily="18" charset="0"/>
                <a:ea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782897" y="5344454"/>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Cả 3 nội dung trên.</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4115 0.66204 " pathEditMode="relative" rAng="0" ptsTypes="AA">
                                      <p:cBhvr>
                                        <p:cTn id="69" dur="2000" fill="hold"/>
                                        <p:tgtEl>
                                          <p:spTgt spid="10"/>
                                        </p:tgtEl>
                                        <p:attrNameLst>
                                          <p:attrName>ppt_x</p:attrName>
                                          <p:attrName>ppt_y</p:attrName>
                                        </p:attrNameLst>
                                      </p:cBhvr>
                                      <p:rCtr x="-22057" y="3310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888406" y="2087214"/>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Từ lúc thành phố lên đèn đến lúc trăng lên.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0675135" cy="126609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3:</a:t>
            </a:r>
            <a:r>
              <a:rPr lang="vi-VN" sz="3200" b="1" dirty="0">
                <a:solidFill>
                  <a:srgbClr val="0D0D0D"/>
                </a:solidFill>
                <a:latin typeface="Times New Roman" panose="02020603050405020304" pitchFamily="18" charset="0"/>
                <a:ea typeface="Times New Roman" panose="02020603050405020304" pitchFamily="18" charset="0"/>
              </a:rPr>
              <a:t> Đêm ca Huế diễn ra trong khoảng thời gian nào?</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888406" y="3157329"/>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Từ lúc thành phố lên đèn đến đêm khuya.</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888406" y="4227444"/>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Từ lúc thành phố lên đèn đến lúc gà gáy sáng.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888406" y="5297559"/>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Từ lúc trăng lên đến sáng.</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811233" flipH="1">
            <a:off x="10318865" y="350445"/>
            <a:ext cx="1313642"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9258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44444E-6 L -0.39128 0.68171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253746" y="2661049"/>
            <a:ext cx="3493461" cy="3609148"/>
          </a:xfrm>
          <a:prstGeom prst="rect">
            <a:avLst/>
          </a:prstGeom>
        </p:spPr>
      </p:pic>
      <p:sp>
        <p:nvSpPr>
          <p:cNvPr id="34" name="TextBox 30">
            <a:extLst>
              <a:ext uri="{FF2B5EF4-FFF2-40B4-BE49-F238E27FC236}">
                <a16:creationId xmlns:a16="http://schemas.microsoft.com/office/drawing/2014/main" id="{14AE7A2F-9741-4863-99A9-883DFFE3AD8C}"/>
              </a:ext>
            </a:extLst>
          </p:cNvPr>
          <p:cNvSpPr txBox="1"/>
          <p:nvPr/>
        </p:nvSpPr>
        <p:spPr>
          <a:xfrm rot="16200000">
            <a:off x="5495835" y="223505"/>
            <a:ext cx="1200329" cy="1019883"/>
          </a:xfrm>
          <a:prstGeom prst="rect">
            <a:avLst/>
          </a:prstGeom>
          <a:noFill/>
        </p:spPr>
        <p:txBody>
          <a:bodyPr vert="eaVert" wrap="square" rtlCol="0">
            <a:spAutoFit/>
          </a:bodyPr>
          <a:lstStyle/>
          <a:p>
            <a:r>
              <a:rPr lang="en-US" altLang="zh-CN" sz="6600" b="1" dirty="0">
                <a:solidFill>
                  <a:srgbClr val="336D91"/>
                </a:solidFill>
                <a:latin typeface="Times New Roman" panose="02020603050405020304" pitchFamily="18" charset="0"/>
                <a:cs typeface="Times New Roman" panose="02020603050405020304" pitchFamily="18" charset="0"/>
                <a:sym typeface="+mn-lt"/>
              </a:rPr>
              <a:t>02</a:t>
            </a:r>
            <a:endParaRPr lang="zh-CN" altLang="en-US" sz="6600" b="1" dirty="0">
              <a:solidFill>
                <a:srgbClr val="336D91"/>
              </a:solidFill>
              <a:latin typeface="Times New Roman" panose="02020603050405020304" pitchFamily="18" charset="0"/>
              <a:cs typeface="Times New Roman" panose="02020603050405020304" pitchFamily="18" charset="0"/>
              <a:sym typeface="+mn-lt"/>
            </a:endParaRPr>
          </a:p>
        </p:txBody>
      </p:sp>
      <p:sp>
        <p:nvSpPr>
          <p:cNvPr id="35" name="等腰三角形 38">
            <a:extLst>
              <a:ext uri="{FF2B5EF4-FFF2-40B4-BE49-F238E27FC236}">
                <a16:creationId xmlns:a16="http://schemas.microsoft.com/office/drawing/2014/main" id="{2CD8734F-4E2A-4750-A893-EE3DDA26F40D}"/>
              </a:ext>
            </a:extLst>
          </p:cNvPr>
          <p:cNvSpPr/>
          <p:nvPr/>
        </p:nvSpPr>
        <p:spPr>
          <a:xfrm flipV="1">
            <a:off x="5722850" y="1349303"/>
            <a:ext cx="558765" cy="497646"/>
          </a:xfrm>
          <a:prstGeom prst="rect">
            <a:avLst/>
          </a:prstGeom>
          <a:solidFill>
            <a:srgbClr val="336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TextBox 21">
            <a:extLst>
              <a:ext uri="{FF2B5EF4-FFF2-40B4-BE49-F238E27FC236}">
                <a16:creationId xmlns:a16="http://schemas.microsoft.com/office/drawing/2014/main" id="{DDDB7ED1-2622-4F3B-B62A-772967392B34}"/>
              </a:ext>
            </a:extLst>
          </p:cNvPr>
          <p:cNvSpPr txBox="1"/>
          <p:nvPr/>
        </p:nvSpPr>
        <p:spPr>
          <a:xfrm rot="16200000">
            <a:off x="5297755" y="715948"/>
            <a:ext cx="1415772" cy="4010330"/>
          </a:xfrm>
          <a:prstGeom prst="rect">
            <a:avLst/>
          </a:prstGeom>
          <a:noFill/>
        </p:spPr>
        <p:txBody>
          <a:bodyPr vert="eaVert" wrap="square" rtlCol="0">
            <a:spAutoFit/>
          </a:bodyPr>
          <a:lstStyle/>
          <a:p>
            <a:pPr algn="ctr"/>
            <a:r>
              <a:rPr lang="en-US" altLang="zh-CN" sz="4000" b="1" spc="300" dirty="0">
                <a:solidFill>
                  <a:srgbClr val="336D91"/>
                </a:solidFill>
                <a:latin typeface="Times New Roman" panose="02020603050405020304" pitchFamily="18" charset="0"/>
                <a:cs typeface="Times New Roman" panose="02020603050405020304" pitchFamily="18" charset="0"/>
                <a:sym typeface="+mn-lt"/>
              </a:rPr>
              <a:t>HÌNH THÀNH KIẾN THỨC</a:t>
            </a:r>
            <a:endParaRPr lang="zh-CN" altLang="en-US" sz="4000" b="1" spc="300" dirty="0">
              <a:solidFill>
                <a:srgbClr val="336D9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31022534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4100" fill="hold"/>
                                        <p:tgtEl>
                                          <p:spTgt spid="31"/>
                                        </p:tgtEl>
                                        <p:attrNameLst>
                                          <p:attrName>ppt_x</p:attrName>
                                        </p:attrNameLst>
                                      </p:cBhvr>
                                      <p:tavLst>
                                        <p:tav tm="0">
                                          <p:val>
                                            <p:strVal val="0-#ppt_w/2"/>
                                          </p:val>
                                        </p:tav>
                                        <p:tav tm="100000">
                                          <p:val>
                                            <p:strVal val="#ppt_x"/>
                                          </p:val>
                                        </p:tav>
                                      </p:tavLst>
                                    </p:anim>
                                    <p:anim calcmode="lin" valueType="num">
                                      <p:cBhvr additive="base">
                                        <p:cTn id="2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013660" y="2761073"/>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Tàu </a:t>
            </a:r>
            <a:r>
              <a:rPr lang="vi-VN" sz="3200" dirty="0" err="1">
                <a:solidFill>
                  <a:schemeClr val="bg1"/>
                </a:solidFill>
                <a:latin typeface="Times New Roman" panose="02020603050405020304" pitchFamily="18" charset="0"/>
                <a:ea typeface="Times New Roman" panose="02020603050405020304" pitchFamily="18" charset="0"/>
              </a:rPr>
              <a:t>thuỷ</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966929" y="513704"/>
            <a:ext cx="9303535" cy="133643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4:</a:t>
            </a:r>
            <a:r>
              <a:rPr lang="vi-VN" sz="3200" b="1" dirty="0">
                <a:solidFill>
                  <a:srgbClr val="0D0D0D"/>
                </a:solidFill>
                <a:latin typeface="Times New Roman" panose="02020603050405020304" pitchFamily="18" charset="0"/>
                <a:ea typeface="Times New Roman" panose="02020603050405020304" pitchFamily="18" charset="0"/>
              </a:rPr>
              <a:t> Phương tiện nà được dùng để tổ chức đêm ca Huế trên sông Hương?</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013660" y="4288388"/>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Thuyền rồng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274375" y="2761073"/>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Xuồng máy</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274375" y="4288388"/>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Thuyền gỗ</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38833" y="321564"/>
            <a:ext cx="1564105"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5E-6 -7.40741E-7 L -0.40235 0.54815 " pathEditMode="relative" rAng="0" ptsTypes="AA">
                                      <p:cBhvr>
                                        <p:cTn id="69" dur="2000" fill="hold"/>
                                        <p:tgtEl>
                                          <p:spTgt spid="10"/>
                                        </p:tgtEl>
                                        <p:attrNameLst>
                                          <p:attrName>ppt_x</p:attrName>
                                          <p:attrName>ppt_y</p:attrName>
                                        </p:attrNameLst>
                                      </p:cBhvr>
                                      <p:rCtr x="-20117" y="27407"/>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34902" y="3805843"/>
            <a:ext cx="6094344" cy="93943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000" b="1" dirty="0">
                <a:solidFill>
                  <a:schemeClr val="bg1"/>
                </a:solidFill>
                <a:latin typeface="Times New Roman" panose="02020603050405020304" pitchFamily="18" charset="0"/>
                <a:ea typeface="Times New Roman" panose="02020603050405020304" pitchFamily="18" charset="0"/>
              </a:rPr>
              <a:t>A. </a:t>
            </a:r>
            <a:r>
              <a:rPr lang="vi-VN" sz="3000" dirty="0">
                <a:solidFill>
                  <a:schemeClr val="bg1"/>
                </a:solidFill>
                <a:latin typeface="Times New Roman" panose="02020603050405020304" pitchFamily="18" charset="0"/>
                <a:ea typeface="Times New Roman" panose="02020603050405020304" pitchFamily="18" charset="0"/>
              </a:rPr>
              <a:t>Miêu tả các loại </a:t>
            </a:r>
            <a:r>
              <a:rPr lang="vi-VN" sz="3000" dirty="0" err="1">
                <a:solidFill>
                  <a:schemeClr val="bg1"/>
                </a:solidFill>
                <a:latin typeface="Times New Roman" panose="02020603050405020304" pitchFamily="18" charset="0"/>
                <a:ea typeface="Times New Roman" panose="02020603050405020304" pitchFamily="18" charset="0"/>
              </a:rPr>
              <a:t>loại</a:t>
            </a:r>
            <a:r>
              <a:rPr lang="vi-VN" sz="3000" dirty="0">
                <a:solidFill>
                  <a:schemeClr val="bg1"/>
                </a:solidFill>
                <a:latin typeface="Times New Roman" panose="02020603050405020304" pitchFamily="18" charset="0"/>
                <a:ea typeface="Times New Roman" panose="02020603050405020304" pitchFamily="18" charset="0"/>
              </a:rPr>
              <a:t> nhạc cụ.</a:t>
            </a:r>
            <a:endParaRPr lang="en-US" sz="30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06481" y="218399"/>
            <a:ext cx="10809219" cy="330517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000" b="1" dirty="0">
                <a:solidFill>
                  <a:srgbClr val="0070C0"/>
                </a:solidFill>
                <a:latin typeface="Times New Roman" panose="02020603050405020304" pitchFamily="18" charset="0"/>
                <a:ea typeface="Times New Roman" panose="02020603050405020304" pitchFamily="18" charset="0"/>
              </a:rPr>
              <a:t>C</a:t>
            </a:r>
            <a:r>
              <a:rPr lang="vi-VN" sz="3000" b="1" dirty="0">
                <a:solidFill>
                  <a:srgbClr val="0070C0"/>
                </a:solidFill>
                <a:latin typeface="Times New Roman" panose="02020603050405020304" pitchFamily="18" charset="0"/>
                <a:ea typeface="Times New Roman" panose="02020603050405020304" pitchFamily="18" charset="0"/>
              </a:rPr>
              <a:t>âu 5</a:t>
            </a:r>
            <a:r>
              <a:rPr lang="vi-VN" sz="3000" b="1" dirty="0">
                <a:solidFill>
                  <a:srgbClr val="0D0D0D"/>
                </a:solidFill>
                <a:latin typeface="Times New Roman" panose="02020603050405020304" pitchFamily="18" charset="0"/>
                <a:ea typeface="Times New Roman" panose="02020603050405020304" pitchFamily="18" charset="0"/>
              </a:rPr>
              <a:t>: Cho biết đoạn văn sau miêu tả điều gì ?</a:t>
            </a:r>
            <a:endParaRPr lang="en-US" sz="30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3000" i="1" dirty="0">
                <a:solidFill>
                  <a:srgbClr val="0D0D0D"/>
                </a:solidFill>
                <a:latin typeface="Times New Roman" panose="02020603050405020304" pitchFamily="18" charset="0"/>
                <a:ea typeface="Times New Roman" panose="02020603050405020304" pitchFamily="18" charset="0"/>
              </a:rPr>
              <a:t>Không gian yên tĩnh bỗng bừng lên những âm </a:t>
            </a:r>
            <a:r>
              <a:rPr lang="vi-VN" sz="3000" i="1" dirty="0" err="1">
                <a:solidFill>
                  <a:srgbClr val="0D0D0D"/>
                </a:solidFill>
                <a:latin typeface="Times New Roman" panose="02020603050405020304" pitchFamily="18" charset="0"/>
                <a:ea typeface="Times New Roman" panose="02020603050405020304" pitchFamily="18" charset="0"/>
              </a:rPr>
              <a:t>thanhcủa</a:t>
            </a:r>
            <a:r>
              <a:rPr lang="vi-VN" sz="3000" i="1" dirty="0">
                <a:solidFill>
                  <a:srgbClr val="0D0D0D"/>
                </a:solidFill>
                <a:latin typeface="Times New Roman" panose="02020603050405020304" pitchFamily="18" charset="0"/>
                <a:ea typeface="Times New Roman" panose="02020603050405020304" pitchFamily="18" charset="0"/>
              </a:rPr>
              <a:t> dàn </a:t>
            </a:r>
            <a:r>
              <a:rPr lang="vi-VN" sz="3000" i="1" dirty="0" err="1">
                <a:solidFill>
                  <a:srgbClr val="0D0D0D"/>
                </a:solidFill>
                <a:latin typeface="Times New Roman" panose="02020603050405020304" pitchFamily="18" charset="0"/>
                <a:ea typeface="Times New Roman" panose="02020603050405020304" pitchFamily="18" charset="0"/>
              </a:rPr>
              <a:t>hoà</a:t>
            </a:r>
            <a:r>
              <a:rPr lang="vi-VN" sz="3000" i="1" dirty="0">
                <a:solidFill>
                  <a:srgbClr val="0D0D0D"/>
                </a:solidFill>
                <a:latin typeface="Times New Roman" panose="02020603050405020304" pitchFamily="18" charset="0"/>
                <a:ea typeface="Times New Roman" panose="02020603050405020304" pitchFamily="18" charset="0"/>
              </a:rPr>
              <a:t> tấu, bởi bốn khúc nhạc lưu </a:t>
            </a:r>
            <a:r>
              <a:rPr lang="vi-VN" sz="3000" i="1" dirty="0" err="1">
                <a:solidFill>
                  <a:srgbClr val="0D0D0D"/>
                </a:solidFill>
                <a:latin typeface="Times New Roman" panose="02020603050405020304" pitchFamily="18" charset="0"/>
                <a:ea typeface="Times New Roman" panose="02020603050405020304" pitchFamily="18" charset="0"/>
              </a:rPr>
              <a:t>thuỷ</a:t>
            </a:r>
            <a:r>
              <a:rPr lang="vi-VN" sz="3000" i="1" dirty="0">
                <a:solidFill>
                  <a:srgbClr val="0D0D0D"/>
                </a:solidFill>
                <a:latin typeface="Times New Roman" panose="02020603050405020304" pitchFamily="18" charset="0"/>
                <a:ea typeface="Times New Roman" panose="02020603050405020304" pitchFamily="18" charset="0"/>
              </a:rPr>
              <a:t>, kim tiền, xuân phong, long hổ du dương, trầm bổng, réo rắt mở đầu đêm ca Huế. Nhạc công dùng các ngón đàn trau chuốt như ngón nhấn, mổ, vỗ vả, ngón bấm, day, chớp, búng, ngón phi, ngón rãi. Tiếng đàn lúc khoan lúc nhặt làm nên tiết tấu xao động tận đáy hồn người.</a:t>
            </a:r>
            <a:endParaRPr lang="en-US" sz="30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7153275" y="3805843"/>
            <a:ext cx="4610100" cy="939431"/>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000" b="1" dirty="0">
                <a:solidFill>
                  <a:schemeClr val="bg1"/>
                </a:solidFill>
                <a:latin typeface="Times New Roman" panose="02020603050405020304" pitchFamily="18" charset="0"/>
                <a:ea typeface="Times New Roman" panose="02020603050405020304" pitchFamily="18" charset="0"/>
              </a:rPr>
              <a:t>B. </a:t>
            </a:r>
            <a:r>
              <a:rPr lang="vi-VN" sz="3000" dirty="0">
                <a:solidFill>
                  <a:schemeClr val="bg1"/>
                </a:solidFill>
                <a:latin typeface="Times New Roman" panose="02020603050405020304" pitchFamily="18" charset="0"/>
                <a:ea typeface="Times New Roman" panose="02020603050405020304" pitchFamily="18" charset="0"/>
              </a:rPr>
              <a:t>Miêu tả người chơi đàn.</a:t>
            </a:r>
            <a:endParaRPr lang="en-US" sz="30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34902" y="4902494"/>
            <a:ext cx="6094344" cy="93943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000" b="1" dirty="0">
                <a:solidFill>
                  <a:schemeClr val="bg1"/>
                </a:solidFill>
                <a:latin typeface="Times New Roman" panose="02020603050405020304" pitchFamily="18" charset="0"/>
                <a:ea typeface="Times New Roman" panose="02020603050405020304" pitchFamily="18" charset="0"/>
              </a:rPr>
              <a:t>C. </a:t>
            </a:r>
            <a:r>
              <a:rPr lang="vi-VN" sz="3000" dirty="0">
                <a:solidFill>
                  <a:schemeClr val="bg1"/>
                </a:solidFill>
                <a:latin typeface="Times New Roman" panose="02020603050405020304" pitchFamily="18" charset="0"/>
                <a:ea typeface="Times New Roman" panose="02020603050405020304" pitchFamily="18" charset="0"/>
              </a:rPr>
              <a:t>Miêu tả tài nghệ của các ca công và âm thanh phong phú của nhạc cụ.</a:t>
            </a:r>
            <a:endParaRPr lang="en-US" sz="30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7153275" y="4898260"/>
            <a:ext cx="4610100" cy="943665"/>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000" b="1" dirty="0">
                <a:solidFill>
                  <a:schemeClr val="bg1"/>
                </a:solidFill>
                <a:latin typeface="Times New Roman" panose="02020603050405020304" pitchFamily="18" charset="0"/>
                <a:ea typeface="Times New Roman" panose="02020603050405020304" pitchFamily="18" charset="0"/>
              </a:rPr>
              <a:t>D. </a:t>
            </a:r>
            <a:r>
              <a:rPr lang="vi-VN" sz="3000" dirty="0">
                <a:solidFill>
                  <a:schemeClr val="bg1"/>
                </a:solidFill>
                <a:latin typeface="Times New Roman" panose="02020603050405020304" pitchFamily="18" charset="0"/>
                <a:ea typeface="Times New Roman" panose="02020603050405020304" pitchFamily="18" charset="0"/>
              </a:rPr>
              <a:t>Miêu tả tâm trạng của người nghe đàn</a:t>
            </a:r>
            <a:endPar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65694" y="2159624"/>
            <a:ext cx="1226306"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5484202" y="5926501"/>
            <a:ext cx="2147521" cy="621000"/>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1722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2.96296E-6 L -0.4388 0.35 " pathEditMode="relative" rAng="0" ptsTypes="AA">
                                      <p:cBhvr>
                                        <p:cTn id="69" dur="2000" fill="hold"/>
                                        <p:tgtEl>
                                          <p:spTgt spid="10"/>
                                        </p:tgtEl>
                                        <p:attrNameLst>
                                          <p:attrName>ppt_x</p:attrName>
                                          <p:attrName>ppt_y</p:attrName>
                                        </p:attrNameLst>
                                      </p:cBhvr>
                                      <p:rCtr x="-21940" y="17500"/>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630404" y="1847580"/>
            <a:ext cx="735495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Nam nữ mặc võ phục.</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26330" y="325438"/>
            <a:ext cx="10371068" cy="105727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6</a:t>
            </a:r>
            <a:r>
              <a:rPr lang="vi-VN" sz="3200" b="1" dirty="0">
                <a:solidFill>
                  <a:srgbClr val="0D0D0D"/>
                </a:solidFill>
                <a:latin typeface="Times New Roman" panose="02020603050405020304" pitchFamily="18" charset="0"/>
                <a:ea typeface="Times New Roman" panose="02020603050405020304" pitchFamily="18" charset="0"/>
              </a:rPr>
              <a:t>: Khi biểu diễn, các ca công vận trang phục gì?</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630404" y="4038930"/>
            <a:ext cx="735495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Nam nữ mặc áo bà ba nâu.</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630404" y="2943255"/>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Nam áo dài the, quần thụng, đầu đội khăn xếp, nữ áo dài, khăn đóng.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630404" y="5134604"/>
            <a:ext cx="735495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Nam nữ mặc áo quần bình thường.</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1593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25742 0.29607 " pathEditMode="relative" rAng="0" ptsTypes="AA">
                                      <p:cBhvr>
                                        <p:cTn id="69" dur="2000" fill="hold"/>
                                        <p:tgtEl>
                                          <p:spTgt spid="10"/>
                                        </p:tgtEl>
                                        <p:attrNameLst>
                                          <p:attrName>ppt_x</p:attrName>
                                          <p:attrName>ppt_y</p:attrName>
                                        </p:attrNameLst>
                                      </p:cBhvr>
                                      <p:rCtr x="-12878" y="1479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39701" y="2512028"/>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Một</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0507219" cy="137608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7:</a:t>
            </a:r>
            <a:r>
              <a:rPr lang="vi-VN" sz="3200" b="1" dirty="0">
                <a:solidFill>
                  <a:srgbClr val="0D0D0D"/>
                </a:solidFill>
                <a:latin typeface="Times New Roman" panose="02020603050405020304" pitchFamily="18" charset="0"/>
                <a:ea typeface="Times New Roman" panose="02020603050405020304" pitchFamily="18" charset="0"/>
              </a:rPr>
              <a:t> Đêm ca Huế được mở đầu bằng mấy nhạc khúc?</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39701" y="4499115"/>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Hai</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096000" y="2512028"/>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Ba</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096000" y="4499115"/>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Bốn</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424952" y="992712"/>
            <a:ext cx="1255130"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34200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17695 0.48426 " pathEditMode="relative" rAng="0" ptsTypes="AA">
                                      <p:cBhvr>
                                        <p:cTn id="69" dur="2000" fill="hold"/>
                                        <p:tgtEl>
                                          <p:spTgt spid="10"/>
                                        </p:tgtEl>
                                        <p:attrNameLst>
                                          <p:attrName>ppt_x</p:attrName>
                                          <p:attrName>ppt_y</p:attrName>
                                        </p:attrNameLst>
                                      </p:cBhvr>
                                      <p:rCtr x="-8854" y="2421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988916" y="2005533"/>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Được nói chuyện với các ca công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689113" y="296194"/>
            <a:ext cx="10561008" cy="1295401"/>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a:t>
            </a:r>
            <a:r>
              <a:rPr lang="en-US" sz="3200" b="1" dirty="0">
                <a:solidFill>
                  <a:srgbClr val="0070C0"/>
                </a:solidFill>
                <a:latin typeface="Times New Roman" panose="02020603050405020304" pitchFamily="18" charset="0"/>
                <a:ea typeface="Times New Roman" panose="02020603050405020304" pitchFamily="18" charset="0"/>
              </a:rPr>
              <a:t>8</a:t>
            </a:r>
            <a:r>
              <a:rPr lang="vi-VN" sz="3200" b="1" dirty="0">
                <a:solidFill>
                  <a:srgbClr val="0D0D0D"/>
                </a:solidFill>
                <a:latin typeface="Times New Roman" panose="02020603050405020304" pitchFamily="18" charset="0"/>
                <a:ea typeface="Times New Roman" panose="02020603050405020304" pitchFamily="18" charset="0"/>
              </a:rPr>
              <a:t>: Theo em, cách nghe ca Huế trong văn </a:t>
            </a:r>
            <a:r>
              <a:rPr lang="en-US" sz="3200" b="1" dirty="0" err="1">
                <a:solidFill>
                  <a:srgbClr val="0D0D0D"/>
                </a:solidFill>
                <a:latin typeface="Times New Roman" panose="02020603050405020304" pitchFamily="18" charset="0"/>
                <a:ea typeface="Times New Roman" panose="02020603050405020304" pitchFamily="18" charset="0"/>
              </a:rPr>
              <a:t>bản</a:t>
            </a:r>
            <a:r>
              <a:rPr lang="en-US" sz="3200" b="1"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có gì độc đáo so với nghe băng ghi âm hoặc băng </a:t>
            </a:r>
            <a:r>
              <a:rPr lang="vi-VN" sz="3200" b="1" dirty="0" err="1">
                <a:solidFill>
                  <a:srgbClr val="0D0D0D"/>
                </a:solidFill>
                <a:latin typeface="Times New Roman" panose="02020603050405020304" pitchFamily="18" charset="0"/>
                <a:ea typeface="Times New Roman" panose="02020603050405020304" pitchFamily="18" charset="0"/>
              </a:rPr>
              <a:t>video</a:t>
            </a:r>
            <a:r>
              <a:rPr lang="vi-VN" sz="3200" b="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988916" y="3075648"/>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Được nghe và nhìn trực tiếp các ca công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nhạc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công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biểu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diễn</a:t>
            </a:r>
            <a:endParaRPr kumimoji="0" lang="en-US" sz="4800" b="1" i="0"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988916" y="4145763"/>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Được chơi thử các nhạc khúc</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988916" y="5215878"/>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Được nghe đi, nghe lại</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493152" y="437047"/>
            <a:ext cx="1226306"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328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2.5E-6 4.44444E-6 L -0.23542 0.35439 " pathEditMode="relative" rAng="0" ptsTypes="AA">
                                      <p:cBhvr>
                                        <p:cTn id="69" dur="2000" fill="hold"/>
                                        <p:tgtEl>
                                          <p:spTgt spid="10"/>
                                        </p:tgtEl>
                                        <p:attrNameLst>
                                          <p:attrName>ppt_x</p:attrName>
                                          <p:attrName>ppt_y</p:attrName>
                                        </p:attrNameLst>
                                      </p:cBhvr>
                                      <p:rCtr x="-11771" y="17708"/>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1887926"/>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en-US" sz="3200" b="1" dirty="0">
                <a:solidFill>
                  <a:schemeClr val="bg1"/>
                </a:solidFill>
                <a:latin typeface="Times New Roman" panose="02020603050405020304" pitchFamily="18" charset="0"/>
                <a:ea typeface="Times New Roman" panose="02020603050405020304" pitchFamily="18" charset="0"/>
              </a:rPr>
              <a:t>A</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dân gian và nhạc cung đình</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1179228" cy="116058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9</a:t>
            </a:r>
            <a:r>
              <a:rPr lang="vi-VN" sz="3200" b="1" dirty="0">
                <a:solidFill>
                  <a:srgbClr val="0D0D0D"/>
                </a:solidFill>
                <a:latin typeface="Times New Roman" panose="02020603050405020304" pitchFamily="18" charset="0"/>
                <a:ea typeface="Times New Roman" panose="02020603050405020304" pitchFamily="18" charset="0"/>
              </a:rPr>
              <a:t>: Vì sao có thể nói : </a:t>
            </a:r>
            <a:r>
              <a:rPr lang="vi-VN" sz="3200" b="1" i="1" dirty="0">
                <a:solidFill>
                  <a:srgbClr val="0D0D0D"/>
                </a:solidFill>
                <a:latin typeface="Times New Roman" panose="02020603050405020304" pitchFamily="18" charset="0"/>
                <a:ea typeface="Times New Roman" panose="02020603050405020304" pitchFamily="18" charset="0"/>
              </a:rPr>
              <a:t>Ca Huế vừa sôi nổi, tươi vui, vừa trang trọng, uy nghi </a:t>
            </a:r>
            <a:r>
              <a:rPr lang="vi-VN" sz="3200" b="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2958041"/>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B</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dân gian.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028156"/>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C</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thính phòng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098271"/>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cung đình</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6226" y="542683"/>
            <a:ext cx="1589852" cy="1404369"/>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8.33333E-7 -1.48148E-6 L -0.17031 0.20486 " pathEditMode="relative" rAng="0" ptsTypes="AA">
                                      <p:cBhvr>
                                        <p:cTn id="69" dur="2000" fill="hold"/>
                                        <p:tgtEl>
                                          <p:spTgt spid="10"/>
                                        </p:tgtEl>
                                        <p:attrNameLst>
                                          <p:attrName>ppt_x</p:attrName>
                                          <p:attrName>ppt_y</p:attrName>
                                        </p:attrNameLst>
                                      </p:cBhvr>
                                      <p:rCtr x="-8516" y="10231"/>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1" y="1911372"/>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378520" cy="114886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10</a:t>
            </a:r>
            <a:r>
              <a:rPr lang="en-US" sz="3200" dirty="0">
                <a:solidFill>
                  <a:srgbClr val="0D0D0D"/>
                </a:solidFill>
                <a:latin typeface="Times New Roman" panose="02020603050405020304" pitchFamily="18" charset="0"/>
                <a:ea typeface="Times New Roman" panose="02020603050405020304" pitchFamily="18" charset="0"/>
              </a:rPr>
              <a:t>: Ý </a:t>
            </a:r>
            <a:r>
              <a:rPr lang="en-US" sz="3200" dirty="0" err="1">
                <a:solidFill>
                  <a:srgbClr val="0D0D0D"/>
                </a:solidFill>
                <a:latin typeface="Times New Roman" panose="02020603050405020304" pitchFamily="18" charset="0"/>
                <a:ea typeface="Times New Roman" panose="02020603050405020304" pitchFamily="18" charset="0"/>
              </a:rPr>
              <a:t>nào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đúng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điểm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1" y="2981487"/>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tưởng</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1" y="4051602"/>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1" y="5121717"/>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kê</a:t>
            </a:r>
            <a:endParaRPr lang="en-US" sz="3200" dirty="0"/>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517421" y="304799"/>
            <a:ext cx="1564105"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601199" y="541294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0472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0.26094 0.01343 L -0.14557 0.33774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602538" y="2104867"/>
            <a:ext cx="3493461" cy="3609148"/>
          </a:xfrm>
          <a:prstGeom prst="rect">
            <a:avLst/>
          </a:prstGeom>
        </p:spPr>
      </p:pic>
      <p:sp>
        <p:nvSpPr>
          <p:cNvPr id="34" name="TextBox 30">
            <a:extLst>
              <a:ext uri="{FF2B5EF4-FFF2-40B4-BE49-F238E27FC236}">
                <a16:creationId xmlns:a16="http://schemas.microsoft.com/office/drawing/2014/main" id="{14AE7A2F-9741-4863-99A9-883DFFE3AD8C}"/>
              </a:ext>
            </a:extLst>
          </p:cNvPr>
          <p:cNvSpPr txBox="1"/>
          <p:nvPr/>
        </p:nvSpPr>
        <p:spPr>
          <a:xfrm rot="16200000">
            <a:off x="6191392" y="305074"/>
            <a:ext cx="1200329" cy="1019883"/>
          </a:xfrm>
          <a:prstGeom prst="rect">
            <a:avLst/>
          </a:prstGeom>
          <a:noFill/>
        </p:spPr>
        <p:txBody>
          <a:bodyPr vert="eaVert" wrap="square" rtlCol="0">
            <a:spAutoFit/>
          </a:bodyPr>
          <a:lstStyle/>
          <a:p>
            <a:r>
              <a:rPr lang="en-US" altLang="zh-CN" sz="6600" b="1" dirty="0">
                <a:solidFill>
                  <a:srgbClr val="336D91"/>
                </a:solidFill>
                <a:latin typeface="Times New Roman" panose="02020603050405020304" pitchFamily="18" charset="0"/>
                <a:cs typeface="Times New Roman" panose="02020603050405020304" pitchFamily="18" charset="0"/>
                <a:sym typeface="+mn-lt"/>
              </a:rPr>
              <a:t>04</a:t>
            </a:r>
            <a:endParaRPr lang="zh-CN" altLang="en-US" sz="6600" b="1" dirty="0">
              <a:solidFill>
                <a:srgbClr val="336D91"/>
              </a:solidFill>
              <a:latin typeface="Times New Roman" panose="02020603050405020304" pitchFamily="18" charset="0"/>
              <a:cs typeface="Times New Roman" panose="02020603050405020304" pitchFamily="18" charset="0"/>
              <a:sym typeface="+mn-lt"/>
            </a:endParaRPr>
          </a:p>
        </p:txBody>
      </p:sp>
      <p:sp>
        <p:nvSpPr>
          <p:cNvPr id="35" name="等腰三角形 38">
            <a:extLst>
              <a:ext uri="{FF2B5EF4-FFF2-40B4-BE49-F238E27FC236}">
                <a16:creationId xmlns:a16="http://schemas.microsoft.com/office/drawing/2014/main" id="{2CD8734F-4E2A-4750-A893-EE3DDA26F40D}"/>
              </a:ext>
            </a:extLst>
          </p:cNvPr>
          <p:cNvSpPr/>
          <p:nvPr/>
        </p:nvSpPr>
        <p:spPr>
          <a:xfrm flipV="1">
            <a:off x="6518310" y="1522955"/>
            <a:ext cx="558765" cy="497646"/>
          </a:xfrm>
          <a:prstGeom prst="rect">
            <a:avLst/>
          </a:prstGeom>
          <a:solidFill>
            <a:srgbClr val="336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TextBox 21">
            <a:extLst>
              <a:ext uri="{FF2B5EF4-FFF2-40B4-BE49-F238E27FC236}">
                <a16:creationId xmlns:a16="http://schemas.microsoft.com/office/drawing/2014/main" id="{DDDB7ED1-2622-4F3B-B62A-772967392B34}"/>
              </a:ext>
            </a:extLst>
          </p:cNvPr>
          <p:cNvSpPr txBox="1"/>
          <p:nvPr/>
        </p:nvSpPr>
        <p:spPr>
          <a:xfrm rot="16200000">
            <a:off x="5850728" y="779828"/>
            <a:ext cx="861774" cy="3459963"/>
          </a:xfrm>
          <a:prstGeom prst="rect">
            <a:avLst/>
          </a:prstGeom>
          <a:noFill/>
        </p:spPr>
        <p:txBody>
          <a:bodyPr vert="eaVert" wrap="square" rtlCol="0">
            <a:spAutoFit/>
          </a:bodyPr>
          <a:lstStyle/>
          <a:p>
            <a:r>
              <a:rPr lang="en-US" altLang="zh-CN" sz="4400" b="1" spc="300" dirty="0">
                <a:solidFill>
                  <a:srgbClr val="336D91"/>
                </a:solidFill>
                <a:latin typeface="Times New Roman" panose="02020603050405020304" pitchFamily="18" charset="0"/>
                <a:cs typeface="Times New Roman" panose="02020603050405020304" pitchFamily="18" charset="0"/>
                <a:sym typeface="+mn-lt"/>
              </a:rPr>
              <a:t>VẬN DỤNG</a:t>
            </a:r>
            <a:endParaRPr lang="zh-CN" altLang="en-US" sz="4400" b="1" spc="300" dirty="0">
              <a:solidFill>
                <a:srgbClr val="336D9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303397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4100" fill="hold"/>
                                        <p:tgtEl>
                                          <p:spTgt spid="31"/>
                                        </p:tgtEl>
                                        <p:attrNameLst>
                                          <p:attrName>ppt_x</p:attrName>
                                        </p:attrNameLst>
                                      </p:cBhvr>
                                      <p:tavLst>
                                        <p:tav tm="0">
                                          <p:val>
                                            <p:strVal val="0-#ppt_w/2"/>
                                          </p:val>
                                        </p:tav>
                                        <p:tav tm="100000">
                                          <p:val>
                                            <p:strVal val="#ppt_x"/>
                                          </p:val>
                                        </p:tav>
                                      </p:tavLst>
                                    </p:anim>
                                    <p:anim calcmode="lin" valueType="num">
                                      <p:cBhvr additive="base">
                                        <p:cTn id="2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FEF25E0-A872-4554-B921-343E2A8D62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05913">
            <a:off x="-625475" y="94260"/>
            <a:ext cx="2571750" cy="3429000"/>
          </a:xfrm>
          <a:prstGeom prst="rect">
            <a:avLst/>
          </a:prstGeom>
        </p:spPr>
      </p:pic>
      <p:sp>
        <p:nvSpPr>
          <p:cNvPr id="5" name="Title 20">
            <a:extLst>
              <a:ext uri="{FF2B5EF4-FFF2-40B4-BE49-F238E27FC236}">
                <a16:creationId xmlns:a16="http://schemas.microsoft.com/office/drawing/2014/main" id="{1B0725AD-1012-4073-B812-96FEEF61450F}"/>
              </a:ext>
            </a:extLst>
          </p:cNvPr>
          <p:cNvSpPr txBox="1">
            <a:spLocks/>
          </p:cNvSpPr>
          <p:nvPr/>
        </p:nvSpPr>
        <p:spPr>
          <a:xfrm>
            <a:off x="2348479" y="1196769"/>
            <a:ext cx="7430289" cy="4185761"/>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30480">
              <a:spcBef>
                <a:spcPts val="0"/>
              </a:spcBef>
              <a:spcAft>
                <a:spcPts val="0"/>
              </a:spcAft>
            </a:pP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THINK – PAIR – SHARE</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 em, chúng ta cần làm gì để bảo tồn và phát huy các di sản văn hóa</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8">
            <a:extLst>
              <a:ext uri="{FF2B5EF4-FFF2-40B4-BE49-F238E27FC236}">
                <a16:creationId xmlns:a16="http://schemas.microsoft.com/office/drawing/2014/main" id="{38D9722E-F554-4BEA-9654-0C7804BE77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39173" y="4252565"/>
            <a:ext cx="2123175" cy="2248307"/>
          </a:xfrm>
          <a:prstGeom prst="rect">
            <a:avLst/>
          </a:prstGeom>
        </p:spPr>
      </p:pic>
    </p:spTree>
    <p:extLst>
      <p:ext uri="{BB962C8B-B14F-4D97-AF65-F5344CB8AC3E}">
        <p14:creationId xmlns:p14="http://schemas.microsoft.com/office/powerpoint/2010/main" val="33699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6D9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3CA64B6-09FF-E4DC-2355-48FF6465D090}"/>
              </a:ext>
            </a:extLst>
          </p:cNvPr>
          <p:cNvSpPr txBox="1"/>
          <p:nvPr/>
        </p:nvSpPr>
        <p:spPr>
          <a:xfrm>
            <a:off x="884839" y="335243"/>
            <a:ext cx="10422322" cy="5913157"/>
          </a:xfrm>
          <a:prstGeom prst="rect">
            <a:avLst/>
          </a:prstGeom>
          <a:noFill/>
        </p:spPr>
        <p:txBody>
          <a:bodyPr wrap="square">
            <a:spAutoFit/>
          </a:bodyPr>
          <a:lstStyle/>
          <a:p>
            <a:pPr marL="0" marR="0" algn="ctr">
              <a:lnSpc>
                <a:spcPct val="150000"/>
              </a:lnSpc>
              <a:spcBef>
                <a:spcPts val="0"/>
              </a:spcBef>
              <a:spcAft>
                <a:spcPts val="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Ninh,…),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Nam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(Lý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ô, Lý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 marR="0">
              <a:lnSpc>
                <a:spcPct val="150000"/>
              </a:lnSpc>
              <a:spcBef>
                <a:spcPts val="0"/>
              </a:spcBef>
              <a:spcAft>
                <a:spcPts val="0"/>
              </a:spcAft>
            </a:pP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ta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di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UESCO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là :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Ninh,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trù</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ả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xoan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Thọ</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Giặm</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727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FC4D-13C7-DE40-1B16-14EAD4FB8A55}"/>
              </a:ext>
            </a:extLst>
          </p:cNvPr>
          <p:cNvPicPr>
            <a:picLocks noChangeAspect="1"/>
          </p:cNvPicPr>
          <p:nvPr/>
        </p:nvPicPr>
        <p:blipFill>
          <a:blip r:embed="rId2"/>
          <a:stretch>
            <a:fillRect/>
          </a:stretch>
        </p:blipFill>
        <p:spPr>
          <a:xfrm>
            <a:off x="7490" y="-10236"/>
            <a:ext cx="12184510" cy="686823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725549" y="992968"/>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8" name="TextBox 77">
            <a:extLst>
              <a:ext uri="{FF2B5EF4-FFF2-40B4-BE49-F238E27FC236}">
                <a16:creationId xmlns:a16="http://schemas.microsoft.com/office/drawing/2014/main" id="{BCFE4668-965F-43BC-8093-5DFE87974C83}"/>
              </a:ext>
            </a:extLst>
          </p:cNvPr>
          <p:cNvSpPr txBox="1"/>
          <p:nvPr/>
        </p:nvSpPr>
        <p:spPr>
          <a:xfrm rot="20777740">
            <a:off x="1834250" y="1799129"/>
            <a:ext cx="765661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 </a:t>
            </a:r>
            <a:r>
              <a:rPr lang="en-SG" sz="7200" dirty="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ĐỌC </a:t>
            </a:r>
            <a:r>
              <a:rPr lang="en-SG" sz="7200"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a:t>
            </a:r>
            <a:r>
              <a:rPr lang="vi-VN" sz="7200"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TÌM HIỂU </a:t>
            </a:r>
            <a:r>
              <a:rPr lang="en-SG" sz="7200"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7200" dirty="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CHUNG</a:t>
            </a:r>
            <a:endParaRPr kumimoji="0" lang="en-SG" sz="72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757026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barn(inVertical)">
                                      <p:cBhvr>
                                        <p:cTn id="2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82" t="5961" r="4049" b="1650"/>
          <a:stretch>
            <a:fillRect/>
          </a:stretch>
        </p:blipFill>
        <p:spPr bwMode="auto">
          <a:xfrm>
            <a:off x="660400" y="1853613"/>
            <a:ext cx="4180935" cy="3690863"/>
          </a:xfrm>
          <a:custGeom>
            <a:avLst/>
            <a:gdLst>
              <a:gd name="connsiteX0" fmla="*/ 633261 w 4303986"/>
              <a:gd name="connsiteY0" fmla="*/ 0 h 3799490"/>
              <a:gd name="connsiteX1" fmla="*/ 3670725 w 4303986"/>
              <a:gd name="connsiteY1" fmla="*/ 0 h 3799490"/>
              <a:gd name="connsiteX2" fmla="*/ 4303986 w 4303986"/>
              <a:gd name="connsiteY2" fmla="*/ 633261 h 3799490"/>
              <a:gd name="connsiteX3" fmla="*/ 4303986 w 4303986"/>
              <a:gd name="connsiteY3" fmla="*/ 3166229 h 3799490"/>
              <a:gd name="connsiteX4" fmla="*/ 3670725 w 4303986"/>
              <a:gd name="connsiteY4" fmla="*/ 3799490 h 3799490"/>
              <a:gd name="connsiteX5" fmla="*/ 633261 w 4303986"/>
              <a:gd name="connsiteY5" fmla="*/ 3799490 h 3799490"/>
              <a:gd name="connsiteX6" fmla="*/ 0 w 4303986"/>
              <a:gd name="connsiteY6" fmla="*/ 3166229 h 3799490"/>
              <a:gd name="connsiteX7" fmla="*/ 0 w 4303986"/>
              <a:gd name="connsiteY7" fmla="*/ 633261 h 3799490"/>
              <a:gd name="connsiteX8" fmla="*/ 633261 w 4303986"/>
              <a:gd name="connsiteY8" fmla="*/ 0 h 379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986" h="3799490">
                <a:moveTo>
                  <a:pt x="633261" y="0"/>
                </a:moveTo>
                <a:lnTo>
                  <a:pt x="3670725" y="0"/>
                </a:lnTo>
                <a:cubicBezTo>
                  <a:pt x="4020465" y="0"/>
                  <a:pt x="4303986" y="283521"/>
                  <a:pt x="4303986" y="633261"/>
                </a:cubicBezTo>
                <a:lnTo>
                  <a:pt x="4303986" y="3166229"/>
                </a:lnTo>
                <a:cubicBezTo>
                  <a:pt x="4303986" y="3515969"/>
                  <a:pt x="4020465" y="3799490"/>
                  <a:pt x="3670725" y="3799490"/>
                </a:cubicBezTo>
                <a:lnTo>
                  <a:pt x="633261" y="3799490"/>
                </a:lnTo>
                <a:cubicBezTo>
                  <a:pt x="283521" y="3799490"/>
                  <a:pt x="0" y="3515969"/>
                  <a:pt x="0" y="3166229"/>
                </a:cubicBezTo>
                <a:lnTo>
                  <a:pt x="0" y="633261"/>
                </a:lnTo>
                <a:cubicBezTo>
                  <a:pt x="0" y="283521"/>
                  <a:pt x="283521" y="0"/>
                  <a:pt x="633261"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Google tôn vinh nghệ thuật di sản thế giới Ca trù của Việt Nam | Công nghệ  | Vietnam+ (VietnamPlus)">
            <a:extLst>
              <a:ext uri="{FF2B5EF4-FFF2-40B4-BE49-F238E27FC236}">
                <a16:creationId xmlns:a16="http://schemas.microsoft.com/office/drawing/2014/main" id="{5F6D7CF7-D42A-6B77-C93A-0D8F64677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9" r="10234" b="-5982"/>
          <a:stretch/>
        </p:blipFill>
        <p:spPr bwMode="auto">
          <a:xfrm>
            <a:off x="5351489" y="1130300"/>
            <a:ext cx="2199827" cy="1720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Đờn ca tài tử là gì? Đặc điểm của đờn ca tài tử Nam bộ - Travel News 24h">
            <a:extLst>
              <a:ext uri="{FF2B5EF4-FFF2-40B4-BE49-F238E27FC236}">
                <a16:creationId xmlns:a16="http://schemas.microsoft.com/office/drawing/2014/main" id="{719445D7-7FCF-BD3C-FD5B-E890DC73881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268143" y="4658661"/>
            <a:ext cx="2456610" cy="1582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át Xoan Phú Thọ - Những điều cốt lõi">
            <a:extLst>
              <a:ext uri="{FF2B5EF4-FFF2-40B4-BE49-F238E27FC236}">
                <a16:creationId xmlns:a16="http://schemas.microsoft.com/office/drawing/2014/main" id="{CD3CBD03-8F3F-BB36-3C24-DEEC3EFC80A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15136" y="1130300"/>
            <a:ext cx="2199827" cy="1544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85"/>
          <a:stretch/>
        </p:blipFill>
        <p:spPr bwMode="auto">
          <a:xfrm>
            <a:off x="8458353" y="4654374"/>
            <a:ext cx="2456610" cy="15827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998A2F8-E044-A385-9993-2D8C9DF0F145}"/>
              </a:ext>
            </a:extLst>
          </p:cNvPr>
          <p:cNvSpPr txBox="1"/>
          <p:nvPr/>
        </p:nvSpPr>
        <p:spPr>
          <a:xfrm>
            <a:off x="5351489" y="3274655"/>
            <a:ext cx="5621311"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Ninh</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476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l="3982" t="5961" r="4049" b="1650"/>
          <a:stretch>
            <a:fillRect/>
          </a:stretch>
        </p:blipFill>
        <p:spPr bwMode="auto">
          <a:xfrm>
            <a:off x="6528076" y="1751931"/>
            <a:ext cx="1974708" cy="1743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1209003" y="1505615"/>
            <a:ext cx="4648448" cy="3279228"/>
          </a:xfrm>
          <a:custGeom>
            <a:avLst/>
            <a:gdLst>
              <a:gd name="connsiteX0" fmla="*/ 546549 w 4648448"/>
              <a:gd name="connsiteY0" fmla="*/ 0 h 3279228"/>
              <a:gd name="connsiteX1" fmla="*/ 4101899 w 4648448"/>
              <a:gd name="connsiteY1" fmla="*/ 0 h 3279228"/>
              <a:gd name="connsiteX2" fmla="*/ 4648448 w 4648448"/>
              <a:gd name="connsiteY2" fmla="*/ 546549 h 3279228"/>
              <a:gd name="connsiteX3" fmla="*/ 4648448 w 4648448"/>
              <a:gd name="connsiteY3" fmla="*/ 2732679 h 3279228"/>
              <a:gd name="connsiteX4" fmla="*/ 4101899 w 4648448"/>
              <a:gd name="connsiteY4" fmla="*/ 3279228 h 3279228"/>
              <a:gd name="connsiteX5" fmla="*/ 546549 w 4648448"/>
              <a:gd name="connsiteY5" fmla="*/ 3279228 h 3279228"/>
              <a:gd name="connsiteX6" fmla="*/ 0 w 4648448"/>
              <a:gd name="connsiteY6" fmla="*/ 2732679 h 3279228"/>
              <a:gd name="connsiteX7" fmla="*/ 0 w 4648448"/>
              <a:gd name="connsiteY7" fmla="*/ 546549 h 3279228"/>
              <a:gd name="connsiteX8" fmla="*/ 546549 w 4648448"/>
              <a:gd name="connsiteY8"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448" h="3279228">
                <a:moveTo>
                  <a:pt x="546549" y="0"/>
                </a:moveTo>
                <a:lnTo>
                  <a:pt x="4101899" y="0"/>
                </a:lnTo>
                <a:cubicBezTo>
                  <a:pt x="4403750" y="0"/>
                  <a:pt x="4648448" y="244698"/>
                  <a:pt x="4648448" y="546549"/>
                </a:cubicBezTo>
                <a:lnTo>
                  <a:pt x="4648448" y="2732679"/>
                </a:lnTo>
                <a:cubicBezTo>
                  <a:pt x="4648448" y="3034530"/>
                  <a:pt x="4403750" y="3279228"/>
                  <a:pt x="4101899" y="3279228"/>
                </a:cubicBezTo>
                <a:lnTo>
                  <a:pt x="546549" y="3279228"/>
                </a:lnTo>
                <a:cubicBezTo>
                  <a:pt x="244698" y="3279228"/>
                  <a:pt x="0" y="3034530"/>
                  <a:pt x="0" y="2732679"/>
                </a:cubicBezTo>
                <a:lnTo>
                  <a:pt x="0" y="546549"/>
                </a:lnTo>
                <a:cubicBezTo>
                  <a:pt x="0" y="244698"/>
                  <a:pt x="244698" y="0"/>
                  <a:pt x="54654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Đờn ca tài tử là gì? Đặc điểm của đờn ca tài tử Nam bộ - Travel News 24h">
            <a:extLst>
              <a:ext uri="{FF2B5EF4-FFF2-40B4-BE49-F238E27FC236}">
                <a16:creationId xmlns:a16="http://schemas.microsoft.com/office/drawing/2014/main" id="{719445D7-7FCF-BD3C-FD5B-E890DC73881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17743" y="4763107"/>
            <a:ext cx="1625179" cy="1047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Hát Xoan Phú Thọ - Những điều cốt lõi">
            <a:extLst>
              <a:ext uri="{FF2B5EF4-FFF2-40B4-BE49-F238E27FC236}">
                <a16:creationId xmlns:a16="http://schemas.microsoft.com/office/drawing/2014/main" id="{CD3CBD03-8F3F-BB36-3C24-DEEC3EFC80A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10130" y="1580294"/>
            <a:ext cx="1485801" cy="1043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4172" y="3871845"/>
            <a:ext cx="2137715" cy="1531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1998A2F8-E044-A385-9993-2D8C9DF0F145}"/>
              </a:ext>
            </a:extLst>
          </p:cNvPr>
          <p:cNvSpPr txBox="1"/>
          <p:nvPr/>
        </p:nvSpPr>
        <p:spPr>
          <a:xfrm>
            <a:off x="2485251" y="5095113"/>
            <a:ext cx="1974578"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trù</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585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l="3982" t="5961" r="4049" b="1650"/>
          <a:stretch>
            <a:fillRect/>
          </a:stretch>
        </p:blipFill>
        <p:spPr bwMode="auto">
          <a:xfrm>
            <a:off x="1330219" y="4922425"/>
            <a:ext cx="1546426" cy="121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4329282" y="4922425"/>
            <a:ext cx="1717601" cy="121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Đờn ca tài tử là gì? Đặc điểm của đờn ca tài tử Nam bộ - Travel News 24h">
            <a:extLst>
              <a:ext uri="{FF2B5EF4-FFF2-40B4-BE49-F238E27FC236}">
                <a16:creationId xmlns:a16="http://schemas.microsoft.com/office/drawing/2014/main" id="{719445D7-7FCF-BD3C-FD5B-E890DC73881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640674" y="1189107"/>
            <a:ext cx="2194647" cy="141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Hình ảnh 5" descr="Hát Xoan Phú Thọ - Những điều cốt lõi">
            <a:extLst>
              <a:ext uri="{FF2B5EF4-FFF2-40B4-BE49-F238E27FC236}">
                <a16:creationId xmlns:a16="http://schemas.microsoft.com/office/drawing/2014/main" id="{4931AD92-8144-C0E2-59D3-EFE52EA1D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46" t="2711" r="2515" b="2711"/>
          <a:stretch>
            <a:fillRect/>
          </a:stretch>
        </p:blipFill>
        <p:spPr bwMode="auto">
          <a:xfrm>
            <a:off x="1049614" y="980784"/>
            <a:ext cx="4997269" cy="3480857"/>
          </a:xfrm>
          <a:custGeom>
            <a:avLst/>
            <a:gdLst>
              <a:gd name="connsiteX0" fmla="*/ 530783 w 4572000"/>
              <a:gd name="connsiteY0" fmla="*/ 0 h 3184635"/>
              <a:gd name="connsiteX1" fmla="*/ 4041217 w 4572000"/>
              <a:gd name="connsiteY1" fmla="*/ 0 h 3184635"/>
              <a:gd name="connsiteX2" fmla="*/ 4572000 w 4572000"/>
              <a:gd name="connsiteY2" fmla="*/ 530783 h 3184635"/>
              <a:gd name="connsiteX3" fmla="*/ 4572000 w 4572000"/>
              <a:gd name="connsiteY3" fmla="*/ 2653852 h 3184635"/>
              <a:gd name="connsiteX4" fmla="*/ 4041217 w 4572000"/>
              <a:gd name="connsiteY4" fmla="*/ 3184635 h 3184635"/>
              <a:gd name="connsiteX5" fmla="*/ 530783 w 4572000"/>
              <a:gd name="connsiteY5" fmla="*/ 3184635 h 3184635"/>
              <a:gd name="connsiteX6" fmla="*/ 0 w 4572000"/>
              <a:gd name="connsiteY6" fmla="*/ 2653852 h 3184635"/>
              <a:gd name="connsiteX7" fmla="*/ 0 w 4572000"/>
              <a:gd name="connsiteY7" fmla="*/ 530783 h 3184635"/>
              <a:gd name="connsiteX8" fmla="*/ 530783 w 4572000"/>
              <a:gd name="connsiteY8" fmla="*/ 0 h 31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3184635">
                <a:moveTo>
                  <a:pt x="530783" y="0"/>
                </a:moveTo>
                <a:lnTo>
                  <a:pt x="4041217" y="0"/>
                </a:lnTo>
                <a:cubicBezTo>
                  <a:pt x="4334360" y="0"/>
                  <a:pt x="4572000" y="237640"/>
                  <a:pt x="4572000" y="530783"/>
                </a:cubicBezTo>
                <a:lnTo>
                  <a:pt x="4572000" y="2653852"/>
                </a:lnTo>
                <a:cubicBezTo>
                  <a:pt x="4572000" y="2946995"/>
                  <a:pt x="4334360" y="3184635"/>
                  <a:pt x="4041217" y="3184635"/>
                </a:cubicBezTo>
                <a:lnTo>
                  <a:pt x="530783" y="3184635"/>
                </a:lnTo>
                <a:cubicBezTo>
                  <a:pt x="237640" y="3184635"/>
                  <a:pt x="0" y="2946995"/>
                  <a:pt x="0" y="2653852"/>
                </a:cubicBezTo>
                <a:lnTo>
                  <a:pt x="0" y="530783"/>
                </a:lnTo>
                <a:cubicBezTo>
                  <a:pt x="0" y="237640"/>
                  <a:pt x="237640" y="0"/>
                  <a:pt x="53078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0674" y="4402834"/>
            <a:ext cx="2334021" cy="167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1998A2F8-E044-A385-9993-2D8C9DF0F145}"/>
              </a:ext>
            </a:extLst>
          </p:cNvPr>
          <p:cNvSpPr txBox="1"/>
          <p:nvPr/>
        </p:nvSpPr>
        <p:spPr>
          <a:xfrm>
            <a:off x="7104414" y="3274656"/>
            <a:ext cx="3183613"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xoan</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0179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l="3982" t="5961" r="4049" b="1650"/>
          <a:stretch>
            <a:fillRect/>
          </a:stretch>
        </p:blipFill>
        <p:spPr bwMode="auto">
          <a:xfrm>
            <a:off x="1223415" y="4850390"/>
            <a:ext cx="1541582" cy="1199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3751873" y="4878902"/>
            <a:ext cx="1939158" cy="1255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descr="Đờn ca tài tử là gì? Đặc điểm của đờn ca tài tử Nam bộ - Travel News 24h">
            <a:extLst>
              <a:ext uri="{FF2B5EF4-FFF2-40B4-BE49-F238E27FC236}">
                <a16:creationId xmlns:a16="http://schemas.microsoft.com/office/drawing/2014/main" id="{AE5E0DB0-F388-A028-73AC-7952F3E6F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1" t="4877" r="2271"/>
          <a:stretch>
            <a:fillRect/>
          </a:stretch>
        </p:blipFill>
        <p:spPr bwMode="auto">
          <a:xfrm>
            <a:off x="1024759" y="1160605"/>
            <a:ext cx="5071241" cy="3255898"/>
          </a:xfrm>
          <a:custGeom>
            <a:avLst/>
            <a:gdLst>
              <a:gd name="connsiteX0" fmla="*/ 542661 w 5071241"/>
              <a:gd name="connsiteY0" fmla="*/ 0 h 3255898"/>
              <a:gd name="connsiteX1" fmla="*/ 4528580 w 5071241"/>
              <a:gd name="connsiteY1" fmla="*/ 0 h 3255898"/>
              <a:gd name="connsiteX2" fmla="*/ 5071241 w 5071241"/>
              <a:gd name="connsiteY2" fmla="*/ 542661 h 3255898"/>
              <a:gd name="connsiteX3" fmla="*/ 5071241 w 5071241"/>
              <a:gd name="connsiteY3" fmla="*/ 2713237 h 3255898"/>
              <a:gd name="connsiteX4" fmla="*/ 4528580 w 5071241"/>
              <a:gd name="connsiteY4" fmla="*/ 3255898 h 3255898"/>
              <a:gd name="connsiteX5" fmla="*/ 542661 w 5071241"/>
              <a:gd name="connsiteY5" fmla="*/ 3255898 h 3255898"/>
              <a:gd name="connsiteX6" fmla="*/ 0 w 5071241"/>
              <a:gd name="connsiteY6" fmla="*/ 2713237 h 3255898"/>
              <a:gd name="connsiteX7" fmla="*/ 0 w 5071241"/>
              <a:gd name="connsiteY7" fmla="*/ 542661 h 3255898"/>
              <a:gd name="connsiteX8" fmla="*/ 542661 w 5071241"/>
              <a:gd name="connsiteY8" fmla="*/ 0 h 32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1241" h="3255898">
                <a:moveTo>
                  <a:pt x="542661" y="0"/>
                </a:moveTo>
                <a:lnTo>
                  <a:pt x="4528580" y="0"/>
                </a:lnTo>
                <a:cubicBezTo>
                  <a:pt x="4828283" y="0"/>
                  <a:pt x="5071241" y="242958"/>
                  <a:pt x="5071241" y="542661"/>
                </a:cubicBezTo>
                <a:lnTo>
                  <a:pt x="5071241" y="2713237"/>
                </a:lnTo>
                <a:cubicBezTo>
                  <a:pt x="5071241" y="3012940"/>
                  <a:pt x="4828283" y="3255898"/>
                  <a:pt x="4528580" y="3255898"/>
                </a:cubicBezTo>
                <a:lnTo>
                  <a:pt x="542661" y="3255898"/>
                </a:lnTo>
                <a:cubicBezTo>
                  <a:pt x="242958" y="3255898"/>
                  <a:pt x="0" y="3012940"/>
                  <a:pt x="0" y="2713237"/>
                </a:cubicBezTo>
                <a:lnTo>
                  <a:pt x="0" y="542661"/>
                </a:lnTo>
                <a:cubicBezTo>
                  <a:pt x="0" y="242958"/>
                  <a:pt x="242958" y="0"/>
                  <a:pt x="542661"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Hình ảnh 5" descr="Hát Xoan Phú Thọ - Những điều cốt lõi">
            <a:extLst>
              <a:ext uri="{FF2B5EF4-FFF2-40B4-BE49-F238E27FC236}">
                <a16:creationId xmlns:a16="http://schemas.microsoft.com/office/drawing/2014/main" id="{4931AD92-8144-C0E2-59D3-EFE52EA1DAA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146" t="2711" r="2515" b="2711"/>
          <a:stretch>
            <a:fillRect/>
          </a:stretch>
        </p:blipFill>
        <p:spPr bwMode="auto">
          <a:xfrm>
            <a:off x="6617946" y="4878903"/>
            <a:ext cx="1659237" cy="1171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4097" y="4878903"/>
            <a:ext cx="1659237" cy="1188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1998A2F8-E044-A385-9993-2D8C9DF0F145}"/>
              </a:ext>
            </a:extLst>
          </p:cNvPr>
          <p:cNvSpPr txBox="1"/>
          <p:nvPr/>
        </p:nvSpPr>
        <p:spPr>
          <a:xfrm>
            <a:off x="7253407" y="2431009"/>
            <a:ext cx="3104796"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Đờn</a:t>
            </a:r>
            <a:r>
              <a:rPr lang="fr-FR"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ca </a:t>
            </a:r>
            <a:r>
              <a:rPr lang="fr-FR"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tài</a:t>
            </a:r>
            <a:r>
              <a:rPr lang="fr-FR"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tử</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616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l="3982" t="5961" r="4049" b="1650"/>
          <a:stretch>
            <a:fillRect/>
          </a:stretch>
        </p:blipFill>
        <p:spPr bwMode="auto">
          <a:xfrm>
            <a:off x="1173130" y="1733491"/>
            <a:ext cx="1882530" cy="1357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1173130" y="4090734"/>
            <a:ext cx="1882530" cy="1328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descr="Đờn ca tài tử là gì? Đặc điểm của đờn ca tài tử Nam bộ - Travel News 24h">
            <a:extLst>
              <a:ext uri="{FF2B5EF4-FFF2-40B4-BE49-F238E27FC236}">
                <a16:creationId xmlns:a16="http://schemas.microsoft.com/office/drawing/2014/main" id="{AE5E0DB0-F388-A028-73AC-7952F3E6F95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l="2271" t="4877" r="2271"/>
          <a:stretch>
            <a:fillRect/>
          </a:stretch>
        </p:blipFill>
        <p:spPr bwMode="auto">
          <a:xfrm>
            <a:off x="8925893" y="1733491"/>
            <a:ext cx="2006045" cy="1287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Hình ảnh 5" descr="Hát Xoan Phú Thọ - Những điều cốt lõi">
            <a:extLst>
              <a:ext uri="{FF2B5EF4-FFF2-40B4-BE49-F238E27FC236}">
                <a16:creationId xmlns:a16="http://schemas.microsoft.com/office/drawing/2014/main" id="{4931AD92-8144-C0E2-59D3-EFE52EA1DAA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146" t="2711" r="2515" b="2711"/>
          <a:stretch>
            <a:fillRect/>
          </a:stretch>
        </p:blipFill>
        <p:spPr bwMode="auto">
          <a:xfrm>
            <a:off x="8925893" y="4090734"/>
            <a:ext cx="2067577" cy="1440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Hình ảnh 2" descr="Dân ca ví, dặm đã vươn xa - Tuổi Trẻ Online">
            <a:extLst>
              <a:ext uri="{FF2B5EF4-FFF2-40B4-BE49-F238E27FC236}">
                <a16:creationId xmlns:a16="http://schemas.microsoft.com/office/drawing/2014/main" id="{899A64D2-B372-FDEF-A94F-0CA0823D9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83" t="8783" r="2934" b="1147"/>
          <a:stretch>
            <a:fillRect/>
          </a:stretch>
        </p:blipFill>
        <p:spPr bwMode="auto">
          <a:xfrm>
            <a:off x="3647528" y="887277"/>
            <a:ext cx="4871545" cy="3578772"/>
          </a:xfrm>
          <a:custGeom>
            <a:avLst/>
            <a:gdLst>
              <a:gd name="connsiteX0" fmla="*/ 596474 w 4871545"/>
              <a:gd name="connsiteY0" fmla="*/ 0 h 3578772"/>
              <a:gd name="connsiteX1" fmla="*/ 4275071 w 4871545"/>
              <a:gd name="connsiteY1" fmla="*/ 0 h 3578772"/>
              <a:gd name="connsiteX2" fmla="*/ 4871545 w 4871545"/>
              <a:gd name="connsiteY2" fmla="*/ 596474 h 3578772"/>
              <a:gd name="connsiteX3" fmla="*/ 4871545 w 4871545"/>
              <a:gd name="connsiteY3" fmla="*/ 2982298 h 3578772"/>
              <a:gd name="connsiteX4" fmla="*/ 4275071 w 4871545"/>
              <a:gd name="connsiteY4" fmla="*/ 3578772 h 3578772"/>
              <a:gd name="connsiteX5" fmla="*/ 596474 w 4871545"/>
              <a:gd name="connsiteY5" fmla="*/ 3578772 h 3578772"/>
              <a:gd name="connsiteX6" fmla="*/ 0 w 4871545"/>
              <a:gd name="connsiteY6" fmla="*/ 2982298 h 3578772"/>
              <a:gd name="connsiteX7" fmla="*/ 0 w 4871545"/>
              <a:gd name="connsiteY7" fmla="*/ 596474 h 3578772"/>
              <a:gd name="connsiteX8" fmla="*/ 596474 w 4871545"/>
              <a:gd name="connsiteY8" fmla="*/ 0 h 357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1545" h="3578772">
                <a:moveTo>
                  <a:pt x="596474" y="0"/>
                </a:moveTo>
                <a:lnTo>
                  <a:pt x="4275071" y="0"/>
                </a:lnTo>
                <a:cubicBezTo>
                  <a:pt x="4604494" y="0"/>
                  <a:pt x="4871545" y="267051"/>
                  <a:pt x="4871545" y="596474"/>
                </a:cubicBezTo>
                <a:lnTo>
                  <a:pt x="4871545" y="2982298"/>
                </a:lnTo>
                <a:cubicBezTo>
                  <a:pt x="4871545" y="3311721"/>
                  <a:pt x="4604494" y="3578772"/>
                  <a:pt x="4275071" y="3578772"/>
                </a:cubicBezTo>
                <a:lnTo>
                  <a:pt x="596474" y="3578772"/>
                </a:lnTo>
                <a:cubicBezTo>
                  <a:pt x="267051" y="3578772"/>
                  <a:pt x="0" y="3311721"/>
                  <a:pt x="0" y="2982298"/>
                </a:cubicBezTo>
                <a:lnTo>
                  <a:pt x="0" y="596474"/>
                </a:lnTo>
                <a:cubicBezTo>
                  <a:pt x="0" y="267051"/>
                  <a:pt x="267051" y="0"/>
                  <a:pt x="596474" y="0"/>
                </a:cubicBezTo>
                <a:close/>
              </a:path>
            </a:pathLst>
          </a:cu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998A2F8-E044-A385-9993-2D8C9DF0F145}"/>
              </a:ext>
            </a:extLst>
          </p:cNvPr>
          <p:cNvSpPr txBox="1"/>
          <p:nvPr/>
        </p:nvSpPr>
        <p:spPr>
          <a:xfrm>
            <a:off x="4092904" y="4765856"/>
            <a:ext cx="3980793" cy="1328023"/>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Tĩnh</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2798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3CA64B6-09FF-E4DC-2355-48FF6465D090}"/>
              </a:ext>
            </a:extLst>
          </p:cNvPr>
          <p:cNvSpPr txBox="1"/>
          <p:nvPr/>
        </p:nvSpPr>
        <p:spPr>
          <a:xfrm>
            <a:off x="744546" y="472421"/>
            <a:ext cx="6847168" cy="5913157"/>
          </a:xfrm>
          <a:prstGeom prst="rect">
            <a:avLst/>
          </a:prstGeom>
          <a:noFill/>
        </p:spPr>
        <p:txBody>
          <a:bodyPr wrap="square">
            <a:spAutoFit/>
          </a:bodyPr>
          <a:lstStyle/>
          <a:p>
            <a:pPr marL="0" marR="0" algn="ctr">
              <a:lnSpc>
                <a:spcPct val="150000"/>
              </a:lnSpc>
              <a:spcBef>
                <a:spcPts val="0"/>
              </a:spcBef>
              <a:spcAft>
                <a:spcPts val="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bảo tồn và phát huy các di sản văn hóa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indent="-457200">
              <a:lnSpc>
                <a:spcPct val="150000"/>
              </a:lnSpc>
              <a:spcBef>
                <a:spcPts val="0"/>
              </a:spcBef>
              <a:spcAft>
                <a:spcPts val="0"/>
              </a:spcAft>
              <a:buFont typeface="Wingdings" panose="05000000000000000000" pitchFamily="2" charset="2"/>
              <a:buChar char="v"/>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bè</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B14DBED-89F9-24D5-3563-E05FAE8CA8B7}"/>
              </a:ext>
            </a:extLst>
          </p:cNvPr>
          <p:cNvPicPr>
            <a:picLocks noChangeAspect="1"/>
          </p:cNvPicPr>
          <p:nvPr/>
        </p:nvPicPr>
        <p:blipFill>
          <a:blip r:embed="rId2"/>
          <a:stretch>
            <a:fillRect/>
          </a:stretch>
        </p:blipFill>
        <p:spPr>
          <a:xfrm>
            <a:off x="7345179" y="2608287"/>
            <a:ext cx="4102275" cy="2735705"/>
          </a:xfrm>
          <a:prstGeom prst="rect">
            <a:avLst/>
          </a:prstGeom>
          <a:effectLst>
            <a:softEdge rad="317500"/>
          </a:effectLst>
        </p:spPr>
      </p:pic>
    </p:spTree>
    <p:extLst>
      <p:ext uri="{BB962C8B-B14F-4D97-AF65-F5344CB8AC3E}">
        <p14:creationId xmlns:p14="http://schemas.microsoft.com/office/powerpoint/2010/main" val="143592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3CA64B6-09FF-E4DC-2355-48FF6465D090}"/>
              </a:ext>
            </a:extLst>
          </p:cNvPr>
          <p:cNvSpPr txBox="1"/>
          <p:nvPr/>
        </p:nvSpPr>
        <p:spPr>
          <a:xfrm>
            <a:off x="1098449" y="1359733"/>
            <a:ext cx="9995102" cy="4435830"/>
          </a:xfrm>
          <a:prstGeom prst="rect">
            <a:avLst/>
          </a:prstGeom>
          <a:noFill/>
        </p:spPr>
        <p:txBody>
          <a:bodyPr wrap="square">
            <a:spAutoFit/>
          </a:bodyPr>
          <a:lstStyle/>
          <a:p>
            <a:pPr marL="51435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tổ</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nguồn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tri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dồi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998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804E6408-E558-4E44-9846-F4AC1E0F6BE3}"/>
              </a:ext>
            </a:extLst>
          </p:cNvPr>
          <p:cNvSpPr txBox="1"/>
          <p:nvPr/>
        </p:nvSpPr>
        <p:spPr>
          <a:xfrm>
            <a:off x="1129982" y="1017849"/>
            <a:ext cx="4536268" cy="812723"/>
          </a:xfrm>
          <a:prstGeom prst="rect">
            <a:avLst/>
          </a:prstGeom>
          <a:noFill/>
        </p:spPr>
        <p:txBody>
          <a:bodyPr wrap="square" rtlCol="0">
            <a:spAutoFit/>
          </a:bodyPr>
          <a:lstStyle/>
          <a:p>
            <a:pPr algn="just">
              <a:lnSpc>
                <a:spcPct val="130000"/>
              </a:lnSpc>
              <a:tabLst>
                <a:tab pos="1386840" algn="l"/>
              </a:tabLst>
            </a:pPr>
            <a:r>
              <a:rPr 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1. </a:t>
            </a:r>
            <a:r>
              <a:rPr 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40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Freeform 22">
            <a:extLst>
              <a:ext uri="{FF2B5EF4-FFF2-40B4-BE49-F238E27FC236}">
                <a16:creationId xmlns:a16="http://schemas.microsoft.com/office/drawing/2014/main" id="{550A6D01-6C9B-8AB5-983D-65DD570CADF3}"/>
              </a:ext>
            </a:extLst>
          </p:cNvPr>
          <p:cNvSpPr/>
          <p:nvPr/>
        </p:nvSpPr>
        <p:spPr>
          <a:xfrm>
            <a:off x="1836978" y="2703563"/>
            <a:ext cx="3511959" cy="2903133"/>
          </a:xfrm>
          <a:custGeom>
            <a:avLst/>
            <a:gdLst/>
            <a:ahLst/>
            <a:cxnLst/>
            <a:rect l="l" t="t" r="r" b="b"/>
            <a:pathLst>
              <a:path w="5036865" h="4338000">
                <a:moveTo>
                  <a:pt x="0" y="0"/>
                </a:moveTo>
                <a:lnTo>
                  <a:pt x="5036865" y="0"/>
                </a:lnTo>
                <a:lnTo>
                  <a:pt x="5036865" y="4338000"/>
                </a:lnTo>
                <a:lnTo>
                  <a:pt x="0" y="4338000"/>
                </a:lnTo>
                <a:lnTo>
                  <a:pt x="0" y="0"/>
                </a:lnTo>
                <a:close/>
              </a:path>
            </a:pathLst>
          </a:custGeom>
          <a:blipFill>
            <a:blip r:embed="rId3"/>
            <a:stretch>
              <a:fillRect/>
            </a:stretch>
          </a:blipFill>
        </p:spPr>
      </p:sp>
      <p:grpSp>
        <p:nvGrpSpPr>
          <p:cNvPr id="3" name="Group 2">
            <a:extLst>
              <a:ext uri="{FF2B5EF4-FFF2-40B4-BE49-F238E27FC236}">
                <a16:creationId xmlns:a16="http://schemas.microsoft.com/office/drawing/2014/main" id="{D4758774-748A-31A6-520D-565FCE0B8AEC}"/>
              </a:ext>
            </a:extLst>
          </p:cNvPr>
          <p:cNvGrpSpPr/>
          <p:nvPr/>
        </p:nvGrpSpPr>
        <p:grpSpPr>
          <a:xfrm>
            <a:off x="7333629" y="1691226"/>
            <a:ext cx="3354358" cy="3960440"/>
            <a:chOff x="7376257" y="2036821"/>
            <a:chExt cx="3096344" cy="3960440"/>
          </a:xfrm>
        </p:grpSpPr>
        <p:sp>
          <p:nvSpPr>
            <p:cNvPr id="19" name="图文框 3">
              <a:extLst>
                <a:ext uri="{FF2B5EF4-FFF2-40B4-BE49-F238E27FC236}">
                  <a16:creationId xmlns:a16="http://schemas.microsoft.com/office/drawing/2014/main" id="{5D7063E2-F426-31C5-C5B0-0959723828B4}"/>
                </a:ext>
              </a:extLst>
            </p:cNvPr>
            <p:cNvSpPr/>
            <p:nvPr/>
          </p:nvSpPr>
          <p:spPr>
            <a:xfrm>
              <a:off x="7376257" y="2036821"/>
              <a:ext cx="3096344" cy="3960440"/>
            </a:xfrm>
            <a:prstGeom prst="frame">
              <a:avLst>
                <a:gd name="adj1" fmla="val 3482"/>
              </a:avLst>
            </a:prstGeom>
            <a:solidFill>
              <a:srgbClr val="336D91"/>
            </a:solidFill>
            <a:ln>
              <a:noFill/>
            </a:ln>
            <a:effectLst>
              <a:outerShdw blurRad="63500" dist="50800" dir="2052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pic>
          <p:nvPicPr>
            <p:cNvPr id="20" name="图片 2">
              <a:extLst>
                <a:ext uri="{FF2B5EF4-FFF2-40B4-BE49-F238E27FC236}">
                  <a16:creationId xmlns:a16="http://schemas.microsoft.com/office/drawing/2014/main" id="{80CE17C6-0C9E-CEB1-4AAD-C17D7755B3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93835" y="2176167"/>
              <a:ext cx="2861187" cy="3709652"/>
            </a:xfrm>
            <a:prstGeom prst="rect">
              <a:avLst/>
            </a:prstGeom>
          </p:spPr>
        </p:pic>
      </p:grpSp>
      <p:sp>
        <p:nvSpPr>
          <p:cNvPr id="2" name="Oval 1">
            <a:extLst>
              <a:ext uri="{FF2B5EF4-FFF2-40B4-BE49-F238E27FC236}">
                <a16:creationId xmlns:a16="http://schemas.microsoft.com/office/drawing/2014/main" id="{83651F40-FFDF-92AF-D3C6-821CECBCCC92}"/>
              </a:ext>
            </a:extLst>
          </p:cNvPr>
          <p:cNvSpPr/>
          <p:nvPr/>
        </p:nvSpPr>
        <p:spPr>
          <a:xfrm>
            <a:off x="6340839" y="1028700"/>
            <a:ext cx="5321509" cy="52070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52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1597975B-72BA-E2D9-BC1F-DCF9F7EF1E5A}"/>
              </a:ext>
            </a:extLst>
          </p:cNvPr>
          <p:cNvSpPr txBox="1"/>
          <p:nvPr/>
        </p:nvSpPr>
        <p:spPr>
          <a:xfrm>
            <a:off x="2118977" y="858123"/>
            <a:ext cx="8309527" cy="584775"/>
          </a:xfrm>
          <a:prstGeom prst="rect">
            <a:avLst/>
          </a:prstGeom>
          <a:noFill/>
        </p:spPr>
        <p:txBody>
          <a:bodyPr wrap="square">
            <a:spAutoFit/>
          </a:bodyPr>
          <a:lstStyle/>
          <a:p>
            <a:pPr marL="0" marR="0" algn="ctr">
              <a:spcBef>
                <a:spcPts val="0"/>
              </a:spcBef>
              <a:spcAft>
                <a:spcPts val="0"/>
              </a:spcAft>
            </a:pP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01: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C1F7B4FF-86FF-FE57-4A09-71FA764CB50B}"/>
              </a:ext>
            </a:extLst>
          </p:cNvPr>
          <p:cNvPicPr>
            <a:picLocks noChangeAspect="1"/>
          </p:cNvPicPr>
          <p:nvPr/>
        </p:nvPicPr>
        <p:blipFill rotWithShape="1">
          <a:blip r:embed="rId3">
            <a:extLst>
              <a:ext uri="{28A0092B-C50C-407E-A947-70E740481C1C}">
                <a14:useLocalDpi xmlns:a14="http://schemas.microsoft.com/office/drawing/2010/main" val="0"/>
              </a:ext>
            </a:extLst>
          </a:blip>
          <a:srcRect l="29625" r="24553"/>
          <a:stretch/>
        </p:blipFill>
        <p:spPr>
          <a:xfrm>
            <a:off x="178309" y="1893106"/>
            <a:ext cx="2239721" cy="4582645"/>
          </a:xfrm>
          <a:prstGeom prst="rect">
            <a:avLst/>
          </a:prstGeom>
        </p:spPr>
      </p:pic>
      <p:sp>
        <p:nvSpPr>
          <p:cNvPr id="4" name="Arrow: Notched Right 3">
            <a:extLst>
              <a:ext uri="{FF2B5EF4-FFF2-40B4-BE49-F238E27FC236}">
                <a16:creationId xmlns:a16="http://schemas.microsoft.com/office/drawing/2014/main" id="{95502EEB-3531-6249-10B3-57843926649F}"/>
              </a:ext>
            </a:extLst>
          </p:cNvPr>
          <p:cNvSpPr/>
          <p:nvPr/>
        </p:nvSpPr>
        <p:spPr>
          <a:xfrm>
            <a:off x="1763981" y="2919949"/>
            <a:ext cx="9500462" cy="1369124"/>
          </a:xfrm>
          <a:prstGeom prst="notchedRightArrow">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908CA808-3F23-B568-DD60-57F1A4A3D850}"/>
              </a:ext>
            </a:extLst>
          </p:cNvPr>
          <p:cNvSpPr/>
          <p:nvPr/>
        </p:nvSpPr>
        <p:spPr>
          <a:xfrm>
            <a:off x="1561037" y="1893106"/>
            <a:ext cx="2453533" cy="1369124"/>
          </a:xfrm>
          <a:custGeom>
            <a:avLst/>
            <a:gdLst>
              <a:gd name="connsiteX0" fmla="*/ 0 w 1642865"/>
              <a:gd name="connsiteY0" fmla="*/ 0 h 1369124"/>
              <a:gd name="connsiteX1" fmla="*/ 1642865 w 1642865"/>
              <a:gd name="connsiteY1" fmla="*/ 0 h 1369124"/>
              <a:gd name="connsiteX2" fmla="*/ 1642865 w 1642865"/>
              <a:gd name="connsiteY2" fmla="*/ 1369124 h 1369124"/>
              <a:gd name="connsiteX3" fmla="*/ 0 w 1642865"/>
              <a:gd name="connsiteY3" fmla="*/ 1369124 h 1369124"/>
              <a:gd name="connsiteX4" fmla="*/ 0 w 1642865"/>
              <a:gd name="connsiteY4" fmla="*/ 0 h 136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865" h="1369124">
                <a:moveTo>
                  <a:pt x="0" y="0"/>
                </a:moveTo>
                <a:lnTo>
                  <a:pt x="1642865" y="0"/>
                </a:lnTo>
                <a:lnTo>
                  <a:pt x="1642865" y="1369124"/>
                </a:lnTo>
                <a:lnTo>
                  <a:pt x="0" y="1369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800" b="1" kern="1200" dirty="0">
                <a:solidFill>
                  <a:srgbClr val="336D91"/>
                </a:solidFill>
                <a:latin typeface="Times New Roman" panose="02020603050405020304" pitchFamily="18" charset="0"/>
                <a:cs typeface="Times New Roman" panose="02020603050405020304" pitchFamily="18" charset="0"/>
              </a:rPr>
              <a:t>1. </a:t>
            </a:r>
            <a:r>
              <a:rPr lang="en-US" sz="2800" b="1" kern="1200" dirty="0" err="1">
                <a:solidFill>
                  <a:srgbClr val="336D91"/>
                </a:solidFill>
                <a:latin typeface="Times New Roman" panose="02020603050405020304" pitchFamily="18" charset="0"/>
                <a:cs typeface="Times New Roman" panose="02020603050405020304" pitchFamily="18" charset="0"/>
              </a:rPr>
              <a:t>Nêu</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tác</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giả</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và</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xuất</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xứ</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của</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văn</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bản</a:t>
            </a:r>
            <a:r>
              <a:rPr lang="en-US" sz="2800" b="1" kern="1200" dirty="0">
                <a:solidFill>
                  <a:srgbClr val="336D91"/>
                </a:solidFill>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80FCA86A-E623-3592-9EB4-842F69EA9689}"/>
              </a:ext>
            </a:extLst>
          </p:cNvPr>
          <p:cNvSpPr/>
          <p:nvPr/>
        </p:nvSpPr>
        <p:spPr>
          <a:xfrm>
            <a:off x="2418030" y="3433371"/>
            <a:ext cx="342281" cy="34228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A4B51E73-ADF6-8C16-A42D-68F6863788BD}"/>
              </a:ext>
            </a:extLst>
          </p:cNvPr>
          <p:cNvSpPr/>
          <p:nvPr/>
        </p:nvSpPr>
        <p:spPr>
          <a:xfrm>
            <a:off x="2757419" y="3946793"/>
            <a:ext cx="2756349" cy="1369124"/>
          </a:xfrm>
          <a:custGeom>
            <a:avLst/>
            <a:gdLst>
              <a:gd name="connsiteX0" fmla="*/ 0 w 1642865"/>
              <a:gd name="connsiteY0" fmla="*/ 0 h 1369124"/>
              <a:gd name="connsiteX1" fmla="*/ 1642865 w 1642865"/>
              <a:gd name="connsiteY1" fmla="*/ 0 h 1369124"/>
              <a:gd name="connsiteX2" fmla="*/ 1642865 w 1642865"/>
              <a:gd name="connsiteY2" fmla="*/ 1369124 h 1369124"/>
              <a:gd name="connsiteX3" fmla="*/ 0 w 1642865"/>
              <a:gd name="connsiteY3" fmla="*/ 1369124 h 1369124"/>
              <a:gd name="connsiteX4" fmla="*/ 0 w 1642865"/>
              <a:gd name="connsiteY4" fmla="*/ 0 h 136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865" h="1369124">
                <a:moveTo>
                  <a:pt x="0" y="0"/>
                </a:moveTo>
                <a:lnTo>
                  <a:pt x="1642865" y="0"/>
                </a:lnTo>
                <a:lnTo>
                  <a:pt x="1642865" y="1369124"/>
                </a:lnTo>
                <a:lnTo>
                  <a:pt x="0" y="1369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800" b="1" kern="1200" dirty="0">
                <a:solidFill>
                  <a:srgbClr val="336D91"/>
                </a:solidFill>
                <a:latin typeface="Times New Roman" panose="02020603050405020304" pitchFamily="18" charset="0"/>
                <a:cs typeface="Times New Roman" panose="02020603050405020304" pitchFamily="18" charset="0"/>
              </a:rPr>
              <a:t>2. </a:t>
            </a:r>
            <a:r>
              <a:rPr lang="en-US" sz="2800" b="1" kern="1200" dirty="0" err="1">
                <a:solidFill>
                  <a:srgbClr val="336D91"/>
                </a:solidFill>
                <a:latin typeface="Times New Roman" panose="02020603050405020304" pitchFamily="18" charset="0"/>
                <a:cs typeface="Times New Roman" panose="02020603050405020304" pitchFamily="18" charset="0"/>
              </a:rPr>
              <a:t>Nêu</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thể</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loại</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của</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văn</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bản</a:t>
            </a:r>
            <a:r>
              <a:rPr lang="en-US" sz="2800" b="1" kern="1200" dirty="0">
                <a:solidFill>
                  <a:srgbClr val="336D91"/>
                </a:solidFill>
                <a:latin typeface="Times New Roman" panose="02020603050405020304" pitchFamily="18" charset="0"/>
                <a:cs typeface="Times New Roman" panose="02020603050405020304" pitchFamily="18" charset="0"/>
              </a:rPr>
              <a:t>.</a:t>
            </a:r>
          </a:p>
        </p:txBody>
      </p:sp>
      <p:sp>
        <p:nvSpPr>
          <p:cNvPr id="9" name="Oval 8">
            <a:extLst>
              <a:ext uri="{FF2B5EF4-FFF2-40B4-BE49-F238E27FC236}">
                <a16:creationId xmlns:a16="http://schemas.microsoft.com/office/drawing/2014/main" id="{2F6C743D-1ED2-9573-3CA0-9E79E24978C9}"/>
              </a:ext>
            </a:extLst>
          </p:cNvPr>
          <p:cNvSpPr/>
          <p:nvPr/>
        </p:nvSpPr>
        <p:spPr>
          <a:xfrm>
            <a:off x="4143039" y="3433371"/>
            <a:ext cx="342281" cy="342281"/>
          </a:xfrm>
          <a:prstGeom prst="ellipse">
            <a:avLst/>
          </a:pr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sp>
      <p:sp>
        <p:nvSpPr>
          <p:cNvPr id="10" name="Freeform: Shape 9">
            <a:extLst>
              <a:ext uri="{FF2B5EF4-FFF2-40B4-BE49-F238E27FC236}">
                <a16:creationId xmlns:a16="http://schemas.microsoft.com/office/drawing/2014/main" id="{FD6BDFDE-B551-10EB-D230-A80945D9E0AA}"/>
              </a:ext>
            </a:extLst>
          </p:cNvPr>
          <p:cNvSpPr/>
          <p:nvPr/>
        </p:nvSpPr>
        <p:spPr>
          <a:xfrm>
            <a:off x="4972131" y="1893106"/>
            <a:ext cx="2756349" cy="1369124"/>
          </a:xfrm>
          <a:custGeom>
            <a:avLst/>
            <a:gdLst>
              <a:gd name="connsiteX0" fmla="*/ 0 w 1642865"/>
              <a:gd name="connsiteY0" fmla="*/ 0 h 1369124"/>
              <a:gd name="connsiteX1" fmla="*/ 1642865 w 1642865"/>
              <a:gd name="connsiteY1" fmla="*/ 0 h 1369124"/>
              <a:gd name="connsiteX2" fmla="*/ 1642865 w 1642865"/>
              <a:gd name="connsiteY2" fmla="*/ 1369124 h 1369124"/>
              <a:gd name="connsiteX3" fmla="*/ 0 w 1642865"/>
              <a:gd name="connsiteY3" fmla="*/ 1369124 h 1369124"/>
              <a:gd name="connsiteX4" fmla="*/ 0 w 1642865"/>
              <a:gd name="connsiteY4" fmla="*/ 0 h 136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865" h="1369124">
                <a:moveTo>
                  <a:pt x="0" y="0"/>
                </a:moveTo>
                <a:lnTo>
                  <a:pt x="1642865" y="0"/>
                </a:lnTo>
                <a:lnTo>
                  <a:pt x="1642865" y="1369124"/>
                </a:lnTo>
                <a:lnTo>
                  <a:pt x="0" y="1369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b="1" kern="1200" dirty="0">
                <a:solidFill>
                  <a:srgbClr val="336D91"/>
                </a:solidFill>
                <a:latin typeface="Times New Roman" panose="02020603050405020304" pitchFamily="18" charset="0"/>
                <a:cs typeface="Times New Roman" panose="02020603050405020304" pitchFamily="18" charset="0"/>
              </a:rPr>
              <a:t>3. </a:t>
            </a:r>
            <a:r>
              <a:rPr lang="en-US" sz="2400" b="1" kern="1200" dirty="0" err="1">
                <a:solidFill>
                  <a:srgbClr val="336D91"/>
                </a:solidFill>
                <a:latin typeface="Times New Roman" panose="02020603050405020304" pitchFamily="18" charset="0"/>
                <a:cs typeface="Times New Roman" panose="02020603050405020304" pitchFamily="18" charset="0"/>
              </a:rPr>
              <a:t>Xác</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định</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đề</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tài</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của</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văn</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bản</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Em</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dựa</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vào</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đâu</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để</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xác</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định</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điều</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đó</a:t>
            </a:r>
            <a:r>
              <a:rPr lang="en-US" sz="2400" b="1" kern="1200" dirty="0">
                <a:solidFill>
                  <a:srgbClr val="336D91"/>
                </a:solidFill>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8AE75B3E-B026-019F-203A-379E8BE3439C}"/>
              </a:ext>
            </a:extLst>
          </p:cNvPr>
          <p:cNvSpPr/>
          <p:nvPr/>
        </p:nvSpPr>
        <p:spPr>
          <a:xfrm>
            <a:off x="5868048" y="3433371"/>
            <a:ext cx="342281" cy="342281"/>
          </a:xfrm>
          <a:prstGeom prst="ellipse">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13" name="Freeform: Shape 12">
            <a:extLst>
              <a:ext uri="{FF2B5EF4-FFF2-40B4-BE49-F238E27FC236}">
                <a16:creationId xmlns:a16="http://schemas.microsoft.com/office/drawing/2014/main" id="{DCA78D76-292F-B8CF-1A21-BD65680B3305}"/>
              </a:ext>
            </a:extLst>
          </p:cNvPr>
          <p:cNvSpPr/>
          <p:nvPr/>
        </p:nvSpPr>
        <p:spPr>
          <a:xfrm>
            <a:off x="6210329" y="3946793"/>
            <a:ext cx="2698371" cy="1369124"/>
          </a:xfrm>
          <a:custGeom>
            <a:avLst/>
            <a:gdLst>
              <a:gd name="connsiteX0" fmla="*/ 0 w 1642865"/>
              <a:gd name="connsiteY0" fmla="*/ 0 h 1369124"/>
              <a:gd name="connsiteX1" fmla="*/ 1642865 w 1642865"/>
              <a:gd name="connsiteY1" fmla="*/ 0 h 1369124"/>
              <a:gd name="connsiteX2" fmla="*/ 1642865 w 1642865"/>
              <a:gd name="connsiteY2" fmla="*/ 1369124 h 1369124"/>
              <a:gd name="connsiteX3" fmla="*/ 0 w 1642865"/>
              <a:gd name="connsiteY3" fmla="*/ 1369124 h 1369124"/>
              <a:gd name="connsiteX4" fmla="*/ 0 w 1642865"/>
              <a:gd name="connsiteY4" fmla="*/ 0 h 136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865" h="1369124">
                <a:moveTo>
                  <a:pt x="0" y="0"/>
                </a:moveTo>
                <a:lnTo>
                  <a:pt x="1642865" y="0"/>
                </a:lnTo>
                <a:lnTo>
                  <a:pt x="1642865" y="1369124"/>
                </a:lnTo>
                <a:lnTo>
                  <a:pt x="0" y="1369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336D91"/>
                </a:solidFill>
                <a:latin typeface="Times New Roman" panose="02020603050405020304" pitchFamily="18" charset="0"/>
                <a:cs typeface="Times New Roman" panose="02020603050405020304" pitchFamily="18" charset="0"/>
              </a:rPr>
              <a:t>4. </a:t>
            </a:r>
            <a:r>
              <a:rPr lang="en-US" sz="2400" b="1" kern="1200" dirty="0" err="1">
                <a:solidFill>
                  <a:srgbClr val="336D91"/>
                </a:solidFill>
                <a:latin typeface="Times New Roman" panose="02020603050405020304" pitchFamily="18" charset="0"/>
                <a:cs typeface="Times New Roman" panose="02020603050405020304" pitchFamily="18" charset="0"/>
              </a:rPr>
              <a:t>Xác</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định</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các</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phương</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thức</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biểu</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đạt</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được</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sử</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dụng</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trong</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văn</a:t>
            </a:r>
            <a:r>
              <a:rPr lang="en-US" sz="2400" b="1" kern="1200" dirty="0">
                <a:solidFill>
                  <a:srgbClr val="336D91"/>
                </a:solidFill>
                <a:latin typeface="Times New Roman" panose="02020603050405020304" pitchFamily="18" charset="0"/>
                <a:cs typeface="Times New Roman" panose="02020603050405020304" pitchFamily="18" charset="0"/>
              </a:rPr>
              <a:t> </a:t>
            </a:r>
            <a:r>
              <a:rPr lang="en-US" sz="2400" b="1" kern="1200" dirty="0" err="1">
                <a:solidFill>
                  <a:srgbClr val="336D91"/>
                </a:solidFill>
                <a:latin typeface="Times New Roman" panose="02020603050405020304" pitchFamily="18" charset="0"/>
                <a:cs typeface="Times New Roman" panose="02020603050405020304" pitchFamily="18" charset="0"/>
              </a:rPr>
              <a:t>bản</a:t>
            </a:r>
            <a:r>
              <a:rPr lang="en-US" sz="2400" b="1" kern="1200" dirty="0">
                <a:solidFill>
                  <a:srgbClr val="336D91"/>
                </a:solidFill>
                <a:latin typeface="Times New Roman" panose="02020603050405020304" pitchFamily="18" charset="0"/>
                <a:cs typeface="Times New Roman" panose="02020603050405020304" pitchFamily="18" charset="0"/>
              </a:rPr>
              <a:t>.</a:t>
            </a:r>
          </a:p>
        </p:txBody>
      </p:sp>
      <p:sp>
        <p:nvSpPr>
          <p:cNvPr id="14" name="Oval 13">
            <a:extLst>
              <a:ext uri="{FF2B5EF4-FFF2-40B4-BE49-F238E27FC236}">
                <a16:creationId xmlns:a16="http://schemas.microsoft.com/office/drawing/2014/main" id="{45BA5926-88ED-C5D1-5454-FFE5F75C73AA}"/>
              </a:ext>
            </a:extLst>
          </p:cNvPr>
          <p:cNvSpPr/>
          <p:nvPr/>
        </p:nvSpPr>
        <p:spPr>
          <a:xfrm>
            <a:off x="7593057" y="3433371"/>
            <a:ext cx="342281" cy="342281"/>
          </a:xfrm>
          <a:prstGeom prst="ellipse">
            <a:avLst/>
          </a:pr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sp>
      <p:sp>
        <p:nvSpPr>
          <p:cNvPr id="17" name="Freeform: Shape 16">
            <a:extLst>
              <a:ext uri="{FF2B5EF4-FFF2-40B4-BE49-F238E27FC236}">
                <a16:creationId xmlns:a16="http://schemas.microsoft.com/office/drawing/2014/main" id="{4E2A25DD-96F4-CEB2-ECDD-2C500BDC37CE}"/>
              </a:ext>
            </a:extLst>
          </p:cNvPr>
          <p:cNvSpPr/>
          <p:nvPr/>
        </p:nvSpPr>
        <p:spPr>
          <a:xfrm>
            <a:off x="8126424" y="1893106"/>
            <a:ext cx="2184215" cy="1369124"/>
          </a:xfrm>
          <a:custGeom>
            <a:avLst/>
            <a:gdLst>
              <a:gd name="connsiteX0" fmla="*/ 0 w 1642865"/>
              <a:gd name="connsiteY0" fmla="*/ 0 h 1369124"/>
              <a:gd name="connsiteX1" fmla="*/ 1642865 w 1642865"/>
              <a:gd name="connsiteY1" fmla="*/ 0 h 1369124"/>
              <a:gd name="connsiteX2" fmla="*/ 1642865 w 1642865"/>
              <a:gd name="connsiteY2" fmla="*/ 1369124 h 1369124"/>
              <a:gd name="connsiteX3" fmla="*/ 0 w 1642865"/>
              <a:gd name="connsiteY3" fmla="*/ 1369124 h 1369124"/>
              <a:gd name="connsiteX4" fmla="*/ 0 w 1642865"/>
              <a:gd name="connsiteY4" fmla="*/ 0 h 136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865" h="1369124">
                <a:moveTo>
                  <a:pt x="0" y="0"/>
                </a:moveTo>
                <a:lnTo>
                  <a:pt x="1642865" y="0"/>
                </a:lnTo>
                <a:lnTo>
                  <a:pt x="1642865" y="1369124"/>
                </a:lnTo>
                <a:lnTo>
                  <a:pt x="0" y="1369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800" b="1" kern="1200" dirty="0">
                <a:solidFill>
                  <a:srgbClr val="336D91"/>
                </a:solidFill>
                <a:latin typeface="Times New Roman" panose="02020603050405020304" pitchFamily="18" charset="0"/>
                <a:cs typeface="Times New Roman" panose="02020603050405020304" pitchFamily="18" charset="0"/>
              </a:rPr>
              <a:t>5. </a:t>
            </a:r>
            <a:r>
              <a:rPr lang="en-US" sz="2800" b="1" kern="1200" dirty="0" err="1">
                <a:solidFill>
                  <a:srgbClr val="336D91"/>
                </a:solidFill>
                <a:latin typeface="Times New Roman" panose="02020603050405020304" pitchFamily="18" charset="0"/>
                <a:cs typeface="Times New Roman" panose="02020603050405020304" pitchFamily="18" charset="0"/>
              </a:rPr>
              <a:t>Bố</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cục</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của</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văn</a:t>
            </a:r>
            <a:r>
              <a:rPr lang="en-US" sz="2800" b="1" kern="1200" dirty="0">
                <a:solidFill>
                  <a:srgbClr val="336D91"/>
                </a:solidFill>
                <a:latin typeface="Times New Roman" panose="02020603050405020304" pitchFamily="18" charset="0"/>
                <a:cs typeface="Times New Roman" panose="02020603050405020304" pitchFamily="18" charset="0"/>
              </a:rPr>
              <a:t> </a:t>
            </a:r>
            <a:r>
              <a:rPr lang="en-US" sz="2800" b="1" kern="1200" dirty="0" err="1">
                <a:solidFill>
                  <a:srgbClr val="336D91"/>
                </a:solidFill>
                <a:latin typeface="Times New Roman" panose="02020603050405020304" pitchFamily="18" charset="0"/>
                <a:cs typeface="Times New Roman" panose="02020603050405020304" pitchFamily="18" charset="0"/>
              </a:rPr>
              <a:t>bản</a:t>
            </a:r>
            <a:endParaRPr lang="en-US" sz="2800" b="1" kern="1200" dirty="0">
              <a:solidFill>
                <a:srgbClr val="336D9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2ECC4B7-3ADA-99F7-42DD-3C29545D29EF}"/>
              </a:ext>
            </a:extLst>
          </p:cNvPr>
          <p:cNvSpPr/>
          <p:nvPr/>
        </p:nvSpPr>
        <p:spPr>
          <a:xfrm>
            <a:off x="9318065" y="3433371"/>
            <a:ext cx="342281" cy="342281"/>
          </a:xfrm>
          <a:prstGeom prst="ellipse">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1" name="Rectangle: Rounded Corners 20">
            <a:extLst>
              <a:ext uri="{FF2B5EF4-FFF2-40B4-BE49-F238E27FC236}">
                <a16:creationId xmlns:a16="http://schemas.microsoft.com/office/drawing/2014/main" id="{38807BA1-74CD-B2C6-A5DF-80E73FE1DF45}"/>
              </a:ext>
            </a:extLst>
          </p:cNvPr>
          <p:cNvSpPr/>
          <p:nvPr/>
        </p:nvSpPr>
        <p:spPr>
          <a:xfrm>
            <a:off x="1952786" y="858123"/>
            <a:ext cx="8617058" cy="683960"/>
          </a:xfrm>
          <a:prstGeom prst="roundRect">
            <a:avLst>
              <a:gd name="adj" fmla="val 5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31ADBD2-A7B5-79B8-8485-748C59E29205}"/>
              </a:ext>
            </a:extLst>
          </p:cNvPr>
          <p:cNvPicPr>
            <a:picLocks noChangeAspect="1"/>
          </p:cNvPicPr>
          <p:nvPr/>
        </p:nvPicPr>
        <p:blipFill>
          <a:blip r:embed="rId4"/>
          <a:stretch>
            <a:fillRect/>
          </a:stretch>
        </p:blipFill>
        <p:spPr>
          <a:xfrm>
            <a:off x="8892886" y="4591536"/>
            <a:ext cx="2698371" cy="1791044"/>
          </a:xfrm>
          <a:prstGeom prst="rect">
            <a:avLst/>
          </a:prstGeom>
          <a:effectLst>
            <a:softEdge rad="635000"/>
          </a:effectLst>
        </p:spPr>
      </p:pic>
    </p:spTree>
    <p:extLst>
      <p:ext uri="{BB962C8B-B14F-4D97-AF65-F5344CB8AC3E}">
        <p14:creationId xmlns:p14="http://schemas.microsoft.com/office/powerpoint/2010/main" val="1228788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B27FB2E7-650E-B62B-0846-61E87AF8C28F}"/>
              </a:ext>
            </a:extLst>
          </p:cNvPr>
          <p:cNvSpPr txBox="1"/>
          <p:nvPr/>
        </p:nvSpPr>
        <p:spPr>
          <a:xfrm>
            <a:off x="809822" y="776357"/>
            <a:ext cx="545606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xứ</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6">
            <a:extLst>
              <a:ext uri="{FF2B5EF4-FFF2-40B4-BE49-F238E27FC236}">
                <a16:creationId xmlns:a16="http://schemas.microsoft.com/office/drawing/2014/main" id="{C0C0A6D3-72FA-9B44-16D0-2B260FAB256D}"/>
              </a:ext>
            </a:extLst>
          </p:cNvPr>
          <p:cNvSpPr txBox="1"/>
          <p:nvPr/>
        </p:nvSpPr>
        <p:spPr>
          <a:xfrm>
            <a:off x="929742" y="1942955"/>
            <a:ext cx="543559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báo</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Hà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Minh</a:t>
            </a:r>
          </a:p>
        </p:txBody>
      </p:sp>
      <p:sp>
        <p:nvSpPr>
          <p:cNvPr id="4" name="Hộp Văn bản 6">
            <a:extLst>
              <a:ext uri="{FF2B5EF4-FFF2-40B4-BE49-F238E27FC236}">
                <a16:creationId xmlns:a16="http://schemas.microsoft.com/office/drawing/2014/main" id="{C4C95DB9-5424-2C45-1661-5D7B9E228B4F}"/>
              </a:ext>
            </a:extLst>
          </p:cNvPr>
          <p:cNvSpPr txBox="1"/>
          <p:nvPr/>
        </p:nvSpPr>
        <p:spPr>
          <a:xfrm>
            <a:off x="929742" y="2986442"/>
            <a:ext cx="543559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xứ</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Dẫn</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7,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NXB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Giáo</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dục</a:t>
            </a:r>
            <a:r>
              <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2003</a:t>
            </a:r>
            <a:r>
              <a:rPr kumimoji="0" lang="en-US" sz="3200" b="0" i="1"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9CE795B-1BBC-D18B-8595-A0C1A3BC7936}"/>
              </a:ext>
            </a:extLst>
          </p:cNvPr>
          <p:cNvPicPr>
            <a:picLocks noChangeAspect="1"/>
          </p:cNvPicPr>
          <p:nvPr/>
        </p:nvPicPr>
        <p:blipFill rotWithShape="1">
          <a:blip r:embed="rId3"/>
          <a:srcRect r="13795"/>
          <a:stretch/>
        </p:blipFill>
        <p:spPr>
          <a:xfrm>
            <a:off x="6431479" y="610117"/>
            <a:ext cx="5087421" cy="5820664"/>
          </a:xfrm>
          <a:prstGeom prst="rect">
            <a:avLst/>
          </a:prstGeom>
        </p:spPr>
      </p:pic>
      <p:sp>
        <p:nvSpPr>
          <p:cNvPr id="8" name="TextBox 11">
            <a:extLst>
              <a:ext uri="{FF2B5EF4-FFF2-40B4-BE49-F238E27FC236}">
                <a16:creationId xmlns:a16="http://schemas.microsoft.com/office/drawing/2014/main" id="{371A5170-0535-F4CB-7234-9C736428AF6E}"/>
              </a:ext>
            </a:extLst>
          </p:cNvPr>
          <p:cNvSpPr txBox="1"/>
          <p:nvPr/>
        </p:nvSpPr>
        <p:spPr>
          <a:xfrm>
            <a:off x="809822" y="4522372"/>
            <a:ext cx="45716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Bút</a:t>
            </a:r>
            <a:r>
              <a:rPr kumimoji="0" lang="en-US" sz="32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kí</a:t>
            </a:r>
            <a:endParaRPr kumimoji="0" lang="en-US" sz="32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5F67670-C5D7-D495-D9C3-B7B1FC91F8DF}"/>
              </a:ext>
            </a:extLst>
          </p:cNvPr>
          <p:cNvPicPr>
            <a:picLocks noChangeAspect="1"/>
          </p:cNvPicPr>
          <p:nvPr/>
        </p:nvPicPr>
        <p:blipFill>
          <a:blip r:embed="rId4"/>
          <a:stretch>
            <a:fillRect/>
          </a:stretch>
        </p:blipFill>
        <p:spPr>
          <a:xfrm>
            <a:off x="293788" y="1991481"/>
            <a:ext cx="635954" cy="487722"/>
          </a:xfrm>
          <a:prstGeom prst="rect">
            <a:avLst/>
          </a:prstGeom>
        </p:spPr>
      </p:pic>
      <p:pic>
        <p:nvPicPr>
          <p:cNvPr id="14" name="Picture 13">
            <a:extLst>
              <a:ext uri="{FF2B5EF4-FFF2-40B4-BE49-F238E27FC236}">
                <a16:creationId xmlns:a16="http://schemas.microsoft.com/office/drawing/2014/main" id="{8D2AF4C6-A2CE-C6EB-8CF7-73559BA5E36C}"/>
              </a:ext>
            </a:extLst>
          </p:cNvPr>
          <p:cNvPicPr>
            <a:picLocks noChangeAspect="1"/>
          </p:cNvPicPr>
          <p:nvPr/>
        </p:nvPicPr>
        <p:blipFill>
          <a:blip r:embed="rId4"/>
          <a:stretch>
            <a:fillRect/>
          </a:stretch>
        </p:blipFill>
        <p:spPr>
          <a:xfrm>
            <a:off x="293788" y="3039690"/>
            <a:ext cx="635954" cy="487722"/>
          </a:xfrm>
          <a:prstGeom prst="rect">
            <a:avLst/>
          </a:prstGeom>
        </p:spPr>
      </p:pic>
    </p:spTree>
    <p:extLst>
      <p:ext uri="{BB962C8B-B14F-4D97-AF65-F5344CB8AC3E}">
        <p14:creationId xmlns:p14="http://schemas.microsoft.com/office/powerpoint/2010/main" val="236929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76FF11D-CA62-5350-B969-F3B7C1B0DC4E}"/>
              </a:ext>
            </a:extLst>
          </p:cNvPr>
          <p:cNvSpPr txBox="1"/>
          <p:nvPr/>
        </p:nvSpPr>
        <p:spPr>
          <a:xfrm>
            <a:off x="701596" y="1201635"/>
            <a:ext cx="49692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40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0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40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 name="TextBox 11">
            <a:extLst>
              <a:ext uri="{FF2B5EF4-FFF2-40B4-BE49-F238E27FC236}">
                <a16:creationId xmlns:a16="http://schemas.microsoft.com/office/drawing/2014/main" id="{A0D8C488-1356-4744-ED8F-C164EEBC5B46}"/>
              </a:ext>
            </a:extLst>
          </p:cNvPr>
          <p:cNvSpPr txBox="1"/>
          <p:nvPr/>
        </p:nvSpPr>
        <p:spPr>
          <a:xfrm>
            <a:off x="701596" y="3606239"/>
            <a:ext cx="5753531" cy="707886"/>
          </a:xfrm>
          <a:prstGeom prst="rect">
            <a:avLst/>
          </a:prstGeom>
          <a:noFill/>
        </p:spPr>
        <p:txBody>
          <a:bodyPr wrap="square" rtlCol="0">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40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40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40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4000" b="1"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đạt</a:t>
            </a:r>
            <a:endParaRPr kumimoji="0" lang="en-US" sz="3200" b="0" i="0" u="none" strike="noStrike" kern="1200" cap="none" spc="0" normalizeH="0" baseline="0" noProof="0" dirty="0">
              <a:ln>
                <a:noFill/>
              </a:ln>
              <a:solidFill>
                <a:srgbClr val="166AA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AD999A0-5A84-F315-D76F-3F1197F68D41}"/>
              </a:ext>
            </a:extLst>
          </p:cNvPr>
          <p:cNvSpPr txBox="1"/>
          <p:nvPr/>
        </p:nvSpPr>
        <p:spPr>
          <a:xfrm>
            <a:off x="1302907" y="2120211"/>
            <a:ext cx="496920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Ghi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một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nét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hoạt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người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xư</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Huê</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 ca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11">
            <a:extLst>
              <a:ext uri="{FF2B5EF4-FFF2-40B4-BE49-F238E27FC236}">
                <a16:creationId xmlns:a16="http://schemas.microsoft.com/office/drawing/2014/main" id="{DA1ACEB4-F9AF-77F4-B22F-2F00A77BD762}"/>
              </a:ext>
            </a:extLst>
          </p:cNvPr>
          <p:cNvSpPr txBox="1"/>
          <p:nvPr/>
        </p:nvSpPr>
        <p:spPr>
          <a:xfrm>
            <a:off x="1318309" y="4779963"/>
            <a:ext cx="4528147" cy="1077218"/>
          </a:xfrm>
          <a:prstGeom prst="rect">
            <a:avLst/>
          </a:prstGeom>
          <a:noFill/>
        </p:spPr>
        <p:txBody>
          <a:bodyPr wrap="square" rtlCol="0">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Thuyết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62C318-9270-4FA0-EDDB-03B24BE84127}"/>
              </a:ext>
            </a:extLst>
          </p:cNvPr>
          <p:cNvPicPr>
            <a:picLocks noChangeAspect="1"/>
          </p:cNvPicPr>
          <p:nvPr/>
        </p:nvPicPr>
        <p:blipFill>
          <a:blip r:embed="rId3"/>
          <a:stretch>
            <a:fillRect/>
          </a:stretch>
        </p:blipFill>
        <p:spPr>
          <a:xfrm>
            <a:off x="770209" y="2496383"/>
            <a:ext cx="624342" cy="482791"/>
          </a:xfrm>
          <a:prstGeom prst="rect">
            <a:avLst/>
          </a:prstGeom>
        </p:spPr>
      </p:pic>
      <p:pic>
        <p:nvPicPr>
          <p:cNvPr id="11" name="Picture 10">
            <a:extLst>
              <a:ext uri="{FF2B5EF4-FFF2-40B4-BE49-F238E27FC236}">
                <a16:creationId xmlns:a16="http://schemas.microsoft.com/office/drawing/2014/main" id="{750624BE-6360-810E-C93C-1DF7A6E6A371}"/>
              </a:ext>
            </a:extLst>
          </p:cNvPr>
          <p:cNvPicPr>
            <a:picLocks noChangeAspect="1"/>
          </p:cNvPicPr>
          <p:nvPr/>
        </p:nvPicPr>
        <p:blipFill>
          <a:blip r:embed="rId3"/>
          <a:stretch>
            <a:fillRect/>
          </a:stretch>
        </p:blipFill>
        <p:spPr>
          <a:xfrm>
            <a:off x="782580" y="5085465"/>
            <a:ext cx="624342" cy="482791"/>
          </a:xfrm>
          <a:prstGeom prst="rect">
            <a:avLst/>
          </a:prstGeom>
        </p:spPr>
      </p:pic>
      <p:pic>
        <p:nvPicPr>
          <p:cNvPr id="14" name="Picture 13">
            <a:extLst>
              <a:ext uri="{FF2B5EF4-FFF2-40B4-BE49-F238E27FC236}">
                <a16:creationId xmlns:a16="http://schemas.microsoft.com/office/drawing/2014/main" id="{1C057F1E-C34A-65A3-C33A-845659DF308D}"/>
              </a:ext>
            </a:extLst>
          </p:cNvPr>
          <p:cNvPicPr>
            <a:picLocks noChangeAspect="1"/>
          </p:cNvPicPr>
          <p:nvPr/>
        </p:nvPicPr>
        <p:blipFill>
          <a:blip r:embed="rId4"/>
          <a:stretch>
            <a:fillRect/>
          </a:stretch>
        </p:blipFill>
        <p:spPr>
          <a:xfrm>
            <a:off x="590040" y="336040"/>
            <a:ext cx="714860" cy="707886"/>
          </a:xfrm>
          <a:prstGeom prst="rect">
            <a:avLst/>
          </a:prstGeom>
        </p:spPr>
      </p:pic>
      <p:pic>
        <p:nvPicPr>
          <p:cNvPr id="15" name="Picture 14">
            <a:extLst>
              <a:ext uri="{FF2B5EF4-FFF2-40B4-BE49-F238E27FC236}">
                <a16:creationId xmlns:a16="http://schemas.microsoft.com/office/drawing/2014/main" id="{4702E290-B368-E138-A1E1-1A7D85B80CBB}"/>
              </a:ext>
            </a:extLst>
          </p:cNvPr>
          <p:cNvPicPr>
            <a:picLocks noChangeAspect="1"/>
          </p:cNvPicPr>
          <p:nvPr/>
        </p:nvPicPr>
        <p:blipFill>
          <a:blip r:embed="rId5"/>
          <a:stretch>
            <a:fillRect/>
          </a:stretch>
        </p:blipFill>
        <p:spPr>
          <a:xfrm>
            <a:off x="260727" y="5857181"/>
            <a:ext cx="749143" cy="924920"/>
          </a:xfrm>
          <a:prstGeom prst="rect">
            <a:avLst/>
          </a:prstGeom>
        </p:spPr>
      </p:pic>
      <p:pic>
        <p:nvPicPr>
          <p:cNvPr id="17" name="Picture 16">
            <a:extLst>
              <a:ext uri="{FF2B5EF4-FFF2-40B4-BE49-F238E27FC236}">
                <a16:creationId xmlns:a16="http://schemas.microsoft.com/office/drawing/2014/main" id="{8085D1F5-C632-8B47-4183-9EFFF9362650}"/>
              </a:ext>
            </a:extLst>
          </p:cNvPr>
          <p:cNvPicPr>
            <a:picLocks noChangeAspect="1"/>
          </p:cNvPicPr>
          <p:nvPr/>
        </p:nvPicPr>
        <p:blipFill>
          <a:blip r:embed="rId6"/>
          <a:stretch>
            <a:fillRect/>
          </a:stretch>
        </p:blipFill>
        <p:spPr>
          <a:xfrm>
            <a:off x="6068672" y="644578"/>
            <a:ext cx="5761209" cy="5786202"/>
          </a:xfrm>
          <a:prstGeom prst="rect">
            <a:avLst/>
          </a:prstGeom>
        </p:spPr>
      </p:pic>
    </p:spTree>
    <p:extLst>
      <p:ext uri="{BB962C8B-B14F-4D97-AF65-F5344CB8AC3E}">
        <p14:creationId xmlns:p14="http://schemas.microsoft.com/office/powerpoint/2010/main" val="35360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演示文稿2"/>
  <p:tag name="ISPRING_FIRST_PUBLISH"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ft24l1b">
      <a:majorFont>
        <a:latin typeface="印品黑体" panose="020F0302020204030204"/>
        <a:ea typeface="幼圆"/>
        <a:cs typeface=""/>
      </a:majorFont>
      <a:minorFont>
        <a:latin typeface="印品黑体" panose="020F0502020204030204"/>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ft24l1b">
      <a:majorFont>
        <a:latin typeface="印品黑体" panose="020F0302020204030204"/>
        <a:ea typeface="幼圆"/>
        <a:cs typeface=""/>
      </a:majorFont>
      <a:minorFont>
        <a:latin typeface="印品黑体" panose="020F0502020204030204"/>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1225</TotalTime>
  <Words>2462</Words>
  <Application>Microsoft Office PowerPoint</Application>
  <PresentationFormat>Widescreen</PresentationFormat>
  <Paragraphs>294</Paragraphs>
  <Slides>56</Slides>
  <Notes>33</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56</vt:i4>
      </vt:variant>
    </vt:vector>
  </HeadingPairs>
  <TitlesOfParts>
    <vt:vector size="70" baseType="lpstr">
      <vt:lpstr>微软雅黑</vt:lpstr>
      <vt:lpstr>宋体</vt:lpstr>
      <vt:lpstr>Arial</vt:lpstr>
      <vt:lpstr>Calibri</vt:lpstr>
      <vt:lpstr>等线</vt:lpstr>
      <vt:lpstr>SVN-Rosellinda Alyamore</vt:lpstr>
      <vt:lpstr>Times New Roman</vt:lpstr>
      <vt:lpstr>Wingdings</vt:lpstr>
      <vt:lpstr>幼圆</vt:lpstr>
      <vt:lpstr>印品黑体</vt:lpstr>
      <vt:lpstr>第一PPT，www.1ppt.com</vt:lpstr>
      <vt:lpstr>第一PPT，www.1ppt.com </vt:lpstr>
      <vt:lpstr>自定义设计方案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keywords/>
  <dc:description/>
  <cp:lastModifiedBy>Admin</cp:lastModifiedBy>
  <cp:revision>68</cp:revision>
  <dcterms:created xsi:type="dcterms:W3CDTF">2019-02-22T08:56:59Z</dcterms:created>
  <dcterms:modified xsi:type="dcterms:W3CDTF">2023-10-06T01:20:45Z</dcterms:modified>
</cp:coreProperties>
</file>