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0"/>
  </p:notesMasterIdLst>
  <p:sldIdLst>
    <p:sldId id="262" r:id="rId3"/>
    <p:sldId id="264" r:id="rId4"/>
    <p:sldId id="265" r:id="rId5"/>
    <p:sldId id="308" r:id="rId6"/>
    <p:sldId id="309" r:id="rId7"/>
    <p:sldId id="283" r:id="rId8"/>
    <p:sldId id="310" r:id="rId9"/>
    <p:sldId id="339" r:id="rId10"/>
    <p:sldId id="313" r:id="rId11"/>
    <p:sldId id="314" r:id="rId12"/>
    <p:sldId id="315" r:id="rId13"/>
    <p:sldId id="316" r:id="rId14"/>
    <p:sldId id="340" r:id="rId15"/>
    <p:sldId id="317" r:id="rId16"/>
    <p:sldId id="284" r:id="rId17"/>
    <p:sldId id="291" r:id="rId18"/>
    <p:sldId id="320" r:id="rId19"/>
    <p:sldId id="321" r:id="rId20"/>
    <p:sldId id="341" r:id="rId21"/>
    <p:sldId id="323" r:id="rId22"/>
    <p:sldId id="325" r:id="rId23"/>
    <p:sldId id="319" r:id="rId24"/>
    <p:sldId id="326" r:id="rId25"/>
    <p:sldId id="327" r:id="rId26"/>
    <p:sldId id="328" r:id="rId27"/>
    <p:sldId id="329" r:id="rId28"/>
    <p:sldId id="342" r:id="rId29"/>
    <p:sldId id="330" r:id="rId30"/>
    <p:sldId id="332" r:id="rId31"/>
    <p:sldId id="333" r:id="rId32"/>
    <p:sldId id="334" r:id="rId33"/>
    <p:sldId id="322" r:id="rId34"/>
    <p:sldId id="336" r:id="rId35"/>
    <p:sldId id="286" r:id="rId36"/>
    <p:sldId id="290" r:id="rId37"/>
    <p:sldId id="337" r:id="rId38"/>
    <p:sldId id="338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5CB"/>
    <a:srgbClr val="D52C23"/>
    <a:srgbClr val="F04B4F"/>
    <a:srgbClr val="00BE9A"/>
    <a:srgbClr val="FF9900"/>
    <a:srgbClr val="FCCC46"/>
    <a:srgbClr val="E6E6E6"/>
    <a:srgbClr val="FFFFFF"/>
    <a:srgbClr val="FFECC6"/>
    <a:srgbClr val="F8E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6314" autoAdjust="0"/>
  </p:normalViewPr>
  <p:slideViewPr>
    <p:cSldViewPr snapToGrid="0" showGuides="1">
      <p:cViewPr varScale="1">
        <p:scale>
          <a:sx n="64" d="100"/>
          <a:sy n="64" d="100"/>
        </p:scale>
        <p:origin x="144" y="72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4BFE1-B561-4D69-9F8B-A212794F640E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EAE198-62BB-4DCB-AAEA-E1176634FC7C}">
      <dgm:prSet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Tông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609001F-0A87-4F2C-80AF-10E59CA954B6}" type="parTrans" cxnId="{BC6862C9-8A76-47CC-9448-CC97D4452746}">
      <dgm:prSet/>
      <dgm:spPr/>
      <dgm:t>
        <a:bodyPr/>
        <a:lstStyle/>
        <a:p>
          <a:endParaRPr lang="en-US" sz="2400" b="1"/>
        </a:p>
      </dgm:t>
    </dgm:pt>
    <dgm:pt modelId="{08BDC2ED-2101-4A86-9F0D-2E7159CE1372}" type="sibTrans" cxnId="{BC6862C9-8A76-47CC-9448-CC97D4452746}">
      <dgm:prSet/>
      <dgm:spPr/>
      <dgm:t>
        <a:bodyPr/>
        <a:lstStyle/>
        <a:p>
          <a:endParaRPr lang="en-US" sz="2400" b="1"/>
        </a:p>
      </dgm:t>
    </dgm:pt>
    <dgm:pt modelId="{28FAE1CB-5DE9-4BEC-B8CC-1CBF6EDD4A5F}">
      <dgm:prSet custT="1"/>
      <dgm:spPr/>
      <dgm:t>
        <a:bodyPr/>
        <a:lstStyle/>
        <a:p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F85D26B3-FD4A-4407-89A2-0797FDD649D3}" type="parTrans" cxnId="{B0250636-684A-4264-B40D-D083B5623CC1}">
      <dgm:prSet/>
      <dgm:spPr/>
      <dgm:t>
        <a:bodyPr/>
        <a:lstStyle/>
        <a:p>
          <a:endParaRPr lang="en-US" sz="2400" b="1"/>
        </a:p>
      </dgm:t>
    </dgm:pt>
    <dgm:pt modelId="{0E980119-5C3C-4A0B-B2FB-D893C9243FB0}" type="sibTrans" cxnId="{B0250636-684A-4264-B40D-D083B5623CC1}">
      <dgm:prSet/>
      <dgm:spPr/>
      <dgm:t>
        <a:bodyPr/>
        <a:lstStyle/>
        <a:p>
          <a:endParaRPr lang="en-US" sz="2400" b="1"/>
        </a:p>
      </dgm:t>
    </dgm:pt>
    <dgm:pt modelId="{152994ED-207B-4E70-A0FE-7C756B4BC69B}">
      <dgm:prSet custT="1"/>
      <dgm:spPr/>
      <dgm:t>
        <a:bodyPr/>
        <a:lstStyle/>
        <a:p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Tụng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Quang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Khải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</a:p>
      </dgm:t>
    </dgm:pt>
    <dgm:pt modelId="{05E42637-A3C4-4450-9479-EAFEB55D0BAC}" type="parTrans" cxnId="{A69A4FF4-B482-494C-AD2A-DD07752F5DB1}">
      <dgm:prSet/>
      <dgm:spPr/>
      <dgm:t>
        <a:bodyPr/>
        <a:lstStyle/>
        <a:p>
          <a:endParaRPr lang="en-US" sz="2400" b="1"/>
        </a:p>
      </dgm:t>
    </dgm:pt>
    <dgm:pt modelId="{E66A3A5D-6D3F-46A2-BBB1-627F67C999D7}" type="sibTrans" cxnId="{A69A4FF4-B482-494C-AD2A-DD07752F5DB1}">
      <dgm:prSet/>
      <dgm:spPr/>
      <dgm:t>
        <a:bodyPr/>
        <a:lstStyle/>
        <a:p>
          <a:endParaRPr lang="en-US" sz="2400" b="1"/>
        </a:p>
      </dgm:t>
    </dgm:pt>
    <dgm:pt modelId="{D2337427-6C5E-4514-975F-2E2DDFD711B8}" type="pres">
      <dgm:prSet presAssocID="{A324BFE1-B561-4D69-9F8B-A212794F640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D398681-D2EE-4DFF-838C-DE736FABBAAB}" type="pres">
      <dgm:prSet presAssocID="{152994ED-207B-4E70-A0FE-7C756B4BC69B}" presName="Accent3" presStyleCnt="0"/>
      <dgm:spPr/>
    </dgm:pt>
    <dgm:pt modelId="{8F431FA3-0057-4026-847F-B08B5FA7CD8C}" type="pres">
      <dgm:prSet presAssocID="{152994ED-207B-4E70-A0FE-7C756B4BC69B}" presName="Accent" presStyleLbl="node1" presStyleIdx="0" presStyleCnt="3"/>
      <dgm:spPr/>
    </dgm:pt>
    <dgm:pt modelId="{A807916E-76A6-4723-ACA9-E88C3E1F3B23}" type="pres">
      <dgm:prSet presAssocID="{152994ED-207B-4E70-A0FE-7C756B4BC69B}" presName="ParentBackground3" presStyleCnt="0"/>
      <dgm:spPr/>
    </dgm:pt>
    <dgm:pt modelId="{3508C8C2-CEFF-457B-AC9F-F7C0FF93C977}" type="pres">
      <dgm:prSet presAssocID="{152994ED-207B-4E70-A0FE-7C756B4BC69B}" presName="ParentBackground" presStyleLbl="fgAcc1" presStyleIdx="0" presStyleCnt="3"/>
      <dgm:spPr/>
    </dgm:pt>
    <dgm:pt modelId="{E90B2C5A-3012-46DA-B39C-758707FF62C1}" type="pres">
      <dgm:prSet presAssocID="{152994ED-207B-4E70-A0FE-7C756B4BC69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70A1D4B-F00B-46EB-8A03-ECEC1341432D}" type="pres">
      <dgm:prSet presAssocID="{28FAE1CB-5DE9-4BEC-B8CC-1CBF6EDD4A5F}" presName="Accent2" presStyleCnt="0"/>
      <dgm:spPr/>
    </dgm:pt>
    <dgm:pt modelId="{B13C3404-65D8-44CD-922F-C99CBC7B2074}" type="pres">
      <dgm:prSet presAssocID="{28FAE1CB-5DE9-4BEC-B8CC-1CBF6EDD4A5F}" presName="Accent" presStyleLbl="node1" presStyleIdx="1" presStyleCnt="3"/>
      <dgm:spPr/>
    </dgm:pt>
    <dgm:pt modelId="{D68F688A-8E4B-465E-B52F-123BE73B5B66}" type="pres">
      <dgm:prSet presAssocID="{28FAE1CB-5DE9-4BEC-B8CC-1CBF6EDD4A5F}" presName="ParentBackground2" presStyleCnt="0"/>
      <dgm:spPr/>
    </dgm:pt>
    <dgm:pt modelId="{C9B603D5-6C3A-4CA8-86D6-A091316FE346}" type="pres">
      <dgm:prSet presAssocID="{28FAE1CB-5DE9-4BEC-B8CC-1CBF6EDD4A5F}" presName="ParentBackground" presStyleLbl="fgAcc1" presStyleIdx="1" presStyleCnt="3"/>
      <dgm:spPr/>
    </dgm:pt>
    <dgm:pt modelId="{3AB63F88-0621-4194-A74B-9921F856F4C0}" type="pres">
      <dgm:prSet presAssocID="{28FAE1CB-5DE9-4BEC-B8CC-1CBF6EDD4A5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6E3E7B4-F050-4624-A6DE-F7B31230974C}" type="pres">
      <dgm:prSet presAssocID="{1EEAE198-62BB-4DCB-AAEA-E1176634FC7C}" presName="Accent1" presStyleCnt="0"/>
      <dgm:spPr/>
    </dgm:pt>
    <dgm:pt modelId="{DF94646D-55F7-4095-9E75-3F1A72634103}" type="pres">
      <dgm:prSet presAssocID="{1EEAE198-62BB-4DCB-AAEA-E1176634FC7C}" presName="Accent" presStyleLbl="node1" presStyleIdx="2" presStyleCnt="3"/>
      <dgm:spPr/>
    </dgm:pt>
    <dgm:pt modelId="{70CE0F51-D907-4B05-826A-C6FEC2381B9D}" type="pres">
      <dgm:prSet presAssocID="{1EEAE198-62BB-4DCB-AAEA-E1176634FC7C}" presName="ParentBackground1" presStyleCnt="0"/>
      <dgm:spPr/>
    </dgm:pt>
    <dgm:pt modelId="{DF63150B-671C-4216-B24D-13970E10EDA6}" type="pres">
      <dgm:prSet presAssocID="{1EEAE198-62BB-4DCB-AAEA-E1176634FC7C}" presName="ParentBackground" presStyleLbl="fgAcc1" presStyleIdx="2" presStyleCnt="3"/>
      <dgm:spPr/>
    </dgm:pt>
    <dgm:pt modelId="{3005613D-FCEE-41A7-B58B-48F89D1E11CD}" type="pres">
      <dgm:prSet presAssocID="{1EEAE198-62BB-4DCB-AAEA-E1176634FC7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804A01F-96F9-4E0C-95FD-74050BCCAC80}" type="presOf" srcId="{1EEAE198-62BB-4DCB-AAEA-E1176634FC7C}" destId="{DF63150B-671C-4216-B24D-13970E10EDA6}" srcOrd="0" destOrd="0" presId="urn:microsoft.com/office/officeart/2011/layout/CircleProcess"/>
    <dgm:cxn modelId="{B0250636-684A-4264-B40D-D083B5623CC1}" srcId="{A324BFE1-B561-4D69-9F8B-A212794F640E}" destId="{28FAE1CB-5DE9-4BEC-B8CC-1CBF6EDD4A5F}" srcOrd="1" destOrd="0" parTransId="{F85D26B3-FD4A-4407-89A2-0797FDD649D3}" sibTransId="{0E980119-5C3C-4A0B-B2FB-D893C9243FB0}"/>
    <dgm:cxn modelId="{5EC51D66-6CDA-4727-A7AF-A15EF9846FDF}" type="presOf" srcId="{152994ED-207B-4E70-A0FE-7C756B4BC69B}" destId="{E90B2C5A-3012-46DA-B39C-758707FF62C1}" srcOrd="1" destOrd="0" presId="urn:microsoft.com/office/officeart/2011/layout/CircleProcess"/>
    <dgm:cxn modelId="{942A5298-4487-43BA-88FA-534EA3FD5DFA}" type="presOf" srcId="{28FAE1CB-5DE9-4BEC-B8CC-1CBF6EDD4A5F}" destId="{3AB63F88-0621-4194-A74B-9921F856F4C0}" srcOrd="1" destOrd="0" presId="urn:microsoft.com/office/officeart/2011/layout/CircleProcess"/>
    <dgm:cxn modelId="{88B4A4B1-0C61-4633-B37B-A159E47EC193}" type="presOf" srcId="{152994ED-207B-4E70-A0FE-7C756B4BC69B}" destId="{3508C8C2-CEFF-457B-AC9F-F7C0FF93C977}" srcOrd="0" destOrd="0" presId="urn:microsoft.com/office/officeart/2011/layout/CircleProcess"/>
    <dgm:cxn modelId="{BC6862C9-8A76-47CC-9448-CC97D4452746}" srcId="{A324BFE1-B561-4D69-9F8B-A212794F640E}" destId="{1EEAE198-62BB-4DCB-AAEA-E1176634FC7C}" srcOrd="0" destOrd="0" parTransId="{F609001F-0A87-4F2C-80AF-10E59CA954B6}" sibTransId="{08BDC2ED-2101-4A86-9F0D-2E7159CE1372}"/>
    <dgm:cxn modelId="{C5D6C6D4-5FCE-454D-A87A-B6560C88F4D7}" type="presOf" srcId="{28FAE1CB-5DE9-4BEC-B8CC-1CBF6EDD4A5F}" destId="{C9B603D5-6C3A-4CA8-86D6-A091316FE346}" srcOrd="0" destOrd="0" presId="urn:microsoft.com/office/officeart/2011/layout/CircleProcess"/>
    <dgm:cxn modelId="{94CEFAF3-D57F-4076-8E26-E5BF9FC2C99E}" type="presOf" srcId="{A324BFE1-B561-4D69-9F8B-A212794F640E}" destId="{D2337427-6C5E-4514-975F-2E2DDFD711B8}" srcOrd="0" destOrd="0" presId="urn:microsoft.com/office/officeart/2011/layout/CircleProcess"/>
    <dgm:cxn modelId="{A69A4FF4-B482-494C-AD2A-DD07752F5DB1}" srcId="{A324BFE1-B561-4D69-9F8B-A212794F640E}" destId="{152994ED-207B-4E70-A0FE-7C756B4BC69B}" srcOrd="2" destOrd="0" parTransId="{05E42637-A3C4-4450-9479-EAFEB55D0BAC}" sibTransId="{E66A3A5D-6D3F-46A2-BBB1-627F67C999D7}"/>
    <dgm:cxn modelId="{8D9CE6F9-16D5-49C7-AD2D-39EC092D548A}" type="presOf" srcId="{1EEAE198-62BB-4DCB-AAEA-E1176634FC7C}" destId="{3005613D-FCEE-41A7-B58B-48F89D1E11CD}" srcOrd="1" destOrd="0" presId="urn:microsoft.com/office/officeart/2011/layout/CircleProcess"/>
    <dgm:cxn modelId="{C872C0B6-DB3C-4D04-A32F-5F37E0EE5D62}" type="presParOf" srcId="{D2337427-6C5E-4514-975F-2E2DDFD711B8}" destId="{ED398681-D2EE-4DFF-838C-DE736FABBAAB}" srcOrd="0" destOrd="0" presId="urn:microsoft.com/office/officeart/2011/layout/CircleProcess"/>
    <dgm:cxn modelId="{6A9E3380-7270-4F6B-AC8E-0533A3083BB5}" type="presParOf" srcId="{ED398681-D2EE-4DFF-838C-DE736FABBAAB}" destId="{8F431FA3-0057-4026-847F-B08B5FA7CD8C}" srcOrd="0" destOrd="0" presId="urn:microsoft.com/office/officeart/2011/layout/CircleProcess"/>
    <dgm:cxn modelId="{DC9E1E7C-F434-4254-A710-1A270904C11E}" type="presParOf" srcId="{D2337427-6C5E-4514-975F-2E2DDFD711B8}" destId="{A807916E-76A6-4723-ACA9-E88C3E1F3B23}" srcOrd="1" destOrd="0" presId="urn:microsoft.com/office/officeart/2011/layout/CircleProcess"/>
    <dgm:cxn modelId="{89E80217-F2FD-4A7A-B3D1-1728DD0CD538}" type="presParOf" srcId="{A807916E-76A6-4723-ACA9-E88C3E1F3B23}" destId="{3508C8C2-CEFF-457B-AC9F-F7C0FF93C977}" srcOrd="0" destOrd="0" presId="urn:microsoft.com/office/officeart/2011/layout/CircleProcess"/>
    <dgm:cxn modelId="{0E547842-B883-42EA-A2D9-91EE6226B6FE}" type="presParOf" srcId="{D2337427-6C5E-4514-975F-2E2DDFD711B8}" destId="{E90B2C5A-3012-46DA-B39C-758707FF62C1}" srcOrd="2" destOrd="0" presId="urn:microsoft.com/office/officeart/2011/layout/CircleProcess"/>
    <dgm:cxn modelId="{9EBD8061-74DD-4F47-8512-5EA6F2AC1389}" type="presParOf" srcId="{D2337427-6C5E-4514-975F-2E2DDFD711B8}" destId="{B70A1D4B-F00B-46EB-8A03-ECEC1341432D}" srcOrd="3" destOrd="0" presId="urn:microsoft.com/office/officeart/2011/layout/CircleProcess"/>
    <dgm:cxn modelId="{999F7A5E-7B21-4AB0-A253-BE6B1EF7118E}" type="presParOf" srcId="{B70A1D4B-F00B-46EB-8A03-ECEC1341432D}" destId="{B13C3404-65D8-44CD-922F-C99CBC7B2074}" srcOrd="0" destOrd="0" presId="urn:microsoft.com/office/officeart/2011/layout/CircleProcess"/>
    <dgm:cxn modelId="{DCA646B1-1307-43FD-8BE2-ABCB3507A8A7}" type="presParOf" srcId="{D2337427-6C5E-4514-975F-2E2DDFD711B8}" destId="{D68F688A-8E4B-465E-B52F-123BE73B5B66}" srcOrd="4" destOrd="0" presId="urn:microsoft.com/office/officeart/2011/layout/CircleProcess"/>
    <dgm:cxn modelId="{3D0D2C0A-4C5B-47D8-BBD6-EFBE4E1C8284}" type="presParOf" srcId="{D68F688A-8E4B-465E-B52F-123BE73B5B66}" destId="{C9B603D5-6C3A-4CA8-86D6-A091316FE346}" srcOrd="0" destOrd="0" presId="urn:microsoft.com/office/officeart/2011/layout/CircleProcess"/>
    <dgm:cxn modelId="{51A64139-3FAE-482A-8669-234B9683AEFD}" type="presParOf" srcId="{D2337427-6C5E-4514-975F-2E2DDFD711B8}" destId="{3AB63F88-0621-4194-A74B-9921F856F4C0}" srcOrd="5" destOrd="0" presId="urn:microsoft.com/office/officeart/2011/layout/CircleProcess"/>
    <dgm:cxn modelId="{8A152539-E0A4-4925-9C71-BD413314EF3C}" type="presParOf" srcId="{D2337427-6C5E-4514-975F-2E2DDFD711B8}" destId="{B6E3E7B4-F050-4624-A6DE-F7B31230974C}" srcOrd="6" destOrd="0" presId="urn:microsoft.com/office/officeart/2011/layout/CircleProcess"/>
    <dgm:cxn modelId="{7948E4A4-0498-4B98-84FC-FD8A28C0B594}" type="presParOf" srcId="{B6E3E7B4-F050-4624-A6DE-F7B31230974C}" destId="{DF94646D-55F7-4095-9E75-3F1A72634103}" srcOrd="0" destOrd="0" presId="urn:microsoft.com/office/officeart/2011/layout/CircleProcess"/>
    <dgm:cxn modelId="{53F1886D-EEB2-4276-9E35-E850385AA2F5}" type="presParOf" srcId="{D2337427-6C5E-4514-975F-2E2DDFD711B8}" destId="{70CE0F51-D907-4B05-826A-C6FEC2381B9D}" srcOrd="7" destOrd="0" presId="urn:microsoft.com/office/officeart/2011/layout/CircleProcess"/>
    <dgm:cxn modelId="{D7F8667B-1646-4688-8733-742675CE1F04}" type="presParOf" srcId="{70CE0F51-D907-4B05-826A-C6FEC2381B9D}" destId="{DF63150B-671C-4216-B24D-13970E10EDA6}" srcOrd="0" destOrd="0" presId="urn:microsoft.com/office/officeart/2011/layout/CircleProcess"/>
    <dgm:cxn modelId="{553ECA19-0E8C-4A66-AB39-8C063586B550}" type="presParOf" srcId="{D2337427-6C5E-4514-975F-2E2DDFD711B8}" destId="{3005613D-FCEE-41A7-B58B-48F89D1E11C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31FA3-0057-4026-847F-B08B5FA7CD8C}">
      <dsp:nvSpPr>
        <dsp:cNvPr id="0" name=""/>
        <dsp:cNvSpPr/>
      </dsp:nvSpPr>
      <dsp:spPr>
        <a:xfrm>
          <a:off x="7406250" y="1046719"/>
          <a:ext cx="2738989" cy="27394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8C8C2-CEFF-457B-AC9F-F7C0FF93C977}">
      <dsp:nvSpPr>
        <dsp:cNvPr id="0" name=""/>
        <dsp:cNvSpPr/>
      </dsp:nvSpPr>
      <dsp:spPr>
        <a:xfrm>
          <a:off x="7497193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Tụng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kinh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sư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Quang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Khải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</a:p>
      </dsp:txBody>
      <dsp:txXfrm>
        <a:off x="7862749" y="1503382"/>
        <a:ext cx="1825992" cy="1826170"/>
      </dsp:txXfrm>
    </dsp:sp>
    <dsp:sp modelId="{B13C3404-65D8-44CD-922F-C99CBC7B2074}">
      <dsp:nvSpPr>
        <dsp:cNvPr id="0" name=""/>
        <dsp:cNvSpPr/>
      </dsp:nvSpPr>
      <dsp:spPr>
        <a:xfrm rot="2700000">
          <a:off x="4578725" y="1050030"/>
          <a:ext cx="2732392" cy="2732392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603D5-6C3A-4CA8-86D6-A091316FE346}">
      <dsp:nvSpPr>
        <dsp:cNvPr id="0" name=""/>
        <dsp:cNvSpPr/>
      </dsp:nvSpPr>
      <dsp:spPr>
        <a:xfrm>
          <a:off x="4666370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Nam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5031925" y="1503382"/>
        <a:ext cx="1825992" cy="1826170"/>
      </dsp:txXfrm>
    </dsp:sp>
    <dsp:sp modelId="{DF94646D-55F7-4095-9E75-3F1A72634103}">
      <dsp:nvSpPr>
        <dsp:cNvPr id="0" name=""/>
        <dsp:cNvSpPr/>
      </dsp:nvSpPr>
      <dsp:spPr>
        <a:xfrm rot="2700000">
          <a:off x="1747901" y="1050030"/>
          <a:ext cx="2732392" cy="2732392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3150B-671C-4216-B24D-13970E10EDA6}">
      <dsp:nvSpPr>
        <dsp:cNvPr id="0" name=""/>
        <dsp:cNvSpPr/>
      </dsp:nvSpPr>
      <dsp:spPr>
        <a:xfrm>
          <a:off x="1835546" y="1138051"/>
          <a:ext cx="2557103" cy="255683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Xuân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Trần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Tông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2201101" y="1503382"/>
        <a:ext cx="1825992" cy="1826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8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8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009E-218E-4EEF-9489-D323FC699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72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5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514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7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8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009E-218E-4EEF-9489-D323FC6996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86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794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26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471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22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9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7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9C05A8-2E32-4C24-8A1A-04D3D9F18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EF6CA8-0529-4D94-9622-9EA0245D6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7469B-889F-4044-9244-CD2B8303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B46E1-240C-4826-BC5B-3CE90EDB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F0142-D141-49C5-A417-9CE0CF37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39CFB-9CC6-443C-8BE0-7F8765C8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BBE96B-7D74-48BC-9F49-C5D35792B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C54B76-C4B1-4B6F-BFE9-AFA93371F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73BD73-FDAA-4757-86E6-ACD965E5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9CB0BD-D9F8-486B-AD85-9DFBA9E9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6534DC-8ADB-4580-BB5E-AE2C3EB8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8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D1AC1-E1E1-46A1-9F0C-F8F253A6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E2E949D-A517-4578-9DAB-F9E04A3B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C901F-E2D5-410B-8142-341A28BA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BA70A-6611-466E-94BA-5548B6C97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B061A-70D3-4D29-903F-6234358B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0C473B-421E-44DD-A73A-C876C89A5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50054B-CBBC-4659-980B-C7626B377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663CF6-C057-44A3-98A4-1561EE4A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F5477-95A3-430A-8B02-E2E613B5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E2F62-26C8-4FDF-8DC7-CFCC4C8B6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52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7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2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2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417647-EE01-4446-BAA7-83336301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967774-3BFF-4173-85AD-F5D71D71D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45905-7969-4354-B836-039BCCD92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9DE830-376F-464B-8C1A-03C3FEC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7B1709-A091-4C28-92EA-3F85970B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3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CDAB-FBF4-4EAA-AED5-C55BF4AA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BC463C-1E4B-4638-8D9F-1014DB16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0D89D7-40FE-44DC-8987-0B504750B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DA1EF6-B5CF-464D-A03F-0F2478095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00FE7-B7DC-4A99-9393-69D23F9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A39BF0-F827-4E8B-B940-8CD1D83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D950AE-DA1E-45E6-A961-1378C4A9D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D6AE50-0373-4548-944F-89B4139EE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B5B669-DFA6-434B-B6E3-A2F65BD0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56D82-A0AB-4408-8C0E-CB3BB36A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946DD33-4D4E-4739-BD37-A76AD208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9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94DD7-6B64-4CC4-90C8-B68D5252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36E106-475A-4450-96A0-5E8B5739B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6AB2DC-8364-4DE7-866D-2C57480C8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424009-2AF8-47DD-A800-AFE78B5CA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231C06-AC02-4766-8271-F3BCED0A1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4AEE86-A472-4C63-BC70-C409FC7C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9019E6-ECB0-465C-A2EA-F18F6B56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DAACB4C-AB3E-460F-819F-82DD5A24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563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84581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E663C-AE46-4725-B5E2-0221E63B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023481-BEF4-4554-A102-3B857BD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5D77A6-0E1C-44B7-BD49-5C8BF2E5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8377DA-194B-48CB-B68E-D2E1F5AF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2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9192988-23BA-44B4-9D88-5DCCC2F3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E1A062-4D86-4AE2-A237-80470F73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5E99BB-AF39-44FB-A1D2-3F357421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9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D35C9D-F050-4DB0-92E2-BE4CDCD0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9804DD-5BEC-4531-ABD9-444F0D2A8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0439DE-2E79-4984-832C-B87FA3BCC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042D77-71C2-416B-8817-95772A42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98FCDE-B30C-4940-A5E7-D41C59BA2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8613B7-9E0C-47C5-9B57-4B36E8DA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0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8838D1-647B-400F-947C-BD56E8709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5E4559-F9C3-40D5-91C3-36280F3F8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9C72AAF-1BC7-47B8-928C-6185B0AF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2929" b="43466"/>
          <a:stretch/>
        </p:blipFill>
        <p:spPr>
          <a:xfrm>
            <a:off x="-1329179" y="-270537"/>
            <a:ext cx="13748429" cy="73990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08611B7-AC11-4B32-993B-62325C43888F}"/>
              </a:ext>
            </a:extLst>
          </p:cNvPr>
          <p:cNvSpPr txBox="1"/>
          <p:nvPr/>
        </p:nvSpPr>
        <p:spPr>
          <a:xfrm>
            <a:off x="2769457" y="3709664"/>
            <a:ext cx="5593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thất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cú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tuyệt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đường</a:t>
            </a:r>
            <a:r>
              <a:rPr lang="en-US" altLang="zh-CN" sz="28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luật</a:t>
            </a:r>
            <a:endParaRPr lang="zh-CN" altLang="en-US" sz="2800" b="1" dirty="0"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4AC0BC9-896E-4F72-9BF5-EA94A2ABD800}"/>
              </a:ext>
            </a:extLst>
          </p:cNvPr>
          <p:cNvSpPr txBox="1"/>
          <p:nvPr/>
        </p:nvSpPr>
        <p:spPr>
          <a:xfrm>
            <a:off x="844188" y="1801618"/>
            <a:ext cx="321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cs typeface="+mn-ea"/>
                <a:sym typeface="+mn-lt"/>
              </a:rPr>
              <a:t>Viết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1D146F3-B1BE-4DC3-A03E-6C4E16A24BD5}"/>
              </a:ext>
            </a:extLst>
          </p:cNvPr>
          <p:cNvSpPr txBox="1"/>
          <p:nvPr/>
        </p:nvSpPr>
        <p:spPr>
          <a:xfrm rot="636811">
            <a:off x="3058805" y="1891951"/>
            <a:ext cx="1834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cs typeface="+mn-ea"/>
                <a:sym typeface="+mn-lt"/>
              </a:rPr>
              <a:t>bài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CCC46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6A7152-0626-4240-848F-8EE7A3FB0F71}"/>
              </a:ext>
            </a:extLst>
          </p:cNvPr>
          <p:cNvSpPr txBox="1"/>
          <p:nvPr/>
        </p:nvSpPr>
        <p:spPr>
          <a:xfrm rot="21347884">
            <a:off x="4646111" y="1617860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cs typeface="+mn-ea"/>
                <a:sym typeface="+mn-lt"/>
              </a:rPr>
              <a:t>văn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2395CB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7AF34AC-03E5-4835-99C6-FADE16E6F6D9}"/>
              </a:ext>
            </a:extLst>
          </p:cNvPr>
          <p:cNvSpPr txBox="1"/>
          <p:nvPr/>
        </p:nvSpPr>
        <p:spPr>
          <a:xfrm rot="21088253">
            <a:off x="7893219" y="1918456"/>
            <a:ext cx="260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cs typeface="+mn-ea"/>
                <a:sym typeface="+mn-lt"/>
              </a:rPr>
              <a:t>tích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0E9CE4E-6BC6-4842-8499-87DEE3458757}"/>
              </a:ext>
            </a:extLst>
          </p:cNvPr>
          <p:cNvGrpSpPr/>
          <p:nvPr/>
        </p:nvGrpSpPr>
        <p:grpSpPr>
          <a:xfrm>
            <a:off x="4423890" y="4942038"/>
            <a:ext cx="3045010" cy="1230078"/>
            <a:chOff x="4790426" y="5233556"/>
            <a:chExt cx="2590058" cy="665002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B52A3912-CB9A-4FCA-B35B-0396EEE33B4B}"/>
                </a:ext>
              </a:extLst>
            </p:cNvPr>
            <p:cNvSpPr/>
            <p:nvPr/>
          </p:nvSpPr>
          <p:spPr>
            <a:xfrm>
              <a:off x="5167351" y="5233556"/>
              <a:ext cx="1857298" cy="406675"/>
            </a:xfrm>
            <a:prstGeom prst="roundRect">
              <a:avLst>
                <a:gd name="adj" fmla="val 50000"/>
              </a:avLst>
            </a:prstGeom>
            <a:solidFill>
              <a:srgbClr val="00B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4C6CE42-E1CF-477E-8FF3-8F2A77508DA7}"/>
                </a:ext>
              </a:extLst>
            </p:cNvPr>
            <p:cNvSpPr txBox="1"/>
            <p:nvPr/>
          </p:nvSpPr>
          <p:spPr>
            <a:xfrm>
              <a:off x="4790426" y="5252227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Viết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" name="文本框 13">
            <a:extLst>
              <a:ext uri="{FF2B5EF4-FFF2-40B4-BE49-F238E27FC236}">
                <a16:creationId xmlns:a16="http://schemas.microsoft.com/office/drawing/2014/main" id="{67E34865-A045-4C9F-CE43-3BBA84C5EB8B}"/>
              </a:ext>
            </a:extLst>
          </p:cNvPr>
          <p:cNvSpPr txBox="1"/>
          <p:nvPr/>
        </p:nvSpPr>
        <p:spPr>
          <a:xfrm rot="1099309">
            <a:off x="6242617" y="1733936"/>
            <a:ext cx="260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cs typeface="+mn-ea"/>
                <a:sym typeface="+mn-lt"/>
              </a:rPr>
              <a:t>phân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cs typeface="+mn-ea"/>
              <a:sym typeface="+mn-lt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53B80913-13E5-5BC6-0A70-50F0F5818BE4}"/>
              </a:ext>
            </a:extLst>
          </p:cNvPr>
          <p:cNvSpPr txBox="1"/>
          <p:nvPr/>
        </p:nvSpPr>
        <p:spPr>
          <a:xfrm rot="21347884">
            <a:off x="2182554" y="2666966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về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12">
            <a:extLst>
              <a:ext uri="{FF2B5EF4-FFF2-40B4-BE49-F238E27FC236}">
                <a16:creationId xmlns:a16="http://schemas.microsoft.com/office/drawing/2014/main" id="{D22746D0-A1D7-201B-3861-DF460069FCBA}"/>
              </a:ext>
            </a:extLst>
          </p:cNvPr>
          <p:cNvSpPr txBox="1"/>
          <p:nvPr/>
        </p:nvSpPr>
        <p:spPr>
          <a:xfrm rot="741877">
            <a:off x="3858609" y="2581760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một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497FB936-86BA-BB26-93EA-72DA729DD4B0}"/>
              </a:ext>
            </a:extLst>
          </p:cNvPr>
          <p:cNvSpPr txBox="1"/>
          <p:nvPr/>
        </p:nvSpPr>
        <p:spPr>
          <a:xfrm rot="20463061">
            <a:off x="5519714" y="2815796"/>
            <a:ext cx="17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tác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83065743-986C-D478-B5FB-DA24C39FFD5B}"/>
              </a:ext>
            </a:extLst>
          </p:cNvPr>
          <p:cNvSpPr txBox="1"/>
          <p:nvPr/>
        </p:nvSpPr>
        <p:spPr>
          <a:xfrm rot="760448">
            <a:off x="7160443" y="2851066"/>
            <a:ext cx="24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phẩm</a:t>
            </a:r>
            <a:endParaRPr lang="zh-CN" altLang="en-US" sz="48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4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2" grpId="0"/>
      <p:bldP spid="3" grpId="0"/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47697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4" name="PA-矩形 4">
            <a:extLst>
              <a:ext uri="{FF2B5EF4-FFF2-40B4-BE49-F238E27FC236}">
                <a16:creationId xmlns:a16="http://schemas.microsoft.com/office/drawing/2014/main" id="{0E953CFF-6087-40B1-87DA-1BBCD62A63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03424" y="1169872"/>
            <a:ext cx="8311618" cy="953453"/>
          </a:xfrm>
          <a:prstGeom prst="roundRect">
            <a:avLst/>
          </a:prstGeom>
          <a:noFill/>
          <a:ln w="38100">
            <a:solidFill>
              <a:srgbClr val="2395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800" b="1" dirty="0" err="1">
                <a:solidFill>
                  <a:srgbClr val="2395CB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2395CB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395CB"/>
                </a:solidFill>
                <a:latin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2395CB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>
                <a:latin typeface="Times New Roman" panose="02020603050405020304" pitchFamily="18" charset="0"/>
              </a:rPr>
              <a:t>Hoàn </a:t>
            </a:r>
            <a:r>
              <a:rPr lang="en-US" sz="2800" dirty="0" err="1">
                <a:latin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</a:rPr>
              <a:t> 01: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khảo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388A3D2-13A6-BC03-CE33-56444680F6C2}"/>
              </a:ext>
            </a:extLst>
          </p:cNvPr>
          <p:cNvSpPr txBox="1"/>
          <p:nvPr/>
        </p:nvSpPr>
        <p:spPr>
          <a:xfrm>
            <a:off x="843302" y="2203120"/>
            <a:ext cx="10579439" cy="3539430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1752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giới thiệu những gì về bài thơ “Thương vợ” trong đoạn văn mở đầu?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133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phân tích những nội dung nào trong bài thơ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(Hình tượng người vợ được khắc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đặc điểm gì? Bài thơ thể hiện những cảm xúc, tâm trạng nào của tác giả?)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đã chỉ ra những nét đặc sắc nghệ thuật gì ở bài thơ “Thương vợ” (thể thơ, đề tài, thi liệu, ngôn ngữ, bút pháp trữ tình hoà quyện cùng bút pháp trào phúng,...)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141606D-417E-D57B-3218-8DE129536B19}"/>
              </a:ext>
            </a:extLst>
          </p:cNvPr>
          <p:cNvSpPr/>
          <p:nvPr/>
        </p:nvSpPr>
        <p:spPr>
          <a:xfrm>
            <a:off x="9931887" y="5486444"/>
            <a:ext cx="1829763" cy="955920"/>
          </a:xfrm>
          <a:custGeom>
            <a:avLst/>
            <a:gdLst/>
            <a:ahLst/>
            <a:cxnLst/>
            <a:rect l="l" t="t" r="r" b="b"/>
            <a:pathLst>
              <a:path w="2508205" h="1602116">
                <a:moveTo>
                  <a:pt x="0" y="0"/>
                </a:moveTo>
                <a:lnTo>
                  <a:pt x="2508204" y="0"/>
                </a:lnTo>
                <a:lnTo>
                  <a:pt x="2508204" y="1602115"/>
                </a:lnTo>
                <a:lnTo>
                  <a:pt x="0" y="16021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35980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A1380D-ADBA-3BC5-3E1A-7BA8E60D2F95}"/>
              </a:ext>
            </a:extLst>
          </p:cNvPr>
          <p:cNvSpPr txBox="1"/>
          <p:nvPr/>
        </p:nvSpPr>
        <p:spPr>
          <a:xfrm>
            <a:off x="3157227" y="1371994"/>
            <a:ext cx="9035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97485" algn="ctr">
              <a:spcBef>
                <a:spcPts val="0"/>
              </a:spcBef>
              <a:spcAft>
                <a:spcPts val="0"/>
              </a:spcAft>
              <a:tabLst>
                <a:tab pos="424815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197485" algn="ctr">
              <a:spcBef>
                <a:spcPts val="0"/>
              </a:spcBef>
              <a:spcAft>
                <a:spcPts val="0"/>
              </a:spcAft>
              <a:tabLst>
                <a:tab pos="424815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5759" y="2607033"/>
            <a:ext cx="6466982" cy="2860358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197485" indent="-457200" algn="just">
              <a:buFont typeface="Wingdings" panose="05000000000000000000" pitchFamily="2" charset="2"/>
              <a:buChar char="v"/>
              <a:tabLst>
                <a:tab pos="424815" algn="l"/>
              </a:tabLs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197485" indent="-457200" algn="just"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97485" indent="-457200" algn="just">
              <a:buFont typeface="Wingdings" panose="05000000000000000000" pitchFamily="2" charset="2"/>
              <a:buChar char="ü"/>
              <a:tabLst>
                <a:tab pos="424815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Tú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6A807-EA3A-8889-688A-1A7380BB0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90" y="1543533"/>
            <a:ext cx="2915461" cy="421309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720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26462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11449" y="1254265"/>
            <a:ext cx="6107451" cy="4358640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A29CBA-0B02-B573-16A9-62471C366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55"/>
          <a:stretch/>
        </p:blipFill>
        <p:spPr>
          <a:xfrm>
            <a:off x="1041334" y="1692604"/>
            <a:ext cx="3833175" cy="33671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553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95C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5264629" cy="6888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8" name="PA-矩形 4">
            <a:extLst>
              <a:ext uri="{FF2B5EF4-FFF2-40B4-BE49-F238E27FC236}">
                <a16:creationId xmlns:a16="http://schemas.microsoft.com/office/drawing/2014/main" id="{DDEBF5A8-D4A3-645D-7BDC-138FDEC136C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29802" y="1655371"/>
            <a:ext cx="5462218" cy="3813810"/>
          </a:xfrm>
          <a:prstGeom prst="roundRect">
            <a:avLst/>
          </a:prstGeom>
          <a:noFill/>
          <a:ln w="38100">
            <a:solidFill>
              <a:srgbClr val="2395CB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marR="0" lvl="0" indent="-45720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4B4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C2B75-CF18-0E3A-5247-9CD7BF0A0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79" y="1648483"/>
            <a:ext cx="3343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8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603652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8629326" cy="985065"/>
            <a:chOff x="1185667" y="1927282"/>
            <a:chExt cx="7827446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Đọc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và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phân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tích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tham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khảo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531901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6903FB-F5E6-EFC9-2EBE-44C05D6EBBC9}"/>
              </a:ext>
            </a:extLst>
          </p:cNvPr>
          <p:cNvSpPr txBox="1"/>
          <p:nvPr/>
        </p:nvSpPr>
        <p:spPr>
          <a:xfrm>
            <a:off x="660400" y="1455945"/>
            <a:ext cx="10858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166C26-D7E4-F55D-67EF-A53A482B46FB}"/>
              </a:ext>
            </a:extLst>
          </p:cNvPr>
          <p:cNvSpPr/>
          <p:nvPr/>
        </p:nvSpPr>
        <p:spPr>
          <a:xfrm>
            <a:off x="1754709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215A96-DCB8-62C8-26A3-BF05BF55891A}"/>
              </a:ext>
            </a:extLst>
          </p:cNvPr>
          <p:cNvSpPr/>
          <p:nvPr/>
        </p:nvSpPr>
        <p:spPr>
          <a:xfrm>
            <a:off x="4293117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alpha val="50000"/>
              <a:hueOff val="1355300"/>
              <a:satOff val="50000"/>
              <a:lumOff val="-735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tân nghệ thuật độc đáo ở nhiều bình diện</a:t>
            </a:r>
            <a:endParaRPr lang="en-US" sz="24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C6B9EDB-0B4F-6F59-72B3-B36A47027B5C}"/>
              </a:ext>
            </a:extLst>
          </p:cNvPr>
          <p:cNvSpPr/>
          <p:nvPr/>
        </p:nvSpPr>
        <p:spPr>
          <a:xfrm>
            <a:off x="6831524" y="2299570"/>
            <a:ext cx="3173009" cy="3173009"/>
          </a:xfrm>
          <a:custGeom>
            <a:avLst/>
            <a:gdLst>
              <a:gd name="connsiteX0" fmla="*/ 0 w 3173009"/>
              <a:gd name="connsiteY0" fmla="*/ 1586505 h 3173009"/>
              <a:gd name="connsiteX1" fmla="*/ 1586505 w 3173009"/>
              <a:gd name="connsiteY1" fmla="*/ 0 h 3173009"/>
              <a:gd name="connsiteX2" fmla="*/ 3173010 w 3173009"/>
              <a:gd name="connsiteY2" fmla="*/ 1586505 h 3173009"/>
              <a:gd name="connsiteX3" fmla="*/ 1586505 w 3173009"/>
              <a:gd name="connsiteY3" fmla="*/ 3173010 h 3173009"/>
              <a:gd name="connsiteX4" fmla="*/ 0 w 3173009"/>
              <a:gd name="connsiteY4" fmla="*/ 1586505 h 317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009" h="3173009">
                <a:moveTo>
                  <a:pt x="0" y="1586505"/>
                </a:moveTo>
                <a:cubicBezTo>
                  <a:pt x="0" y="710302"/>
                  <a:pt x="710302" y="0"/>
                  <a:pt x="1586505" y="0"/>
                </a:cubicBezTo>
                <a:cubicBezTo>
                  <a:pt x="2462708" y="0"/>
                  <a:pt x="3173010" y="710302"/>
                  <a:pt x="3173010" y="1586505"/>
                </a:cubicBezTo>
                <a:cubicBezTo>
                  <a:pt x="3173010" y="2462708"/>
                  <a:pt x="2462708" y="3173010"/>
                  <a:pt x="1586505" y="3173010"/>
                </a:cubicBezTo>
                <a:cubicBezTo>
                  <a:pt x="710302" y="3173010"/>
                  <a:pt x="0" y="2462708"/>
                  <a:pt x="0" y="158650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alpha val="50000"/>
              <a:hueOff val="2710599"/>
              <a:satOff val="100000"/>
              <a:lumOff val="-1470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639297" tIns="495156" rIns="639297" bIns="49515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xen,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quyện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i="0" kern="1200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kern="1200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13872" y="1130020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CCC46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037985" y="2636169"/>
            <a:ext cx="8847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 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9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THỰC HÀNH</a:t>
            </a:r>
            <a:endParaRPr lang="zh-CN" altLang="en-US" sz="9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432955" y="249879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1157678" y="628836"/>
            <a:ext cx="9863944" cy="646399"/>
            <a:chOff x="6597212" y="2345655"/>
            <a:chExt cx="2692304" cy="565867"/>
          </a:xfrm>
          <a:solidFill>
            <a:srgbClr val="E6E6E6"/>
          </a:solidFill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2692304" cy="565867"/>
              <a:chOff x="6205809" y="3666173"/>
              <a:chExt cx="3165043" cy="565867"/>
            </a:xfrm>
            <a:grpFill/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165043" cy="499007"/>
              </a:xfrm>
              <a:prstGeom prst="roundRect">
                <a:avLst/>
              </a:prstGeom>
              <a:grpFill/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109053" cy="52322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597212" y="2412515"/>
              <a:ext cx="2590058" cy="458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II. LUYỆN TẬP – THỰC HÀNH  VIẾT THEO CÁC BƯỚC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4" name="组 41">
            <a:extLst>
              <a:ext uri="{FF2B5EF4-FFF2-40B4-BE49-F238E27FC236}">
                <a16:creationId xmlns:a16="http://schemas.microsoft.com/office/drawing/2014/main" id="{C9768F75-80E5-4417-B8F4-9DBC0C12DA02}"/>
              </a:ext>
            </a:extLst>
          </p:cNvPr>
          <p:cNvGrpSpPr/>
          <p:nvPr/>
        </p:nvGrpSpPr>
        <p:grpSpPr>
          <a:xfrm>
            <a:off x="3798589" y="1846074"/>
            <a:ext cx="6535177" cy="3542524"/>
            <a:chOff x="1153216" y="1028699"/>
            <a:chExt cx="7989726" cy="5146675"/>
          </a:xfrm>
        </p:grpSpPr>
        <p:sp>
          <p:nvSpPr>
            <p:cNvPr id="26" name="îṡḷiďê">
              <a:extLst>
                <a:ext uri="{FF2B5EF4-FFF2-40B4-BE49-F238E27FC236}">
                  <a16:creationId xmlns:a16="http://schemas.microsoft.com/office/drawing/2014/main" id="{075AB5C9-6A5D-490D-8C34-D7EF0E5640B9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1" name="íšļîḓé">
              <a:extLst>
                <a:ext uri="{FF2B5EF4-FFF2-40B4-BE49-F238E27FC236}">
                  <a16:creationId xmlns:a16="http://schemas.microsoft.com/office/drawing/2014/main" id="{AF799CEA-8422-4BB1-8607-665B92490CE1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3" name="íṣlîḋê">
              <a:extLst>
                <a:ext uri="{FF2B5EF4-FFF2-40B4-BE49-F238E27FC236}">
                  <a16:creationId xmlns:a16="http://schemas.microsoft.com/office/drawing/2014/main" id="{D13C29CF-6329-45A2-8E96-13822635541C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35" name="îSlïḓê">
              <a:extLst>
                <a:ext uri="{FF2B5EF4-FFF2-40B4-BE49-F238E27FC236}">
                  <a16:creationId xmlns:a16="http://schemas.microsoft.com/office/drawing/2014/main" id="{4F5B5168-5B2E-4C5C-987E-EA6DCDDEDAD1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9DBEACE-5646-4342-AB8C-116EE25CB3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240" y="1420689"/>
            <a:ext cx="5187432" cy="518743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8AA2D83-06A7-0744-E27F-3AB908B10A11}"/>
              </a:ext>
            </a:extLst>
          </p:cNvPr>
          <p:cNvSpPr txBox="1"/>
          <p:nvPr/>
        </p:nvSpPr>
        <p:spPr>
          <a:xfrm>
            <a:off x="4312834" y="2499053"/>
            <a:ext cx="550668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663963" y="518545"/>
            <a:ext cx="8629326" cy="985065"/>
            <a:chOff x="1185667" y="1927282"/>
            <a:chExt cx="7827446" cy="985065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Trước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khi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2124509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92196" y="200319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3454673" y="1171125"/>
            <a:ext cx="7024041" cy="5250457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îṧḷiḓé">
            <a:extLst>
              <a:ext uri="{FF2B5EF4-FFF2-40B4-BE49-F238E27FC236}">
                <a16:creationId xmlns:a16="http://schemas.microsoft.com/office/drawing/2014/main" id="{3920DC5F-CDE0-CFEE-B94C-B7C1452052A9}"/>
              </a:ext>
            </a:extLst>
          </p:cNvPr>
          <p:cNvSpPr txBox="1"/>
          <p:nvPr/>
        </p:nvSpPr>
        <p:spPr bwMode="auto">
          <a:xfrm>
            <a:off x="4908139" y="1558824"/>
            <a:ext cx="427107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lvl="0" defTabSz="914377">
              <a:spcBef>
                <a:spcPct val="0"/>
              </a:spcBef>
              <a:defRPr/>
            </a:pP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b="1" dirty="0" err="1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800" b="1" dirty="0">
              <a:solidFill>
                <a:srgbClr val="FCCC4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PA-矩形 4">
            <a:extLst>
              <a:ext uri="{FF2B5EF4-FFF2-40B4-BE49-F238E27FC236}">
                <a16:creationId xmlns:a16="http://schemas.microsoft.com/office/drawing/2014/main" id="{A6E41219-15FD-FAA9-8096-734D5355797A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60465" y="2164796"/>
            <a:ext cx="6166418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tabLst>
                <a:tab pos="553085" algn="l"/>
              </a:tabLs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đọc sẽ là ai?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A-矩形 4">
            <a:extLst>
              <a:ext uri="{FF2B5EF4-FFF2-40B4-BE49-F238E27FC236}">
                <a16:creationId xmlns:a16="http://schemas.microsoft.com/office/drawing/2014/main" id="{A0DD6089-9CC3-551A-301C-49346216972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0465" y="3144740"/>
            <a:ext cx="6166418" cy="21544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tabLst>
                <a:tab pos="456565" algn="l"/>
              </a:tabLst>
            </a:pP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553085" algn="l"/>
              </a:tabLs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5784" y="2306159"/>
            <a:ext cx="4215328" cy="45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663963" y="516966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Trước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khi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2124509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ADC9DE-9D42-9E4A-F6FD-76EDD88F1F0D}"/>
              </a:ext>
            </a:extLst>
          </p:cNvPr>
          <p:cNvGrpSpPr/>
          <p:nvPr/>
        </p:nvGrpSpPr>
        <p:grpSpPr>
          <a:xfrm>
            <a:off x="676539" y="2016890"/>
            <a:ext cx="1003274" cy="1000798"/>
            <a:chOff x="676539" y="2016890"/>
            <a:chExt cx="1003274" cy="1000798"/>
          </a:xfrm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35614206-898A-53C4-045F-3D0F0DC6A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77777" y="2015652"/>
              <a:ext cx="1000798" cy="1003274"/>
            </a:xfrm>
            <a:prstGeom prst="homePlate">
              <a:avLst/>
            </a:prstGeom>
            <a:solidFill>
              <a:srgbClr val="FCCC46"/>
            </a:solidFill>
            <a:ln>
              <a:noFill/>
            </a:ln>
            <a:effectLst/>
          </p:spPr>
          <p:txBody>
            <a:bodyPr lIns="67391" tIns="33696" rIns="67391" bIns="33696"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097159B-0548-8CB2-F301-914F673F1E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166" y="2111265"/>
              <a:ext cx="525741" cy="522300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rgbClr val="F8F8F9"/>
            </a:solidFill>
            <a:ln>
              <a:noFill/>
            </a:ln>
          </p:spPr>
          <p:txBody>
            <a:bodyPr lIns="89680" tIns="44840" rIns="89680" bIns="44840"/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23E77B-DA9F-1146-D868-4F9263D5C0B5}"/>
              </a:ext>
            </a:extLst>
          </p:cNvPr>
          <p:cNvGrpSpPr/>
          <p:nvPr/>
        </p:nvGrpSpPr>
        <p:grpSpPr>
          <a:xfrm>
            <a:off x="6758406" y="1251639"/>
            <a:ext cx="1005330" cy="1000799"/>
            <a:chOff x="6498966" y="1931316"/>
            <a:chExt cx="1005330" cy="1000799"/>
          </a:xfrm>
        </p:grpSpPr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D0A8B252-EF69-2EB0-867E-541B239DFF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1231" y="1929051"/>
              <a:ext cx="1000799" cy="1005330"/>
            </a:xfrm>
            <a:prstGeom prst="homePlate">
              <a:avLst/>
            </a:prstGeom>
            <a:solidFill>
              <a:srgbClr val="F04B4F"/>
            </a:solidFill>
            <a:ln>
              <a:noFill/>
            </a:ln>
            <a:effectLst/>
          </p:spPr>
          <p:txBody>
            <a:bodyPr lIns="67391" tIns="33696" rIns="67391" bIns="33696" anchor="ctr"/>
            <a:lstStyle>
              <a:lvl1pPr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729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729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2560F210-4E58-A546-8286-366503411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9944" y="2098567"/>
              <a:ext cx="627161" cy="638926"/>
            </a:xfrm>
            <a:custGeom>
              <a:avLst/>
              <a:gdLst>
                <a:gd name="T0" fmla="*/ 121 w 417"/>
                <a:gd name="T1" fmla="*/ 94 h 426"/>
                <a:gd name="T2" fmla="*/ 85 w 417"/>
                <a:gd name="T3" fmla="*/ 341 h 426"/>
                <a:gd name="T4" fmla="*/ 332 w 417"/>
                <a:gd name="T5" fmla="*/ 305 h 426"/>
                <a:gd name="T6" fmla="*/ 267 w 417"/>
                <a:gd name="T7" fmla="*/ 159 h 426"/>
                <a:gd name="T8" fmla="*/ 121 w 417"/>
                <a:gd name="T9" fmla="*/ 94 h 426"/>
                <a:gd name="T10" fmla="*/ 306 w 417"/>
                <a:gd name="T11" fmla="*/ 286 h 426"/>
                <a:gd name="T12" fmla="*/ 199 w 417"/>
                <a:gd name="T13" fmla="*/ 227 h 426"/>
                <a:gd name="T14" fmla="*/ 140 w 417"/>
                <a:gd name="T15" fmla="*/ 120 h 426"/>
                <a:gd name="T16" fmla="*/ 247 w 417"/>
                <a:gd name="T17" fmla="*/ 179 h 426"/>
                <a:gd name="T18" fmla="*/ 306 w 417"/>
                <a:gd name="T19" fmla="*/ 286 h 426"/>
                <a:gd name="T20" fmla="*/ 309 w 417"/>
                <a:gd name="T21" fmla="*/ 128 h 426"/>
                <a:gd name="T22" fmla="*/ 323 w 417"/>
                <a:gd name="T23" fmla="*/ 122 h 426"/>
                <a:gd name="T24" fmla="*/ 361 w 417"/>
                <a:gd name="T25" fmla="*/ 84 h 426"/>
                <a:gd name="T26" fmla="*/ 361 w 417"/>
                <a:gd name="T27" fmla="*/ 56 h 426"/>
                <a:gd name="T28" fmla="*/ 333 w 417"/>
                <a:gd name="T29" fmla="*/ 56 h 426"/>
                <a:gd name="T30" fmla="*/ 295 w 417"/>
                <a:gd name="T31" fmla="*/ 94 h 426"/>
                <a:gd name="T32" fmla="*/ 295 w 417"/>
                <a:gd name="T33" fmla="*/ 122 h 426"/>
                <a:gd name="T34" fmla="*/ 309 w 417"/>
                <a:gd name="T35" fmla="*/ 128 h 426"/>
                <a:gd name="T36" fmla="*/ 237 w 417"/>
                <a:gd name="T37" fmla="*/ 79 h 426"/>
                <a:gd name="T38" fmla="*/ 247 w 417"/>
                <a:gd name="T39" fmla="*/ 81 h 426"/>
                <a:gd name="T40" fmla="*/ 264 w 417"/>
                <a:gd name="T41" fmla="*/ 71 h 426"/>
                <a:gd name="T42" fmla="*/ 286 w 417"/>
                <a:gd name="T43" fmla="*/ 33 h 426"/>
                <a:gd name="T44" fmla="*/ 278 w 417"/>
                <a:gd name="T45" fmla="*/ 5 h 426"/>
                <a:gd name="T46" fmla="*/ 251 w 417"/>
                <a:gd name="T47" fmla="*/ 13 h 426"/>
                <a:gd name="T48" fmla="*/ 229 w 417"/>
                <a:gd name="T49" fmla="*/ 52 h 426"/>
                <a:gd name="T50" fmla="*/ 237 w 417"/>
                <a:gd name="T51" fmla="*/ 79 h 426"/>
                <a:gd name="T52" fmla="*/ 412 w 417"/>
                <a:gd name="T53" fmla="*/ 139 h 426"/>
                <a:gd name="T54" fmla="*/ 385 w 417"/>
                <a:gd name="T55" fmla="*/ 131 h 426"/>
                <a:gd name="T56" fmla="*/ 346 w 417"/>
                <a:gd name="T57" fmla="*/ 153 h 426"/>
                <a:gd name="T58" fmla="*/ 338 w 417"/>
                <a:gd name="T59" fmla="*/ 180 h 426"/>
                <a:gd name="T60" fmla="*/ 356 w 417"/>
                <a:gd name="T61" fmla="*/ 190 h 426"/>
                <a:gd name="T62" fmla="*/ 366 w 417"/>
                <a:gd name="T63" fmla="*/ 188 h 426"/>
                <a:gd name="T64" fmla="*/ 404 w 417"/>
                <a:gd name="T65" fmla="*/ 166 h 426"/>
                <a:gd name="T66" fmla="*/ 412 w 417"/>
                <a:gd name="T67" fmla="*/ 13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426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9680" tIns="44840" rIns="89680" bIns="44840"/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9" name="îṧḷiḓé">
            <a:extLst>
              <a:ext uri="{FF2B5EF4-FFF2-40B4-BE49-F238E27FC236}">
                <a16:creationId xmlns:a16="http://schemas.microsoft.com/office/drawing/2014/main" id="{E46793F8-9474-91F5-91E2-6A88ECFF690A}"/>
              </a:ext>
            </a:extLst>
          </p:cNvPr>
          <p:cNvSpPr txBox="1"/>
          <p:nvPr/>
        </p:nvSpPr>
        <p:spPr bwMode="auto">
          <a:xfrm>
            <a:off x="1602178" y="2069976"/>
            <a:ext cx="3989783" cy="5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định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mục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đích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PA-矩形 4">
            <a:extLst>
              <a:ext uri="{FF2B5EF4-FFF2-40B4-BE49-F238E27FC236}">
                <a16:creationId xmlns:a16="http://schemas.microsoft.com/office/drawing/2014/main" id="{32D22B2E-F3DF-9D42-14A7-96B091092D8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13648" y="2901189"/>
            <a:ext cx="418235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îṧḷiḓé">
            <a:extLst>
              <a:ext uri="{FF2B5EF4-FFF2-40B4-BE49-F238E27FC236}">
                <a16:creationId xmlns:a16="http://schemas.microsoft.com/office/drawing/2014/main" id="{C3BED407-9BF0-6E09-1652-ABFC73904B9C}"/>
              </a:ext>
            </a:extLst>
          </p:cNvPr>
          <p:cNvSpPr txBox="1"/>
          <p:nvPr/>
        </p:nvSpPr>
        <p:spPr bwMode="auto">
          <a:xfrm>
            <a:off x="7899915" y="1545599"/>
            <a:ext cx="2420807" cy="56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/>
          <a:p>
            <a:pPr marL="0" marR="0" lvl="0" indent="0" algn="l" defTabSz="914377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*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Người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PA-矩形 4">
            <a:extLst>
              <a:ext uri="{FF2B5EF4-FFF2-40B4-BE49-F238E27FC236}">
                <a16:creationId xmlns:a16="http://schemas.microsoft.com/office/drawing/2014/main" id="{DAB90706-0E96-4602-64D5-D1675FF9E5D3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350345" y="2584642"/>
            <a:ext cx="351994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người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1875B8-EEED-5639-4CCB-549D68993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775" y="726120"/>
            <a:ext cx="1613828" cy="16891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BFF8DA-EB5C-DDF8-BE22-BCAC48F79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414" y="5115377"/>
            <a:ext cx="926430" cy="12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4" y="177678"/>
            <a:ext cx="11327245" cy="6375521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8A056F-39E9-4AEF-BD23-D4784C10EFB5}"/>
              </a:ext>
            </a:extLst>
          </p:cNvPr>
          <p:cNvGrpSpPr/>
          <p:nvPr/>
        </p:nvGrpSpPr>
        <p:grpSpPr>
          <a:xfrm>
            <a:off x="1150382" y="69421"/>
            <a:ext cx="5126432" cy="769404"/>
            <a:chOff x="1353547" y="1894622"/>
            <a:chExt cx="4340781" cy="76940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D9F4037-C076-4E49-96A9-0D3A9410448B}"/>
                </a:ext>
              </a:extLst>
            </p:cNvPr>
            <p:cNvGrpSpPr/>
            <p:nvPr/>
          </p:nvGrpSpPr>
          <p:grpSpPr>
            <a:xfrm>
              <a:off x="1353547" y="2029394"/>
              <a:ext cx="4340781" cy="634632"/>
              <a:chOff x="5337083" y="1741885"/>
              <a:chExt cx="9313289" cy="1361622"/>
            </a:xfrm>
          </p:grpSpPr>
          <p:sp>
            <p:nvSpPr>
              <p:cNvPr id="41" name="iṥļidè">
                <a:extLst>
                  <a:ext uri="{FF2B5EF4-FFF2-40B4-BE49-F238E27FC236}">
                    <a16:creationId xmlns:a16="http://schemas.microsoft.com/office/drawing/2014/main" id="{1F6C2DDA-DEE2-4068-B025-005E72FDDA48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8861157" cy="100909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íśľïḋe">
                <a:extLst>
                  <a:ext uri="{FF2B5EF4-FFF2-40B4-BE49-F238E27FC236}">
                    <a16:creationId xmlns:a16="http://schemas.microsoft.com/office/drawing/2014/main" id="{341FDEB7-A544-40EA-B9D0-ECB8C272AAF8}"/>
                  </a:ext>
                </a:extLst>
              </p:cNvPr>
              <p:cNvSpPr/>
              <p:nvPr/>
            </p:nvSpPr>
            <p:spPr>
              <a:xfrm>
                <a:off x="5337083" y="1741885"/>
                <a:ext cx="1130700" cy="13616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911716AD-05E7-4D2D-B1D2-BEAFB6EAD5F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97721" y="1894622"/>
              <a:ext cx="3507374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a)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A645015-3DDA-4272-BCB6-0CDE57C3D1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7045" y="4683603"/>
            <a:ext cx="1996718" cy="1996718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9386100-1292-18A1-F777-F0D91AE5ECE7}"/>
              </a:ext>
            </a:extLst>
          </p:cNvPr>
          <p:cNvSpPr txBox="1"/>
          <p:nvPr/>
        </p:nvSpPr>
        <p:spPr>
          <a:xfrm>
            <a:off x="3569335" y="5313588"/>
            <a:ext cx="2076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55C38-D84F-4CEE-2AA8-1B1404B7DAF7}"/>
              </a:ext>
            </a:extLst>
          </p:cNvPr>
          <p:cNvSpPr txBox="1"/>
          <p:nvPr/>
        </p:nvSpPr>
        <p:spPr>
          <a:xfrm>
            <a:off x="1089617" y="901710"/>
            <a:ext cx="10000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2C4C9-95E5-EF97-D17B-37AE2423B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99" y="1178835"/>
            <a:ext cx="410161" cy="41811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8EE3191-9E34-352F-CAB0-3D98D6F85869}"/>
              </a:ext>
            </a:extLst>
          </p:cNvPr>
          <p:cNvGrpSpPr/>
          <p:nvPr/>
        </p:nvGrpSpPr>
        <p:grpSpPr>
          <a:xfrm>
            <a:off x="418165" y="2466904"/>
            <a:ext cx="3154964" cy="2905898"/>
            <a:chOff x="508667" y="2225795"/>
            <a:chExt cx="3154964" cy="29058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C8677C-27D9-D06A-E036-A5BDD643DB8A}"/>
                </a:ext>
              </a:extLst>
            </p:cNvPr>
            <p:cNvGrpSpPr/>
            <p:nvPr/>
          </p:nvGrpSpPr>
          <p:grpSpPr>
            <a:xfrm>
              <a:off x="508667" y="2225795"/>
              <a:ext cx="3154964" cy="2905898"/>
              <a:chOff x="508667" y="2225795"/>
              <a:chExt cx="3154964" cy="290589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95AFC1E-0BFF-1383-E8F5-C8F6FF086B61}"/>
                  </a:ext>
                </a:extLst>
              </p:cNvPr>
              <p:cNvSpPr/>
              <p:nvPr/>
            </p:nvSpPr>
            <p:spPr>
              <a:xfrm>
                <a:off x="508667" y="2225795"/>
                <a:ext cx="3152183" cy="290589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82106D-5A31-FDFF-F251-D022F17E89CB}"/>
                  </a:ext>
                </a:extLst>
              </p:cNvPr>
              <p:cNvSpPr/>
              <p:nvPr/>
            </p:nvSpPr>
            <p:spPr>
              <a:xfrm>
                <a:off x="753824" y="2350520"/>
                <a:ext cx="2909807" cy="267914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9A392E-617E-56B9-6D3F-E6E7FE58E7C3}"/>
                </a:ext>
              </a:extLst>
            </p:cNvPr>
            <p:cNvSpPr txBox="1"/>
            <p:nvPr/>
          </p:nvSpPr>
          <p:spPr>
            <a:xfrm>
              <a:off x="865479" y="2856974"/>
              <a:ext cx="234615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cú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900117-660E-69C5-FE58-A9E2C5FBE398}"/>
              </a:ext>
            </a:extLst>
          </p:cNvPr>
          <p:cNvSpPr txBox="1"/>
          <p:nvPr/>
        </p:nvSpPr>
        <p:spPr>
          <a:xfrm>
            <a:off x="7044689" y="1551377"/>
            <a:ext cx="2655756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vịnh 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 ẩm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DAA53-CADE-15B6-808A-463E23B54421}"/>
              </a:ext>
            </a:extLst>
          </p:cNvPr>
          <p:cNvSpPr txBox="1"/>
          <p:nvPr/>
        </p:nvSpPr>
        <p:spPr>
          <a:xfrm>
            <a:off x="3509833" y="1997562"/>
            <a:ext cx="287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CBB087-C228-4264-B77A-1D7B0FEEF5EF}"/>
              </a:ext>
            </a:extLst>
          </p:cNvPr>
          <p:cNvSpPr txBox="1"/>
          <p:nvPr/>
        </p:nvSpPr>
        <p:spPr>
          <a:xfrm>
            <a:off x="7391310" y="2711124"/>
            <a:ext cx="4480544" cy="1308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C0C65-A374-E61C-F9D9-FB1536160988}"/>
              </a:ext>
            </a:extLst>
          </p:cNvPr>
          <p:cNvSpPr txBox="1"/>
          <p:nvPr/>
        </p:nvSpPr>
        <p:spPr>
          <a:xfrm>
            <a:off x="3972196" y="2959275"/>
            <a:ext cx="2569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Quan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Hộp Văn bản 23">
            <a:extLst>
              <a:ext uri="{FF2B5EF4-FFF2-40B4-BE49-F238E27FC236}">
                <a16:creationId xmlns:a16="http://schemas.microsoft.com/office/drawing/2014/main" id="{38142CBB-A959-B494-FE2A-9676A00CC1BF}"/>
              </a:ext>
            </a:extLst>
          </p:cNvPr>
          <p:cNvSpPr txBox="1"/>
          <p:nvPr/>
        </p:nvSpPr>
        <p:spPr>
          <a:xfrm>
            <a:off x="7391310" y="4275016"/>
            <a:ext cx="2909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23">
            <a:extLst>
              <a:ext uri="{FF2B5EF4-FFF2-40B4-BE49-F238E27FC236}">
                <a16:creationId xmlns:a16="http://schemas.microsoft.com/office/drawing/2014/main" id="{3E362A7B-47A6-532A-4174-509E741F3B96}"/>
              </a:ext>
            </a:extLst>
          </p:cNvPr>
          <p:cNvSpPr txBox="1"/>
          <p:nvPr/>
        </p:nvSpPr>
        <p:spPr>
          <a:xfrm>
            <a:off x="3877307" y="4351875"/>
            <a:ext cx="2759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3">
            <a:extLst>
              <a:ext uri="{FF2B5EF4-FFF2-40B4-BE49-F238E27FC236}">
                <a16:creationId xmlns:a16="http://schemas.microsoft.com/office/drawing/2014/main" id="{0B622265-0E6F-F0B3-5308-531673118E7F}"/>
              </a:ext>
            </a:extLst>
          </p:cNvPr>
          <p:cNvSpPr txBox="1"/>
          <p:nvPr/>
        </p:nvSpPr>
        <p:spPr>
          <a:xfrm>
            <a:off x="6323034" y="5303760"/>
            <a:ext cx="3097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6565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Thanh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BD71C0-993A-60CF-954B-3C4C59FE1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806" y="2086174"/>
            <a:ext cx="621846" cy="4145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FAF49E-8496-FBD7-AE4C-AF7027AA5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445" y="3285978"/>
            <a:ext cx="621846" cy="4145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9F0D6-1B20-976B-F540-7A19BDBE1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329" y="4424893"/>
            <a:ext cx="621846" cy="4145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D01F66-3752-0A5A-B126-35DB4B46D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166" y="5367916"/>
            <a:ext cx="621846" cy="4145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ECB848-9116-FB7A-8D31-2F28AD455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971" y="2118521"/>
            <a:ext cx="303207" cy="3721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540598-AE72-44AD-EE0F-286AB0186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6848" y="3322912"/>
            <a:ext cx="303207" cy="3721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2349A10-515D-5954-8068-FA64FCB43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155" y="4468064"/>
            <a:ext cx="303207" cy="3721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C295695-A834-13BC-F408-A27BB6A1CC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054" y="5432763"/>
            <a:ext cx="303207" cy="37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57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8F8412A-DD4C-4F05-967C-E52456339269}"/>
              </a:ext>
            </a:extLst>
          </p:cNvPr>
          <p:cNvSpPr/>
          <p:nvPr/>
        </p:nvSpPr>
        <p:spPr>
          <a:xfrm>
            <a:off x="-37135" y="0"/>
            <a:ext cx="1222913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550455-79D4-4C60-AD06-3B1AE3EC6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98042" y="-1905939"/>
            <a:ext cx="6099024" cy="111153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222171B-027C-4952-88BD-F92B31F838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2929" b="43466"/>
          <a:stretch/>
        </p:blipFill>
        <p:spPr>
          <a:xfrm>
            <a:off x="-166183" y="1442487"/>
            <a:ext cx="6195072" cy="387228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B1E3BC-176F-4FE9-A7DD-5CFE3D0FC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6573" cy="24112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0E5280-0E51-46C3-88D6-DB4A874D49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18123"/>
            <a:ext cx="2847109" cy="17554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2FDB3A-ACA1-4DC5-89FA-93C3CEA21F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5273" y="-15548"/>
            <a:ext cx="2216727" cy="17248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C90D02-AAD4-466E-ACB0-4B788E0DAD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"/>
          <a:stretch/>
        </p:blipFill>
        <p:spPr>
          <a:xfrm>
            <a:off x="11321846" y="4655127"/>
            <a:ext cx="870154" cy="22028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CB5EF65-9C4C-4B8A-BFB4-B584FC143CCD}"/>
              </a:ext>
            </a:extLst>
          </p:cNvPr>
          <p:cNvSpPr txBox="1"/>
          <p:nvPr/>
        </p:nvSpPr>
        <p:spPr>
          <a:xfrm rot="20155657">
            <a:off x="1020246" y="2765399"/>
            <a:ext cx="2207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BCBBB45-FD0F-4380-AEED-8ADB3329573A}"/>
              </a:ext>
            </a:extLst>
          </p:cNvPr>
          <p:cNvSpPr txBox="1"/>
          <p:nvPr/>
        </p:nvSpPr>
        <p:spPr>
          <a:xfrm rot="636811">
            <a:off x="2563833" y="2522723"/>
            <a:ext cx="3140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dung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CCC4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502EE70-590B-45AA-B800-A58B31DD291F}"/>
              </a:ext>
            </a:extLst>
          </p:cNvPr>
          <p:cNvGrpSpPr/>
          <p:nvPr/>
        </p:nvGrpSpPr>
        <p:grpSpPr>
          <a:xfrm>
            <a:off x="5832909" y="1709254"/>
            <a:ext cx="3770927" cy="594564"/>
            <a:chOff x="5917673" y="2316958"/>
            <a:chExt cx="3770927" cy="594564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3EA9C35C-8A8D-4865-BA9C-89B62797326C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15" name="KSO_Shape">
                <a:extLst>
                  <a:ext uri="{FF2B5EF4-FFF2-40B4-BE49-F238E27FC236}">
                    <a16:creationId xmlns:a16="http://schemas.microsoft.com/office/drawing/2014/main" id="{25E8529B-2AF8-4C69-8465-5DF1FB5E21B6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F0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D3644FD1-326E-4E05-BF79-EC95F5BA8462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F04B4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DE84D06C-B94E-4784-B185-46D10F03B56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C824FA69-7E55-4295-BA69-F63FD5D38A56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F04B4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18C5DF21-87B3-4E8B-9B62-23B95CCB5B13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04B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3375EAD-1A05-496B-B1E8-6358F4EE2BD5}"/>
                </a:ext>
              </a:extLst>
            </p:cNvPr>
            <p:cNvSpPr txBox="1"/>
            <p:nvPr/>
          </p:nvSpPr>
          <p:spPr>
            <a:xfrm>
              <a:off x="6786052" y="2404565"/>
              <a:ext cx="259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04B4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KHỞI ĐỘNG</a:t>
              </a:r>
              <a:endParaRPr lang="zh-CN" altLang="en-US" sz="2400" b="1" dirty="0"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85F6368-E631-4492-8E43-A5A140DFFB88}"/>
              </a:ext>
            </a:extLst>
          </p:cNvPr>
          <p:cNvGrpSpPr/>
          <p:nvPr/>
        </p:nvGrpSpPr>
        <p:grpSpPr>
          <a:xfrm>
            <a:off x="5898568" y="2615805"/>
            <a:ext cx="3853313" cy="857595"/>
            <a:chOff x="5917673" y="2316958"/>
            <a:chExt cx="3770927" cy="59456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58A131D-0991-4E2B-A1E7-FF3F8AB597FC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32" name="KSO_Shape">
                <a:extLst>
                  <a:ext uri="{FF2B5EF4-FFF2-40B4-BE49-F238E27FC236}">
                    <a16:creationId xmlns:a16="http://schemas.microsoft.com/office/drawing/2014/main" id="{FDA42834-CF56-4F56-867C-B04A8E182863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FCCC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0D8EC657-5F5A-449D-B430-5B28E77162F9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FCCC46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47F5B50-B551-4E3A-9606-4EB2D5AB7434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38077E5D-CB19-4FEC-ADF6-86E56074FA0A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FCCC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DC89EF5E-5B58-4A89-8CCA-A4F6E216047B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2A336CE-E001-4B7E-A9AB-034D3B752617}"/>
                </a:ext>
              </a:extLst>
            </p:cNvPr>
            <p:cNvSpPr txBox="1"/>
            <p:nvPr/>
          </p:nvSpPr>
          <p:spPr>
            <a:xfrm>
              <a:off x="6777413" y="2330107"/>
              <a:ext cx="2590058" cy="57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400" b="1" dirty="0">
                  <a:solidFill>
                    <a:srgbClr val="FCCC4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HÌNH THÀNH KIẾN THỨC</a:t>
              </a:r>
              <a:endParaRPr lang="zh-CN" altLang="en-US" sz="2400" b="1" dirty="0"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EA9D828-0B89-4412-AC9A-9546C93B71A3}"/>
              </a:ext>
            </a:extLst>
          </p:cNvPr>
          <p:cNvGrpSpPr/>
          <p:nvPr/>
        </p:nvGrpSpPr>
        <p:grpSpPr>
          <a:xfrm>
            <a:off x="5841389" y="3860136"/>
            <a:ext cx="3770927" cy="594564"/>
            <a:chOff x="5917673" y="2316958"/>
            <a:chExt cx="3770927" cy="594564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AA53142-34C1-4436-AC3F-D421089E3431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40" name="KSO_Shape">
                <a:extLst>
                  <a:ext uri="{FF2B5EF4-FFF2-40B4-BE49-F238E27FC236}">
                    <a16:creationId xmlns:a16="http://schemas.microsoft.com/office/drawing/2014/main" id="{C9756C8C-66B8-4A93-9759-2FF4B221406D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00BE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CFA17E26-8B57-4AA1-8659-1308D69AA110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00BE9A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EBAEEAB-D69A-4C11-88B0-6E0192D242CC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C52211E3-1A44-4BC6-AF3A-0FEDB882DEAF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00BE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7D9E8BAF-F593-4E03-8D58-691EA4141C64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550625C-CC12-4B54-BE5C-74D878B7709F}"/>
                </a:ext>
              </a:extLst>
            </p:cNvPr>
            <p:cNvSpPr txBox="1"/>
            <p:nvPr/>
          </p:nvSpPr>
          <p:spPr>
            <a:xfrm>
              <a:off x="6786052" y="2404565"/>
              <a:ext cx="259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BE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LUYỆN TẬP</a:t>
              </a:r>
              <a:endParaRPr lang="zh-CN" altLang="en-US" sz="2400" b="1" dirty="0"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07544D6-2B13-4F29-B738-219403978B2E}"/>
              </a:ext>
            </a:extLst>
          </p:cNvPr>
          <p:cNvGrpSpPr/>
          <p:nvPr/>
        </p:nvGrpSpPr>
        <p:grpSpPr>
          <a:xfrm>
            <a:off x="5832909" y="4909755"/>
            <a:ext cx="3855691" cy="594564"/>
            <a:chOff x="5917673" y="2316958"/>
            <a:chExt cx="3855691" cy="594564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3EFBB5B-91E5-4F03-BA93-033B59FC9A9F}"/>
                </a:ext>
              </a:extLst>
            </p:cNvPr>
            <p:cNvGrpSpPr/>
            <p:nvPr/>
          </p:nvGrpSpPr>
          <p:grpSpPr>
            <a:xfrm>
              <a:off x="5917673" y="2316958"/>
              <a:ext cx="582912" cy="580614"/>
              <a:chOff x="7441489" y="2765604"/>
              <a:chExt cx="1595760" cy="1589467"/>
            </a:xfrm>
          </p:grpSpPr>
          <p:sp>
            <p:nvSpPr>
              <p:cNvPr id="56" name="KSO_Shape">
                <a:extLst>
                  <a:ext uri="{FF2B5EF4-FFF2-40B4-BE49-F238E27FC236}">
                    <a16:creationId xmlns:a16="http://schemas.microsoft.com/office/drawing/2014/main" id="{5433FEBE-15B8-407B-B8B0-752AB068D9A1}"/>
                  </a:ext>
                </a:extLst>
              </p:cNvPr>
              <p:cNvSpPr/>
              <p:nvPr/>
            </p:nvSpPr>
            <p:spPr bwMode="auto">
              <a:xfrm rot="589353">
                <a:off x="7773738" y="2765604"/>
                <a:ext cx="1263511" cy="1286194"/>
              </a:xfrm>
              <a:custGeom>
                <a:avLst/>
                <a:gdLst>
                  <a:gd name="T0" fmla="*/ 542159 w 3294"/>
                  <a:gd name="T1" fmla="*/ 1438813 h 3351"/>
                  <a:gd name="T2" fmla="*/ 799000 w 3294"/>
                  <a:gd name="T3" fmla="*/ 921421 h 3351"/>
                  <a:gd name="T4" fmla="*/ 1095065 w 3294"/>
                  <a:gd name="T5" fmla="*/ 449159 h 3351"/>
                  <a:gd name="T6" fmla="*/ 1337398 w 3294"/>
                  <a:gd name="T7" fmla="*/ 142377 h 3351"/>
                  <a:gd name="T8" fmla="*/ 1452922 w 3294"/>
                  <a:gd name="T9" fmla="*/ 45131 h 3351"/>
                  <a:gd name="T10" fmla="*/ 1594238 w 3294"/>
                  <a:gd name="T11" fmla="*/ 15581 h 3351"/>
                  <a:gd name="T12" fmla="*/ 1744151 w 3294"/>
                  <a:gd name="T13" fmla="*/ 0 h 3351"/>
                  <a:gd name="T14" fmla="*/ 1769943 w 3294"/>
                  <a:gd name="T15" fmla="*/ 19879 h 3351"/>
                  <a:gd name="T16" fmla="*/ 1760809 w 3294"/>
                  <a:gd name="T17" fmla="*/ 44056 h 3351"/>
                  <a:gd name="T18" fmla="*/ 1707076 w 3294"/>
                  <a:gd name="T19" fmla="*/ 95097 h 3351"/>
                  <a:gd name="T20" fmla="*/ 1218649 w 3294"/>
                  <a:gd name="T21" fmla="*/ 704363 h 3351"/>
                  <a:gd name="T22" fmla="*/ 773208 w 3294"/>
                  <a:gd name="T23" fmla="*/ 1550566 h 3351"/>
                  <a:gd name="T24" fmla="*/ 673803 w 3294"/>
                  <a:gd name="T25" fmla="*/ 1763325 h 3351"/>
                  <a:gd name="T26" fmla="*/ 503472 w 3294"/>
                  <a:gd name="T27" fmla="*/ 1800397 h 3351"/>
                  <a:gd name="T28" fmla="*/ 379888 w 3294"/>
                  <a:gd name="T29" fmla="*/ 1779443 h 3351"/>
                  <a:gd name="T30" fmla="*/ 298214 w 3294"/>
                  <a:gd name="T31" fmla="*/ 1665542 h 3351"/>
                  <a:gd name="T32" fmla="*/ 66091 w 3294"/>
                  <a:gd name="T33" fmla="*/ 1371117 h 3351"/>
                  <a:gd name="T34" fmla="*/ 0 w 3294"/>
                  <a:gd name="T35" fmla="*/ 1265812 h 3351"/>
                  <a:gd name="T36" fmla="*/ 72001 w 3294"/>
                  <a:gd name="T37" fmla="*/ 1165879 h 3351"/>
                  <a:gd name="T38" fmla="*/ 192362 w 3294"/>
                  <a:gd name="T39" fmla="*/ 1115376 h 3351"/>
                  <a:gd name="T40" fmla="*/ 342812 w 3294"/>
                  <a:gd name="T41" fmla="*/ 1182535 h 3351"/>
                  <a:gd name="T42" fmla="*/ 542159 w 3294"/>
                  <a:gd name="T43" fmla="*/ 1438813 h 33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294" h="3351">
                    <a:moveTo>
                      <a:pt x="1009" y="2678"/>
                    </a:moveTo>
                    <a:cubicBezTo>
                      <a:pt x="1157" y="2345"/>
                      <a:pt x="1317" y="2024"/>
                      <a:pt x="1487" y="1715"/>
                    </a:cubicBezTo>
                    <a:cubicBezTo>
                      <a:pt x="1658" y="1407"/>
                      <a:pt x="1842" y="1113"/>
                      <a:pt x="2038" y="836"/>
                    </a:cubicBezTo>
                    <a:cubicBezTo>
                      <a:pt x="2235" y="558"/>
                      <a:pt x="2385" y="368"/>
                      <a:pt x="2489" y="265"/>
                    </a:cubicBezTo>
                    <a:cubicBezTo>
                      <a:pt x="2592" y="162"/>
                      <a:pt x="2664" y="101"/>
                      <a:pt x="2704" y="84"/>
                    </a:cubicBezTo>
                    <a:cubicBezTo>
                      <a:pt x="2743" y="66"/>
                      <a:pt x="2831" y="48"/>
                      <a:pt x="2967" y="29"/>
                    </a:cubicBezTo>
                    <a:cubicBezTo>
                      <a:pt x="3102" y="10"/>
                      <a:pt x="3195" y="0"/>
                      <a:pt x="3246" y="0"/>
                    </a:cubicBezTo>
                    <a:cubicBezTo>
                      <a:pt x="3278" y="0"/>
                      <a:pt x="3294" y="13"/>
                      <a:pt x="3294" y="37"/>
                    </a:cubicBezTo>
                    <a:cubicBezTo>
                      <a:pt x="3294" y="52"/>
                      <a:pt x="3288" y="67"/>
                      <a:pt x="3277" y="82"/>
                    </a:cubicBezTo>
                    <a:cubicBezTo>
                      <a:pt x="3265" y="96"/>
                      <a:pt x="3232" y="128"/>
                      <a:pt x="3177" y="177"/>
                    </a:cubicBezTo>
                    <a:cubicBezTo>
                      <a:pt x="2902" y="433"/>
                      <a:pt x="2599" y="811"/>
                      <a:pt x="2268" y="1311"/>
                    </a:cubicBezTo>
                    <a:cubicBezTo>
                      <a:pt x="1938" y="1811"/>
                      <a:pt x="1661" y="2336"/>
                      <a:pt x="1439" y="2886"/>
                    </a:cubicBezTo>
                    <a:cubicBezTo>
                      <a:pt x="1349" y="3106"/>
                      <a:pt x="1287" y="3238"/>
                      <a:pt x="1254" y="3282"/>
                    </a:cubicBezTo>
                    <a:cubicBezTo>
                      <a:pt x="1221" y="3328"/>
                      <a:pt x="1115" y="3351"/>
                      <a:pt x="937" y="3351"/>
                    </a:cubicBezTo>
                    <a:cubicBezTo>
                      <a:pt x="809" y="3351"/>
                      <a:pt x="732" y="3338"/>
                      <a:pt x="707" y="3312"/>
                    </a:cubicBezTo>
                    <a:cubicBezTo>
                      <a:pt x="682" y="3286"/>
                      <a:pt x="631" y="3215"/>
                      <a:pt x="555" y="3100"/>
                    </a:cubicBezTo>
                    <a:cubicBezTo>
                      <a:pt x="430" y="2907"/>
                      <a:pt x="286" y="2724"/>
                      <a:pt x="123" y="2552"/>
                    </a:cubicBezTo>
                    <a:cubicBezTo>
                      <a:pt x="41" y="2466"/>
                      <a:pt x="0" y="2400"/>
                      <a:pt x="0" y="2356"/>
                    </a:cubicBezTo>
                    <a:cubicBezTo>
                      <a:pt x="0" y="2295"/>
                      <a:pt x="45" y="2233"/>
                      <a:pt x="134" y="2170"/>
                    </a:cubicBezTo>
                    <a:cubicBezTo>
                      <a:pt x="224" y="2107"/>
                      <a:pt x="298" y="2076"/>
                      <a:pt x="358" y="2076"/>
                    </a:cubicBezTo>
                    <a:cubicBezTo>
                      <a:pt x="434" y="2076"/>
                      <a:pt x="527" y="2118"/>
                      <a:pt x="638" y="2201"/>
                    </a:cubicBezTo>
                    <a:cubicBezTo>
                      <a:pt x="749" y="2285"/>
                      <a:pt x="873" y="2444"/>
                      <a:pt x="1009" y="2678"/>
                    </a:cubicBezTo>
                    <a:close/>
                  </a:path>
                </a:pathLst>
              </a:custGeom>
              <a:solidFill>
                <a:srgbClr val="239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7" name="Freeform 11">
                <a:extLst>
                  <a:ext uri="{FF2B5EF4-FFF2-40B4-BE49-F238E27FC236}">
                    <a16:creationId xmlns:a16="http://schemas.microsoft.com/office/drawing/2014/main" id="{2ABBE6A4-2706-43DA-9F96-303A11EF171E}"/>
                  </a:ext>
                </a:extLst>
              </p:cNvPr>
              <p:cNvSpPr/>
              <p:nvPr/>
            </p:nvSpPr>
            <p:spPr bwMode="auto">
              <a:xfrm rot="20671620">
                <a:off x="7441489" y="3133875"/>
                <a:ext cx="1128781" cy="1221196"/>
              </a:xfrm>
              <a:custGeom>
                <a:avLst/>
                <a:gdLst>
                  <a:gd name="T0" fmla="*/ 3 w 11"/>
                  <a:gd name="T1" fmla="*/ 0 h 12"/>
                  <a:gd name="T2" fmla="*/ 0 w 11"/>
                  <a:gd name="T3" fmla="*/ 10 h 12"/>
                  <a:gd name="T4" fmla="*/ 8 w 11"/>
                  <a:gd name="T5" fmla="*/ 12 h 12"/>
                  <a:gd name="T6" fmla="*/ 10 w 11"/>
                  <a:gd name="T7" fmla="*/ 1 h 12"/>
                  <a:gd name="T8" fmla="*/ 3 w 1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3" y="0"/>
                    </a:moveTo>
                    <a:cubicBezTo>
                      <a:pt x="1" y="2"/>
                      <a:pt x="0" y="7"/>
                      <a:pt x="0" y="10"/>
                    </a:cubicBezTo>
                    <a:cubicBezTo>
                      <a:pt x="2" y="11"/>
                      <a:pt x="5" y="12"/>
                      <a:pt x="8" y="12"/>
                    </a:cubicBezTo>
                    <a:cubicBezTo>
                      <a:pt x="9" y="9"/>
                      <a:pt x="11" y="4"/>
                      <a:pt x="10" y="1"/>
                    </a:cubicBezTo>
                    <a:cubicBezTo>
                      <a:pt x="8" y="0"/>
                      <a:pt x="5" y="0"/>
                      <a:pt x="3" y="0"/>
                    </a:cubicBezTo>
                    <a:close/>
                  </a:path>
                </a:pathLst>
              </a:custGeom>
              <a:noFill/>
              <a:ln w="28575" cap="rnd">
                <a:solidFill>
                  <a:srgbClr val="2395CB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ECABE7B-6A08-4BE2-99A2-92A08FCD71B1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B829ADBD-70B7-4732-BB77-9C435382BBB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rgbClr val="239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536E254D-1ACC-4B89-9E06-EC9E4B715D9E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39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38C978D1-A78A-4989-8669-5A97AB1BE675}"/>
                </a:ext>
              </a:extLst>
            </p:cNvPr>
            <p:cNvSpPr txBox="1"/>
            <p:nvPr/>
          </p:nvSpPr>
          <p:spPr>
            <a:xfrm>
              <a:off x="6388798" y="2427358"/>
              <a:ext cx="338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2395C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VẬN DỤNG</a:t>
              </a:r>
              <a:endParaRPr lang="zh-CN" altLang="en-US" sz="20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34">
            <a:extLst>
              <a:ext uri="{FF2B5EF4-FFF2-40B4-BE49-F238E27FC236}">
                <a16:creationId xmlns:a16="http://schemas.microsoft.com/office/drawing/2014/main" id="{BA91634B-9124-8DBE-A957-DF1927809B0C}"/>
              </a:ext>
            </a:extLst>
          </p:cNvPr>
          <p:cNvSpPr/>
          <p:nvPr/>
        </p:nvSpPr>
        <p:spPr>
          <a:xfrm>
            <a:off x="432954" y="177678"/>
            <a:ext cx="11327245" cy="6375521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302EDCB-C80B-C89E-0654-38DB877AE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990448"/>
              </p:ext>
            </p:extLst>
          </p:nvPr>
        </p:nvGraphicFramePr>
        <p:xfrm>
          <a:off x="432954" y="1028701"/>
          <a:ext cx="11327245" cy="483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7C8A056F-39E9-4AEF-BD23-D4784C10EFB5}"/>
              </a:ext>
            </a:extLst>
          </p:cNvPr>
          <p:cNvGrpSpPr/>
          <p:nvPr/>
        </p:nvGrpSpPr>
        <p:grpSpPr>
          <a:xfrm>
            <a:off x="1150382" y="69421"/>
            <a:ext cx="5126432" cy="769404"/>
            <a:chOff x="1353547" y="1894622"/>
            <a:chExt cx="4340781" cy="769404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4D9F4037-C076-4E49-96A9-0D3A9410448B}"/>
                </a:ext>
              </a:extLst>
            </p:cNvPr>
            <p:cNvGrpSpPr/>
            <p:nvPr/>
          </p:nvGrpSpPr>
          <p:grpSpPr>
            <a:xfrm>
              <a:off x="1353547" y="2029394"/>
              <a:ext cx="4340781" cy="634632"/>
              <a:chOff x="5337083" y="1741885"/>
              <a:chExt cx="9313289" cy="1361622"/>
            </a:xfrm>
          </p:grpSpPr>
          <p:sp>
            <p:nvSpPr>
              <p:cNvPr id="41" name="iṥļidè">
                <a:extLst>
                  <a:ext uri="{FF2B5EF4-FFF2-40B4-BE49-F238E27FC236}">
                    <a16:creationId xmlns:a16="http://schemas.microsoft.com/office/drawing/2014/main" id="{1F6C2DDA-DEE2-4068-B025-005E72FDDA48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8861157" cy="100909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íśľïḋe">
                <a:extLst>
                  <a:ext uri="{FF2B5EF4-FFF2-40B4-BE49-F238E27FC236}">
                    <a16:creationId xmlns:a16="http://schemas.microsoft.com/office/drawing/2014/main" id="{341FDEB7-A544-40EA-B9D0-ECB8C272AAF8}"/>
                  </a:ext>
                </a:extLst>
              </p:cNvPr>
              <p:cNvSpPr/>
              <p:nvPr/>
            </p:nvSpPr>
            <p:spPr>
              <a:xfrm>
                <a:off x="5337083" y="1741885"/>
                <a:ext cx="1130700" cy="13616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PA-矩形 4">
              <a:extLst>
                <a:ext uri="{FF2B5EF4-FFF2-40B4-BE49-F238E27FC236}">
                  <a16:creationId xmlns:a16="http://schemas.microsoft.com/office/drawing/2014/main" id="{911716AD-05E7-4D2D-B1D2-BEAFB6EAD5F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997721" y="1894622"/>
              <a:ext cx="3507374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a)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Lựa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chọn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thơ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C9FAA34-5459-1375-C7B8-48868328E46E}"/>
              </a:ext>
            </a:extLst>
          </p:cNvPr>
          <p:cNvSpPr txBox="1"/>
          <p:nvPr/>
        </p:nvSpPr>
        <p:spPr>
          <a:xfrm>
            <a:off x="422565" y="5258973"/>
            <a:ext cx="1133417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9386100-1292-18A1-F777-F0D91AE5ECE7}"/>
              </a:ext>
            </a:extLst>
          </p:cNvPr>
          <p:cNvSpPr txBox="1"/>
          <p:nvPr/>
        </p:nvSpPr>
        <p:spPr>
          <a:xfrm>
            <a:off x="426028" y="1212794"/>
            <a:ext cx="1132724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6565" algn="l"/>
              </a:tabLs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4">
            <a:extLst>
              <a:ext uri="{FF2B5EF4-FFF2-40B4-BE49-F238E27FC236}">
                <a16:creationId xmlns:a16="http://schemas.microsoft.com/office/drawing/2014/main" id="{4C05CFA5-716B-A3C5-EAD3-6D43EF2BE16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215" y="703985"/>
            <a:ext cx="1408174" cy="14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3583198" y="1252675"/>
            <a:ext cx="7024041" cy="5250457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35348" y="2693418"/>
            <a:ext cx="4215328" cy="421532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6F29B81-9B11-92E1-1D41-B2930449D8B0}"/>
              </a:ext>
            </a:extLst>
          </p:cNvPr>
          <p:cNvSpPr txBox="1"/>
          <p:nvPr/>
        </p:nvSpPr>
        <p:spPr>
          <a:xfrm>
            <a:off x="4047219" y="200708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5520D5B-5E33-E852-D7DE-C7DCBC5379C2}"/>
              </a:ext>
            </a:extLst>
          </p:cNvPr>
          <p:cNvSpPr txBox="1"/>
          <p:nvPr/>
        </p:nvSpPr>
        <p:spPr>
          <a:xfrm>
            <a:off x="4149462" y="2705324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99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1A9DEAD1-3FB7-89B3-24CF-FE7D2B5D556D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15" name="组合 39">
              <a:extLst>
                <a:ext uri="{FF2B5EF4-FFF2-40B4-BE49-F238E27FC236}">
                  <a16:creationId xmlns:a16="http://schemas.microsoft.com/office/drawing/2014/main" id="{A67494F5-4B49-4A04-2282-3147C60E3019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17" name="iṥļidè">
                <a:extLst>
                  <a:ext uri="{FF2B5EF4-FFF2-40B4-BE49-F238E27FC236}">
                    <a16:creationId xmlns:a16="http://schemas.microsoft.com/office/drawing/2014/main" id="{5C6203E6-7BF6-733F-F640-5AEC5E05F7A9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íśľïḋe">
                <a:extLst>
                  <a:ext uri="{FF2B5EF4-FFF2-40B4-BE49-F238E27FC236}">
                    <a16:creationId xmlns:a16="http://schemas.microsoft.com/office/drawing/2014/main" id="{CEE1A9D4-2B08-55B1-0E6E-EC129301B0F9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6" name="PA-矩形 4">
              <a:extLst>
                <a:ext uri="{FF2B5EF4-FFF2-40B4-BE49-F238E27FC236}">
                  <a16:creationId xmlns:a16="http://schemas.microsoft.com/office/drawing/2014/main" id="{A8B5285F-0A74-BD11-FF27-4C08CAEFE359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63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431939" y="315309"/>
            <a:ext cx="11250309" cy="6227382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094C7D43-326B-4DC4-7FE7-3625A47F6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91088"/>
              </p:ext>
            </p:extLst>
          </p:nvPr>
        </p:nvGraphicFramePr>
        <p:xfrm>
          <a:off x="660399" y="457200"/>
          <a:ext cx="10858500" cy="594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0">
                  <a:extLst>
                    <a:ext uri="{9D8B030D-6E8A-4147-A177-3AD203B41FA5}">
                      <a16:colId xmlns:a16="http://schemas.microsoft.com/office/drawing/2014/main" val="2932303253"/>
                    </a:ext>
                  </a:extLst>
                </a:gridCol>
              </a:tblGrid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*Thông tin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426412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769253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334073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Nhan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550349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53786"/>
                  </a:ext>
                </a:extLst>
              </a:tr>
              <a:tr h="3899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18330"/>
                  </a:ext>
                </a:extLst>
              </a:tr>
              <a:tr h="155973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thơ tập trung khắc </a:t>
                      </a:r>
                      <a:r>
                        <a:rPr lang="vi-VN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những hình tượng nào? Hình tượng thiên nhiên/ con người hiện lên với những đặc điểm gì?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đó, tác giả thể hiện những cảm xúc, tâm trạng nào? 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70184"/>
                  </a:ext>
                </a:extLst>
              </a:tr>
              <a:tr h="194966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vi-VN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niêm, luật bằng trắc, vần, nhịp, đối,...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561" marR="675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2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5" name="图片 2">
            <a:extLst>
              <a:ext uri="{FF2B5EF4-FFF2-40B4-BE49-F238E27FC236}">
                <a16:creationId xmlns:a16="http://schemas.microsoft.com/office/drawing/2014/main" id="{20CA50A3-5563-E877-3C1A-689A9ADF6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10" y="1830880"/>
            <a:ext cx="1395431" cy="985451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AB9C7C8-83CF-CA27-DC55-942A2034EAE6}"/>
              </a:ext>
            </a:extLst>
          </p:cNvPr>
          <p:cNvSpPr txBox="1"/>
          <p:nvPr/>
        </p:nvSpPr>
        <p:spPr>
          <a:xfrm>
            <a:off x="1769861" y="1728445"/>
            <a:ext cx="93763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8" name="图片 2">
            <a:extLst>
              <a:ext uri="{FF2B5EF4-FFF2-40B4-BE49-F238E27FC236}">
                <a16:creationId xmlns:a16="http://schemas.microsoft.com/office/drawing/2014/main" id="{D7BB588F-F7CF-3715-8AEC-6FA146F0B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310" y="3429000"/>
            <a:ext cx="1550317" cy="1094832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D2CBC02A-2556-0529-3D1C-FCFA8EF2109D}"/>
              </a:ext>
            </a:extLst>
          </p:cNvPr>
          <p:cNvSpPr txBox="1"/>
          <p:nvPr/>
        </p:nvSpPr>
        <p:spPr>
          <a:xfrm>
            <a:off x="1774490" y="3138691"/>
            <a:ext cx="97444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ý),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dọc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C9E48A0-C8A2-0290-A057-FB97C9B2E7C2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3" name="组合 39">
              <a:extLst>
                <a:ext uri="{FF2B5EF4-FFF2-40B4-BE49-F238E27FC236}">
                  <a16:creationId xmlns:a16="http://schemas.microsoft.com/office/drawing/2014/main" id="{85D8BC40-4774-9B61-5DC5-67E1850F4F37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5" name="iṥļidè">
                <a:extLst>
                  <a:ext uri="{FF2B5EF4-FFF2-40B4-BE49-F238E27FC236}">
                    <a16:creationId xmlns:a16="http://schemas.microsoft.com/office/drawing/2014/main" id="{8C088D8E-CAD5-B434-5308-4CCA2AF8E90E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íśľïḋe">
                <a:extLst>
                  <a:ext uri="{FF2B5EF4-FFF2-40B4-BE49-F238E27FC236}">
                    <a16:creationId xmlns:a16="http://schemas.microsoft.com/office/drawing/2014/main" id="{0720CFD5-E7A0-1091-2FE0-95D877862722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" name="PA-矩形 4">
              <a:extLst>
                <a:ext uri="{FF2B5EF4-FFF2-40B4-BE49-F238E27FC236}">
                  <a16:creationId xmlns:a16="http://schemas.microsoft.com/office/drawing/2014/main" id="{994DF0D6-9349-1931-A3E8-5F21990AE2A1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5" name="图片 2">
            <a:extLst>
              <a:ext uri="{FF2B5EF4-FFF2-40B4-BE49-F238E27FC236}">
                <a16:creationId xmlns:a16="http://schemas.microsoft.com/office/drawing/2014/main" id="{20CA50A3-5563-E877-3C1A-689A9ADF6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826" y="1088934"/>
            <a:ext cx="1687723" cy="1191868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EAB9C7C8-83CF-CA27-DC55-942A2034EAE6}"/>
              </a:ext>
            </a:extLst>
          </p:cNvPr>
          <p:cNvSpPr txBox="1"/>
          <p:nvPr/>
        </p:nvSpPr>
        <p:spPr>
          <a:xfrm>
            <a:off x="1773692" y="1230067"/>
            <a:ext cx="937634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dung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nổi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bật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 tượng thiên nhiên, hình tượng con người; những cảm xúc, tâm trạng của nhà thơ; chủ đề của bài thơ;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thuật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yếu tố thi luật của thể thơ, từ ngữ, hình ảnh, nghệ thuật tả cảnh ngụ tình, các biện pháp tu từ,…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8D25255B-4BB8-1423-8F6D-B709A6E49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242" y="5031999"/>
            <a:ext cx="1687723" cy="119186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9603C2B-B5E3-46BD-4EA8-4D333A443142}"/>
              </a:ext>
            </a:extLst>
          </p:cNvPr>
          <p:cNvSpPr txBox="1"/>
          <p:nvPr/>
        </p:nvSpPr>
        <p:spPr>
          <a:xfrm>
            <a:off x="1868707" y="5158482"/>
            <a:ext cx="96496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FE994E40-632B-50F1-677A-F88055DD80CD}"/>
              </a:ext>
            </a:extLst>
          </p:cNvPr>
          <p:cNvGrpSpPr/>
          <p:nvPr/>
        </p:nvGrpSpPr>
        <p:grpSpPr>
          <a:xfrm>
            <a:off x="691124" y="586974"/>
            <a:ext cx="3356092" cy="693980"/>
            <a:chOff x="1421540" y="1916171"/>
            <a:chExt cx="3392502" cy="693980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CDED5DEA-6778-1923-31EC-18ADB6341FCA}"/>
                </a:ext>
              </a:extLst>
            </p:cNvPr>
            <p:cNvGrpSpPr/>
            <p:nvPr/>
          </p:nvGrpSpPr>
          <p:grpSpPr>
            <a:xfrm>
              <a:off x="1421540" y="2043650"/>
              <a:ext cx="3392502" cy="566501"/>
              <a:chOff x="5482966" y="1772473"/>
              <a:chExt cx="7278728" cy="1215445"/>
            </a:xfrm>
          </p:grpSpPr>
          <p:sp>
            <p:nvSpPr>
              <p:cNvPr id="8" name="iṥļidè">
                <a:extLst>
                  <a:ext uri="{FF2B5EF4-FFF2-40B4-BE49-F238E27FC236}">
                    <a16:creationId xmlns:a16="http://schemas.microsoft.com/office/drawing/2014/main" id="{89603311-EF6C-9217-9B14-D4FD2FE1F27D}"/>
                  </a:ext>
                </a:extLst>
              </p:cNvPr>
              <p:cNvSpPr/>
              <p:nvPr/>
            </p:nvSpPr>
            <p:spPr>
              <a:xfrm>
                <a:off x="5789215" y="1918151"/>
                <a:ext cx="6972479" cy="97578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íśľïḋe">
                <a:extLst>
                  <a:ext uri="{FF2B5EF4-FFF2-40B4-BE49-F238E27FC236}">
                    <a16:creationId xmlns:a16="http://schemas.microsoft.com/office/drawing/2014/main" id="{08232FBF-4A82-141C-6BE1-3E9FC27DCF79}"/>
                  </a:ext>
                </a:extLst>
              </p:cNvPr>
              <p:cNvSpPr/>
              <p:nvPr/>
            </p:nvSpPr>
            <p:spPr>
              <a:xfrm>
                <a:off x="5482966" y="1772473"/>
                <a:ext cx="1332695" cy="12154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" name="PA-矩形 4">
              <a:extLst>
                <a:ext uri="{FF2B5EF4-FFF2-40B4-BE49-F238E27FC236}">
                  <a16:creationId xmlns:a16="http://schemas.microsoft.com/office/drawing/2014/main" id="{C1B3A789-D7F9-DE6A-E7FA-B7D3A6E13185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37442" y="1916171"/>
              <a:ext cx="2303435" cy="650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b)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Tìm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+mn-lt"/>
                </a:rPr>
                <a:t> ý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0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2338562B-A01B-DE44-01F1-2758BFC730B3}"/>
              </a:ext>
            </a:extLst>
          </p:cNvPr>
          <p:cNvGrpSpPr/>
          <p:nvPr/>
        </p:nvGrpSpPr>
        <p:grpSpPr>
          <a:xfrm>
            <a:off x="2717687" y="1028700"/>
            <a:ext cx="3233407" cy="2170994"/>
            <a:chOff x="730808" y="1664484"/>
            <a:chExt cx="2428710" cy="182528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B1ABFE-3123-05D6-16FF-1E961DC7A490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461EC41-5917-B1D4-E250-A3FF40F1631E}"/>
                </a:ext>
              </a:extLst>
            </p:cNvPr>
            <p:cNvSpPr txBox="1"/>
            <p:nvPr/>
          </p:nvSpPr>
          <p:spPr>
            <a:xfrm>
              <a:off x="1299612" y="2338874"/>
              <a:ext cx="151464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399415" algn="l"/>
                </a:tabLst>
              </a:pPr>
              <a:r>
                <a:rPr lang="en-US" sz="32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9CBE79D-4436-15F9-5826-63508B6426A2}"/>
              </a:ext>
            </a:extLst>
          </p:cNvPr>
          <p:cNvSpPr txBox="1"/>
          <p:nvPr/>
        </p:nvSpPr>
        <p:spPr>
          <a:xfrm>
            <a:off x="5259849" y="2819317"/>
            <a:ext cx="5951954" cy="153233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marR="9144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9144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39">
            <a:extLst>
              <a:ext uri="{FF2B5EF4-FFF2-40B4-BE49-F238E27FC236}">
                <a16:creationId xmlns:a16="http://schemas.microsoft.com/office/drawing/2014/main" id="{30038ED1-6A0A-2455-A390-B54BC5362AD2}"/>
              </a:ext>
            </a:extLst>
          </p:cNvPr>
          <p:cNvGrpSpPr/>
          <p:nvPr/>
        </p:nvGrpSpPr>
        <p:grpSpPr>
          <a:xfrm>
            <a:off x="780611" y="634186"/>
            <a:ext cx="3401645" cy="623152"/>
            <a:chOff x="5093282" y="1869949"/>
            <a:chExt cx="7377518" cy="1336990"/>
          </a:xfrm>
        </p:grpSpPr>
        <p:sp>
          <p:nvSpPr>
            <p:cNvPr id="24" name="iṥļidè">
              <a:extLst>
                <a:ext uri="{FF2B5EF4-FFF2-40B4-BE49-F238E27FC236}">
                  <a16:creationId xmlns:a16="http://schemas.microsoft.com/office/drawing/2014/main" id="{2277C086-5877-C095-A3EB-6F3EE164346B}"/>
                </a:ext>
              </a:extLst>
            </p:cNvPr>
            <p:cNvSpPr/>
            <p:nvPr/>
          </p:nvSpPr>
          <p:spPr>
            <a:xfrm>
              <a:off x="5789216" y="1918150"/>
              <a:ext cx="6681584" cy="121544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íśľïḋe">
              <a:extLst>
                <a:ext uri="{FF2B5EF4-FFF2-40B4-BE49-F238E27FC236}">
                  <a16:creationId xmlns:a16="http://schemas.microsoft.com/office/drawing/2014/main" id="{9AAF832F-50DC-057E-ACAA-D47AB49CEF36}"/>
                </a:ext>
              </a:extLst>
            </p:cNvPr>
            <p:cNvSpPr/>
            <p:nvPr/>
          </p:nvSpPr>
          <p:spPr>
            <a:xfrm>
              <a:off x="5093282" y="1869949"/>
              <a:ext cx="1249982" cy="13369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PA-矩形 4">
            <a:extLst>
              <a:ext uri="{FF2B5EF4-FFF2-40B4-BE49-F238E27FC236}">
                <a16:creationId xmlns:a16="http://schemas.microsoft.com/office/drawing/2014/main" id="{355088AE-8A1B-49A6-DDBA-BAB1DB70ACD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87946" y="485208"/>
            <a:ext cx="2259484" cy="65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c)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dàn</a:t>
            </a:r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ý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2DD9E987-A7EC-CC05-10CC-4EF3659059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7" y="2765195"/>
            <a:ext cx="4865662" cy="36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141721" y="147098"/>
            <a:ext cx="11902966" cy="6333725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2338562B-A01B-DE44-01F1-2758BFC730B3}"/>
              </a:ext>
            </a:extLst>
          </p:cNvPr>
          <p:cNvGrpSpPr/>
          <p:nvPr/>
        </p:nvGrpSpPr>
        <p:grpSpPr>
          <a:xfrm>
            <a:off x="141721" y="147098"/>
            <a:ext cx="2488073" cy="1825284"/>
            <a:chOff x="730808" y="1664484"/>
            <a:chExt cx="2488073" cy="182528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FB1ABFE-3123-05D6-16FF-1E961DC7A490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461EC41-5917-B1D4-E250-A3FF40F1631E}"/>
                </a:ext>
              </a:extLst>
            </p:cNvPr>
            <p:cNvSpPr txBox="1"/>
            <p:nvPr/>
          </p:nvSpPr>
          <p:spPr>
            <a:xfrm>
              <a:off x="1187839" y="2315516"/>
              <a:ext cx="203104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tabLst>
                  <a:tab pos="399415" algn="l"/>
                </a:tabLst>
              </a:pPr>
              <a:r>
                <a:rPr lang="en-US" sz="28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9CBE79D-4436-15F9-5826-63508B6426A2}"/>
              </a:ext>
            </a:extLst>
          </p:cNvPr>
          <p:cNvSpPr txBox="1"/>
          <p:nvPr/>
        </p:nvSpPr>
        <p:spPr>
          <a:xfrm>
            <a:off x="2808693" y="601907"/>
            <a:ext cx="8257097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R="91440" algn="ctr">
              <a:tabLst>
                <a:tab pos="385445" algn="l"/>
              </a:tabLst>
            </a:pP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200" b="1" dirty="0">
              <a:solidFill>
                <a:srgbClr val="2395C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FB8F5F-49B9-46DB-488D-91AD0D2CE867}"/>
              </a:ext>
            </a:extLst>
          </p:cNvPr>
          <p:cNvGrpSpPr/>
          <p:nvPr/>
        </p:nvGrpSpPr>
        <p:grpSpPr>
          <a:xfrm>
            <a:off x="3624267" y="1834466"/>
            <a:ext cx="6509377" cy="4126760"/>
            <a:chOff x="4049173" y="2008007"/>
            <a:chExt cx="4539001" cy="34582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ED21BE-1313-8467-8323-D10C95E270BD}"/>
                </a:ext>
              </a:extLst>
            </p:cNvPr>
            <p:cNvSpPr/>
            <p:nvPr/>
          </p:nvSpPr>
          <p:spPr>
            <a:xfrm>
              <a:off x="5034288" y="2008007"/>
              <a:ext cx="2503127" cy="180158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33751" tIns="438047" rIns="333750" bIns="938673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200" b="1" kern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33F53B5-6048-0815-248E-6F7F4E6300C8}"/>
                </a:ext>
              </a:extLst>
            </p:cNvPr>
            <p:cNvSpPr/>
            <p:nvPr/>
          </p:nvSpPr>
          <p:spPr>
            <a:xfrm>
              <a:off x="6085047" y="3254007"/>
              <a:ext cx="2503127" cy="212199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fillRef>
            <a:effectRef idx="0">
              <a:schemeClr val="accent4">
                <a:alpha val="50000"/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65540" tIns="646641" rIns="235711" bIns="47976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 tích cảm xúc, tâm trạng của nhà thơ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4B6CEC-17C3-1989-8653-73A0C5826556}"/>
                </a:ext>
              </a:extLst>
            </p:cNvPr>
            <p:cNvSpPr/>
            <p:nvPr/>
          </p:nvSpPr>
          <p:spPr>
            <a:xfrm>
              <a:off x="4049173" y="3344222"/>
              <a:ext cx="2503127" cy="2121999"/>
            </a:xfrm>
            <a:custGeom>
              <a:avLst/>
              <a:gdLst>
                <a:gd name="connsiteX0" fmla="*/ 0 w 2503127"/>
                <a:gd name="connsiteY0" fmla="*/ 1251564 h 2503127"/>
                <a:gd name="connsiteX1" fmla="*/ 1251564 w 2503127"/>
                <a:gd name="connsiteY1" fmla="*/ 0 h 2503127"/>
                <a:gd name="connsiteX2" fmla="*/ 2503128 w 2503127"/>
                <a:gd name="connsiteY2" fmla="*/ 1251564 h 2503127"/>
                <a:gd name="connsiteX3" fmla="*/ 1251564 w 2503127"/>
                <a:gd name="connsiteY3" fmla="*/ 2503128 h 2503127"/>
                <a:gd name="connsiteX4" fmla="*/ 0 w 2503127"/>
                <a:gd name="connsiteY4" fmla="*/ 1251564 h 250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127" h="2503127">
                  <a:moveTo>
                    <a:pt x="0" y="1251564"/>
                  </a:moveTo>
                  <a:cubicBezTo>
                    <a:pt x="0" y="560344"/>
                    <a:pt x="560344" y="0"/>
                    <a:pt x="1251564" y="0"/>
                  </a:cubicBezTo>
                  <a:cubicBezTo>
                    <a:pt x="1942784" y="0"/>
                    <a:pt x="2503128" y="560344"/>
                    <a:pt x="2503128" y="1251564"/>
                  </a:cubicBezTo>
                  <a:cubicBezTo>
                    <a:pt x="2503128" y="1942784"/>
                    <a:pt x="1942784" y="2503128"/>
                    <a:pt x="1251564" y="2503128"/>
                  </a:cubicBezTo>
                  <a:cubicBezTo>
                    <a:pt x="560344" y="2503128"/>
                    <a:pt x="0" y="1942784"/>
                    <a:pt x="0" y="125156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fillRef>
            <a:effectRef idx="0">
              <a:schemeClr val="accent4">
                <a:alpha val="50000"/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35712" tIns="646641" rIns="765539" bIns="479766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quát chủ đề của bài thơ</a:t>
              </a:r>
            </a:p>
          </p:txBody>
        </p:sp>
      </p:grpSp>
      <p:sp>
        <p:nvSpPr>
          <p:cNvPr id="37" name="Freeform 19">
            <a:extLst>
              <a:ext uri="{FF2B5EF4-FFF2-40B4-BE49-F238E27FC236}">
                <a16:creationId xmlns:a16="http://schemas.microsoft.com/office/drawing/2014/main" id="{68296379-623E-5869-EC70-893233F70F7E}"/>
              </a:ext>
            </a:extLst>
          </p:cNvPr>
          <p:cNvSpPr/>
          <p:nvPr/>
        </p:nvSpPr>
        <p:spPr>
          <a:xfrm>
            <a:off x="660400" y="2149369"/>
            <a:ext cx="2688940" cy="2402749"/>
          </a:xfrm>
          <a:custGeom>
            <a:avLst/>
            <a:gdLst/>
            <a:ahLst/>
            <a:cxnLst/>
            <a:rect l="l" t="t" r="r" b="b"/>
            <a:pathLst>
              <a:path w="3285539" h="2268852">
                <a:moveTo>
                  <a:pt x="0" y="0"/>
                </a:moveTo>
                <a:lnTo>
                  <a:pt x="3285539" y="0"/>
                </a:lnTo>
                <a:lnTo>
                  <a:pt x="3285539" y="2268853"/>
                </a:lnTo>
                <a:lnTo>
                  <a:pt x="0" y="2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0" r="-1630"/>
            </a:stretch>
          </a:blipFill>
        </p:spPr>
      </p:sp>
    </p:spTree>
    <p:extLst>
      <p:ext uri="{BB962C8B-B14F-4D97-AF65-F5344CB8AC3E}">
        <p14:creationId xmlns:p14="http://schemas.microsoft.com/office/powerpoint/2010/main" val="36722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141721" y="147098"/>
            <a:ext cx="11902966" cy="6333725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28C5B22-7AEB-72A4-30AA-EBD675297D9D}"/>
              </a:ext>
            </a:extLst>
          </p:cNvPr>
          <p:cNvSpPr txBox="1"/>
          <p:nvPr/>
        </p:nvSpPr>
        <p:spPr>
          <a:xfrm>
            <a:off x="2102582" y="478707"/>
            <a:ext cx="8464506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914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544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395CB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395C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35961-9DB6-3297-BECE-F71556F9865C}"/>
              </a:ext>
            </a:extLst>
          </p:cNvPr>
          <p:cNvGrpSpPr/>
          <p:nvPr/>
        </p:nvGrpSpPr>
        <p:grpSpPr>
          <a:xfrm>
            <a:off x="1186830" y="960615"/>
            <a:ext cx="9805640" cy="3653995"/>
            <a:chOff x="1291146" y="2079424"/>
            <a:chExt cx="9805640" cy="2181200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65F1A6B6-B856-AF7B-829C-AAE88CF30C0B}"/>
                </a:ext>
              </a:extLst>
            </p:cNvPr>
            <p:cNvSpPr/>
            <p:nvPr/>
          </p:nvSpPr>
          <p:spPr>
            <a:xfrm>
              <a:off x="2058843" y="2079424"/>
              <a:ext cx="9037943" cy="21812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5D49FE4-21FB-C9C4-D8BD-E3E5520641B5}"/>
                </a:ext>
              </a:extLst>
            </p:cNvPr>
            <p:cNvSpPr/>
            <p:nvPr/>
          </p:nvSpPr>
          <p:spPr>
            <a:xfrm>
              <a:off x="1291146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cú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kern="1200" baseline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200" b="1" i="0" kern="1200" baseline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E3929-A8E7-F994-5352-3B2D0A3EEF75}"/>
                </a:ext>
              </a:extLst>
            </p:cNvPr>
            <p:cNvSpPr/>
            <p:nvPr/>
          </p:nvSpPr>
          <p:spPr>
            <a:xfrm>
              <a:off x="4546108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nét đặc sắc trong nghệ thuật tả cảnh, tả tình</a:t>
              </a:r>
              <a:endPara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2690E2-7BE8-88ED-8A7F-FA543CF58CC1}"/>
                </a:ext>
              </a:extLst>
            </p:cNvPr>
            <p:cNvSpPr/>
            <p:nvPr/>
          </p:nvSpPr>
          <p:spPr>
            <a:xfrm>
              <a:off x="7801070" y="2487324"/>
              <a:ext cx="3099784" cy="1358451"/>
            </a:xfrm>
            <a:custGeom>
              <a:avLst/>
              <a:gdLst>
                <a:gd name="connsiteX0" fmla="*/ 0 w 3099784"/>
                <a:gd name="connsiteY0" fmla="*/ 171226 h 1027338"/>
                <a:gd name="connsiteX1" fmla="*/ 171226 w 3099784"/>
                <a:gd name="connsiteY1" fmla="*/ 0 h 1027338"/>
                <a:gd name="connsiteX2" fmla="*/ 2928558 w 3099784"/>
                <a:gd name="connsiteY2" fmla="*/ 0 h 1027338"/>
                <a:gd name="connsiteX3" fmla="*/ 3099784 w 3099784"/>
                <a:gd name="connsiteY3" fmla="*/ 171226 h 1027338"/>
                <a:gd name="connsiteX4" fmla="*/ 3099784 w 3099784"/>
                <a:gd name="connsiteY4" fmla="*/ 856112 h 1027338"/>
                <a:gd name="connsiteX5" fmla="*/ 2928558 w 3099784"/>
                <a:gd name="connsiteY5" fmla="*/ 1027338 h 1027338"/>
                <a:gd name="connsiteX6" fmla="*/ 171226 w 3099784"/>
                <a:gd name="connsiteY6" fmla="*/ 1027338 h 1027338"/>
                <a:gd name="connsiteX7" fmla="*/ 0 w 3099784"/>
                <a:gd name="connsiteY7" fmla="*/ 856112 h 1027338"/>
                <a:gd name="connsiteX8" fmla="*/ 0 w 3099784"/>
                <a:gd name="connsiteY8" fmla="*/ 171226 h 102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784" h="1027338">
                  <a:moveTo>
                    <a:pt x="0" y="171226"/>
                  </a:moveTo>
                  <a:cubicBezTo>
                    <a:pt x="0" y="76660"/>
                    <a:pt x="76660" y="0"/>
                    <a:pt x="171226" y="0"/>
                  </a:cubicBezTo>
                  <a:lnTo>
                    <a:pt x="2928558" y="0"/>
                  </a:lnTo>
                  <a:cubicBezTo>
                    <a:pt x="3023124" y="0"/>
                    <a:pt x="3099784" y="76660"/>
                    <a:pt x="3099784" y="171226"/>
                  </a:cubicBezTo>
                  <a:lnTo>
                    <a:pt x="3099784" y="856112"/>
                  </a:lnTo>
                  <a:cubicBezTo>
                    <a:pt x="3099784" y="950678"/>
                    <a:pt x="3023124" y="1027338"/>
                    <a:pt x="2928558" y="1027338"/>
                  </a:cubicBezTo>
                  <a:lnTo>
                    <a:pt x="171226" y="1027338"/>
                  </a:lnTo>
                  <a:cubicBezTo>
                    <a:pt x="76660" y="1027338"/>
                    <a:pt x="0" y="950678"/>
                    <a:pt x="0" y="856112"/>
                  </a:cubicBezTo>
                  <a:lnTo>
                    <a:pt x="0" y="1712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301" tIns="107301" rIns="107301" bIns="107301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i="0" kern="1200" baseline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 thuật sử dụng ngôn ngữ</a:t>
              </a:r>
              <a:endPara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F12855F7-3881-D430-688A-5CC79EC571D4}"/>
              </a:ext>
            </a:extLst>
          </p:cNvPr>
          <p:cNvGrpSpPr/>
          <p:nvPr/>
        </p:nvGrpSpPr>
        <p:grpSpPr>
          <a:xfrm>
            <a:off x="141721" y="3790801"/>
            <a:ext cx="2428710" cy="1825284"/>
            <a:chOff x="730808" y="1664484"/>
            <a:chExt cx="2428710" cy="1825284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34BA2D7-938F-500E-CC5F-6F714F8FAAAA}"/>
                </a:ext>
              </a:extLst>
            </p:cNvPr>
            <p:cNvSpPr/>
            <p:nvPr/>
          </p:nvSpPr>
          <p:spPr>
            <a:xfrm>
              <a:off x="730808" y="1664484"/>
              <a:ext cx="2428710" cy="1825284"/>
            </a:xfrm>
            <a:custGeom>
              <a:avLst/>
              <a:gdLst/>
              <a:ahLst/>
              <a:cxnLst/>
              <a:rect l="l" t="t" r="r" b="b"/>
              <a:pathLst>
                <a:path w="6118662" h="4114800">
                  <a:moveTo>
                    <a:pt x="0" y="0"/>
                  </a:moveTo>
                  <a:lnTo>
                    <a:pt x="6118662" y="0"/>
                  </a:lnTo>
                  <a:lnTo>
                    <a:pt x="611866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E80F668-BCAE-BD86-4039-01510EB590A4}"/>
                </a:ext>
              </a:extLst>
            </p:cNvPr>
            <p:cNvSpPr txBox="1"/>
            <p:nvPr/>
          </p:nvSpPr>
          <p:spPr>
            <a:xfrm>
              <a:off x="1280827" y="2315516"/>
              <a:ext cx="151464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99415" algn="l"/>
                </a:tabLst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rPr>
                <a:t>bài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B2C36F28-3885-5E6C-6475-8E0C5EA693EB}"/>
              </a:ext>
            </a:extLst>
          </p:cNvPr>
          <p:cNvSpPr txBox="1"/>
          <p:nvPr/>
        </p:nvSpPr>
        <p:spPr>
          <a:xfrm>
            <a:off x="2614063" y="5464464"/>
            <a:ext cx="7441544" cy="6469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Khẳng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id="{68296379-623E-5869-EC70-893233F70F7E}"/>
              </a:ext>
            </a:extLst>
          </p:cNvPr>
          <p:cNvSpPr/>
          <p:nvPr/>
        </p:nvSpPr>
        <p:spPr>
          <a:xfrm>
            <a:off x="9926170" y="4696770"/>
            <a:ext cx="2428710" cy="1797749"/>
          </a:xfrm>
          <a:custGeom>
            <a:avLst/>
            <a:gdLst/>
            <a:ahLst/>
            <a:cxnLst/>
            <a:rect l="l" t="t" r="r" b="b"/>
            <a:pathLst>
              <a:path w="3285539" h="2268852">
                <a:moveTo>
                  <a:pt x="0" y="0"/>
                </a:moveTo>
                <a:lnTo>
                  <a:pt x="3285539" y="0"/>
                </a:lnTo>
                <a:lnTo>
                  <a:pt x="3285539" y="2268853"/>
                </a:lnTo>
                <a:lnTo>
                  <a:pt x="0" y="2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630" r="-1630"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25681-07B7-F430-3A50-369E12346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713" y="5436071"/>
            <a:ext cx="819359" cy="6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7708"/>
                <a:ext cx="1162231" cy="6888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组 41">
            <a:extLst>
              <a:ext uri="{FF2B5EF4-FFF2-40B4-BE49-F238E27FC236}">
                <a16:creationId xmlns:a16="http://schemas.microsoft.com/office/drawing/2014/main" id="{81188B2F-184F-626A-C125-10DBD94B51DC}"/>
              </a:ext>
            </a:extLst>
          </p:cNvPr>
          <p:cNvGrpSpPr/>
          <p:nvPr/>
        </p:nvGrpSpPr>
        <p:grpSpPr>
          <a:xfrm>
            <a:off x="2648607" y="1752774"/>
            <a:ext cx="8949000" cy="4736663"/>
            <a:chOff x="1153216" y="1028699"/>
            <a:chExt cx="7989726" cy="5146675"/>
          </a:xfrm>
        </p:grpSpPr>
        <p:sp>
          <p:nvSpPr>
            <p:cNvPr id="20" name="îṡḷiďê">
              <a:extLst>
                <a:ext uri="{FF2B5EF4-FFF2-40B4-BE49-F238E27FC236}">
                  <a16:creationId xmlns:a16="http://schemas.microsoft.com/office/drawing/2014/main" id="{562D86A4-48C6-4051-A1ED-1CD2740CC0E3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šļîḓé">
              <a:extLst>
                <a:ext uri="{FF2B5EF4-FFF2-40B4-BE49-F238E27FC236}">
                  <a16:creationId xmlns:a16="http://schemas.microsoft.com/office/drawing/2014/main" id="{E224DA55-5724-A1C5-84CA-A78F88D41F05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íṣlîḋê">
              <a:extLst>
                <a:ext uri="{FF2B5EF4-FFF2-40B4-BE49-F238E27FC236}">
                  <a16:creationId xmlns:a16="http://schemas.microsoft.com/office/drawing/2014/main" id="{016FFDD0-B231-18AD-0695-13DDE5D552D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FCCC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îSlïḓê">
              <a:extLst>
                <a:ext uri="{FF2B5EF4-FFF2-40B4-BE49-F238E27FC236}">
                  <a16:creationId xmlns:a16="http://schemas.microsoft.com/office/drawing/2014/main" id="{99DB18CB-3775-13ED-76A3-7D069F5D9224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FCCC46"/>
            </a:solidFill>
            <a:ln>
              <a:solidFill>
                <a:srgbClr val="FCCC46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pic>
        <p:nvPicPr>
          <p:cNvPr id="29" name="图片 17">
            <a:extLst>
              <a:ext uri="{FF2B5EF4-FFF2-40B4-BE49-F238E27FC236}">
                <a16:creationId xmlns:a16="http://schemas.microsoft.com/office/drawing/2014/main" id="{56B7F9FF-3A7C-4B28-5E1B-4BE23B5BA4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60783" y="2679210"/>
            <a:ext cx="4215328" cy="421532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3BD9DF-1CC0-9B58-744E-A61BC3C88397}"/>
              </a:ext>
            </a:extLst>
          </p:cNvPr>
          <p:cNvSpPr txBox="1"/>
          <p:nvPr/>
        </p:nvSpPr>
        <p:spPr>
          <a:xfrm>
            <a:off x="3121916" y="2473725"/>
            <a:ext cx="83691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 dõi SGK/ Tr.51 và trả lời câu hỏi: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viết triển khai đầy đủ các ý trong dàn ý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cần viết từng phần như thế nào?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2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2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2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2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31625" y="1926206"/>
                <a:ext cx="1155608" cy="839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3DCF0EF-6903-DE83-ECE5-E2BE3A6A41F0}"/>
              </a:ext>
            </a:extLst>
          </p:cNvPr>
          <p:cNvSpPr txBox="1"/>
          <p:nvPr/>
        </p:nvSpPr>
        <p:spPr>
          <a:xfrm>
            <a:off x="534899" y="1403903"/>
            <a:ext cx="108209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kĩ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146CEE68-E54D-DAEF-FB7F-A557D19D838C}"/>
              </a:ext>
            </a:extLst>
          </p:cNvPr>
          <p:cNvSpPr/>
          <p:nvPr/>
        </p:nvSpPr>
        <p:spPr>
          <a:xfrm>
            <a:off x="9963807" y="4918841"/>
            <a:ext cx="1795238" cy="1815952"/>
          </a:xfrm>
          <a:custGeom>
            <a:avLst/>
            <a:gdLst/>
            <a:ahLst/>
            <a:cxnLst/>
            <a:rect l="l" t="t" r="r" b="b"/>
            <a:pathLst>
              <a:path w="3045545" h="2900882">
                <a:moveTo>
                  <a:pt x="0" y="0"/>
                </a:moveTo>
                <a:lnTo>
                  <a:pt x="3045545" y="0"/>
                </a:lnTo>
                <a:lnTo>
                  <a:pt x="3045545" y="2900882"/>
                </a:lnTo>
                <a:lnTo>
                  <a:pt x="0" y="290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207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BE9A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516956" y="3082116"/>
            <a:ext cx="7158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cs typeface="+mn-ea"/>
                <a:sym typeface="+mn-lt"/>
              </a:rPr>
              <a:t>KHỞI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cs typeface="+mn-ea"/>
                <a:sym typeface="+mn-lt"/>
              </a:rPr>
              <a:t>ĐỘNG</a:t>
            </a:r>
            <a:endParaRPr lang="zh-CN" altLang="en-US" sz="80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2395CB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84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7640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" name="组合 2">
            <a:extLst>
              <a:ext uri="{FF2B5EF4-FFF2-40B4-BE49-F238E27FC236}">
                <a16:creationId xmlns:a16="http://schemas.microsoft.com/office/drawing/2014/main" id="{D0C3B861-A45D-D11C-2D52-4189AF3A2463}"/>
              </a:ext>
            </a:extLst>
          </p:cNvPr>
          <p:cNvGrpSpPr/>
          <p:nvPr/>
        </p:nvGrpSpPr>
        <p:grpSpPr>
          <a:xfrm>
            <a:off x="432955" y="518348"/>
            <a:ext cx="8629326" cy="986644"/>
            <a:chOff x="1185667" y="1925703"/>
            <a:chExt cx="7827446" cy="986644"/>
          </a:xfrm>
        </p:grpSpPr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FE36A9F6-1A95-0AB3-FEA6-5897088722B0}"/>
                </a:ext>
              </a:extLst>
            </p:cNvPr>
            <p:cNvGrpSpPr/>
            <p:nvPr/>
          </p:nvGrpSpPr>
          <p:grpSpPr>
            <a:xfrm>
              <a:off x="1185667" y="1927282"/>
              <a:ext cx="7827446" cy="985065"/>
              <a:chOff x="496676" y="1248859"/>
              <a:chExt cx="7827446" cy="985065"/>
            </a:xfrm>
          </p:grpSpPr>
          <p:grpSp>
            <p:nvGrpSpPr>
              <p:cNvPr id="8" name="组合 40">
                <a:extLst>
                  <a:ext uri="{FF2B5EF4-FFF2-40B4-BE49-F238E27FC236}">
                    <a16:creationId xmlns:a16="http://schemas.microsoft.com/office/drawing/2014/main" id="{5F846905-4BE0-3181-068C-66F148B1C6CE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7827446" cy="985065"/>
                <a:chOff x="534776" y="953584"/>
                <a:chExt cx="7827446" cy="985065"/>
              </a:xfrm>
            </p:grpSpPr>
            <p:sp>
              <p:nvSpPr>
                <p:cNvPr id="10" name="文本框 42">
                  <a:extLst>
                    <a:ext uri="{FF2B5EF4-FFF2-40B4-BE49-F238E27FC236}">
                      <a16:creationId xmlns:a16="http://schemas.microsoft.com/office/drawing/2014/main" id="{7BEA50E5-CF19-43E7-4BC6-17C53D72AC1E}"/>
                    </a:ext>
                  </a:extLst>
                </p:cNvPr>
                <p:cNvSpPr txBox="1"/>
                <p:nvPr/>
              </p:nvSpPr>
              <p:spPr>
                <a:xfrm>
                  <a:off x="1521128" y="1078435"/>
                  <a:ext cx="684109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Viết</a:t>
                  </a:r>
                  <a:r>
                    <a:rPr lang="en-US" altLang="zh-CN" sz="3000" b="1" dirty="0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FCCC46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FCCC4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11" name="组合 43">
                  <a:extLst>
                    <a:ext uri="{FF2B5EF4-FFF2-40B4-BE49-F238E27FC236}">
                      <a16:creationId xmlns:a16="http://schemas.microsoft.com/office/drawing/2014/main" id="{2BB7EB85-D222-7436-0AC1-DEC05B50C9DE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12" name="Oval 50">
                    <a:extLst>
                      <a:ext uri="{FF2B5EF4-FFF2-40B4-BE49-F238E27FC236}">
                        <a16:creationId xmlns:a16="http://schemas.microsoft.com/office/drawing/2014/main" id="{42D0DA57-1551-8532-B77E-B7847F39E6D1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FCCC46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Oval 26">
                    <a:extLst>
                      <a:ext uri="{FF2B5EF4-FFF2-40B4-BE49-F238E27FC236}">
                        <a16:creationId xmlns:a16="http://schemas.microsoft.com/office/drawing/2014/main" id="{DFD157BC-145F-3331-0501-961FB5F233F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" name="Oval 61">
                    <a:extLst>
                      <a:ext uri="{FF2B5EF4-FFF2-40B4-BE49-F238E27FC236}">
                        <a16:creationId xmlns:a16="http://schemas.microsoft.com/office/drawing/2014/main" id="{89F251DC-A757-54A1-EE9C-05E00515EA13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FCCC46"/>
                  </a:solidFill>
                  <a:ln>
                    <a:solidFill>
                      <a:srgbClr val="FCCC4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41">
                <a:extLst>
                  <a:ext uri="{FF2B5EF4-FFF2-40B4-BE49-F238E27FC236}">
                    <a16:creationId xmlns:a16="http://schemas.microsoft.com/office/drawing/2014/main" id="{74359289-8F6F-F369-11E5-D24424815C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37480" y="1926206"/>
                <a:ext cx="1398285" cy="839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" name="文本框 52">
              <a:extLst>
                <a:ext uri="{FF2B5EF4-FFF2-40B4-BE49-F238E27FC236}">
                  <a16:creationId xmlns:a16="http://schemas.microsoft.com/office/drawing/2014/main" id="{2E08CBF9-0BCE-B587-D402-FD25F3289B6E}"/>
                </a:ext>
              </a:extLst>
            </p:cNvPr>
            <p:cNvSpPr txBox="1"/>
            <p:nvPr/>
          </p:nvSpPr>
          <p:spPr>
            <a:xfrm>
              <a:off x="1278138" y="1925703"/>
              <a:ext cx="731436" cy="908864"/>
            </a:xfrm>
            <a:prstGeom prst="flowChartConnector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6" name="Freeform 2">
            <a:extLst>
              <a:ext uri="{FF2B5EF4-FFF2-40B4-BE49-F238E27FC236}">
                <a16:creationId xmlns:a16="http://schemas.microsoft.com/office/drawing/2014/main" id="{146CEE68-E54D-DAEF-FB7F-A557D19D838C}"/>
              </a:ext>
            </a:extLst>
          </p:cNvPr>
          <p:cNvSpPr/>
          <p:nvPr/>
        </p:nvSpPr>
        <p:spPr>
          <a:xfrm>
            <a:off x="10926902" y="4821693"/>
            <a:ext cx="857799" cy="1114288"/>
          </a:xfrm>
          <a:custGeom>
            <a:avLst/>
            <a:gdLst/>
            <a:ahLst/>
            <a:cxnLst/>
            <a:rect l="l" t="t" r="r" b="b"/>
            <a:pathLst>
              <a:path w="3045545" h="2900882">
                <a:moveTo>
                  <a:pt x="0" y="0"/>
                </a:moveTo>
                <a:lnTo>
                  <a:pt x="3045545" y="0"/>
                </a:lnTo>
                <a:lnTo>
                  <a:pt x="3045545" y="2900882"/>
                </a:lnTo>
                <a:lnTo>
                  <a:pt x="0" y="29008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8D54B429-1E27-C703-ACF3-C3F04F77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11494"/>
              </p:ext>
            </p:extLst>
          </p:nvPr>
        </p:nvGraphicFramePr>
        <p:xfrm>
          <a:off x="660400" y="1469156"/>
          <a:ext cx="10858500" cy="39014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776411">
                  <a:extLst>
                    <a:ext uri="{9D8B030D-6E8A-4147-A177-3AD203B41FA5}">
                      <a16:colId xmlns:a16="http://schemas.microsoft.com/office/drawing/2014/main" val="2649930232"/>
                    </a:ext>
                  </a:extLst>
                </a:gridCol>
                <a:gridCol w="4133222">
                  <a:extLst>
                    <a:ext uri="{9D8B030D-6E8A-4147-A177-3AD203B41FA5}">
                      <a16:colId xmlns:a16="http://schemas.microsoft.com/office/drawing/2014/main" val="1575055093"/>
                    </a:ext>
                  </a:extLst>
                </a:gridCol>
                <a:gridCol w="3948867">
                  <a:extLst>
                    <a:ext uri="{9D8B030D-6E8A-4147-A177-3AD203B41FA5}">
                      <a16:colId xmlns:a16="http://schemas.microsoft.com/office/drawing/2014/main" val="2200553823"/>
                    </a:ext>
                  </a:extLst>
                </a:gridCol>
              </a:tblGrid>
              <a:tr h="3966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82125"/>
                  </a:ext>
                </a:extLst>
              </a:tr>
              <a:tr h="39665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402906"/>
                  </a:ext>
                </a:extLst>
              </a:tr>
              <a:tr h="75345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cảm xúc của bản thân về nội dung và nghệ thuật của bài thơ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rõ cái hay, cái đẹp về nội dung và nghệ thuật của bài thơ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15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793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92594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Freeform 8">
            <a:extLst>
              <a:ext uri="{FF2B5EF4-FFF2-40B4-BE49-F238E27FC236}">
                <a16:creationId xmlns:a16="http://schemas.microsoft.com/office/drawing/2014/main" id="{05B00AFF-FAE8-3984-F159-C2E5B57A2C7F}"/>
              </a:ext>
            </a:extLst>
          </p:cNvPr>
          <p:cNvSpPr/>
          <p:nvPr/>
        </p:nvSpPr>
        <p:spPr>
          <a:xfrm>
            <a:off x="13656053" y="1810634"/>
            <a:ext cx="2334471" cy="3838739"/>
          </a:xfrm>
          <a:custGeom>
            <a:avLst/>
            <a:gdLst/>
            <a:ahLst/>
            <a:cxnLst/>
            <a:rect l="l" t="t" r="r" b="b"/>
            <a:pathLst>
              <a:path w="1353658" h="2369642">
                <a:moveTo>
                  <a:pt x="0" y="0"/>
                </a:moveTo>
                <a:lnTo>
                  <a:pt x="1353658" y="0"/>
                </a:lnTo>
                <a:lnTo>
                  <a:pt x="1353658" y="2369642"/>
                </a:lnTo>
                <a:lnTo>
                  <a:pt x="0" y="2369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B779DBF-173D-C464-C4EF-20BEFC0DF004}"/>
              </a:ext>
            </a:extLst>
          </p:cNvPr>
          <p:cNvSpPr txBox="1"/>
          <p:nvPr/>
        </p:nvSpPr>
        <p:spPr>
          <a:xfrm>
            <a:off x="1331072" y="622073"/>
            <a:ext cx="4180539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a. Yêu cầu của kiểu bài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5F8F1FD-30F3-D8C4-D384-8A4194106C6D}"/>
              </a:ext>
            </a:extLst>
          </p:cNvPr>
          <p:cNvSpPr txBox="1"/>
          <p:nvPr/>
        </p:nvSpPr>
        <p:spPr>
          <a:xfrm>
            <a:off x="1331072" y="1330585"/>
            <a:ext cx="2505519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02B6EE7-099B-C2A6-830F-0A217CB1E005}"/>
              </a:ext>
            </a:extLst>
          </p:cNvPr>
          <p:cNvSpPr txBox="1"/>
          <p:nvPr/>
        </p:nvSpPr>
        <p:spPr>
          <a:xfrm>
            <a:off x="1665935" y="2039097"/>
            <a:ext cx="60933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Ưu điểm: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Hạn chế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…………..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DA22D392-9209-3156-243A-34A6A30F5C82}"/>
              </a:ext>
            </a:extLst>
          </p:cNvPr>
          <p:cNvSpPr txBox="1"/>
          <p:nvPr/>
        </p:nvSpPr>
        <p:spPr>
          <a:xfrm>
            <a:off x="1331072" y="3122834"/>
            <a:ext cx="4964940" cy="578882"/>
          </a:xfrm>
          <a:prstGeom prst="roundRect">
            <a:avLst/>
          </a:prstGeom>
          <a:ln>
            <a:solidFill>
              <a:srgbClr val="FF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Chỉnh sửa và hoàn thiện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FF2AFD44-16DE-5FA1-CDB3-7AB1084E8C35}"/>
              </a:ext>
            </a:extLst>
          </p:cNvPr>
          <p:cNvSpPr txBox="1"/>
          <p:nvPr/>
        </p:nvSpPr>
        <p:spPr>
          <a:xfrm>
            <a:off x="660400" y="3831348"/>
            <a:ext cx="110390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  <a:tabLst>
                <a:tab pos="1386840" algn="l"/>
              </a:tabLs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9787BE18-9B92-A39A-95A6-7CB9C18DF1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127" y="652413"/>
            <a:ext cx="3053836" cy="305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9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/>
      <p:bldP spid="27" grpId="0" animBg="1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282167" y="197427"/>
            <a:ext cx="11627666" cy="6463146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3685418" y="341078"/>
            <a:ext cx="5428596" cy="584775"/>
            <a:chOff x="6580286" y="2345655"/>
            <a:chExt cx="3064686" cy="5847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80286" y="2345655"/>
              <a:ext cx="3064686" cy="565867"/>
              <a:chOff x="6185913" y="3666173"/>
              <a:chExt cx="360281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185913" y="3733033"/>
                <a:ext cx="360281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FCCC46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643522" y="2345655"/>
              <a:ext cx="2915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kiểm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C3CC7B98-47F2-0468-6BDD-DF4F0B9C3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274450"/>
              </p:ext>
            </p:extLst>
          </p:nvPr>
        </p:nvGraphicFramePr>
        <p:xfrm>
          <a:off x="591947" y="1040867"/>
          <a:ext cx="11167097" cy="5151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104980">
                  <a:extLst>
                    <a:ext uri="{9D8B030D-6E8A-4147-A177-3AD203B41FA5}">
                      <a16:colId xmlns:a16="http://schemas.microsoft.com/office/drawing/2014/main" val="3623224587"/>
                    </a:ext>
                  </a:extLst>
                </a:gridCol>
                <a:gridCol w="7673505">
                  <a:extLst>
                    <a:ext uri="{9D8B030D-6E8A-4147-A177-3AD203B41FA5}">
                      <a16:colId xmlns:a16="http://schemas.microsoft.com/office/drawing/2014/main" val="1162408532"/>
                    </a:ext>
                  </a:extLst>
                </a:gridCol>
                <a:gridCol w="819373">
                  <a:extLst>
                    <a:ext uri="{9D8B030D-6E8A-4147-A177-3AD203B41FA5}">
                      <a16:colId xmlns:a16="http://schemas.microsoft.com/office/drawing/2014/main" val="3561215091"/>
                    </a:ext>
                  </a:extLst>
                </a:gridCol>
                <a:gridCol w="1569239">
                  <a:extLst>
                    <a:ext uri="{9D8B030D-6E8A-4147-A177-3AD203B41FA5}">
                      <a16:colId xmlns:a16="http://schemas.microsoft.com/office/drawing/2014/main" val="32664741"/>
                    </a:ext>
                  </a:extLst>
                </a:gridCol>
              </a:tblGrid>
              <a:tr h="1917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12125227"/>
                  </a:ext>
                </a:extLst>
              </a:tr>
              <a:tr h="383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081475419"/>
                  </a:ext>
                </a:extLst>
              </a:tr>
              <a:tr h="191765">
                <a:tc rowSpan="8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gridSpan="3"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  <a:tabLst>
                          <a:tab pos="90170" algn="l"/>
                        </a:tabLs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5142055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71450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641210726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71450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920639636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149437922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marR="0" lvl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Wingdings" panose="05000000000000000000" pitchFamily="2" charset="2"/>
                        <a:buChar char="v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tích, làm rõ một số nét đặc sắc về nghệ thuật: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5128350"/>
                  </a:ext>
                </a:extLst>
              </a:tr>
              <a:tr h="191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sử dụng những yếu tố thi luật của thể thơ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51306624"/>
                  </a:ext>
                </a:extLst>
              </a:tr>
              <a:tr h="383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 được đặc sắc của nghệ thuật tả cảnh, tả tình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78673038"/>
                  </a:ext>
                </a:extLst>
              </a:tr>
              <a:tr h="383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 phân tích được đặc sắc của nghệ thuật sử dụng ngôn ngữ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78569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36418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FCCC4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C3CC7B98-47F2-0468-6BDD-DF4F0B9C3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05212"/>
              </p:ext>
            </p:extLst>
          </p:nvPr>
        </p:nvGraphicFramePr>
        <p:xfrm>
          <a:off x="660400" y="1437640"/>
          <a:ext cx="10858500" cy="438912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73863">
                  <a:extLst>
                    <a:ext uri="{9D8B030D-6E8A-4147-A177-3AD203B41FA5}">
                      <a16:colId xmlns:a16="http://schemas.microsoft.com/office/drawing/2014/main" val="3623224587"/>
                    </a:ext>
                  </a:extLst>
                </a:gridCol>
                <a:gridCol w="6494944">
                  <a:extLst>
                    <a:ext uri="{9D8B030D-6E8A-4147-A177-3AD203B41FA5}">
                      <a16:colId xmlns:a16="http://schemas.microsoft.com/office/drawing/2014/main" val="1162408532"/>
                    </a:ext>
                  </a:extLst>
                </a:gridCol>
                <a:gridCol w="884966">
                  <a:extLst>
                    <a:ext uri="{9D8B030D-6E8A-4147-A177-3AD203B41FA5}">
                      <a16:colId xmlns:a16="http://schemas.microsoft.com/office/drawing/2014/main" val="3561215091"/>
                    </a:ext>
                  </a:extLst>
                </a:gridCol>
                <a:gridCol w="1804727">
                  <a:extLst>
                    <a:ext uri="{9D8B030D-6E8A-4147-A177-3AD203B41FA5}">
                      <a16:colId xmlns:a16="http://schemas.microsoft.com/office/drawing/2014/main" val="32664741"/>
                    </a:ext>
                  </a:extLst>
                </a:gridCol>
              </a:tblGrid>
              <a:tr h="3702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12125227"/>
                  </a:ext>
                </a:extLst>
              </a:tr>
              <a:tr h="372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730446330"/>
                  </a:ext>
                </a:extLst>
              </a:tr>
              <a:tr h="37026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năng, trình bày diễn đạt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các ý triển khai và dẫn chứng hợp lí.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10753716"/>
                  </a:ext>
                </a:extLst>
              </a:tr>
              <a:tr h="187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chặt chẽ, trình bày mạch lạc.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2698116244"/>
                  </a:ext>
                </a:extLst>
              </a:tr>
              <a:tr h="187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chính tả, dùng từ và diễn đạt.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1073433489"/>
                  </a:ext>
                </a:extLst>
              </a:tr>
              <a:tr h="561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từ ngữ, câu văn để liên kết các ý.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92" marR="41792" marT="0" marB="0"/>
                </a:tc>
                <a:extLst>
                  <a:ext uri="{0D108BD9-81ED-4DB2-BD59-A6C34878D82A}">
                    <a16:rowId xmlns:a16="http://schemas.microsoft.com/office/drawing/2014/main" val="3634710230"/>
                  </a:ext>
                </a:extLst>
              </a:tr>
            </a:tbl>
          </a:graphicData>
        </a:graphic>
      </p:graphicFrame>
      <p:grpSp>
        <p:nvGrpSpPr>
          <p:cNvPr id="3" name="组合 33">
            <a:extLst>
              <a:ext uri="{FF2B5EF4-FFF2-40B4-BE49-F238E27FC236}">
                <a16:creationId xmlns:a16="http://schemas.microsoft.com/office/drawing/2014/main" id="{7EAEAFD9-CA73-B33F-D7F8-56A6FEB0978F}"/>
              </a:ext>
            </a:extLst>
          </p:cNvPr>
          <p:cNvGrpSpPr/>
          <p:nvPr/>
        </p:nvGrpSpPr>
        <p:grpSpPr>
          <a:xfrm>
            <a:off x="3715398" y="641561"/>
            <a:ext cx="5428596" cy="584775"/>
            <a:chOff x="6580286" y="2345655"/>
            <a:chExt cx="3064686" cy="584775"/>
          </a:xfrm>
        </p:grpSpPr>
        <p:grpSp>
          <p:nvGrpSpPr>
            <p:cNvPr id="4" name="组合 35">
              <a:extLst>
                <a:ext uri="{FF2B5EF4-FFF2-40B4-BE49-F238E27FC236}">
                  <a16:creationId xmlns:a16="http://schemas.microsoft.com/office/drawing/2014/main" id="{D3B9FB6F-47ED-E5D7-1094-19BF2D958F60}"/>
                </a:ext>
              </a:extLst>
            </p:cNvPr>
            <p:cNvGrpSpPr/>
            <p:nvPr/>
          </p:nvGrpSpPr>
          <p:grpSpPr>
            <a:xfrm>
              <a:off x="6580286" y="2345655"/>
              <a:ext cx="3064686" cy="565867"/>
              <a:chOff x="6185913" y="3666173"/>
              <a:chExt cx="3602812" cy="565867"/>
            </a:xfrm>
          </p:grpSpPr>
          <p:sp>
            <p:nvSpPr>
              <p:cNvPr id="6" name="矩形: 圆角 37">
                <a:extLst>
                  <a:ext uri="{FF2B5EF4-FFF2-40B4-BE49-F238E27FC236}">
                    <a16:creationId xmlns:a16="http://schemas.microsoft.com/office/drawing/2014/main" id="{45EF7F55-4EA0-0DE0-265F-99DD5E702F73}"/>
                  </a:ext>
                </a:extLst>
              </p:cNvPr>
              <p:cNvSpPr/>
              <p:nvPr/>
            </p:nvSpPr>
            <p:spPr>
              <a:xfrm>
                <a:off x="6185913" y="3733033"/>
                <a:ext cx="360281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矩形: 圆角 38">
                <a:extLst>
                  <a:ext uri="{FF2B5EF4-FFF2-40B4-BE49-F238E27FC236}">
                    <a16:creationId xmlns:a16="http://schemas.microsoft.com/office/drawing/2014/main" id="{DA0ED6A4-5086-2E5B-8882-1C160B3FC5E6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FCCC46"/>
              </a:solidFill>
              <a:ln>
                <a:solidFill>
                  <a:srgbClr val="FCCC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36">
              <a:extLst>
                <a:ext uri="{FF2B5EF4-FFF2-40B4-BE49-F238E27FC236}">
                  <a16:creationId xmlns:a16="http://schemas.microsoft.com/office/drawing/2014/main" id="{EEE53E27-A39C-9044-E3C6-590BBEFB7F73}"/>
                </a:ext>
              </a:extLst>
            </p:cNvPr>
            <p:cNvSpPr txBox="1"/>
            <p:nvPr/>
          </p:nvSpPr>
          <p:spPr>
            <a:xfrm>
              <a:off x="6643522" y="2345655"/>
              <a:ext cx="2915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Bảng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kiểm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kĩ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năng</a:t>
              </a:r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viết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7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00BE9A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176452" y="3114165"/>
            <a:ext cx="8785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2395C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VẬN </a:t>
            </a:r>
            <a:r>
              <a:rPr lang="en-US" altLang="zh-CN" sz="66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DỤNG</a:t>
            </a:r>
            <a:endParaRPr lang="zh-CN" altLang="en-US" sz="66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04B4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2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18509" y="365720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846668" y="453826"/>
            <a:ext cx="2493407" cy="544758"/>
            <a:chOff x="6555843" y="2363943"/>
            <a:chExt cx="3092681" cy="565867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55843" y="2363943"/>
              <a:ext cx="3091388" cy="565867"/>
              <a:chOff x="6157177" y="3684461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157177" y="3751321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01661" y="3684461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557135" y="2376123"/>
              <a:ext cx="3091389" cy="54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</a:t>
              </a:r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vụ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53" name="组 41">
            <a:extLst>
              <a:ext uri="{FF2B5EF4-FFF2-40B4-BE49-F238E27FC236}">
                <a16:creationId xmlns:a16="http://schemas.microsoft.com/office/drawing/2014/main" id="{BC2274C0-A8C7-4247-8507-589A70836A8B}"/>
              </a:ext>
            </a:extLst>
          </p:cNvPr>
          <p:cNvGrpSpPr/>
          <p:nvPr/>
        </p:nvGrpSpPr>
        <p:grpSpPr>
          <a:xfrm>
            <a:off x="3096165" y="1151056"/>
            <a:ext cx="8337934" cy="4908092"/>
            <a:chOff x="1153216" y="1028699"/>
            <a:chExt cx="7989726" cy="5146675"/>
          </a:xfrm>
        </p:grpSpPr>
        <p:sp>
          <p:nvSpPr>
            <p:cNvPr id="54" name="îṡḷiďê">
              <a:extLst>
                <a:ext uri="{FF2B5EF4-FFF2-40B4-BE49-F238E27FC236}">
                  <a16:creationId xmlns:a16="http://schemas.microsoft.com/office/drawing/2014/main" id="{E232126A-5298-411C-A9A1-01066C6C019D}"/>
                </a:ext>
              </a:extLst>
            </p:cNvPr>
            <p:cNvSpPr/>
            <p:nvPr/>
          </p:nvSpPr>
          <p:spPr bwMode="auto">
            <a:xfrm>
              <a:off x="4294004" y="1028699"/>
              <a:ext cx="1690688" cy="5146675"/>
            </a:xfrm>
            <a:custGeom>
              <a:avLst/>
              <a:gdLst>
                <a:gd name="T0" fmla="*/ 1065 w 1065"/>
                <a:gd name="T1" fmla="*/ 3211 h 3242"/>
                <a:gd name="T2" fmla="*/ 574 w 1065"/>
                <a:gd name="T3" fmla="*/ 2846 h 3242"/>
                <a:gd name="T4" fmla="*/ 574 w 1065"/>
                <a:gd name="T5" fmla="*/ 0 h 3242"/>
                <a:gd name="T6" fmla="*/ 501 w 1065"/>
                <a:gd name="T7" fmla="*/ 0 h 3242"/>
                <a:gd name="T8" fmla="*/ 501 w 1065"/>
                <a:gd name="T9" fmla="*/ 2846 h 3242"/>
                <a:gd name="T10" fmla="*/ 0 w 1065"/>
                <a:gd name="T11" fmla="*/ 3211 h 3242"/>
                <a:gd name="T12" fmla="*/ 21 w 1065"/>
                <a:gd name="T13" fmla="*/ 3242 h 3242"/>
                <a:gd name="T14" fmla="*/ 501 w 1065"/>
                <a:gd name="T15" fmla="*/ 2887 h 3242"/>
                <a:gd name="T16" fmla="*/ 501 w 1065"/>
                <a:gd name="T17" fmla="*/ 2940 h 3242"/>
                <a:gd name="T18" fmla="*/ 512 w 1065"/>
                <a:gd name="T19" fmla="*/ 2940 h 3242"/>
                <a:gd name="T20" fmla="*/ 512 w 1065"/>
                <a:gd name="T21" fmla="*/ 3242 h 3242"/>
                <a:gd name="T22" fmla="*/ 554 w 1065"/>
                <a:gd name="T23" fmla="*/ 3242 h 3242"/>
                <a:gd name="T24" fmla="*/ 554 w 1065"/>
                <a:gd name="T25" fmla="*/ 2940 h 3242"/>
                <a:gd name="T26" fmla="*/ 574 w 1065"/>
                <a:gd name="T27" fmla="*/ 2940 h 3242"/>
                <a:gd name="T28" fmla="*/ 574 w 1065"/>
                <a:gd name="T29" fmla="*/ 2887 h 3242"/>
                <a:gd name="T30" fmla="*/ 1044 w 1065"/>
                <a:gd name="T31" fmla="*/ 3231 h 3242"/>
                <a:gd name="T32" fmla="*/ 1065 w 1065"/>
                <a:gd name="T33" fmla="*/ 3211 h 3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5" h="3242">
                  <a:moveTo>
                    <a:pt x="1065" y="3211"/>
                  </a:moveTo>
                  <a:lnTo>
                    <a:pt x="574" y="2846"/>
                  </a:lnTo>
                  <a:lnTo>
                    <a:pt x="574" y="0"/>
                  </a:lnTo>
                  <a:lnTo>
                    <a:pt x="501" y="0"/>
                  </a:lnTo>
                  <a:lnTo>
                    <a:pt x="501" y="2846"/>
                  </a:lnTo>
                  <a:lnTo>
                    <a:pt x="0" y="3211"/>
                  </a:lnTo>
                  <a:lnTo>
                    <a:pt x="21" y="3242"/>
                  </a:lnTo>
                  <a:lnTo>
                    <a:pt x="501" y="2887"/>
                  </a:lnTo>
                  <a:lnTo>
                    <a:pt x="501" y="2940"/>
                  </a:lnTo>
                  <a:lnTo>
                    <a:pt x="512" y="2940"/>
                  </a:lnTo>
                  <a:lnTo>
                    <a:pt x="512" y="3242"/>
                  </a:lnTo>
                  <a:lnTo>
                    <a:pt x="554" y="3242"/>
                  </a:lnTo>
                  <a:lnTo>
                    <a:pt x="554" y="2940"/>
                  </a:lnTo>
                  <a:lnTo>
                    <a:pt x="574" y="2940"/>
                  </a:lnTo>
                  <a:lnTo>
                    <a:pt x="574" y="2887"/>
                  </a:lnTo>
                  <a:lnTo>
                    <a:pt x="1044" y="3231"/>
                  </a:lnTo>
                  <a:lnTo>
                    <a:pt x="1065" y="321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íšļîḓé">
              <a:extLst>
                <a:ext uri="{FF2B5EF4-FFF2-40B4-BE49-F238E27FC236}">
                  <a16:creationId xmlns:a16="http://schemas.microsoft.com/office/drawing/2014/main" id="{4193F29C-EA6D-499C-ADFE-CF6642B72671}"/>
                </a:ext>
              </a:extLst>
            </p:cNvPr>
            <p:cNvSpPr/>
            <p:nvPr/>
          </p:nvSpPr>
          <p:spPr bwMode="auto">
            <a:xfrm>
              <a:off x="1343448" y="1376362"/>
              <a:ext cx="7609263" cy="39544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íṣlîḋê">
              <a:extLst>
                <a:ext uri="{FF2B5EF4-FFF2-40B4-BE49-F238E27FC236}">
                  <a16:creationId xmlns:a16="http://schemas.microsoft.com/office/drawing/2014/main" id="{EB33F5BF-526E-4EE2-BF0F-D4FFC12A2DC2}"/>
                </a:ext>
              </a:extLst>
            </p:cNvPr>
            <p:cNvSpPr/>
            <p:nvPr/>
          </p:nvSpPr>
          <p:spPr bwMode="auto">
            <a:xfrm>
              <a:off x="1153216" y="1277937"/>
              <a:ext cx="7989726" cy="149225"/>
            </a:xfrm>
            <a:prstGeom prst="rect">
              <a:avLst/>
            </a:prstGeom>
            <a:solidFill>
              <a:srgbClr val="00B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îSlïḓê">
              <a:extLst>
                <a:ext uri="{FF2B5EF4-FFF2-40B4-BE49-F238E27FC236}">
                  <a16:creationId xmlns:a16="http://schemas.microsoft.com/office/drawing/2014/main" id="{43614709-A512-4877-B2F0-B220AC2D2BB1}"/>
                </a:ext>
              </a:extLst>
            </p:cNvPr>
            <p:cNvSpPr/>
            <p:nvPr/>
          </p:nvSpPr>
          <p:spPr bwMode="auto">
            <a:xfrm>
              <a:off x="1153216" y="5248274"/>
              <a:ext cx="7989726" cy="149225"/>
            </a:xfrm>
            <a:prstGeom prst="rect">
              <a:avLst/>
            </a:prstGeom>
            <a:solidFill>
              <a:srgbClr val="00BE9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625E81F-FC28-1EC4-C918-F10222B649D8}"/>
              </a:ext>
            </a:extLst>
          </p:cNvPr>
          <p:cNvSpPr txBox="1"/>
          <p:nvPr/>
        </p:nvSpPr>
        <p:spPr>
          <a:xfrm>
            <a:off x="3772827" y="1783920"/>
            <a:ext cx="713241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sửa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Nhận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ý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trên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72465" algn="l"/>
              </a:tabLst>
            </a:pP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788A5B3B-B303-3A10-38D5-B437CFC320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9" y="2497369"/>
            <a:ext cx="2677656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32955" y="394854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AC118FC-C153-97B4-203F-67962E1E5442}"/>
              </a:ext>
            </a:extLst>
          </p:cNvPr>
          <p:cNvSpPr txBox="1"/>
          <p:nvPr/>
        </p:nvSpPr>
        <p:spPr>
          <a:xfrm>
            <a:off x="978419" y="1028700"/>
            <a:ext cx="99226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TỰ HỌC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bài, nắm chắc cách viết bài văn phân tích một tác phẩm văn học (bài thơ thất ngôn bát cú hoặc tứ tuyệt Đường luật).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 trữ lại bài viết, bảng kiểm đánh giá vào hồ sơ cá nhân.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chuẩn bị bài sau: 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 và nghe: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=&gt; HS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3E509CC7-8FCD-420B-9B2D-F1FEA9CB7005}"/>
              </a:ext>
            </a:extLst>
          </p:cNvPr>
          <p:cNvSpPr/>
          <p:nvPr/>
        </p:nvSpPr>
        <p:spPr>
          <a:xfrm>
            <a:off x="432954" y="141890"/>
            <a:ext cx="11470011" cy="6589986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9F731D07-869E-29AE-10A5-CF7D0BDD3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761528"/>
              </p:ext>
            </p:extLst>
          </p:nvPr>
        </p:nvGraphicFramePr>
        <p:xfrm>
          <a:off x="769547" y="1309615"/>
          <a:ext cx="10796823" cy="51511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9210546">
                  <a:extLst>
                    <a:ext uri="{9D8B030D-6E8A-4147-A177-3AD203B41FA5}">
                      <a16:colId xmlns:a16="http://schemas.microsoft.com/office/drawing/2014/main" val="3308946649"/>
                    </a:ext>
                  </a:extLst>
                </a:gridCol>
                <a:gridCol w="1586277">
                  <a:extLst>
                    <a:ext uri="{9D8B030D-6E8A-4147-A177-3AD203B41FA5}">
                      <a16:colId xmlns:a16="http://schemas.microsoft.com/office/drawing/2014/main" val="20829222"/>
                    </a:ext>
                  </a:extLst>
                </a:gridCol>
              </a:tblGrid>
              <a:tr h="2363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Mục đích của bài nói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938823"/>
                  </a:ext>
                </a:extLst>
              </a:tr>
              <a:tr h="2363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Đối tượng người nghe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306599"/>
                  </a:ext>
                </a:extLst>
              </a:tr>
              <a:tr h="4726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Đề tài của bài nói ( sản phẩm văn hoá mà em yêu thích để nêu ý kiến)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121066"/>
                  </a:ext>
                </a:extLst>
              </a:tr>
              <a:tr h="11816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Tìm ý cho bài nói: Trả lời các câu hỏi sau: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sẽ trình bày ý kiến về phương diện nào của sản phẩm văn hoá truyền thống? (hiện trạng, giá trị, hướng bảo tồn, phát triển,...)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kiến của em là gì? Vì sao em có ý kiến như vậy?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710022"/>
                  </a:ext>
                </a:extLst>
              </a:tr>
              <a:tr h="9452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Dàn ý bài nói: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đầu:.......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 khai:......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luận:.........</a:t>
                      </a:r>
                      <a:endParaRPr lang="en-US" sz="2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4629207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1127473-A6C0-71D1-AAAB-185A6E335738}"/>
              </a:ext>
            </a:extLst>
          </p:cNvPr>
          <p:cNvSpPr txBox="1"/>
          <p:nvPr/>
        </p:nvSpPr>
        <p:spPr>
          <a:xfrm>
            <a:off x="660399" y="273605"/>
            <a:ext cx="10858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chuẩn bị bài nói: Trình bày ý kiến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39136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14BDCF-BE0C-4B36-840A-B77700924B5B}"/>
              </a:ext>
            </a:extLst>
          </p:cNvPr>
          <p:cNvGrpSpPr/>
          <p:nvPr/>
        </p:nvGrpSpPr>
        <p:grpSpPr>
          <a:xfrm>
            <a:off x="474545" y="1471017"/>
            <a:ext cx="10831289" cy="3915965"/>
            <a:chOff x="410703" y="943506"/>
            <a:chExt cx="4264091" cy="153562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952DDC6-3597-4EAD-9860-8B01C1DCB8DC}"/>
                </a:ext>
              </a:extLst>
            </p:cNvPr>
            <p:cNvGrpSpPr/>
            <p:nvPr/>
          </p:nvGrpSpPr>
          <p:grpSpPr>
            <a:xfrm>
              <a:off x="496676" y="943506"/>
              <a:ext cx="4178118" cy="1535621"/>
              <a:chOff x="534776" y="648231"/>
              <a:chExt cx="4178118" cy="1535621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0C141F1-DA70-43FC-BD70-B6E2E6209013}"/>
                  </a:ext>
                </a:extLst>
              </p:cNvPr>
              <p:cNvSpPr txBox="1"/>
              <p:nvPr/>
            </p:nvSpPr>
            <p:spPr>
              <a:xfrm>
                <a:off x="1519827" y="648231"/>
                <a:ext cx="3193067" cy="1535621"/>
              </a:xfrm>
              <a:prstGeom prst="roundRect">
                <a:avLst/>
              </a:prstGeom>
              <a:noFill/>
              <a:ln w="28575">
                <a:solidFill>
                  <a:srgbClr val="00BE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1.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Kĩ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bày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01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phút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</a:t>
                </a:r>
                <a:endParaRPr lang="en-US" sz="2800" b="1" dirty="0">
                  <a:solidFill>
                    <a:srgbClr val="00BE9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b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Yêu</a:t>
                </a:r>
                <a:r>
                  <a:rPr lang="en-US" sz="2800" b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cầu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Nêu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tác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luật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mà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em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yêu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thích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SGK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hoặc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ngoài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SGK).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Hãy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đưa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ra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vài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lời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đánh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giá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về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tác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phẩm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  <a:tabLst>
                    <a:tab pos="1386840" algn="l"/>
                  </a:tabLst>
                </a:pP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  <a:cs typeface="Times New Roman" panose="02020603050405020304" pitchFamily="18" charset="0"/>
                  </a:rPr>
                  <a:t>2. 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800" b="1" i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dung?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3795390-C36D-4304-BED0-609D94BF7E9E}"/>
                  </a:ext>
                </a:extLst>
              </p:cNvPr>
              <p:cNvGrpSpPr/>
              <p:nvPr/>
            </p:nvGrpSpPr>
            <p:grpSpPr>
              <a:xfrm>
                <a:off x="534776" y="953584"/>
                <a:ext cx="923926" cy="985065"/>
                <a:chOff x="1306301" y="2020384"/>
                <a:chExt cx="923926" cy="985065"/>
              </a:xfrm>
            </p:grpSpPr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1C9830D9-BDC0-47E5-A0B1-D175ED71711F}"/>
                    </a:ext>
                  </a:extLst>
                </p:cNvPr>
                <p:cNvSpPr/>
                <p:nvPr/>
              </p:nvSpPr>
              <p:spPr>
                <a:xfrm>
                  <a:off x="1306301" y="2081523"/>
                  <a:ext cx="923926" cy="923926"/>
                </a:xfrm>
                <a:prstGeom prst="ellipse">
                  <a:avLst/>
                </a:prstGeom>
                <a:noFill/>
                <a:ln>
                  <a:solidFill>
                    <a:srgbClr val="00BE9A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26">
                  <a:extLst>
                    <a:ext uri="{FF2B5EF4-FFF2-40B4-BE49-F238E27FC236}">
                      <a16:creationId xmlns:a16="http://schemas.microsoft.com/office/drawing/2014/main" id="{17B67177-4BA9-4BFB-8DBF-181C2FFA3492}"/>
                    </a:ext>
                  </a:extLst>
                </p:cNvPr>
                <p:cNvSpPr/>
                <p:nvPr/>
              </p:nvSpPr>
              <p:spPr>
                <a:xfrm>
                  <a:off x="1452737" y="2227959"/>
                  <a:ext cx="631054" cy="631054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61">
                  <a:extLst>
                    <a:ext uri="{FF2B5EF4-FFF2-40B4-BE49-F238E27FC236}">
                      <a16:creationId xmlns:a16="http://schemas.microsoft.com/office/drawing/2014/main" id="{845825BF-7F25-41DC-AA32-5F35E86A5A48}"/>
                    </a:ext>
                  </a:extLst>
                </p:cNvPr>
                <p:cNvSpPr/>
                <p:nvPr/>
              </p:nvSpPr>
              <p:spPr>
                <a:xfrm>
                  <a:off x="1705839" y="2020384"/>
                  <a:ext cx="124851" cy="124851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solidFill>
                    <a:srgbClr val="00BE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BAC5570-CBDF-445B-ABED-108C99BE05C4}"/>
                </a:ext>
              </a:extLst>
            </p:cNvPr>
            <p:cNvCxnSpPr>
              <a:cxnSpLocks/>
            </p:cNvCxnSpPr>
            <p:nvPr/>
          </p:nvCxnSpPr>
          <p:spPr>
            <a:xfrm>
              <a:off x="410703" y="2278393"/>
              <a:ext cx="1009899" cy="0"/>
            </a:xfrm>
            <a:prstGeom prst="line">
              <a:avLst/>
            </a:prstGeom>
            <a:ln>
              <a:solidFill>
                <a:srgbClr val="00BE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088724" y="589014"/>
            <a:ext cx="4001851" cy="646331"/>
            <a:chOff x="6597212" y="2326120"/>
            <a:chExt cx="3091388" cy="646331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847877" y="2326120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8AE72A-DE71-4AA8-B5D5-3851FAAB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365" y="1330424"/>
            <a:ext cx="3456121" cy="37941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3493" y="985421"/>
            <a:ext cx="2036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CD955F9-1037-4EAA-B0E4-A2DFE53FBC93}"/>
              </a:ext>
            </a:extLst>
          </p:cNvPr>
          <p:cNvSpPr/>
          <p:nvPr/>
        </p:nvSpPr>
        <p:spPr>
          <a:xfrm>
            <a:off x="391365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00BE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514BDCF-BE0C-4B36-840A-B77700924B5B}"/>
              </a:ext>
            </a:extLst>
          </p:cNvPr>
          <p:cNvGrpSpPr/>
          <p:nvPr/>
        </p:nvGrpSpPr>
        <p:grpSpPr>
          <a:xfrm>
            <a:off x="474545" y="1471017"/>
            <a:ext cx="10831289" cy="4392691"/>
            <a:chOff x="410703" y="943506"/>
            <a:chExt cx="4264091" cy="172256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0952DDC6-3597-4EAD-9860-8B01C1DCB8DC}"/>
                </a:ext>
              </a:extLst>
            </p:cNvPr>
            <p:cNvGrpSpPr/>
            <p:nvPr/>
          </p:nvGrpSpPr>
          <p:grpSpPr>
            <a:xfrm>
              <a:off x="496676" y="943506"/>
              <a:ext cx="4178118" cy="1722566"/>
              <a:chOff x="534776" y="648231"/>
              <a:chExt cx="4178118" cy="172256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90C141F1-DA70-43FC-BD70-B6E2E6209013}"/>
                  </a:ext>
                </a:extLst>
              </p:cNvPr>
              <p:cNvSpPr txBox="1"/>
              <p:nvPr/>
            </p:nvSpPr>
            <p:spPr>
              <a:xfrm>
                <a:off x="1519827" y="648231"/>
                <a:ext cx="3193067" cy="1722566"/>
              </a:xfrm>
              <a:prstGeom prst="roundRect">
                <a:avLst/>
              </a:prstGeom>
              <a:noFill/>
              <a:ln w="28575">
                <a:solidFill>
                  <a:srgbClr val="00BE9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Lưu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luật</a:t>
                </a:r>
                <a:r>
                  <a:rPr lang="en-US" sz="2800" b="1" dirty="0">
                    <a:solidFill>
                      <a:srgbClr val="00BE9A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</a:pP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thơ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ai;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ấy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đáo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nhớ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nghệ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ngữ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biện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i="1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,…)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trữ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nghĩ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cảm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800" dirty="0">
                    <a:solidFill>
                      <a:srgbClr val="0D0D0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E3795390-C36D-4304-BED0-609D94BF7E9E}"/>
                  </a:ext>
                </a:extLst>
              </p:cNvPr>
              <p:cNvGrpSpPr/>
              <p:nvPr/>
            </p:nvGrpSpPr>
            <p:grpSpPr>
              <a:xfrm>
                <a:off x="534776" y="953584"/>
                <a:ext cx="923926" cy="985065"/>
                <a:chOff x="1306301" y="2020384"/>
                <a:chExt cx="923926" cy="985065"/>
              </a:xfrm>
            </p:grpSpPr>
            <p:sp>
              <p:nvSpPr>
                <p:cNvPr id="27" name="Oval 50">
                  <a:extLst>
                    <a:ext uri="{FF2B5EF4-FFF2-40B4-BE49-F238E27FC236}">
                      <a16:creationId xmlns:a16="http://schemas.microsoft.com/office/drawing/2014/main" id="{1C9830D9-BDC0-47E5-A0B1-D175ED71711F}"/>
                    </a:ext>
                  </a:extLst>
                </p:cNvPr>
                <p:cNvSpPr/>
                <p:nvPr/>
              </p:nvSpPr>
              <p:spPr>
                <a:xfrm>
                  <a:off x="1306301" y="2081523"/>
                  <a:ext cx="923926" cy="923926"/>
                </a:xfrm>
                <a:prstGeom prst="ellipse">
                  <a:avLst/>
                </a:prstGeom>
                <a:noFill/>
                <a:ln>
                  <a:solidFill>
                    <a:srgbClr val="00BE9A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Oval 26">
                  <a:extLst>
                    <a:ext uri="{FF2B5EF4-FFF2-40B4-BE49-F238E27FC236}">
                      <a16:creationId xmlns:a16="http://schemas.microsoft.com/office/drawing/2014/main" id="{17B67177-4BA9-4BFB-8DBF-181C2FFA3492}"/>
                    </a:ext>
                  </a:extLst>
                </p:cNvPr>
                <p:cNvSpPr/>
                <p:nvPr/>
              </p:nvSpPr>
              <p:spPr>
                <a:xfrm>
                  <a:off x="1452737" y="2227959"/>
                  <a:ext cx="631054" cy="631054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61">
                  <a:extLst>
                    <a:ext uri="{FF2B5EF4-FFF2-40B4-BE49-F238E27FC236}">
                      <a16:creationId xmlns:a16="http://schemas.microsoft.com/office/drawing/2014/main" id="{845825BF-7F25-41DC-AA32-5F35E86A5A48}"/>
                    </a:ext>
                  </a:extLst>
                </p:cNvPr>
                <p:cNvSpPr/>
                <p:nvPr/>
              </p:nvSpPr>
              <p:spPr>
                <a:xfrm>
                  <a:off x="1705839" y="2020384"/>
                  <a:ext cx="124851" cy="124851"/>
                </a:xfrm>
                <a:prstGeom prst="ellipse">
                  <a:avLst/>
                </a:prstGeom>
                <a:solidFill>
                  <a:srgbClr val="00BE9A"/>
                </a:solidFill>
                <a:ln>
                  <a:solidFill>
                    <a:srgbClr val="00BE9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ID"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0BAC5570-CBDF-445B-ABED-108C99BE05C4}"/>
                </a:ext>
              </a:extLst>
            </p:cNvPr>
            <p:cNvCxnSpPr>
              <a:cxnSpLocks/>
            </p:cNvCxnSpPr>
            <p:nvPr/>
          </p:nvCxnSpPr>
          <p:spPr>
            <a:xfrm>
              <a:off x="410703" y="2278393"/>
              <a:ext cx="1009899" cy="0"/>
            </a:xfrm>
            <a:prstGeom prst="line">
              <a:avLst/>
            </a:prstGeom>
            <a:ln>
              <a:solidFill>
                <a:srgbClr val="00BE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08AE72A-DE71-4AA8-B5D5-3851FAABE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26" y="2141821"/>
            <a:ext cx="2941691" cy="2941691"/>
          </a:xfrm>
          <a:prstGeom prst="rect">
            <a:avLst/>
          </a:prstGeom>
        </p:spPr>
      </p:pic>
      <p:grpSp>
        <p:nvGrpSpPr>
          <p:cNvPr id="4" name="组合 33">
            <a:extLst>
              <a:ext uri="{FF2B5EF4-FFF2-40B4-BE49-F238E27FC236}">
                <a16:creationId xmlns:a16="http://schemas.microsoft.com/office/drawing/2014/main" id="{E7484E63-84AC-418E-3F37-553832B877C1}"/>
              </a:ext>
            </a:extLst>
          </p:cNvPr>
          <p:cNvGrpSpPr/>
          <p:nvPr/>
        </p:nvGrpSpPr>
        <p:grpSpPr>
          <a:xfrm>
            <a:off x="4088724" y="589014"/>
            <a:ext cx="4001851" cy="646331"/>
            <a:chOff x="6597212" y="2326120"/>
            <a:chExt cx="3091388" cy="646331"/>
          </a:xfrm>
        </p:grpSpPr>
        <p:grpSp>
          <p:nvGrpSpPr>
            <p:cNvPr id="5" name="组合 35">
              <a:extLst>
                <a:ext uri="{FF2B5EF4-FFF2-40B4-BE49-F238E27FC236}">
                  <a16:creationId xmlns:a16="http://schemas.microsoft.com/office/drawing/2014/main" id="{09DE2837-C7A2-BD4A-6D8D-A755701B3A70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7" name="矩形: 圆角 37">
                <a:extLst>
                  <a:ext uri="{FF2B5EF4-FFF2-40B4-BE49-F238E27FC236}">
                    <a16:creationId xmlns:a16="http://schemas.microsoft.com/office/drawing/2014/main" id="{EBAF828F-E92E-A012-1EC6-D95E36BB8319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矩形: 圆角 38">
                <a:extLst>
                  <a:ext uri="{FF2B5EF4-FFF2-40B4-BE49-F238E27FC236}">
                    <a16:creationId xmlns:a16="http://schemas.microsoft.com/office/drawing/2014/main" id="{EE59AE16-9A38-901B-C47A-2F917BEC02D9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00BE9A"/>
              </a:solidFill>
              <a:ln>
                <a:solidFill>
                  <a:srgbClr val="00BE9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6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6" name="文本框 36">
              <a:extLst>
                <a:ext uri="{FF2B5EF4-FFF2-40B4-BE49-F238E27FC236}">
                  <a16:creationId xmlns:a16="http://schemas.microsoft.com/office/drawing/2014/main" id="{1ECDDAF2-99EA-81AC-D015-13CC864FED84}"/>
                </a:ext>
              </a:extLst>
            </p:cNvPr>
            <p:cNvSpPr txBox="1"/>
            <p:nvPr/>
          </p:nvSpPr>
          <p:spPr>
            <a:xfrm>
              <a:off x="6847877" y="2326120"/>
              <a:ext cx="2590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NHIỆM VỤ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2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79FD743-3FCD-42B3-80F9-B8D21A8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r="4711"/>
          <a:stretch/>
        </p:blipFill>
        <p:spPr>
          <a:xfrm rot="5400000">
            <a:off x="2667000" y="-2751963"/>
            <a:ext cx="6858000" cy="121920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6C546F7F-A68F-4F67-B500-186BBD9879E3}"/>
              </a:ext>
            </a:extLst>
          </p:cNvPr>
          <p:cNvGrpSpPr/>
          <p:nvPr/>
        </p:nvGrpSpPr>
        <p:grpSpPr>
          <a:xfrm>
            <a:off x="5232525" y="1656833"/>
            <a:ext cx="1726949" cy="1502154"/>
            <a:chOff x="5360417" y="1490578"/>
            <a:chExt cx="1726949" cy="1502154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D0271D6-0E4D-49B6-95DF-987968080B64}"/>
                </a:ext>
              </a:extLst>
            </p:cNvPr>
            <p:cNvSpPr/>
            <p:nvPr/>
          </p:nvSpPr>
          <p:spPr bwMode="auto">
            <a:xfrm rot="20671620">
              <a:off x="5496035" y="1490578"/>
              <a:ext cx="1591331" cy="1502154"/>
            </a:xfrm>
            <a:custGeom>
              <a:avLst/>
              <a:gdLst>
                <a:gd name="T0" fmla="*/ 3 w 11"/>
                <a:gd name="T1" fmla="*/ 0 h 12"/>
                <a:gd name="T2" fmla="*/ 0 w 11"/>
                <a:gd name="T3" fmla="*/ 10 h 12"/>
                <a:gd name="T4" fmla="*/ 8 w 11"/>
                <a:gd name="T5" fmla="*/ 12 h 12"/>
                <a:gd name="T6" fmla="*/ 10 w 11"/>
                <a:gd name="T7" fmla="*/ 1 h 12"/>
                <a:gd name="T8" fmla="*/ 3 w 1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3" y="0"/>
                  </a:moveTo>
                  <a:cubicBezTo>
                    <a:pt x="1" y="2"/>
                    <a:pt x="0" y="7"/>
                    <a:pt x="0" y="10"/>
                  </a:cubicBezTo>
                  <a:cubicBezTo>
                    <a:pt x="2" y="11"/>
                    <a:pt x="5" y="12"/>
                    <a:pt x="8" y="12"/>
                  </a:cubicBezTo>
                  <a:cubicBezTo>
                    <a:pt x="9" y="9"/>
                    <a:pt x="11" y="4"/>
                    <a:pt x="10" y="1"/>
                  </a:cubicBezTo>
                  <a:cubicBezTo>
                    <a:pt x="8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2395CB"/>
            </a:solidFill>
            <a:ln w="28575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72CC8346-87BC-4B0B-B9CD-AAF805B91A1F}"/>
                </a:ext>
              </a:extLst>
            </p:cNvPr>
            <p:cNvSpPr txBox="1"/>
            <p:nvPr/>
          </p:nvSpPr>
          <p:spPr>
            <a:xfrm rot="21406629">
              <a:off x="5360417" y="1579936"/>
              <a:ext cx="16215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>
                  <a:ln w="2857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59743546-6D3E-4CD8-BD00-41F8ABA94D98}"/>
              </a:ext>
            </a:extLst>
          </p:cNvPr>
          <p:cNvSpPr txBox="1"/>
          <p:nvPr/>
        </p:nvSpPr>
        <p:spPr>
          <a:xfrm>
            <a:off x="2516956" y="3082116"/>
            <a:ext cx="8127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04B4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HÌNH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CCC4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THÀNH </a:t>
            </a:r>
            <a:r>
              <a:rPr lang="en-US" altLang="zh-CN" sz="8000" b="1" dirty="0">
                <a:ln w="285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E9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KIẾN THỨC</a:t>
            </a:r>
            <a:endParaRPr lang="zh-CN" altLang="en-US" sz="8000" b="1" dirty="0"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E9A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5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432955" y="436418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62B4AC8-DCB5-41D2-B1CE-9C1622A100FE}"/>
              </a:ext>
            </a:extLst>
          </p:cNvPr>
          <p:cNvGrpSpPr/>
          <p:nvPr/>
        </p:nvGrpSpPr>
        <p:grpSpPr>
          <a:xfrm>
            <a:off x="4550306" y="608549"/>
            <a:ext cx="4097748" cy="940418"/>
            <a:chOff x="6597212" y="2345655"/>
            <a:chExt cx="3101649" cy="67030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01452DF-3FB0-4237-82F0-D022B8F7C5B8}"/>
                </a:ext>
              </a:extLst>
            </p:cNvPr>
            <p:cNvGrpSpPr/>
            <p:nvPr/>
          </p:nvGrpSpPr>
          <p:grpSpPr>
            <a:xfrm>
              <a:off x="6597212" y="2345655"/>
              <a:ext cx="3091388" cy="565867"/>
              <a:chOff x="6205809" y="3666173"/>
              <a:chExt cx="3634202" cy="565867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3E82D0E4-0B7D-4AA0-9343-533B1A096D58}"/>
                  </a:ext>
                </a:extLst>
              </p:cNvPr>
              <p:cNvSpPr/>
              <p:nvPr/>
            </p:nvSpPr>
            <p:spPr>
              <a:xfrm>
                <a:off x="6205809" y="3733033"/>
                <a:ext cx="3634202" cy="49900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2395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F9FC0A0E-1B91-48D0-8F34-ECE35AF606A8}"/>
                  </a:ext>
                </a:extLst>
              </p:cNvPr>
              <p:cNvSpPr/>
              <p:nvPr/>
            </p:nvSpPr>
            <p:spPr>
              <a:xfrm>
                <a:off x="6217872" y="3666173"/>
                <a:ext cx="3512292" cy="523220"/>
              </a:xfrm>
              <a:prstGeom prst="roundRect">
                <a:avLst/>
              </a:prstGeom>
              <a:solidFill>
                <a:srgbClr val="2395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61E4438-33E4-408B-922F-D7188DA1B01D}"/>
                </a:ext>
              </a:extLst>
            </p:cNvPr>
            <p:cNvSpPr txBox="1"/>
            <p:nvPr/>
          </p:nvSpPr>
          <p:spPr>
            <a:xfrm>
              <a:off x="6711174" y="2369630"/>
              <a:ext cx="298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I. LÝ THUYẾT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990152" y="1074946"/>
            <a:ext cx="4696187" cy="985065"/>
            <a:chOff x="1185667" y="1927282"/>
            <a:chExt cx="4696187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Khái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niệm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6375" y="2064624"/>
                <a:ext cx="2058445" cy="2301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54" name="PA-矩形 4">
            <a:extLst>
              <a:ext uri="{FF2B5EF4-FFF2-40B4-BE49-F238E27FC236}">
                <a16:creationId xmlns:a16="http://schemas.microsoft.com/office/drawing/2014/main" id="{0E953CFF-6087-40B1-87DA-1BBCD62A63A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1068" y="2663989"/>
            <a:ext cx="752848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i="1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bài thơ thất ngôn bát cú hoặc tứ tuyệt Đường luật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0F131E5-A1F6-47DB-86B4-F9C9F8508C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462" y="3959368"/>
            <a:ext cx="2462214" cy="2462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BDC2A1-EC4B-D1B7-E813-F4311025D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306" y="2575622"/>
            <a:ext cx="910762" cy="5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415636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D523123-44F8-4123-AE59-79E68037268C}"/>
              </a:ext>
            </a:extLst>
          </p:cNvPr>
          <p:cNvGrpSpPr/>
          <p:nvPr/>
        </p:nvGrpSpPr>
        <p:grpSpPr>
          <a:xfrm>
            <a:off x="603652" y="415636"/>
            <a:ext cx="5177286" cy="985065"/>
            <a:chOff x="1185667" y="1927282"/>
            <a:chExt cx="4696187" cy="985065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85D700EA-2191-4F78-A191-8B09317A6F7F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2DCE2CB-1DA5-4C82-B51B-E917F3F398C6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EEF360F1-7B43-47FA-88C4-CE46AA894CF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Yêu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cầu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của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kiểu</a:t>
                  </a:r>
                  <a:r>
                    <a:rPr kumimoji="0" lang="en-US" altLang="zh-CN" sz="3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kumimoji="0" lang="en-US" altLang="zh-CN" sz="30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2395CB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微软雅黑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95CB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CA3BA01E-EB0F-4980-B57E-16EE55A78ADF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45" name="Oval 50">
                    <a:extLst>
                      <a:ext uri="{FF2B5EF4-FFF2-40B4-BE49-F238E27FC236}">
                        <a16:creationId xmlns:a16="http://schemas.microsoft.com/office/drawing/2014/main" id="{D72DBEC1-5F95-488E-87FC-90C2841EEEE3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Oval 26">
                    <a:extLst>
                      <a:ext uri="{FF2B5EF4-FFF2-40B4-BE49-F238E27FC236}">
                        <a16:creationId xmlns:a16="http://schemas.microsoft.com/office/drawing/2014/main" id="{281DFBE7-10D9-410F-BD42-51181423B18C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Oval 61">
                    <a:extLst>
                      <a:ext uri="{FF2B5EF4-FFF2-40B4-BE49-F238E27FC236}">
                        <a16:creationId xmlns:a16="http://schemas.microsoft.com/office/drawing/2014/main" id="{742D3660-F6FC-4C8F-90A8-65393A12831A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F0502020204030204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4BFBF950-02FF-4C54-BC95-3C2E4EC1C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476977" cy="0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B0D1C1A-C1EF-444C-B3AF-992039C49E9A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F0502020204030204"/>
                  <a:ea typeface="微软雅黑"/>
                  <a:cs typeface="+mn-ea"/>
                  <a:sym typeface="+mn-lt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789B2E-26A9-3CDC-931E-FF343969CF77}"/>
              </a:ext>
            </a:extLst>
          </p:cNvPr>
          <p:cNvGrpSpPr/>
          <p:nvPr/>
        </p:nvGrpSpPr>
        <p:grpSpPr>
          <a:xfrm>
            <a:off x="821504" y="1765772"/>
            <a:ext cx="4769283" cy="2190226"/>
            <a:chOff x="836015" y="1560050"/>
            <a:chExt cx="4408880" cy="2190226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9BA496AF-7890-609B-98B2-72903CEDCD3E}"/>
                </a:ext>
              </a:extLst>
            </p:cNvPr>
            <p:cNvGrpSpPr/>
            <p:nvPr/>
          </p:nvGrpSpPr>
          <p:grpSpPr>
            <a:xfrm>
              <a:off x="936470" y="1560050"/>
              <a:ext cx="4308425" cy="2190226"/>
              <a:chOff x="-3810" y="16510"/>
              <a:chExt cx="1767073" cy="1082265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46EE4C87-7DA0-69DB-D330-AF4E067DDE7C}"/>
                  </a:ext>
                </a:extLst>
              </p:cNvPr>
              <p:cNvSpPr/>
              <p:nvPr/>
            </p:nvSpPr>
            <p:spPr>
              <a:xfrm>
                <a:off x="10160" y="16510"/>
                <a:ext cx="1737863" cy="1082265"/>
              </a:xfrm>
              <a:custGeom>
                <a:avLst/>
                <a:gdLst/>
                <a:ahLst/>
                <a:cxnLst/>
                <a:rect l="l" t="t" r="r" b="b"/>
                <a:pathLst>
                  <a:path w="1737863" h="1082265">
                    <a:moveTo>
                      <a:pt x="1737863" y="1082265"/>
                    </a:moveTo>
                    <a:lnTo>
                      <a:pt x="0" y="1074645"/>
                    </a:lnTo>
                    <a:lnTo>
                      <a:pt x="0" y="388585"/>
                    </a:lnTo>
                    <a:lnTo>
                      <a:pt x="17780" y="19050"/>
                    </a:lnTo>
                    <a:lnTo>
                      <a:pt x="864419" y="0"/>
                    </a:lnTo>
                    <a:lnTo>
                      <a:pt x="1718813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76611A3B-6871-CBB0-08A5-A6FFE0235E28}"/>
                  </a:ext>
                </a:extLst>
              </p:cNvPr>
              <p:cNvSpPr/>
              <p:nvPr/>
            </p:nvSpPr>
            <p:spPr>
              <a:xfrm>
                <a:off x="-3810" y="129887"/>
                <a:ext cx="1767073" cy="837600"/>
              </a:xfrm>
              <a:custGeom>
                <a:avLst/>
                <a:gdLst/>
                <a:ahLst/>
                <a:cxnLst/>
                <a:rect l="l" t="t" r="r" b="b"/>
                <a:pathLst>
                  <a:path w="1767073" h="1108935">
                    <a:moveTo>
                      <a:pt x="1732783" y="21590"/>
                    </a:moveTo>
                    <a:cubicBezTo>
                      <a:pt x="1734053" y="34290"/>
                      <a:pt x="1734053" y="44450"/>
                      <a:pt x="1735323" y="54610"/>
                    </a:cubicBezTo>
                    <a:cubicBezTo>
                      <a:pt x="1737863" y="79550"/>
                      <a:pt x="1739133" y="101567"/>
                      <a:pt x="1741673" y="122799"/>
                    </a:cubicBezTo>
                    <a:cubicBezTo>
                      <a:pt x="1741673" y="153466"/>
                      <a:pt x="1754373" y="758162"/>
                      <a:pt x="1760723" y="788829"/>
                    </a:cubicBezTo>
                    <a:cubicBezTo>
                      <a:pt x="1767073" y="835223"/>
                      <a:pt x="1763263" y="882404"/>
                      <a:pt x="1763263" y="928798"/>
                    </a:cubicBezTo>
                    <a:cubicBezTo>
                      <a:pt x="1763263" y="969687"/>
                      <a:pt x="1764533" y="1007432"/>
                      <a:pt x="1765803" y="1047975"/>
                    </a:cubicBezTo>
                    <a:cubicBezTo>
                      <a:pt x="1765803" y="1069565"/>
                      <a:pt x="1765803" y="1083535"/>
                      <a:pt x="1765803" y="1107665"/>
                    </a:cubicBezTo>
                    <a:cubicBezTo>
                      <a:pt x="1742943" y="1107665"/>
                      <a:pt x="1722623" y="1108935"/>
                      <a:pt x="1702133" y="1107665"/>
                    </a:cubicBezTo>
                    <a:cubicBezTo>
                      <a:pt x="1616873" y="1102585"/>
                      <a:pt x="1530301" y="1108935"/>
                      <a:pt x="1445041" y="1103855"/>
                    </a:cubicBezTo>
                    <a:cubicBezTo>
                      <a:pt x="1393885" y="1100045"/>
                      <a:pt x="1344040" y="1102585"/>
                      <a:pt x="1292884" y="1100045"/>
                    </a:cubicBezTo>
                    <a:cubicBezTo>
                      <a:pt x="1269274" y="1098775"/>
                      <a:pt x="1245663" y="1097505"/>
                      <a:pt x="1222053" y="1096235"/>
                    </a:cubicBezTo>
                    <a:cubicBezTo>
                      <a:pt x="1207624" y="1096235"/>
                      <a:pt x="1194507" y="1097505"/>
                      <a:pt x="1180079" y="1097505"/>
                    </a:cubicBezTo>
                    <a:cubicBezTo>
                      <a:pt x="1143351" y="1096235"/>
                      <a:pt x="1042351" y="1097505"/>
                      <a:pt x="1005623" y="1096235"/>
                    </a:cubicBezTo>
                    <a:cubicBezTo>
                      <a:pt x="979389" y="1094965"/>
                      <a:pt x="454712" y="1103855"/>
                      <a:pt x="428478" y="1102585"/>
                    </a:cubicBezTo>
                    <a:cubicBezTo>
                      <a:pt x="421920" y="1102585"/>
                      <a:pt x="414049" y="1103855"/>
                      <a:pt x="407491" y="1103855"/>
                    </a:cubicBezTo>
                    <a:cubicBezTo>
                      <a:pt x="391751" y="1103855"/>
                      <a:pt x="377322" y="1105125"/>
                      <a:pt x="361582" y="1105125"/>
                    </a:cubicBezTo>
                    <a:cubicBezTo>
                      <a:pt x="322231" y="1105125"/>
                      <a:pt x="284192" y="1103855"/>
                      <a:pt x="244841" y="1102585"/>
                    </a:cubicBezTo>
                    <a:cubicBezTo>
                      <a:pt x="221230" y="1101315"/>
                      <a:pt x="197620" y="1100045"/>
                      <a:pt x="175321" y="1098775"/>
                    </a:cubicBezTo>
                    <a:cubicBezTo>
                      <a:pt x="133347" y="1097505"/>
                      <a:pt x="91373" y="1096235"/>
                      <a:pt x="48260" y="1096235"/>
                    </a:cubicBezTo>
                    <a:cubicBezTo>
                      <a:pt x="38100" y="1096235"/>
                      <a:pt x="29210" y="1096235"/>
                      <a:pt x="19050" y="1094965"/>
                    </a:cubicBezTo>
                    <a:cubicBezTo>
                      <a:pt x="10160" y="1093695"/>
                      <a:pt x="5080" y="1087345"/>
                      <a:pt x="7620" y="1078455"/>
                    </a:cubicBezTo>
                    <a:cubicBezTo>
                      <a:pt x="16510" y="1046749"/>
                      <a:pt x="12700" y="1027090"/>
                      <a:pt x="11430" y="1006645"/>
                    </a:cubicBezTo>
                    <a:cubicBezTo>
                      <a:pt x="10160" y="964969"/>
                      <a:pt x="6350" y="924080"/>
                      <a:pt x="7620" y="882404"/>
                    </a:cubicBezTo>
                    <a:cubicBezTo>
                      <a:pt x="5080" y="830505"/>
                      <a:pt x="0" y="188065"/>
                      <a:pt x="7620" y="135380"/>
                    </a:cubicBezTo>
                    <a:cubicBezTo>
                      <a:pt x="8890" y="125158"/>
                      <a:pt x="7620" y="114149"/>
                      <a:pt x="8890" y="103926"/>
                    </a:cubicBezTo>
                    <a:cubicBezTo>
                      <a:pt x="10160" y="87413"/>
                      <a:pt x="12700" y="6932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580" y="30480"/>
                      <a:pt x="79568" y="29210"/>
                    </a:cubicBezTo>
                    <a:cubicBezTo>
                      <a:pt x="114983" y="25400"/>
                      <a:pt x="150399" y="22860"/>
                      <a:pt x="187126" y="20320"/>
                    </a:cubicBezTo>
                    <a:cubicBezTo>
                      <a:pt x="212049" y="17780"/>
                      <a:pt x="236971" y="16510"/>
                      <a:pt x="260581" y="13970"/>
                    </a:cubicBezTo>
                    <a:cubicBezTo>
                      <a:pt x="284192" y="11430"/>
                      <a:pt x="309114" y="8890"/>
                      <a:pt x="332724" y="8890"/>
                    </a:cubicBezTo>
                    <a:cubicBezTo>
                      <a:pt x="358958" y="7620"/>
                      <a:pt x="385192" y="10160"/>
                      <a:pt x="411426" y="8890"/>
                    </a:cubicBezTo>
                    <a:cubicBezTo>
                      <a:pt x="444218" y="8890"/>
                      <a:pt x="1038416" y="6350"/>
                      <a:pt x="1071208" y="5080"/>
                    </a:cubicBezTo>
                    <a:cubicBezTo>
                      <a:pt x="1102689" y="3810"/>
                      <a:pt x="1134169" y="2540"/>
                      <a:pt x="1166962" y="2540"/>
                    </a:cubicBezTo>
                    <a:cubicBezTo>
                      <a:pt x="1220741" y="1270"/>
                      <a:pt x="1273209" y="0"/>
                      <a:pt x="1326988" y="0"/>
                    </a:cubicBezTo>
                    <a:cubicBezTo>
                      <a:pt x="1349287" y="0"/>
                      <a:pt x="1372898" y="2540"/>
                      <a:pt x="1395196" y="2540"/>
                    </a:cubicBezTo>
                    <a:cubicBezTo>
                      <a:pt x="1456846" y="3810"/>
                      <a:pt x="1519807" y="5080"/>
                      <a:pt x="1581457" y="7620"/>
                    </a:cubicBezTo>
                    <a:cubicBezTo>
                      <a:pt x="1614249" y="8890"/>
                      <a:pt x="1647041" y="12700"/>
                      <a:pt x="1679834" y="16510"/>
                    </a:cubicBezTo>
                    <a:cubicBezTo>
                      <a:pt x="1687704" y="16510"/>
                      <a:pt x="1695574" y="16510"/>
                      <a:pt x="1702133" y="16510"/>
                    </a:cubicBezTo>
                    <a:cubicBezTo>
                      <a:pt x="1713733" y="17780"/>
                      <a:pt x="1722623" y="20320"/>
                      <a:pt x="1732783" y="21590"/>
                    </a:cubicBezTo>
                    <a:close/>
                    <a:moveTo>
                      <a:pt x="1742943" y="1091155"/>
                    </a:moveTo>
                    <a:cubicBezTo>
                      <a:pt x="1744213" y="1074645"/>
                      <a:pt x="1745483" y="1061945"/>
                      <a:pt x="1745483" y="1049245"/>
                    </a:cubicBezTo>
                    <a:cubicBezTo>
                      <a:pt x="1744213" y="1003500"/>
                      <a:pt x="1742943" y="961824"/>
                      <a:pt x="1742943" y="917003"/>
                    </a:cubicBezTo>
                    <a:cubicBezTo>
                      <a:pt x="1742943" y="896558"/>
                      <a:pt x="1745483" y="876113"/>
                      <a:pt x="1744213" y="855668"/>
                    </a:cubicBezTo>
                    <a:cubicBezTo>
                      <a:pt x="1744213" y="836796"/>
                      <a:pt x="1742943" y="817137"/>
                      <a:pt x="1741673" y="798265"/>
                    </a:cubicBezTo>
                    <a:cubicBezTo>
                      <a:pt x="1736593" y="769171"/>
                      <a:pt x="1725163" y="166834"/>
                      <a:pt x="1725163" y="137739"/>
                    </a:cubicBezTo>
                    <a:cubicBezTo>
                      <a:pt x="1722623" y="113362"/>
                      <a:pt x="1720083" y="88200"/>
                      <a:pt x="1717543" y="63500"/>
                    </a:cubicBezTo>
                    <a:cubicBezTo>
                      <a:pt x="1716273" y="44450"/>
                      <a:pt x="1715003" y="43180"/>
                      <a:pt x="1698198" y="41910"/>
                    </a:cubicBezTo>
                    <a:cubicBezTo>
                      <a:pt x="1694263" y="41910"/>
                      <a:pt x="1691639" y="41910"/>
                      <a:pt x="1687704" y="40640"/>
                    </a:cubicBezTo>
                    <a:cubicBezTo>
                      <a:pt x="1654912" y="36830"/>
                      <a:pt x="1620808" y="31750"/>
                      <a:pt x="1588015" y="30480"/>
                    </a:cubicBezTo>
                    <a:cubicBezTo>
                      <a:pt x="1508002" y="26670"/>
                      <a:pt x="1426677" y="25400"/>
                      <a:pt x="1346664" y="22860"/>
                    </a:cubicBezTo>
                    <a:cubicBezTo>
                      <a:pt x="1334859" y="22860"/>
                      <a:pt x="1321742" y="22860"/>
                      <a:pt x="1309936" y="22860"/>
                    </a:cubicBezTo>
                    <a:cubicBezTo>
                      <a:pt x="1290261" y="22860"/>
                      <a:pt x="1270585" y="22860"/>
                      <a:pt x="1252222" y="22860"/>
                    </a:cubicBezTo>
                    <a:cubicBezTo>
                      <a:pt x="1210248" y="22860"/>
                      <a:pt x="1168273" y="22860"/>
                      <a:pt x="1127611" y="24130"/>
                    </a:cubicBezTo>
                    <a:cubicBezTo>
                      <a:pt x="1092195" y="25400"/>
                      <a:pt x="495374" y="29210"/>
                      <a:pt x="459959" y="29210"/>
                    </a:cubicBezTo>
                    <a:cubicBezTo>
                      <a:pt x="402244" y="29210"/>
                      <a:pt x="344530" y="26670"/>
                      <a:pt x="286815" y="33020"/>
                    </a:cubicBezTo>
                    <a:cubicBezTo>
                      <a:pt x="256646" y="36830"/>
                      <a:pt x="227789" y="36830"/>
                      <a:pt x="198932" y="38100"/>
                    </a:cubicBezTo>
                    <a:cubicBezTo>
                      <a:pt x="149087" y="41910"/>
                      <a:pt x="99243" y="45720"/>
                      <a:pt x="49530" y="50800"/>
                    </a:cubicBezTo>
                    <a:cubicBezTo>
                      <a:pt x="36830" y="50800"/>
                      <a:pt x="34290" y="53340"/>
                      <a:pt x="33020" y="66968"/>
                    </a:cubicBezTo>
                    <a:cubicBezTo>
                      <a:pt x="31750" y="81122"/>
                      <a:pt x="31750" y="95277"/>
                      <a:pt x="30480" y="109431"/>
                    </a:cubicBezTo>
                    <a:cubicBezTo>
                      <a:pt x="29210" y="133021"/>
                      <a:pt x="26670" y="155825"/>
                      <a:pt x="25400" y="179415"/>
                    </a:cubicBezTo>
                    <a:cubicBezTo>
                      <a:pt x="20320" y="204578"/>
                      <a:pt x="26670" y="819496"/>
                      <a:pt x="29210" y="844659"/>
                    </a:cubicBezTo>
                    <a:cubicBezTo>
                      <a:pt x="29210" y="871395"/>
                      <a:pt x="29210" y="898917"/>
                      <a:pt x="30480" y="925652"/>
                    </a:cubicBezTo>
                    <a:cubicBezTo>
                      <a:pt x="30480" y="945311"/>
                      <a:pt x="33020" y="964969"/>
                      <a:pt x="33020" y="984628"/>
                    </a:cubicBezTo>
                    <a:cubicBezTo>
                      <a:pt x="33020" y="1005859"/>
                      <a:pt x="33020" y="1027090"/>
                      <a:pt x="31750" y="1049245"/>
                    </a:cubicBezTo>
                    <a:cubicBezTo>
                      <a:pt x="31750" y="1053055"/>
                      <a:pt x="31750" y="1055595"/>
                      <a:pt x="31750" y="1059405"/>
                    </a:cubicBezTo>
                    <a:cubicBezTo>
                      <a:pt x="31750" y="1069565"/>
                      <a:pt x="35560" y="1073375"/>
                      <a:pt x="44450" y="1073375"/>
                    </a:cubicBezTo>
                    <a:cubicBezTo>
                      <a:pt x="61204" y="1073375"/>
                      <a:pt x="79568" y="1074645"/>
                      <a:pt x="96620" y="1074645"/>
                    </a:cubicBezTo>
                    <a:cubicBezTo>
                      <a:pt x="121542" y="1074645"/>
                      <a:pt x="147776" y="1072105"/>
                      <a:pt x="172698" y="1074645"/>
                    </a:cubicBezTo>
                    <a:cubicBezTo>
                      <a:pt x="213360" y="1078455"/>
                      <a:pt x="254023" y="1080995"/>
                      <a:pt x="294685" y="1079725"/>
                    </a:cubicBezTo>
                    <a:cubicBezTo>
                      <a:pt x="320919" y="1078455"/>
                      <a:pt x="345841" y="1080995"/>
                      <a:pt x="372075" y="1080995"/>
                    </a:cubicBezTo>
                    <a:cubicBezTo>
                      <a:pt x="410114" y="1080995"/>
                      <a:pt x="448153" y="1079725"/>
                      <a:pt x="486193" y="1080995"/>
                    </a:cubicBezTo>
                    <a:cubicBezTo>
                      <a:pt x="542595" y="1082265"/>
                      <a:pt x="1161715" y="1072105"/>
                      <a:pt x="1219429" y="1074645"/>
                    </a:cubicBezTo>
                    <a:cubicBezTo>
                      <a:pt x="1244352" y="1075915"/>
                      <a:pt x="1269274" y="1077185"/>
                      <a:pt x="1292884" y="1077185"/>
                    </a:cubicBezTo>
                    <a:cubicBezTo>
                      <a:pt x="1336170" y="1079725"/>
                      <a:pt x="1378144" y="1075915"/>
                      <a:pt x="1421430" y="1079725"/>
                    </a:cubicBezTo>
                    <a:cubicBezTo>
                      <a:pt x="1456846" y="1082265"/>
                      <a:pt x="1492262" y="1082265"/>
                      <a:pt x="1527677" y="1084805"/>
                    </a:cubicBezTo>
                    <a:cubicBezTo>
                      <a:pt x="1580145" y="1088615"/>
                      <a:pt x="1632613" y="1091155"/>
                      <a:pt x="1685081" y="1092425"/>
                    </a:cubicBezTo>
                    <a:cubicBezTo>
                      <a:pt x="1704756" y="1092425"/>
                      <a:pt x="1722623" y="1091155"/>
                      <a:pt x="1742943" y="109115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333164F8-1ECE-FCCB-F576-A2D72482EA78}"/>
                </a:ext>
              </a:extLst>
            </p:cNvPr>
            <p:cNvSpPr/>
            <p:nvPr/>
          </p:nvSpPr>
          <p:spPr>
            <a:xfrm rot="15852521">
              <a:off x="560630" y="2002464"/>
              <a:ext cx="929481" cy="378712"/>
            </a:xfrm>
            <a:custGeom>
              <a:avLst/>
              <a:gdLst/>
              <a:ahLst/>
              <a:cxnLst/>
              <a:rect l="l" t="t" r="r" b="b"/>
              <a:pathLst>
                <a:path w="1323704" h="626553">
                  <a:moveTo>
                    <a:pt x="0" y="0"/>
                  </a:moveTo>
                  <a:lnTo>
                    <a:pt x="1323704" y="0"/>
                  </a:lnTo>
                  <a:lnTo>
                    <a:pt x="1323704" y="626553"/>
                  </a:lnTo>
                  <a:lnTo>
                    <a:pt x="0" y="626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3461A5-8AB1-B30E-8DAB-36DBAFD026E0}"/>
                </a:ext>
              </a:extLst>
            </p:cNvPr>
            <p:cNvSpPr txBox="1"/>
            <p:nvPr/>
          </p:nvSpPr>
          <p:spPr>
            <a:xfrm>
              <a:off x="1057442" y="1789493"/>
              <a:ext cx="4039688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Thế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ngôn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tuyệt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luật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?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CFA571-F730-7C95-627D-907A29F8E11B}"/>
              </a:ext>
            </a:extLst>
          </p:cNvPr>
          <p:cNvGrpSpPr/>
          <p:nvPr/>
        </p:nvGrpSpPr>
        <p:grpSpPr>
          <a:xfrm>
            <a:off x="644445" y="3869434"/>
            <a:ext cx="4989652" cy="2537928"/>
            <a:chOff x="601653" y="3761494"/>
            <a:chExt cx="4989652" cy="25379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948A84-2BAE-2CB5-5BAD-F59DD557BBBF}"/>
                </a:ext>
              </a:extLst>
            </p:cNvPr>
            <p:cNvGrpSpPr/>
            <p:nvPr/>
          </p:nvGrpSpPr>
          <p:grpSpPr>
            <a:xfrm>
              <a:off x="746231" y="3896774"/>
              <a:ext cx="4845074" cy="2402648"/>
              <a:chOff x="0" y="0"/>
              <a:chExt cx="1760723" cy="1110205"/>
            </a:xfrm>
          </p:grpSpPr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95FD9618-F707-54B0-C4D6-9D89D18EBCAF}"/>
                  </a:ext>
                </a:extLst>
              </p:cNvPr>
              <p:cNvSpPr/>
              <p:nvPr/>
            </p:nvSpPr>
            <p:spPr>
              <a:xfrm>
                <a:off x="10160" y="16510"/>
                <a:ext cx="1737863" cy="1082265"/>
              </a:xfrm>
              <a:custGeom>
                <a:avLst/>
                <a:gdLst/>
                <a:ahLst/>
                <a:cxnLst/>
                <a:rect l="l" t="t" r="r" b="b"/>
                <a:pathLst>
                  <a:path w="1737863" h="1082265">
                    <a:moveTo>
                      <a:pt x="1737863" y="1082265"/>
                    </a:moveTo>
                    <a:lnTo>
                      <a:pt x="0" y="1074645"/>
                    </a:lnTo>
                    <a:lnTo>
                      <a:pt x="0" y="388585"/>
                    </a:lnTo>
                    <a:lnTo>
                      <a:pt x="17780" y="19050"/>
                    </a:lnTo>
                    <a:lnTo>
                      <a:pt x="864419" y="0"/>
                    </a:lnTo>
                    <a:lnTo>
                      <a:pt x="1718813" y="5080"/>
                    </a:lnTo>
                    <a:close/>
                  </a:path>
                </a:pathLst>
              </a:custGeom>
              <a:solidFill>
                <a:srgbClr val="FFFDFA"/>
              </a:solidFill>
            </p:spPr>
          </p: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2026F2D2-3D17-A03E-5AD1-39E85AABA893}"/>
                  </a:ext>
                </a:extLst>
              </p:cNvPr>
              <p:cNvSpPr/>
              <p:nvPr/>
            </p:nvSpPr>
            <p:spPr>
              <a:xfrm>
                <a:off x="-3810" y="0"/>
                <a:ext cx="1767073" cy="1108935"/>
              </a:xfrm>
              <a:custGeom>
                <a:avLst/>
                <a:gdLst/>
                <a:ahLst/>
                <a:cxnLst/>
                <a:rect l="l" t="t" r="r" b="b"/>
                <a:pathLst>
                  <a:path w="1767073" h="1108935">
                    <a:moveTo>
                      <a:pt x="1732783" y="21590"/>
                    </a:moveTo>
                    <a:cubicBezTo>
                      <a:pt x="1734053" y="34290"/>
                      <a:pt x="1734053" y="44450"/>
                      <a:pt x="1735323" y="54610"/>
                    </a:cubicBezTo>
                    <a:cubicBezTo>
                      <a:pt x="1737863" y="79550"/>
                      <a:pt x="1739133" y="101567"/>
                      <a:pt x="1741673" y="122799"/>
                    </a:cubicBezTo>
                    <a:cubicBezTo>
                      <a:pt x="1741673" y="153466"/>
                      <a:pt x="1754373" y="758162"/>
                      <a:pt x="1760723" y="788829"/>
                    </a:cubicBezTo>
                    <a:cubicBezTo>
                      <a:pt x="1767073" y="835223"/>
                      <a:pt x="1763263" y="882404"/>
                      <a:pt x="1763263" y="928798"/>
                    </a:cubicBezTo>
                    <a:cubicBezTo>
                      <a:pt x="1763263" y="969687"/>
                      <a:pt x="1764533" y="1007432"/>
                      <a:pt x="1765803" y="1047975"/>
                    </a:cubicBezTo>
                    <a:cubicBezTo>
                      <a:pt x="1765803" y="1069565"/>
                      <a:pt x="1765803" y="1083535"/>
                      <a:pt x="1765803" y="1107665"/>
                    </a:cubicBezTo>
                    <a:cubicBezTo>
                      <a:pt x="1742943" y="1107665"/>
                      <a:pt x="1722623" y="1108935"/>
                      <a:pt x="1702133" y="1107665"/>
                    </a:cubicBezTo>
                    <a:cubicBezTo>
                      <a:pt x="1616873" y="1102585"/>
                      <a:pt x="1530301" y="1108935"/>
                      <a:pt x="1445041" y="1103855"/>
                    </a:cubicBezTo>
                    <a:cubicBezTo>
                      <a:pt x="1393885" y="1100045"/>
                      <a:pt x="1344040" y="1102585"/>
                      <a:pt x="1292884" y="1100045"/>
                    </a:cubicBezTo>
                    <a:cubicBezTo>
                      <a:pt x="1269274" y="1098775"/>
                      <a:pt x="1245663" y="1097505"/>
                      <a:pt x="1222053" y="1096235"/>
                    </a:cubicBezTo>
                    <a:cubicBezTo>
                      <a:pt x="1207624" y="1096235"/>
                      <a:pt x="1194507" y="1097505"/>
                      <a:pt x="1180079" y="1097505"/>
                    </a:cubicBezTo>
                    <a:cubicBezTo>
                      <a:pt x="1143351" y="1096235"/>
                      <a:pt x="1042351" y="1097505"/>
                      <a:pt x="1005623" y="1096235"/>
                    </a:cubicBezTo>
                    <a:cubicBezTo>
                      <a:pt x="979389" y="1094965"/>
                      <a:pt x="454712" y="1103855"/>
                      <a:pt x="428478" y="1102585"/>
                    </a:cubicBezTo>
                    <a:cubicBezTo>
                      <a:pt x="421920" y="1102585"/>
                      <a:pt x="414049" y="1103855"/>
                      <a:pt x="407491" y="1103855"/>
                    </a:cubicBezTo>
                    <a:cubicBezTo>
                      <a:pt x="391751" y="1103855"/>
                      <a:pt x="377322" y="1105125"/>
                      <a:pt x="361582" y="1105125"/>
                    </a:cubicBezTo>
                    <a:cubicBezTo>
                      <a:pt x="322231" y="1105125"/>
                      <a:pt x="284192" y="1103855"/>
                      <a:pt x="244841" y="1102585"/>
                    </a:cubicBezTo>
                    <a:cubicBezTo>
                      <a:pt x="221230" y="1101315"/>
                      <a:pt x="197620" y="1100045"/>
                      <a:pt x="175321" y="1098775"/>
                    </a:cubicBezTo>
                    <a:cubicBezTo>
                      <a:pt x="133347" y="1097505"/>
                      <a:pt x="91373" y="1096235"/>
                      <a:pt x="48260" y="1096235"/>
                    </a:cubicBezTo>
                    <a:cubicBezTo>
                      <a:pt x="38100" y="1096235"/>
                      <a:pt x="29210" y="1096235"/>
                      <a:pt x="19050" y="1094965"/>
                    </a:cubicBezTo>
                    <a:cubicBezTo>
                      <a:pt x="10160" y="1093695"/>
                      <a:pt x="5080" y="1087345"/>
                      <a:pt x="7620" y="1078455"/>
                    </a:cubicBezTo>
                    <a:cubicBezTo>
                      <a:pt x="16510" y="1046749"/>
                      <a:pt x="12700" y="1027090"/>
                      <a:pt x="11430" y="1006645"/>
                    </a:cubicBezTo>
                    <a:cubicBezTo>
                      <a:pt x="10160" y="964969"/>
                      <a:pt x="6350" y="924080"/>
                      <a:pt x="7620" y="882404"/>
                    </a:cubicBezTo>
                    <a:cubicBezTo>
                      <a:pt x="5080" y="830505"/>
                      <a:pt x="0" y="188065"/>
                      <a:pt x="7620" y="135380"/>
                    </a:cubicBezTo>
                    <a:cubicBezTo>
                      <a:pt x="8890" y="125158"/>
                      <a:pt x="7620" y="114149"/>
                      <a:pt x="8890" y="103926"/>
                    </a:cubicBezTo>
                    <a:cubicBezTo>
                      <a:pt x="10160" y="87413"/>
                      <a:pt x="12700" y="6932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580" y="30480"/>
                      <a:pt x="79568" y="29210"/>
                    </a:cubicBezTo>
                    <a:cubicBezTo>
                      <a:pt x="114983" y="25400"/>
                      <a:pt x="150399" y="22860"/>
                      <a:pt x="187126" y="20320"/>
                    </a:cubicBezTo>
                    <a:cubicBezTo>
                      <a:pt x="212049" y="17780"/>
                      <a:pt x="236971" y="16510"/>
                      <a:pt x="260581" y="13970"/>
                    </a:cubicBezTo>
                    <a:cubicBezTo>
                      <a:pt x="284192" y="11430"/>
                      <a:pt x="309114" y="8890"/>
                      <a:pt x="332724" y="8890"/>
                    </a:cubicBezTo>
                    <a:cubicBezTo>
                      <a:pt x="358958" y="7620"/>
                      <a:pt x="385192" y="10160"/>
                      <a:pt x="411426" y="8890"/>
                    </a:cubicBezTo>
                    <a:cubicBezTo>
                      <a:pt x="444218" y="8890"/>
                      <a:pt x="1038416" y="6350"/>
                      <a:pt x="1071208" y="5080"/>
                    </a:cubicBezTo>
                    <a:cubicBezTo>
                      <a:pt x="1102689" y="3810"/>
                      <a:pt x="1134169" y="2540"/>
                      <a:pt x="1166962" y="2540"/>
                    </a:cubicBezTo>
                    <a:cubicBezTo>
                      <a:pt x="1220741" y="1270"/>
                      <a:pt x="1273209" y="0"/>
                      <a:pt x="1326988" y="0"/>
                    </a:cubicBezTo>
                    <a:cubicBezTo>
                      <a:pt x="1349287" y="0"/>
                      <a:pt x="1372898" y="2540"/>
                      <a:pt x="1395196" y="2540"/>
                    </a:cubicBezTo>
                    <a:cubicBezTo>
                      <a:pt x="1456846" y="3810"/>
                      <a:pt x="1519807" y="5080"/>
                      <a:pt x="1581457" y="7620"/>
                    </a:cubicBezTo>
                    <a:cubicBezTo>
                      <a:pt x="1614249" y="8890"/>
                      <a:pt x="1647041" y="12700"/>
                      <a:pt x="1679834" y="16510"/>
                    </a:cubicBezTo>
                    <a:cubicBezTo>
                      <a:pt x="1687704" y="16510"/>
                      <a:pt x="1695574" y="16510"/>
                      <a:pt x="1702133" y="16510"/>
                    </a:cubicBezTo>
                    <a:cubicBezTo>
                      <a:pt x="1713733" y="17780"/>
                      <a:pt x="1722623" y="20320"/>
                      <a:pt x="1732783" y="21590"/>
                    </a:cubicBezTo>
                    <a:close/>
                    <a:moveTo>
                      <a:pt x="1742943" y="1091155"/>
                    </a:moveTo>
                    <a:cubicBezTo>
                      <a:pt x="1744213" y="1074645"/>
                      <a:pt x="1745483" y="1061945"/>
                      <a:pt x="1745483" y="1049245"/>
                    </a:cubicBezTo>
                    <a:cubicBezTo>
                      <a:pt x="1744213" y="1003500"/>
                      <a:pt x="1742943" y="961824"/>
                      <a:pt x="1742943" y="917003"/>
                    </a:cubicBezTo>
                    <a:cubicBezTo>
                      <a:pt x="1742943" y="896558"/>
                      <a:pt x="1745483" y="876113"/>
                      <a:pt x="1744213" y="855668"/>
                    </a:cubicBezTo>
                    <a:cubicBezTo>
                      <a:pt x="1744213" y="836796"/>
                      <a:pt x="1742943" y="817137"/>
                      <a:pt x="1741673" y="798265"/>
                    </a:cubicBezTo>
                    <a:cubicBezTo>
                      <a:pt x="1736593" y="769171"/>
                      <a:pt x="1725163" y="166834"/>
                      <a:pt x="1725163" y="137739"/>
                    </a:cubicBezTo>
                    <a:cubicBezTo>
                      <a:pt x="1722623" y="113362"/>
                      <a:pt x="1720083" y="88200"/>
                      <a:pt x="1717543" y="63500"/>
                    </a:cubicBezTo>
                    <a:cubicBezTo>
                      <a:pt x="1716273" y="44450"/>
                      <a:pt x="1715003" y="43180"/>
                      <a:pt x="1698198" y="41910"/>
                    </a:cubicBezTo>
                    <a:cubicBezTo>
                      <a:pt x="1694263" y="41910"/>
                      <a:pt x="1691639" y="41910"/>
                      <a:pt x="1687704" y="40640"/>
                    </a:cubicBezTo>
                    <a:cubicBezTo>
                      <a:pt x="1654912" y="36830"/>
                      <a:pt x="1620808" y="31750"/>
                      <a:pt x="1588015" y="30480"/>
                    </a:cubicBezTo>
                    <a:cubicBezTo>
                      <a:pt x="1508002" y="26670"/>
                      <a:pt x="1426677" y="25400"/>
                      <a:pt x="1346664" y="22860"/>
                    </a:cubicBezTo>
                    <a:cubicBezTo>
                      <a:pt x="1334859" y="22860"/>
                      <a:pt x="1321742" y="22860"/>
                      <a:pt x="1309936" y="22860"/>
                    </a:cubicBezTo>
                    <a:cubicBezTo>
                      <a:pt x="1290261" y="22860"/>
                      <a:pt x="1270585" y="22860"/>
                      <a:pt x="1252222" y="22860"/>
                    </a:cubicBezTo>
                    <a:cubicBezTo>
                      <a:pt x="1210248" y="22860"/>
                      <a:pt x="1168273" y="22860"/>
                      <a:pt x="1127611" y="24130"/>
                    </a:cubicBezTo>
                    <a:cubicBezTo>
                      <a:pt x="1092195" y="25400"/>
                      <a:pt x="495374" y="29210"/>
                      <a:pt x="459959" y="29210"/>
                    </a:cubicBezTo>
                    <a:cubicBezTo>
                      <a:pt x="402244" y="29210"/>
                      <a:pt x="344530" y="26670"/>
                      <a:pt x="286815" y="33020"/>
                    </a:cubicBezTo>
                    <a:cubicBezTo>
                      <a:pt x="256646" y="36830"/>
                      <a:pt x="227789" y="36830"/>
                      <a:pt x="198932" y="38100"/>
                    </a:cubicBezTo>
                    <a:cubicBezTo>
                      <a:pt x="149087" y="41910"/>
                      <a:pt x="99243" y="45720"/>
                      <a:pt x="49530" y="50800"/>
                    </a:cubicBezTo>
                    <a:cubicBezTo>
                      <a:pt x="36830" y="50800"/>
                      <a:pt x="34290" y="53340"/>
                      <a:pt x="33020" y="66968"/>
                    </a:cubicBezTo>
                    <a:cubicBezTo>
                      <a:pt x="31750" y="81122"/>
                      <a:pt x="31750" y="95277"/>
                      <a:pt x="30480" y="109431"/>
                    </a:cubicBezTo>
                    <a:cubicBezTo>
                      <a:pt x="29210" y="133021"/>
                      <a:pt x="26670" y="155825"/>
                      <a:pt x="25400" y="179415"/>
                    </a:cubicBezTo>
                    <a:cubicBezTo>
                      <a:pt x="20320" y="204578"/>
                      <a:pt x="26670" y="819496"/>
                      <a:pt x="29210" y="844659"/>
                    </a:cubicBezTo>
                    <a:cubicBezTo>
                      <a:pt x="29210" y="871395"/>
                      <a:pt x="29210" y="898917"/>
                      <a:pt x="30480" y="925652"/>
                    </a:cubicBezTo>
                    <a:cubicBezTo>
                      <a:pt x="30480" y="945311"/>
                      <a:pt x="33020" y="964969"/>
                      <a:pt x="33020" y="984628"/>
                    </a:cubicBezTo>
                    <a:cubicBezTo>
                      <a:pt x="33020" y="1005859"/>
                      <a:pt x="33020" y="1027090"/>
                      <a:pt x="31750" y="1049245"/>
                    </a:cubicBezTo>
                    <a:cubicBezTo>
                      <a:pt x="31750" y="1053055"/>
                      <a:pt x="31750" y="1055595"/>
                      <a:pt x="31750" y="1059405"/>
                    </a:cubicBezTo>
                    <a:cubicBezTo>
                      <a:pt x="31750" y="1069565"/>
                      <a:pt x="35560" y="1073375"/>
                      <a:pt x="44450" y="1073375"/>
                    </a:cubicBezTo>
                    <a:cubicBezTo>
                      <a:pt x="61204" y="1073375"/>
                      <a:pt x="79568" y="1074645"/>
                      <a:pt x="96620" y="1074645"/>
                    </a:cubicBezTo>
                    <a:cubicBezTo>
                      <a:pt x="121542" y="1074645"/>
                      <a:pt x="147776" y="1072105"/>
                      <a:pt x="172698" y="1074645"/>
                    </a:cubicBezTo>
                    <a:cubicBezTo>
                      <a:pt x="213360" y="1078455"/>
                      <a:pt x="254023" y="1080995"/>
                      <a:pt x="294685" y="1079725"/>
                    </a:cubicBezTo>
                    <a:cubicBezTo>
                      <a:pt x="320919" y="1078455"/>
                      <a:pt x="345841" y="1080995"/>
                      <a:pt x="372075" y="1080995"/>
                    </a:cubicBezTo>
                    <a:cubicBezTo>
                      <a:pt x="410114" y="1080995"/>
                      <a:pt x="448153" y="1079725"/>
                      <a:pt x="486193" y="1080995"/>
                    </a:cubicBezTo>
                    <a:cubicBezTo>
                      <a:pt x="542595" y="1082265"/>
                      <a:pt x="1161715" y="1072105"/>
                      <a:pt x="1219429" y="1074645"/>
                    </a:cubicBezTo>
                    <a:cubicBezTo>
                      <a:pt x="1244352" y="1075915"/>
                      <a:pt x="1269274" y="1077185"/>
                      <a:pt x="1292884" y="1077185"/>
                    </a:cubicBezTo>
                    <a:cubicBezTo>
                      <a:pt x="1336170" y="1079725"/>
                      <a:pt x="1378144" y="1075915"/>
                      <a:pt x="1421430" y="1079725"/>
                    </a:cubicBezTo>
                    <a:cubicBezTo>
                      <a:pt x="1456846" y="1082265"/>
                      <a:pt x="1492262" y="1082265"/>
                      <a:pt x="1527677" y="1084805"/>
                    </a:cubicBezTo>
                    <a:cubicBezTo>
                      <a:pt x="1580145" y="1088615"/>
                      <a:pt x="1632613" y="1091155"/>
                      <a:pt x="1685081" y="1092425"/>
                    </a:cubicBezTo>
                    <a:cubicBezTo>
                      <a:pt x="1704756" y="1092425"/>
                      <a:pt x="1722623" y="1091155"/>
                      <a:pt x="1742943" y="1091155"/>
                    </a:cubicBezTo>
                    <a:close/>
                  </a:path>
                </a:pathLst>
              </a:custGeom>
              <a:solidFill>
                <a:srgbClr val="393839"/>
              </a:solidFill>
            </p:spPr>
          </p:sp>
        </p:grp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F8C941C-1A8F-75FF-A8C9-C19B7A40B128}"/>
                </a:ext>
              </a:extLst>
            </p:cNvPr>
            <p:cNvSpPr/>
            <p:nvPr/>
          </p:nvSpPr>
          <p:spPr>
            <a:xfrm rot="-305726">
              <a:off x="601653" y="3761494"/>
              <a:ext cx="1022573" cy="462161"/>
            </a:xfrm>
            <a:custGeom>
              <a:avLst/>
              <a:gdLst/>
              <a:ahLst/>
              <a:cxnLst/>
              <a:rect l="l" t="t" r="r" b="b"/>
              <a:pathLst>
                <a:path w="1428840" h="535815">
                  <a:moveTo>
                    <a:pt x="0" y="0"/>
                  </a:moveTo>
                  <a:lnTo>
                    <a:pt x="1428840" y="0"/>
                  </a:lnTo>
                  <a:lnTo>
                    <a:pt x="1428840" y="535815"/>
                  </a:lnTo>
                  <a:lnTo>
                    <a:pt x="0" y="535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C9F94E-5F4A-7842-9745-8C6ABC788EB0}"/>
                </a:ext>
              </a:extLst>
            </p:cNvPr>
            <p:cNvSpPr txBox="1"/>
            <p:nvPr/>
          </p:nvSpPr>
          <p:spPr>
            <a:xfrm>
              <a:off x="1181761" y="4038911"/>
              <a:ext cx="4160539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Theo em, bài văn phân tích một bài thơ thất ngôn bát cú hoặc tứ tuyệt Đường luật cần đáp ứng những yêu cầu 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ì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4C5EF5-5907-D251-8010-0C73127D34F3}"/>
              </a:ext>
            </a:extLst>
          </p:cNvPr>
          <p:cNvGrpSpPr/>
          <p:nvPr/>
        </p:nvGrpSpPr>
        <p:grpSpPr>
          <a:xfrm>
            <a:off x="5984236" y="1734093"/>
            <a:ext cx="5503098" cy="2678326"/>
            <a:chOff x="5752432" y="1092512"/>
            <a:chExt cx="5503098" cy="267832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037D84-C137-B55F-09D2-5F02F84D809E}"/>
                </a:ext>
              </a:extLst>
            </p:cNvPr>
            <p:cNvGrpSpPr/>
            <p:nvPr/>
          </p:nvGrpSpPr>
          <p:grpSpPr>
            <a:xfrm>
              <a:off x="5752432" y="1092512"/>
              <a:ext cx="5503098" cy="2678326"/>
              <a:chOff x="5740874" y="1275116"/>
              <a:chExt cx="5503098" cy="3125303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F4E06039-FFEC-05ED-D6D1-D59F47910520}"/>
                  </a:ext>
                </a:extLst>
              </p:cNvPr>
              <p:cNvGrpSpPr/>
              <p:nvPr/>
            </p:nvGrpSpPr>
            <p:grpSpPr>
              <a:xfrm>
                <a:off x="5740874" y="1488226"/>
                <a:ext cx="5372179" cy="2912193"/>
                <a:chOff x="0" y="0"/>
                <a:chExt cx="1760723" cy="1110205"/>
              </a:xfrm>
            </p:grpSpPr>
            <p:sp>
              <p:nvSpPr>
                <p:cNvPr id="15" name="Freeform 6">
                  <a:extLst>
                    <a:ext uri="{FF2B5EF4-FFF2-40B4-BE49-F238E27FC236}">
                      <a16:creationId xmlns:a16="http://schemas.microsoft.com/office/drawing/2014/main" id="{C0C350F6-4F5D-21BA-7909-B6B83498D8B5}"/>
                    </a:ext>
                  </a:extLst>
                </p:cNvPr>
                <p:cNvSpPr/>
                <p:nvPr/>
              </p:nvSpPr>
              <p:spPr>
                <a:xfrm>
                  <a:off x="10160" y="16510"/>
                  <a:ext cx="1737863" cy="1082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863" h="1082265">
                      <a:moveTo>
                        <a:pt x="1737863" y="1082265"/>
                      </a:moveTo>
                      <a:lnTo>
                        <a:pt x="0" y="1074645"/>
                      </a:lnTo>
                      <a:lnTo>
                        <a:pt x="0" y="388585"/>
                      </a:lnTo>
                      <a:lnTo>
                        <a:pt x="17780" y="19050"/>
                      </a:lnTo>
                      <a:lnTo>
                        <a:pt x="864419" y="0"/>
                      </a:lnTo>
                      <a:lnTo>
                        <a:pt x="1718813" y="5080"/>
                      </a:lnTo>
                      <a:close/>
                    </a:path>
                  </a:pathLst>
                </a:custGeom>
                <a:solidFill>
                  <a:srgbClr val="FFFDFA"/>
                </a:solidFill>
              </p:spPr>
            </p:sp>
            <p:sp>
              <p:nvSpPr>
                <p:cNvPr id="16" name="Freeform 7">
                  <a:extLst>
                    <a:ext uri="{FF2B5EF4-FFF2-40B4-BE49-F238E27FC236}">
                      <a16:creationId xmlns:a16="http://schemas.microsoft.com/office/drawing/2014/main" id="{37B27167-5E01-CCE7-0B7A-890D7DBFDA3A}"/>
                    </a:ext>
                  </a:extLst>
                </p:cNvPr>
                <p:cNvSpPr/>
                <p:nvPr/>
              </p:nvSpPr>
              <p:spPr>
                <a:xfrm>
                  <a:off x="-3810" y="0"/>
                  <a:ext cx="1767073" cy="1108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073" h="1108935">
                      <a:moveTo>
                        <a:pt x="1732783" y="21590"/>
                      </a:moveTo>
                      <a:cubicBezTo>
                        <a:pt x="1734053" y="34290"/>
                        <a:pt x="1734053" y="44450"/>
                        <a:pt x="1735323" y="54610"/>
                      </a:cubicBezTo>
                      <a:cubicBezTo>
                        <a:pt x="1737863" y="79550"/>
                        <a:pt x="1739133" y="101567"/>
                        <a:pt x="1741673" y="122799"/>
                      </a:cubicBezTo>
                      <a:cubicBezTo>
                        <a:pt x="1741673" y="153466"/>
                        <a:pt x="1754373" y="758162"/>
                        <a:pt x="1760723" y="788829"/>
                      </a:cubicBezTo>
                      <a:cubicBezTo>
                        <a:pt x="1767073" y="835223"/>
                        <a:pt x="1763263" y="882404"/>
                        <a:pt x="1763263" y="928798"/>
                      </a:cubicBezTo>
                      <a:cubicBezTo>
                        <a:pt x="1763263" y="969687"/>
                        <a:pt x="1764533" y="1007432"/>
                        <a:pt x="1765803" y="1047975"/>
                      </a:cubicBezTo>
                      <a:cubicBezTo>
                        <a:pt x="1765803" y="1069565"/>
                        <a:pt x="1765803" y="1083535"/>
                        <a:pt x="1765803" y="1107665"/>
                      </a:cubicBezTo>
                      <a:cubicBezTo>
                        <a:pt x="1742943" y="1107665"/>
                        <a:pt x="1722623" y="1108935"/>
                        <a:pt x="1702133" y="1107665"/>
                      </a:cubicBezTo>
                      <a:cubicBezTo>
                        <a:pt x="1616873" y="1102585"/>
                        <a:pt x="1530301" y="1108935"/>
                        <a:pt x="1445041" y="1103855"/>
                      </a:cubicBezTo>
                      <a:cubicBezTo>
                        <a:pt x="1393885" y="1100045"/>
                        <a:pt x="1344040" y="1102585"/>
                        <a:pt x="1292884" y="1100045"/>
                      </a:cubicBezTo>
                      <a:cubicBezTo>
                        <a:pt x="1269274" y="1098775"/>
                        <a:pt x="1245663" y="1097505"/>
                        <a:pt x="1222053" y="1096235"/>
                      </a:cubicBezTo>
                      <a:cubicBezTo>
                        <a:pt x="1207624" y="1096235"/>
                        <a:pt x="1194507" y="1097505"/>
                        <a:pt x="1180079" y="1097505"/>
                      </a:cubicBezTo>
                      <a:cubicBezTo>
                        <a:pt x="1143351" y="1096235"/>
                        <a:pt x="1042351" y="1097505"/>
                        <a:pt x="1005623" y="1096235"/>
                      </a:cubicBezTo>
                      <a:cubicBezTo>
                        <a:pt x="979389" y="1094965"/>
                        <a:pt x="454712" y="1103855"/>
                        <a:pt x="428478" y="1102585"/>
                      </a:cubicBezTo>
                      <a:cubicBezTo>
                        <a:pt x="421920" y="1102585"/>
                        <a:pt x="414049" y="1103855"/>
                        <a:pt x="407491" y="1103855"/>
                      </a:cubicBezTo>
                      <a:cubicBezTo>
                        <a:pt x="391751" y="1103855"/>
                        <a:pt x="377322" y="1105125"/>
                        <a:pt x="361582" y="1105125"/>
                      </a:cubicBezTo>
                      <a:cubicBezTo>
                        <a:pt x="322231" y="1105125"/>
                        <a:pt x="284192" y="1103855"/>
                        <a:pt x="244841" y="1102585"/>
                      </a:cubicBezTo>
                      <a:cubicBezTo>
                        <a:pt x="221230" y="1101315"/>
                        <a:pt x="197620" y="1100045"/>
                        <a:pt x="175321" y="1098775"/>
                      </a:cubicBezTo>
                      <a:cubicBezTo>
                        <a:pt x="133347" y="1097505"/>
                        <a:pt x="91373" y="1096235"/>
                        <a:pt x="48260" y="1096235"/>
                      </a:cubicBezTo>
                      <a:cubicBezTo>
                        <a:pt x="38100" y="1096235"/>
                        <a:pt x="29210" y="1096235"/>
                        <a:pt x="19050" y="1094965"/>
                      </a:cubicBezTo>
                      <a:cubicBezTo>
                        <a:pt x="10160" y="1093695"/>
                        <a:pt x="5080" y="1087345"/>
                        <a:pt x="7620" y="1078455"/>
                      </a:cubicBezTo>
                      <a:cubicBezTo>
                        <a:pt x="16510" y="1046749"/>
                        <a:pt x="12700" y="1027090"/>
                        <a:pt x="11430" y="1006645"/>
                      </a:cubicBezTo>
                      <a:cubicBezTo>
                        <a:pt x="10160" y="964969"/>
                        <a:pt x="6350" y="924080"/>
                        <a:pt x="7620" y="882404"/>
                      </a:cubicBezTo>
                      <a:cubicBezTo>
                        <a:pt x="5080" y="830505"/>
                        <a:pt x="0" y="188065"/>
                        <a:pt x="7620" y="135380"/>
                      </a:cubicBezTo>
                      <a:cubicBezTo>
                        <a:pt x="8890" y="125158"/>
                        <a:pt x="7620" y="114149"/>
                        <a:pt x="8890" y="103926"/>
                      </a:cubicBezTo>
                      <a:cubicBezTo>
                        <a:pt x="10160" y="87413"/>
                        <a:pt x="12700" y="69327"/>
                        <a:pt x="13970" y="44450"/>
                      </a:cubicBezTo>
                      <a:cubicBezTo>
                        <a:pt x="13970" y="41910"/>
                        <a:pt x="15240" y="39370"/>
                        <a:pt x="16510" y="38100"/>
                      </a:cubicBezTo>
                      <a:cubicBezTo>
                        <a:pt x="38100" y="35560"/>
                        <a:pt x="58580" y="30480"/>
                        <a:pt x="79568" y="29210"/>
                      </a:cubicBezTo>
                      <a:cubicBezTo>
                        <a:pt x="114983" y="25400"/>
                        <a:pt x="150399" y="22860"/>
                        <a:pt x="187126" y="20320"/>
                      </a:cubicBezTo>
                      <a:cubicBezTo>
                        <a:pt x="212049" y="17780"/>
                        <a:pt x="236971" y="16510"/>
                        <a:pt x="260581" y="13970"/>
                      </a:cubicBezTo>
                      <a:cubicBezTo>
                        <a:pt x="284192" y="11430"/>
                        <a:pt x="309114" y="8890"/>
                        <a:pt x="332724" y="8890"/>
                      </a:cubicBezTo>
                      <a:cubicBezTo>
                        <a:pt x="358958" y="7620"/>
                        <a:pt x="385192" y="10160"/>
                        <a:pt x="411426" y="8890"/>
                      </a:cubicBezTo>
                      <a:cubicBezTo>
                        <a:pt x="444218" y="8890"/>
                        <a:pt x="1038416" y="6350"/>
                        <a:pt x="1071208" y="5080"/>
                      </a:cubicBezTo>
                      <a:cubicBezTo>
                        <a:pt x="1102689" y="3810"/>
                        <a:pt x="1134169" y="2540"/>
                        <a:pt x="1166962" y="2540"/>
                      </a:cubicBezTo>
                      <a:cubicBezTo>
                        <a:pt x="1220741" y="1270"/>
                        <a:pt x="1273209" y="0"/>
                        <a:pt x="1326988" y="0"/>
                      </a:cubicBezTo>
                      <a:cubicBezTo>
                        <a:pt x="1349287" y="0"/>
                        <a:pt x="1372898" y="2540"/>
                        <a:pt x="1395196" y="2540"/>
                      </a:cubicBezTo>
                      <a:cubicBezTo>
                        <a:pt x="1456846" y="3810"/>
                        <a:pt x="1519807" y="5080"/>
                        <a:pt x="1581457" y="7620"/>
                      </a:cubicBezTo>
                      <a:cubicBezTo>
                        <a:pt x="1614249" y="8890"/>
                        <a:pt x="1647041" y="12700"/>
                        <a:pt x="1679834" y="16510"/>
                      </a:cubicBezTo>
                      <a:cubicBezTo>
                        <a:pt x="1687704" y="16510"/>
                        <a:pt x="1695574" y="16510"/>
                        <a:pt x="1702133" y="16510"/>
                      </a:cubicBezTo>
                      <a:cubicBezTo>
                        <a:pt x="1713733" y="17780"/>
                        <a:pt x="1722623" y="20320"/>
                        <a:pt x="1732783" y="21590"/>
                      </a:cubicBezTo>
                      <a:close/>
                      <a:moveTo>
                        <a:pt x="1742943" y="1091155"/>
                      </a:moveTo>
                      <a:cubicBezTo>
                        <a:pt x="1744213" y="1074645"/>
                        <a:pt x="1745483" y="1061945"/>
                        <a:pt x="1745483" y="1049245"/>
                      </a:cubicBezTo>
                      <a:cubicBezTo>
                        <a:pt x="1744213" y="1003500"/>
                        <a:pt x="1742943" y="961824"/>
                        <a:pt x="1742943" y="917003"/>
                      </a:cubicBezTo>
                      <a:cubicBezTo>
                        <a:pt x="1742943" y="896558"/>
                        <a:pt x="1745483" y="876113"/>
                        <a:pt x="1744213" y="855668"/>
                      </a:cubicBezTo>
                      <a:cubicBezTo>
                        <a:pt x="1744213" y="836796"/>
                        <a:pt x="1742943" y="817137"/>
                        <a:pt x="1741673" y="798265"/>
                      </a:cubicBezTo>
                      <a:cubicBezTo>
                        <a:pt x="1736593" y="769171"/>
                        <a:pt x="1725163" y="166834"/>
                        <a:pt x="1725163" y="137739"/>
                      </a:cubicBezTo>
                      <a:cubicBezTo>
                        <a:pt x="1722623" y="113362"/>
                        <a:pt x="1720083" y="88200"/>
                        <a:pt x="1717543" y="63500"/>
                      </a:cubicBezTo>
                      <a:cubicBezTo>
                        <a:pt x="1716273" y="44450"/>
                        <a:pt x="1715003" y="43180"/>
                        <a:pt x="1698198" y="41910"/>
                      </a:cubicBezTo>
                      <a:cubicBezTo>
                        <a:pt x="1694263" y="41910"/>
                        <a:pt x="1691639" y="41910"/>
                        <a:pt x="1687704" y="40640"/>
                      </a:cubicBezTo>
                      <a:cubicBezTo>
                        <a:pt x="1654912" y="36830"/>
                        <a:pt x="1620808" y="31750"/>
                        <a:pt x="1588015" y="30480"/>
                      </a:cubicBezTo>
                      <a:cubicBezTo>
                        <a:pt x="1508002" y="26670"/>
                        <a:pt x="1426677" y="25400"/>
                        <a:pt x="1346664" y="22860"/>
                      </a:cubicBezTo>
                      <a:cubicBezTo>
                        <a:pt x="1334859" y="22860"/>
                        <a:pt x="1321742" y="22860"/>
                        <a:pt x="1309936" y="22860"/>
                      </a:cubicBezTo>
                      <a:cubicBezTo>
                        <a:pt x="1290261" y="22860"/>
                        <a:pt x="1270585" y="22860"/>
                        <a:pt x="1252222" y="22860"/>
                      </a:cubicBezTo>
                      <a:cubicBezTo>
                        <a:pt x="1210248" y="22860"/>
                        <a:pt x="1168273" y="22860"/>
                        <a:pt x="1127611" y="24130"/>
                      </a:cubicBezTo>
                      <a:cubicBezTo>
                        <a:pt x="1092195" y="25400"/>
                        <a:pt x="495374" y="29210"/>
                        <a:pt x="459959" y="29210"/>
                      </a:cubicBezTo>
                      <a:cubicBezTo>
                        <a:pt x="402244" y="29210"/>
                        <a:pt x="344530" y="26670"/>
                        <a:pt x="286815" y="33020"/>
                      </a:cubicBezTo>
                      <a:cubicBezTo>
                        <a:pt x="256646" y="36830"/>
                        <a:pt x="227789" y="36830"/>
                        <a:pt x="198932" y="38100"/>
                      </a:cubicBezTo>
                      <a:cubicBezTo>
                        <a:pt x="149087" y="41910"/>
                        <a:pt x="99243" y="45720"/>
                        <a:pt x="49530" y="50800"/>
                      </a:cubicBezTo>
                      <a:cubicBezTo>
                        <a:pt x="36830" y="50800"/>
                        <a:pt x="34290" y="53340"/>
                        <a:pt x="33020" y="66968"/>
                      </a:cubicBezTo>
                      <a:cubicBezTo>
                        <a:pt x="31750" y="81122"/>
                        <a:pt x="31750" y="95277"/>
                        <a:pt x="30480" y="109431"/>
                      </a:cubicBezTo>
                      <a:cubicBezTo>
                        <a:pt x="29210" y="133021"/>
                        <a:pt x="26670" y="155825"/>
                        <a:pt x="25400" y="179415"/>
                      </a:cubicBezTo>
                      <a:cubicBezTo>
                        <a:pt x="20320" y="204578"/>
                        <a:pt x="26670" y="819496"/>
                        <a:pt x="29210" y="844659"/>
                      </a:cubicBezTo>
                      <a:cubicBezTo>
                        <a:pt x="29210" y="871395"/>
                        <a:pt x="29210" y="898917"/>
                        <a:pt x="30480" y="925652"/>
                      </a:cubicBezTo>
                      <a:cubicBezTo>
                        <a:pt x="30480" y="945311"/>
                        <a:pt x="33020" y="964969"/>
                        <a:pt x="33020" y="984628"/>
                      </a:cubicBezTo>
                      <a:cubicBezTo>
                        <a:pt x="33020" y="1005859"/>
                        <a:pt x="33020" y="1027090"/>
                        <a:pt x="31750" y="1049245"/>
                      </a:cubicBezTo>
                      <a:cubicBezTo>
                        <a:pt x="31750" y="1053055"/>
                        <a:pt x="31750" y="1055595"/>
                        <a:pt x="31750" y="1059405"/>
                      </a:cubicBezTo>
                      <a:cubicBezTo>
                        <a:pt x="31750" y="1069565"/>
                        <a:pt x="35560" y="1073375"/>
                        <a:pt x="44450" y="1073375"/>
                      </a:cubicBezTo>
                      <a:cubicBezTo>
                        <a:pt x="61204" y="1073375"/>
                        <a:pt x="79568" y="1074645"/>
                        <a:pt x="96620" y="1074645"/>
                      </a:cubicBezTo>
                      <a:cubicBezTo>
                        <a:pt x="121542" y="1074645"/>
                        <a:pt x="147776" y="1072105"/>
                        <a:pt x="172698" y="1074645"/>
                      </a:cubicBezTo>
                      <a:cubicBezTo>
                        <a:pt x="213360" y="1078455"/>
                        <a:pt x="254023" y="1080995"/>
                        <a:pt x="294685" y="1079725"/>
                      </a:cubicBezTo>
                      <a:cubicBezTo>
                        <a:pt x="320919" y="1078455"/>
                        <a:pt x="345841" y="1080995"/>
                        <a:pt x="372075" y="1080995"/>
                      </a:cubicBezTo>
                      <a:cubicBezTo>
                        <a:pt x="410114" y="1080995"/>
                        <a:pt x="448153" y="1079725"/>
                        <a:pt x="486193" y="1080995"/>
                      </a:cubicBezTo>
                      <a:cubicBezTo>
                        <a:pt x="542595" y="1082265"/>
                        <a:pt x="1161715" y="1072105"/>
                        <a:pt x="1219429" y="1074645"/>
                      </a:cubicBezTo>
                      <a:cubicBezTo>
                        <a:pt x="1244352" y="1075915"/>
                        <a:pt x="1269274" y="1077185"/>
                        <a:pt x="1292884" y="1077185"/>
                      </a:cubicBezTo>
                      <a:cubicBezTo>
                        <a:pt x="1336170" y="1079725"/>
                        <a:pt x="1378144" y="1075915"/>
                        <a:pt x="1421430" y="1079725"/>
                      </a:cubicBezTo>
                      <a:cubicBezTo>
                        <a:pt x="1456846" y="1082265"/>
                        <a:pt x="1492262" y="1082265"/>
                        <a:pt x="1527677" y="1084805"/>
                      </a:cubicBezTo>
                      <a:cubicBezTo>
                        <a:pt x="1580145" y="1088615"/>
                        <a:pt x="1632613" y="1091155"/>
                        <a:pt x="1685081" y="1092425"/>
                      </a:cubicBezTo>
                      <a:cubicBezTo>
                        <a:pt x="1704756" y="1092425"/>
                        <a:pt x="1722623" y="1091155"/>
                        <a:pt x="1742943" y="1091155"/>
                      </a:cubicBezTo>
                      <a:close/>
                    </a:path>
                  </a:pathLst>
                </a:custGeom>
                <a:solidFill>
                  <a:srgbClr val="393839"/>
                </a:solidFill>
              </p:spPr>
            </p:sp>
          </p:grp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7E1800AE-FFC0-BF61-9546-6BDD918D53CD}"/>
                  </a:ext>
                </a:extLst>
              </p:cNvPr>
              <p:cNvSpPr/>
              <p:nvPr/>
            </p:nvSpPr>
            <p:spPr>
              <a:xfrm rot="822805">
                <a:off x="10079362" y="1275116"/>
                <a:ext cx="1164610" cy="472006"/>
              </a:xfrm>
              <a:custGeom>
                <a:avLst/>
                <a:gdLst/>
                <a:ahLst/>
                <a:cxnLst/>
                <a:rect l="l" t="t" r="r" b="b"/>
                <a:pathLst>
                  <a:path w="1164610" h="529898">
                    <a:moveTo>
                      <a:pt x="0" y="0"/>
                    </a:moveTo>
                    <a:lnTo>
                      <a:pt x="1164610" y="0"/>
                    </a:lnTo>
                    <a:lnTo>
                      <a:pt x="1164610" y="529898"/>
                    </a:lnTo>
                    <a:lnTo>
                      <a:pt x="0" y="5298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71A998-DDAB-EB25-989A-6E4AC73F152F}"/>
                </a:ext>
              </a:extLst>
            </p:cNvPr>
            <p:cNvSpPr txBox="1"/>
            <p:nvPr/>
          </p:nvSpPr>
          <p:spPr>
            <a:xfrm>
              <a:off x="6096000" y="1361759"/>
              <a:ext cx="468262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Nêu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bố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cục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chung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của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bài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văn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phân tích một bài thơ thất ngôn bát cú hoặc tứ tuyệt Đường luật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bằng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cách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hoàn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thành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mẫu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theo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mẫu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 </a:t>
              </a:r>
              <a:r>
                <a:rPr kumimoji="0" lang="en-US" sz="2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sau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+mn-cs"/>
                </a:rPr>
                <a:t>:</a:t>
              </a:r>
            </a:p>
          </p:txBody>
        </p:sp>
      </p:grpSp>
      <p:graphicFrame>
        <p:nvGraphicFramePr>
          <p:cNvPr id="29" name="Bảng 6">
            <a:extLst>
              <a:ext uri="{FF2B5EF4-FFF2-40B4-BE49-F238E27FC236}">
                <a16:creationId xmlns:a16="http://schemas.microsoft.com/office/drawing/2014/main" id="{FB7F444B-091C-49E6-59F0-AFF6D2461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84652"/>
              </p:ext>
            </p:extLst>
          </p:nvPr>
        </p:nvGraphicFramePr>
        <p:xfrm>
          <a:off x="5872441" y="4536550"/>
          <a:ext cx="5815166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079">
                  <a:extLst>
                    <a:ext uri="{9D8B030D-6E8A-4147-A177-3AD203B41FA5}">
                      <a16:colId xmlns:a16="http://schemas.microsoft.com/office/drawing/2014/main" val="1931921258"/>
                    </a:ext>
                  </a:extLst>
                </a:gridCol>
                <a:gridCol w="2677212">
                  <a:extLst>
                    <a:ext uri="{9D8B030D-6E8A-4147-A177-3AD203B41FA5}">
                      <a16:colId xmlns:a16="http://schemas.microsoft.com/office/drawing/2014/main" val="1021174025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1418710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1336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92238"/>
                  </a:ext>
                </a:extLst>
              </a:tr>
              <a:tr h="65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85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95C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32639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71475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81957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E318AEE-EBCD-67DD-D1C6-01329589989C}"/>
              </a:ext>
            </a:extLst>
          </p:cNvPr>
          <p:cNvSpPr txBox="1"/>
          <p:nvPr/>
        </p:nvSpPr>
        <p:spPr>
          <a:xfrm>
            <a:off x="2798037" y="1184317"/>
            <a:ext cx="7059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Theo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dõi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SGK,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+mn-cs"/>
              </a:rPr>
              <a:t>sau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6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C6F9BA75-E77C-4E4F-8D4F-6F11C142A634}"/>
              </a:ext>
            </a:extLst>
          </p:cNvPr>
          <p:cNvSpPr/>
          <p:nvPr/>
        </p:nvSpPr>
        <p:spPr>
          <a:xfrm>
            <a:off x="504393" y="364205"/>
            <a:ext cx="11326090" cy="6026728"/>
          </a:xfrm>
          <a:prstGeom prst="roundRect">
            <a:avLst>
              <a:gd name="adj" fmla="val 3731"/>
            </a:avLst>
          </a:prstGeom>
          <a:solidFill>
            <a:schemeClr val="bg1"/>
          </a:solidFill>
          <a:ln w="57150">
            <a:solidFill>
              <a:srgbClr val="2395C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28A03156-FA07-2EE7-4198-9817D44E1CD9}"/>
              </a:ext>
            </a:extLst>
          </p:cNvPr>
          <p:cNvSpPr/>
          <p:nvPr/>
        </p:nvSpPr>
        <p:spPr>
          <a:xfrm>
            <a:off x="798767" y="3052629"/>
            <a:ext cx="10763445" cy="874424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EE12EEB-9B1B-3DA5-D28C-7FE10C905ECA}"/>
              </a:ext>
            </a:extLst>
          </p:cNvPr>
          <p:cNvSpPr/>
          <p:nvPr/>
        </p:nvSpPr>
        <p:spPr>
          <a:xfrm>
            <a:off x="629788" y="3830836"/>
            <a:ext cx="3126883" cy="2075633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65CE69-A705-1C86-F1CB-2F16C5ABBD63}"/>
              </a:ext>
            </a:extLst>
          </p:cNvPr>
          <p:cNvSpPr/>
          <p:nvPr/>
        </p:nvSpPr>
        <p:spPr>
          <a:xfrm>
            <a:off x="1857229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D779D54-83E8-2CE4-6151-1B95A1366F58}"/>
              </a:ext>
            </a:extLst>
          </p:cNvPr>
          <p:cNvSpPr/>
          <p:nvPr/>
        </p:nvSpPr>
        <p:spPr>
          <a:xfrm>
            <a:off x="2872168" y="1379582"/>
            <a:ext cx="3316471" cy="1611851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F8592C-F837-D0EA-3E74-7189626374B4}"/>
              </a:ext>
            </a:extLst>
          </p:cNvPr>
          <p:cNvSpPr/>
          <p:nvPr/>
        </p:nvSpPr>
        <p:spPr>
          <a:xfrm>
            <a:off x="43057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3533"/>
              <a:satOff val="33333"/>
              <a:lumOff val="-4902"/>
              <a:alphaOff val="0"/>
            </a:schemeClr>
          </a:fillRef>
          <a:effectRef idx="0">
            <a:schemeClr val="accent3">
              <a:hueOff val="903533"/>
              <a:satOff val="33333"/>
              <a:lumOff val="-4902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FF6136-CCAB-A39A-4F21-BC39CE5373A3}"/>
              </a:ext>
            </a:extLst>
          </p:cNvPr>
          <p:cNvSpPr/>
          <p:nvPr/>
        </p:nvSpPr>
        <p:spPr>
          <a:xfrm>
            <a:off x="5124636" y="3992899"/>
            <a:ext cx="3483859" cy="1578961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b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9CC96-3108-33EB-BB4D-72C83F1F6EB7}"/>
              </a:ext>
            </a:extLst>
          </p:cNvPr>
          <p:cNvSpPr/>
          <p:nvPr/>
        </p:nvSpPr>
        <p:spPr>
          <a:xfrm>
            <a:off x="67542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807066"/>
              <a:satOff val="66667"/>
              <a:lumOff val="-9804"/>
              <a:alphaOff val="0"/>
            </a:schemeClr>
          </a:fillRef>
          <a:effectRef idx="0">
            <a:schemeClr val="accent3">
              <a:hueOff val="1807066"/>
              <a:satOff val="66667"/>
              <a:lumOff val="-9804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4463A2-0282-BF30-D9C7-8B2FDB07E243}"/>
              </a:ext>
            </a:extLst>
          </p:cNvPr>
          <p:cNvSpPr/>
          <p:nvPr/>
        </p:nvSpPr>
        <p:spPr>
          <a:xfrm>
            <a:off x="7922260" y="1520469"/>
            <a:ext cx="3010287" cy="1281664"/>
          </a:xfrm>
          <a:custGeom>
            <a:avLst/>
            <a:gdLst>
              <a:gd name="connsiteX0" fmla="*/ 0 w 2331904"/>
              <a:gd name="connsiteY0" fmla="*/ 0 h 898707"/>
              <a:gd name="connsiteX1" fmla="*/ 2331904 w 2331904"/>
              <a:gd name="connsiteY1" fmla="*/ 0 h 898707"/>
              <a:gd name="connsiteX2" fmla="*/ 2331904 w 2331904"/>
              <a:gd name="connsiteY2" fmla="*/ 898707 h 898707"/>
              <a:gd name="connsiteX3" fmla="*/ 0 w 2331904"/>
              <a:gd name="connsiteY3" fmla="*/ 898707 h 898707"/>
              <a:gd name="connsiteX4" fmla="*/ 0 w 2331904"/>
              <a:gd name="connsiteY4" fmla="*/ 0 h 8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1904" h="898707">
                <a:moveTo>
                  <a:pt x="0" y="0"/>
                </a:moveTo>
                <a:lnTo>
                  <a:pt x="2331904" y="0"/>
                </a:lnTo>
                <a:lnTo>
                  <a:pt x="2331904" y="898707"/>
                </a:lnTo>
                <a:lnTo>
                  <a:pt x="0" y="8987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56" tIns="92456" rIns="92456" bIns="92456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kern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0CDC62-972A-9DD4-AF54-8978FDAC3BE5}"/>
              </a:ext>
            </a:extLst>
          </p:cNvPr>
          <p:cNvSpPr/>
          <p:nvPr/>
        </p:nvSpPr>
        <p:spPr>
          <a:xfrm>
            <a:off x="9202728" y="3380537"/>
            <a:ext cx="224676" cy="21860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组合 2">
            <a:extLst>
              <a:ext uri="{FF2B5EF4-FFF2-40B4-BE49-F238E27FC236}">
                <a16:creationId xmlns:a16="http://schemas.microsoft.com/office/drawing/2014/main" id="{0D8730BC-5EE5-EADD-DD25-B80232F8B521}"/>
              </a:ext>
            </a:extLst>
          </p:cNvPr>
          <p:cNvGrpSpPr/>
          <p:nvPr/>
        </p:nvGrpSpPr>
        <p:grpSpPr>
          <a:xfrm>
            <a:off x="603652" y="415636"/>
            <a:ext cx="5177286" cy="985065"/>
            <a:chOff x="1185667" y="1927282"/>
            <a:chExt cx="4696187" cy="985065"/>
          </a:xfrm>
        </p:grpSpPr>
        <p:grpSp>
          <p:nvGrpSpPr>
            <p:cNvPr id="21" name="组合 39">
              <a:extLst>
                <a:ext uri="{FF2B5EF4-FFF2-40B4-BE49-F238E27FC236}">
                  <a16:creationId xmlns:a16="http://schemas.microsoft.com/office/drawing/2014/main" id="{D77FF83E-983E-86B3-FD70-9B2A6B6B8AD4}"/>
                </a:ext>
              </a:extLst>
            </p:cNvPr>
            <p:cNvGrpSpPr/>
            <p:nvPr/>
          </p:nvGrpSpPr>
          <p:grpSpPr>
            <a:xfrm>
              <a:off x="1185667" y="1927282"/>
              <a:ext cx="4696187" cy="985065"/>
              <a:chOff x="496676" y="1248859"/>
              <a:chExt cx="4696187" cy="985065"/>
            </a:xfrm>
          </p:grpSpPr>
          <p:grpSp>
            <p:nvGrpSpPr>
              <p:cNvPr id="23" name="组合 40">
                <a:extLst>
                  <a:ext uri="{FF2B5EF4-FFF2-40B4-BE49-F238E27FC236}">
                    <a16:creationId xmlns:a16="http://schemas.microsoft.com/office/drawing/2014/main" id="{D0C60119-8C1B-B5C2-0CB6-A566716D815F}"/>
                  </a:ext>
                </a:extLst>
              </p:cNvPr>
              <p:cNvGrpSpPr/>
              <p:nvPr/>
            </p:nvGrpSpPr>
            <p:grpSpPr>
              <a:xfrm>
                <a:off x="496676" y="1248859"/>
                <a:ext cx="4696187" cy="985065"/>
                <a:chOff x="534776" y="953584"/>
                <a:chExt cx="4696187" cy="985065"/>
              </a:xfrm>
            </p:grpSpPr>
            <p:sp>
              <p:nvSpPr>
                <p:cNvPr id="25" name="文本框 42">
                  <a:extLst>
                    <a:ext uri="{FF2B5EF4-FFF2-40B4-BE49-F238E27FC236}">
                      <a16:creationId xmlns:a16="http://schemas.microsoft.com/office/drawing/2014/main" id="{02E99829-4EC4-F6C7-0D0C-F3458E222BAD}"/>
                    </a:ext>
                  </a:extLst>
                </p:cNvPr>
                <p:cNvSpPr txBox="1"/>
                <p:nvPr/>
              </p:nvSpPr>
              <p:spPr>
                <a:xfrm>
                  <a:off x="1514475" y="1119551"/>
                  <a:ext cx="3716488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Yêu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cầu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của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kiểu</a:t>
                  </a:r>
                  <a:r>
                    <a:rPr lang="en-US" altLang="zh-CN" sz="3000" b="1" dirty="0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 </a:t>
                  </a:r>
                  <a:r>
                    <a:rPr lang="en-US" altLang="zh-CN" sz="3000" b="1" dirty="0" err="1">
                      <a:solidFill>
                        <a:srgbClr val="2395CB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lt"/>
                    </a:rPr>
                    <a:t>bài</a:t>
                  </a:r>
                  <a:endParaRPr lang="zh-CN" altLang="en-US" sz="3000" b="1" dirty="0">
                    <a:solidFill>
                      <a:srgbClr val="2395CB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endParaRPr>
                </a:p>
              </p:txBody>
            </p:sp>
            <p:grpSp>
              <p:nvGrpSpPr>
                <p:cNvPr id="26" name="组合 43">
                  <a:extLst>
                    <a:ext uri="{FF2B5EF4-FFF2-40B4-BE49-F238E27FC236}">
                      <a16:creationId xmlns:a16="http://schemas.microsoft.com/office/drawing/2014/main" id="{48BBA93F-B432-665C-761A-3432FBB99ACB}"/>
                    </a:ext>
                  </a:extLst>
                </p:cNvPr>
                <p:cNvGrpSpPr/>
                <p:nvPr/>
              </p:nvGrpSpPr>
              <p:grpSpPr>
                <a:xfrm>
                  <a:off x="534776" y="953584"/>
                  <a:ext cx="923926" cy="985065"/>
                  <a:chOff x="1306301" y="2020384"/>
                  <a:chExt cx="923926" cy="985065"/>
                </a:xfrm>
              </p:grpSpPr>
              <p:sp>
                <p:nvSpPr>
                  <p:cNvPr id="27" name="Oval 50">
                    <a:extLst>
                      <a:ext uri="{FF2B5EF4-FFF2-40B4-BE49-F238E27FC236}">
                        <a16:creationId xmlns:a16="http://schemas.microsoft.com/office/drawing/2014/main" id="{0A01F1D5-B68B-B8E0-4916-4F7136059CBE}"/>
                      </a:ext>
                    </a:extLst>
                  </p:cNvPr>
                  <p:cNvSpPr/>
                  <p:nvPr/>
                </p:nvSpPr>
                <p:spPr>
                  <a:xfrm>
                    <a:off x="1306301" y="2081523"/>
                    <a:ext cx="923926" cy="923926"/>
                  </a:xfrm>
                  <a:prstGeom prst="ellipse">
                    <a:avLst/>
                  </a:prstGeom>
                  <a:noFill/>
                  <a:ln>
                    <a:solidFill>
                      <a:srgbClr val="2395CB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8" name="Oval 26">
                    <a:extLst>
                      <a:ext uri="{FF2B5EF4-FFF2-40B4-BE49-F238E27FC236}">
                        <a16:creationId xmlns:a16="http://schemas.microsoft.com/office/drawing/2014/main" id="{D06DDE73-B60A-D2D1-2A28-58516934C574}"/>
                      </a:ext>
                    </a:extLst>
                  </p:cNvPr>
                  <p:cNvSpPr/>
                  <p:nvPr/>
                </p:nvSpPr>
                <p:spPr>
                  <a:xfrm>
                    <a:off x="1452737" y="2227959"/>
                    <a:ext cx="631054" cy="631054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9" name="Oval 61">
                    <a:extLst>
                      <a:ext uri="{FF2B5EF4-FFF2-40B4-BE49-F238E27FC236}">
                        <a16:creationId xmlns:a16="http://schemas.microsoft.com/office/drawing/2014/main" id="{5ED51A07-A345-4930-6512-7DAFC019479B}"/>
                      </a:ext>
                    </a:extLst>
                  </p:cNvPr>
                  <p:cNvSpPr/>
                  <p:nvPr/>
                </p:nvSpPr>
                <p:spPr>
                  <a:xfrm>
                    <a:off x="1705839" y="2020384"/>
                    <a:ext cx="124851" cy="124851"/>
                  </a:xfrm>
                  <a:prstGeom prst="ellipse">
                    <a:avLst/>
                  </a:prstGeom>
                  <a:solidFill>
                    <a:srgbClr val="2395CB"/>
                  </a:solidFill>
                  <a:ln>
                    <a:solidFill>
                      <a:srgbClr val="2395C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ID" dirty="0"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24" name="直接连接符 41">
                <a:extLst>
                  <a:ext uri="{FF2B5EF4-FFF2-40B4-BE49-F238E27FC236}">
                    <a16:creationId xmlns:a16="http://schemas.microsoft.com/office/drawing/2014/main" id="{D7F6C756-F0C1-059E-8900-2C0FBAFDD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37480" y="1934596"/>
                <a:ext cx="3060068" cy="28927"/>
              </a:xfrm>
              <a:prstGeom prst="line">
                <a:avLst/>
              </a:prstGeom>
              <a:ln>
                <a:solidFill>
                  <a:srgbClr val="2395C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52">
              <a:extLst>
                <a:ext uri="{FF2B5EF4-FFF2-40B4-BE49-F238E27FC236}">
                  <a16:creationId xmlns:a16="http://schemas.microsoft.com/office/drawing/2014/main" id="{955948DD-757A-4A61-8D41-A3EB081D6242}"/>
                </a:ext>
              </a:extLst>
            </p:cNvPr>
            <p:cNvSpPr txBox="1"/>
            <p:nvPr/>
          </p:nvSpPr>
          <p:spPr>
            <a:xfrm>
              <a:off x="1269678" y="2096716"/>
              <a:ext cx="631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pic>
        <p:nvPicPr>
          <p:cNvPr id="30" name="图片 4">
            <a:extLst>
              <a:ext uri="{FF2B5EF4-FFF2-40B4-BE49-F238E27FC236}">
                <a16:creationId xmlns:a16="http://schemas.microsoft.com/office/drawing/2014/main" id="{068D100B-1AC0-9B8B-73F7-9D84B9657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976" y="5146699"/>
            <a:ext cx="2003848" cy="2003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F191F3-01AA-0A80-36C0-0728CCE1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3" y="1712965"/>
            <a:ext cx="1749804" cy="13226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3C8E8F-1E8B-B012-23D3-92BCB8780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881" y="4254961"/>
            <a:ext cx="2173215" cy="14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3fjcfg5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2679</Words>
  <Application>Microsoft Office PowerPoint</Application>
  <PresentationFormat>Widescreen</PresentationFormat>
  <Paragraphs>295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等线</vt:lpstr>
      <vt:lpstr>微软雅黑</vt:lpstr>
      <vt:lpstr>Arial</vt:lpstr>
      <vt:lpstr>Calibri</vt:lpstr>
      <vt:lpstr>Times New Roman</vt:lpstr>
      <vt:lpstr>Wingdings</vt:lpstr>
      <vt:lpstr>第一PPT，www.1ppt.com​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Admin</cp:lastModifiedBy>
  <cp:revision>251</cp:revision>
  <dcterms:created xsi:type="dcterms:W3CDTF">2020-03-07T05:16:23Z</dcterms:created>
  <dcterms:modified xsi:type="dcterms:W3CDTF">2023-07-15T03:13:04Z</dcterms:modified>
</cp:coreProperties>
</file>