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6"/>
  </p:notesMasterIdLst>
  <p:sldIdLst>
    <p:sldId id="256" r:id="rId2"/>
    <p:sldId id="5198" r:id="rId3"/>
    <p:sldId id="5199" r:id="rId4"/>
    <p:sldId id="5204" r:id="rId5"/>
    <p:sldId id="5205" r:id="rId6"/>
    <p:sldId id="5206" r:id="rId7"/>
    <p:sldId id="5207" r:id="rId8"/>
    <p:sldId id="5208" r:id="rId9"/>
    <p:sldId id="5209" r:id="rId10"/>
    <p:sldId id="5210" r:id="rId11"/>
    <p:sldId id="5211" r:id="rId12"/>
    <p:sldId id="338" r:id="rId13"/>
    <p:sldId id="5212" r:id="rId14"/>
    <p:sldId id="278" r:id="rId15"/>
    <p:sldId id="5213" r:id="rId16"/>
    <p:sldId id="5286" r:id="rId17"/>
    <p:sldId id="5214" r:id="rId18"/>
    <p:sldId id="5215" r:id="rId19"/>
    <p:sldId id="5216" r:id="rId20"/>
    <p:sldId id="5217" r:id="rId21"/>
    <p:sldId id="267" r:id="rId22"/>
    <p:sldId id="5287" r:id="rId23"/>
    <p:sldId id="5219" r:id="rId24"/>
    <p:sldId id="5220" r:id="rId25"/>
    <p:sldId id="5225" r:id="rId26"/>
    <p:sldId id="5222" r:id="rId27"/>
    <p:sldId id="5221" r:id="rId28"/>
    <p:sldId id="5289" r:id="rId29"/>
    <p:sldId id="5224" r:id="rId30"/>
    <p:sldId id="5218" r:id="rId31"/>
    <p:sldId id="5227" r:id="rId32"/>
    <p:sldId id="5229" r:id="rId33"/>
    <p:sldId id="5228" r:id="rId34"/>
    <p:sldId id="5230" r:id="rId35"/>
    <p:sldId id="5233" r:id="rId36"/>
    <p:sldId id="5234" r:id="rId37"/>
    <p:sldId id="5235" r:id="rId38"/>
    <p:sldId id="5290" r:id="rId39"/>
    <p:sldId id="5232" r:id="rId40"/>
    <p:sldId id="5236" r:id="rId41"/>
    <p:sldId id="5237" r:id="rId42"/>
    <p:sldId id="277" r:id="rId43"/>
    <p:sldId id="5239" r:id="rId44"/>
    <p:sldId id="5240" r:id="rId45"/>
    <p:sldId id="274" r:id="rId46"/>
    <p:sldId id="5241" r:id="rId47"/>
    <p:sldId id="5242" r:id="rId48"/>
    <p:sldId id="5243" r:id="rId49"/>
    <p:sldId id="5244" r:id="rId50"/>
    <p:sldId id="5245" r:id="rId51"/>
    <p:sldId id="5246" r:id="rId52"/>
    <p:sldId id="5291" r:id="rId53"/>
    <p:sldId id="5247" r:id="rId54"/>
    <p:sldId id="5292" r:id="rId55"/>
    <p:sldId id="5248" r:id="rId56"/>
    <p:sldId id="5271" r:id="rId57"/>
    <p:sldId id="5268" r:id="rId58"/>
    <p:sldId id="5275" r:id="rId59"/>
    <p:sldId id="5294" r:id="rId60"/>
    <p:sldId id="5293" r:id="rId61"/>
    <p:sldId id="5276" r:id="rId62"/>
    <p:sldId id="5296" r:id="rId63"/>
    <p:sldId id="5277" r:id="rId64"/>
    <p:sldId id="5278" r:id="rId65"/>
    <p:sldId id="5267" r:id="rId66"/>
    <p:sldId id="5269" r:id="rId67"/>
    <p:sldId id="5279" r:id="rId68"/>
    <p:sldId id="5297" r:id="rId69"/>
    <p:sldId id="5280" r:id="rId70"/>
    <p:sldId id="5282" r:id="rId71"/>
    <p:sldId id="5281" r:id="rId72"/>
    <p:sldId id="5283" r:id="rId73"/>
    <p:sldId id="5284" r:id="rId74"/>
    <p:sldId id="5285" r:id="rId75"/>
  </p:sldIdLst>
  <p:sldSz cx="12192000" cy="6858000"/>
  <p:notesSz cx="6858000" cy="9144000"/>
  <p:custDataLst>
    <p:tags r:id="rId7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24" userDrawn="1">
          <p15:clr>
            <a:srgbClr val="A4A3A4"/>
          </p15:clr>
        </p15:guide>
        <p15:guide id="3" orient="horz" pos="624" userDrawn="1">
          <p15:clr>
            <a:srgbClr val="A4A3A4"/>
          </p15:clr>
        </p15:guide>
        <p15:guide id="4" orient="horz" pos="712" userDrawn="1">
          <p15:clr>
            <a:srgbClr val="A4A3A4"/>
          </p15:clr>
        </p15:guide>
        <p15:guide id="5" orient="horz" pos="3912" userDrawn="1">
          <p15:clr>
            <a:srgbClr val="A4A3A4"/>
          </p15:clr>
        </p15:guide>
        <p15:guide id="6" orient="horz" pos="386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A352"/>
    <a:srgbClr val="66C45C"/>
    <a:srgbClr val="D3F2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46" autoAdjust="0"/>
    <p:restoredTop sz="96314" autoAdjust="0"/>
  </p:normalViewPr>
  <p:slideViewPr>
    <p:cSldViewPr snapToGrid="0" showGuides="1">
      <p:cViewPr varScale="1">
        <p:scale>
          <a:sx n="64" d="100"/>
          <a:sy n="64" d="100"/>
        </p:scale>
        <p:origin x="174" y="72"/>
      </p:cViewPr>
      <p:guideLst>
        <p:guide pos="416"/>
        <p:guide pos="7224"/>
        <p:guide orient="horz" pos="624"/>
        <p:guide orient="horz" pos="712"/>
        <p:guide orient="horz" pos="3912"/>
        <p:guide orient="horz" pos="3864"/>
      </p:guideLst>
    </p:cSldViewPr>
  </p:slideViewPr>
  <p:notesTextViewPr>
    <p:cViewPr>
      <p:scale>
        <a:sx n="1" d="1"/>
        <a:sy n="1" d="1"/>
      </p:scale>
      <p:origin x="0" y="0"/>
    </p:cViewPr>
  </p:notesTextViewPr>
  <p:sorterViewPr>
    <p:cViewPr>
      <p:scale>
        <a:sx n="75" d="100"/>
        <a:sy n="75" d="100"/>
      </p:scale>
      <p:origin x="0" y="0"/>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úy Mai" userId="222f1c7e07c9bd7a" providerId="LiveId" clId="{711C5B07-6DF1-4618-9315-BD79570C6FA1}"/>
    <pc:docChg chg="undo redo custSel addSld delSld modSld sldOrd delMainMaster modMainMaster">
      <pc:chgData name="Thúy Mai" userId="222f1c7e07c9bd7a" providerId="LiveId" clId="{711C5B07-6DF1-4618-9315-BD79570C6FA1}" dt="2023-07-09T11:45:36.370" v="3864"/>
      <pc:docMkLst>
        <pc:docMk/>
      </pc:docMkLst>
      <pc:sldChg chg="addSp delSp modSp mod modTransition modAnim">
        <pc:chgData name="Thúy Mai" userId="222f1c7e07c9bd7a" providerId="LiveId" clId="{711C5B07-6DF1-4618-9315-BD79570C6FA1}" dt="2023-07-09T03:05:04.533" v="158"/>
        <pc:sldMkLst>
          <pc:docMk/>
          <pc:sldMk cId="0" sldId="256"/>
        </pc:sldMkLst>
        <pc:spChg chg="mod">
          <ac:chgData name="Thúy Mai" userId="222f1c7e07c9bd7a" providerId="LiveId" clId="{711C5B07-6DF1-4618-9315-BD79570C6FA1}" dt="2023-07-09T03:04:50.732" v="154" actId="1076"/>
          <ac:spMkLst>
            <pc:docMk/>
            <pc:sldMk cId="0" sldId="256"/>
            <ac:spMk id="4" creationId="{00000000-0000-0000-0000-000000000000}"/>
          </ac:spMkLst>
        </pc:spChg>
        <pc:spChg chg="mod">
          <ac:chgData name="Thúy Mai" userId="222f1c7e07c9bd7a" providerId="LiveId" clId="{711C5B07-6DF1-4618-9315-BD79570C6FA1}" dt="2023-07-09T03:04:53.427" v="155" actId="1076"/>
          <ac:spMkLst>
            <pc:docMk/>
            <pc:sldMk cId="0" sldId="256"/>
            <ac:spMk id="5" creationId="{00000000-0000-0000-0000-000000000000}"/>
          </ac:spMkLst>
        </pc:spChg>
        <pc:spChg chg="mod">
          <ac:chgData name="Thúy Mai" userId="222f1c7e07c9bd7a" providerId="LiveId" clId="{711C5B07-6DF1-4618-9315-BD79570C6FA1}" dt="2023-07-09T03:04:33.366" v="147" actId="403"/>
          <ac:spMkLst>
            <pc:docMk/>
            <pc:sldMk cId="0" sldId="256"/>
            <ac:spMk id="6" creationId="{00000000-0000-0000-0000-000000000000}"/>
          </ac:spMkLst>
        </pc:spChg>
        <pc:spChg chg="add del mod">
          <ac:chgData name="Thúy Mai" userId="222f1c7e07c9bd7a" providerId="LiveId" clId="{711C5B07-6DF1-4618-9315-BD79570C6FA1}" dt="2023-07-09T03:04:35.716" v="148" actId="478"/>
          <ac:spMkLst>
            <pc:docMk/>
            <pc:sldMk cId="0" sldId="256"/>
            <ac:spMk id="8" creationId="{063D469B-C582-FBB6-6E0F-6C7A703097B2}"/>
          </ac:spMkLst>
        </pc:spChg>
        <pc:graphicFrameChg chg="add del mod">
          <ac:chgData name="Thúy Mai" userId="222f1c7e07c9bd7a" providerId="LiveId" clId="{711C5B07-6DF1-4618-9315-BD79570C6FA1}" dt="2023-07-09T03:02:56.437" v="5"/>
          <ac:graphicFrameMkLst>
            <pc:docMk/>
            <pc:sldMk cId="0" sldId="256"/>
            <ac:graphicFrameMk id="2" creationId="{130971BF-5DC9-2DD9-388C-A93FF6486BFC}"/>
          </ac:graphicFrameMkLst>
        </pc:graphicFrameChg>
        <pc:graphicFrameChg chg="add del mod">
          <ac:chgData name="Thúy Mai" userId="222f1c7e07c9bd7a" providerId="LiveId" clId="{711C5B07-6DF1-4618-9315-BD79570C6FA1}" dt="2023-07-09T03:03:03.738" v="8"/>
          <ac:graphicFrameMkLst>
            <pc:docMk/>
            <pc:sldMk cId="0" sldId="256"/>
            <ac:graphicFrameMk id="3" creationId="{EF416AF6-6CED-5F68-6ECB-EB85B5513C73}"/>
          </ac:graphicFrameMkLst>
        </pc:graphicFrameChg>
        <pc:picChg chg="mod">
          <ac:chgData name="Thúy Mai" userId="222f1c7e07c9bd7a" providerId="LiveId" clId="{711C5B07-6DF1-4618-9315-BD79570C6FA1}" dt="2023-07-09T03:03:49.382" v="114" actId="1076"/>
          <ac:picMkLst>
            <pc:docMk/>
            <pc:sldMk cId="0" sldId="256"/>
            <ac:picMk id="10" creationId="{00000000-0000-0000-0000-000000000000}"/>
          </ac:picMkLst>
        </pc:picChg>
      </pc:sldChg>
      <pc:sldChg chg="add del">
        <pc:chgData name="Thúy Mai" userId="222f1c7e07c9bd7a" providerId="LiveId" clId="{711C5B07-6DF1-4618-9315-BD79570C6FA1}" dt="2023-07-09T11:36:12.996" v="3758" actId="47"/>
        <pc:sldMkLst>
          <pc:docMk/>
          <pc:sldMk cId="2856445380" sldId="257"/>
        </pc:sldMkLst>
      </pc:sldChg>
      <pc:sldChg chg="add del">
        <pc:chgData name="Thúy Mai" userId="222f1c7e07c9bd7a" providerId="LiveId" clId="{711C5B07-6DF1-4618-9315-BD79570C6FA1}" dt="2023-07-09T11:36:13.467" v="3759" actId="47"/>
        <pc:sldMkLst>
          <pc:docMk/>
          <pc:sldMk cId="3694491284" sldId="258"/>
        </pc:sldMkLst>
      </pc:sldChg>
      <pc:sldChg chg="add del">
        <pc:chgData name="Thúy Mai" userId="222f1c7e07c9bd7a" providerId="LiveId" clId="{711C5B07-6DF1-4618-9315-BD79570C6FA1}" dt="2023-07-09T11:36:16.424" v="3764" actId="47"/>
        <pc:sldMkLst>
          <pc:docMk/>
          <pc:sldMk cId="1528679949" sldId="259"/>
        </pc:sldMkLst>
      </pc:sldChg>
      <pc:sldChg chg="add del">
        <pc:chgData name="Thúy Mai" userId="222f1c7e07c9bd7a" providerId="LiveId" clId="{711C5B07-6DF1-4618-9315-BD79570C6FA1}" dt="2023-07-09T11:36:42.027" v="3778" actId="47"/>
        <pc:sldMkLst>
          <pc:docMk/>
          <pc:sldMk cId="3276102070" sldId="260"/>
        </pc:sldMkLst>
      </pc:sldChg>
      <pc:sldChg chg="add del">
        <pc:chgData name="Thúy Mai" userId="222f1c7e07c9bd7a" providerId="LiveId" clId="{711C5B07-6DF1-4618-9315-BD79570C6FA1}" dt="2023-07-09T11:36:48.551" v="3784" actId="47"/>
        <pc:sldMkLst>
          <pc:docMk/>
          <pc:sldMk cId="3888310772" sldId="261"/>
        </pc:sldMkLst>
      </pc:sldChg>
      <pc:sldChg chg="add del">
        <pc:chgData name="Thúy Mai" userId="222f1c7e07c9bd7a" providerId="LiveId" clId="{711C5B07-6DF1-4618-9315-BD79570C6FA1}" dt="2023-07-09T11:36:13.767" v="3760" actId="47"/>
        <pc:sldMkLst>
          <pc:docMk/>
          <pc:sldMk cId="739835572" sldId="262"/>
        </pc:sldMkLst>
      </pc:sldChg>
      <pc:sldChg chg="add del">
        <pc:chgData name="Thúy Mai" userId="222f1c7e07c9bd7a" providerId="LiveId" clId="{711C5B07-6DF1-4618-9315-BD79570C6FA1}" dt="2023-07-09T11:36:17.528" v="3765" actId="47"/>
        <pc:sldMkLst>
          <pc:docMk/>
          <pc:sldMk cId="1154529080" sldId="263"/>
        </pc:sldMkLst>
      </pc:sldChg>
      <pc:sldChg chg="del modTransition">
        <pc:chgData name="Thúy Mai" userId="222f1c7e07c9bd7a" providerId="LiveId" clId="{711C5B07-6DF1-4618-9315-BD79570C6FA1}" dt="2023-07-09T11:37:02.544" v="3797" actId="47"/>
        <pc:sldMkLst>
          <pc:docMk/>
          <pc:sldMk cId="0" sldId="264"/>
        </pc:sldMkLst>
      </pc:sldChg>
      <pc:sldChg chg="del modTransition">
        <pc:chgData name="Thúy Mai" userId="222f1c7e07c9bd7a" providerId="LiveId" clId="{711C5B07-6DF1-4618-9315-BD79570C6FA1}" dt="2023-07-09T11:37:03.141" v="3798" actId="47"/>
        <pc:sldMkLst>
          <pc:docMk/>
          <pc:sldMk cId="0" sldId="265"/>
        </pc:sldMkLst>
      </pc:sldChg>
      <pc:sldChg chg="del modTransition">
        <pc:chgData name="Thúy Mai" userId="222f1c7e07c9bd7a" providerId="LiveId" clId="{711C5B07-6DF1-4618-9315-BD79570C6FA1}" dt="2023-07-09T11:37:03.613" v="3799" actId="47"/>
        <pc:sldMkLst>
          <pc:docMk/>
          <pc:sldMk cId="0" sldId="266"/>
        </pc:sldMkLst>
      </pc:sldChg>
      <pc:sldChg chg="addSp delSp modSp mod ord modTransition addAnim delAnim modAnim">
        <pc:chgData name="Thúy Mai" userId="222f1c7e07c9bd7a" providerId="LiveId" clId="{711C5B07-6DF1-4618-9315-BD79570C6FA1}" dt="2023-07-09T11:39:17.374" v="3821" actId="1076"/>
        <pc:sldMkLst>
          <pc:docMk/>
          <pc:sldMk cId="0" sldId="267"/>
        </pc:sldMkLst>
        <pc:spChg chg="add del mod">
          <ac:chgData name="Thúy Mai" userId="222f1c7e07c9bd7a" providerId="LiveId" clId="{711C5B07-6DF1-4618-9315-BD79570C6FA1}" dt="2023-07-09T03:58:26.109" v="1525" actId="478"/>
          <ac:spMkLst>
            <pc:docMk/>
            <pc:sldMk cId="0" sldId="267"/>
            <ac:spMk id="2" creationId="{44BEFD38-8377-55CA-9F36-AD1F82ADEEC1}"/>
          </ac:spMkLst>
        </pc:spChg>
        <pc:spChg chg="add mod">
          <ac:chgData name="Thúy Mai" userId="222f1c7e07c9bd7a" providerId="LiveId" clId="{711C5B07-6DF1-4618-9315-BD79570C6FA1}" dt="2023-07-09T11:39:17.374" v="3821" actId="1076"/>
          <ac:spMkLst>
            <pc:docMk/>
            <pc:sldMk cId="0" sldId="267"/>
            <ac:spMk id="3" creationId="{A2566A21-8AC3-3AE0-A3BC-23D74182AD9C}"/>
          </ac:spMkLst>
        </pc:spChg>
        <pc:spChg chg="del mod">
          <ac:chgData name="Thúy Mai" userId="222f1c7e07c9bd7a" providerId="LiveId" clId="{711C5B07-6DF1-4618-9315-BD79570C6FA1}" dt="2023-07-09T03:57:30.383" v="1513" actId="478"/>
          <ac:spMkLst>
            <pc:docMk/>
            <pc:sldMk cId="0" sldId="267"/>
            <ac:spMk id="5" creationId="{300F895C-2F3D-B6DD-BA98-2B12F84E5629}"/>
          </ac:spMkLst>
        </pc:spChg>
        <pc:spChg chg="del mod">
          <ac:chgData name="Thúy Mai" userId="222f1c7e07c9bd7a" providerId="LiveId" clId="{711C5B07-6DF1-4618-9315-BD79570C6FA1}" dt="2023-07-09T03:57:32.275" v="1514" actId="478"/>
          <ac:spMkLst>
            <pc:docMk/>
            <pc:sldMk cId="0" sldId="267"/>
            <ac:spMk id="6" creationId="{6580FBFD-126E-72A8-9789-9E11FA4F0ADE}"/>
          </ac:spMkLst>
        </pc:spChg>
        <pc:spChg chg="mod">
          <ac:chgData name="Thúy Mai" userId="222f1c7e07c9bd7a" providerId="LiveId" clId="{711C5B07-6DF1-4618-9315-BD79570C6FA1}" dt="2023-07-09T03:57:17.016" v="1506"/>
          <ac:spMkLst>
            <pc:docMk/>
            <pc:sldMk cId="0" sldId="267"/>
            <ac:spMk id="7" creationId="{B74C5054-D6A8-8A7D-3EF2-4057665276C3}"/>
          </ac:spMkLst>
        </pc:spChg>
        <pc:spChg chg="mod">
          <ac:chgData name="Thúy Mai" userId="222f1c7e07c9bd7a" providerId="LiveId" clId="{711C5B07-6DF1-4618-9315-BD79570C6FA1}" dt="2023-07-09T03:57:17.016" v="1506"/>
          <ac:spMkLst>
            <pc:docMk/>
            <pc:sldMk cId="0" sldId="267"/>
            <ac:spMk id="8" creationId="{0B218864-4921-1EB9-BA5F-1CBDD1F23039}"/>
          </ac:spMkLst>
        </pc:spChg>
        <pc:spChg chg="mod">
          <ac:chgData name="Thúy Mai" userId="222f1c7e07c9bd7a" providerId="LiveId" clId="{711C5B07-6DF1-4618-9315-BD79570C6FA1}" dt="2023-07-09T03:57:57.874" v="1522" actId="113"/>
          <ac:spMkLst>
            <pc:docMk/>
            <pc:sldMk cId="0" sldId="267"/>
            <ac:spMk id="12" creationId="{00000000-0000-0000-0000-000000000000}"/>
          </ac:spMkLst>
        </pc:spChg>
        <pc:spChg chg="mod">
          <ac:chgData name="Thúy Mai" userId="222f1c7e07c9bd7a" providerId="LiveId" clId="{711C5B07-6DF1-4618-9315-BD79570C6FA1}" dt="2023-07-09T03:57:08.908" v="1504" actId="14100"/>
          <ac:spMkLst>
            <pc:docMk/>
            <pc:sldMk cId="0" sldId="267"/>
            <ac:spMk id="15" creationId="{00000000-0000-0000-0000-000000000000}"/>
          </ac:spMkLst>
        </pc:spChg>
        <pc:spChg chg="mod">
          <ac:chgData name="Thúy Mai" userId="222f1c7e07c9bd7a" providerId="LiveId" clId="{711C5B07-6DF1-4618-9315-BD79570C6FA1}" dt="2023-07-09T03:55:28.232" v="1443" actId="1076"/>
          <ac:spMkLst>
            <pc:docMk/>
            <pc:sldMk cId="0" sldId="267"/>
            <ac:spMk id="16" creationId="{00000000-0000-0000-0000-000000000000}"/>
          </ac:spMkLst>
        </pc:spChg>
        <pc:spChg chg="add del mod">
          <ac:chgData name="Thúy Mai" userId="222f1c7e07c9bd7a" providerId="LiveId" clId="{711C5B07-6DF1-4618-9315-BD79570C6FA1}" dt="2023-07-09T07:09:16.934" v="1773" actId="478"/>
          <ac:spMkLst>
            <pc:docMk/>
            <pc:sldMk cId="0" sldId="267"/>
            <ac:spMk id="34" creationId="{00000000-0000-0000-0000-000000000000}"/>
          </ac:spMkLst>
        </pc:spChg>
        <pc:spChg chg="del mod">
          <ac:chgData name="Thúy Mai" userId="222f1c7e07c9bd7a" providerId="LiveId" clId="{711C5B07-6DF1-4618-9315-BD79570C6FA1}" dt="2023-07-09T03:57:24.993" v="1510" actId="478"/>
          <ac:spMkLst>
            <pc:docMk/>
            <pc:sldMk cId="0" sldId="267"/>
            <ac:spMk id="36" creationId="{00000000-0000-0000-0000-000000000000}"/>
          </ac:spMkLst>
        </pc:spChg>
        <pc:spChg chg="del mod">
          <ac:chgData name="Thúy Mai" userId="222f1c7e07c9bd7a" providerId="LiveId" clId="{711C5B07-6DF1-4618-9315-BD79570C6FA1}" dt="2023-07-09T03:57:27.293" v="1512" actId="478"/>
          <ac:spMkLst>
            <pc:docMk/>
            <pc:sldMk cId="0" sldId="267"/>
            <ac:spMk id="42" creationId="{00000000-0000-0000-0000-000000000000}"/>
          </ac:spMkLst>
        </pc:spChg>
        <pc:spChg chg="mod">
          <ac:chgData name="Thúy Mai" userId="222f1c7e07c9bd7a" providerId="LiveId" clId="{711C5B07-6DF1-4618-9315-BD79570C6FA1}" dt="2023-07-09T03:57:51.181" v="1521" actId="14100"/>
          <ac:spMkLst>
            <pc:docMk/>
            <pc:sldMk cId="0" sldId="267"/>
            <ac:spMk id="44" creationId="{00000000-0000-0000-0000-000000000000}"/>
          </ac:spMkLst>
        </pc:spChg>
        <pc:grpChg chg="add del mod">
          <ac:chgData name="Thúy Mai" userId="222f1c7e07c9bd7a" providerId="LiveId" clId="{711C5B07-6DF1-4618-9315-BD79570C6FA1}" dt="2023-07-09T03:58:01.233" v="1523" actId="478"/>
          <ac:grpSpMkLst>
            <pc:docMk/>
            <pc:sldMk cId="0" sldId="267"/>
            <ac:grpSpMk id="4" creationId="{44CB1CFC-3A2D-D5A3-3979-002450BAAAD2}"/>
          </ac:grpSpMkLst>
        </pc:grpChg>
        <pc:grpChg chg="mod">
          <ac:chgData name="Thúy Mai" userId="222f1c7e07c9bd7a" providerId="LiveId" clId="{711C5B07-6DF1-4618-9315-BD79570C6FA1}" dt="2023-07-09T03:57:42.822" v="1518"/>
          <ac:grpSpMkLst>
            <pc:docMk/>
            <pc:sldMk cId="0" sldId="267"/>
            <ac:grpSpMk id="14" creationId="{00000000-0000-0000-0000-000000000000}"/>
          </ac:grpSpMkLst>
        </pc:grpChg>
        <pc:grpChg chg="mod">
          <ac:chgData name="Thúy Mai" userId="222f1c7e07c9bd7a" providerId="LiveId" clId="{711C5B07-6DF1-4618-9315-BD79570C6FA1}" dt="2023-07-09T03:56:12.063" v="1499" actId="1076"/>
          <ac:grpSpMkLst>
            <pc:docMk/>
            <pc:sldMk cId="0" sldId="267"/>
            <ac:grpSpMk id="18" creationId="{00000000-0000-0000-0000-000000000000}"/>
          </ac:grpSpMkLst>
        </pc:grpChg>
        <pc:picChg chg="mod">
          <ac:chgData name="Thúy Mai" userId="222f1c7e07c9bd7a" providerId="LiveId" clId="{711C5B07-6DF1-4618-9315-BD79570C6FA1}" dt="2023-07-09T03:55:49.699" v="1491" actId="1076"/>
          <ac:picMkLst>
            <pc:docMk/>
            <pc:sldMk cId="0" sldId="267"/>
            <ac:picMk id="20" creationId="{00000000-0000-0000-0000-000000000000}"/>
          </ac:picMkLst>
        </pc:picChg>
      </pc:sldChg>
      <pc:sldChg chg="del modTransition">
        <pc:chgData name="Thúy Mai" userId="222f1c7e07c9bd7a" providerId="LiveId" clId="{711C5B07-6DF1-4618-9315-BD79570C6FA1}" dt="2023-07-09T11:37:04.414" v="3800" actId="47"/>
        <pc:sldMkLst>
          <pc:docMk/>
          <pc:sldMk cId="0" sldId="268"/>
        </pc:sldMkLst>
      </pc:sldChg>
      <pc:sldChg chg="del modTransition">
        <pc:chgData name="Thúy Mai" userId="222f1c7e07c9bd7a" providerId="LiveId" clId="{711C5B07-6DF1-4618-9315-BD79570C6FA1}" dt="2023-07-09T11:37:04.896" v="3801" actId="47"/>
        <pc:sldMkLst>
          <pc:docMk/>
          <pc:sldMk cId="0" sldId="269"/>
        </pc:sldMkLst>
      </pc:sldChg>
      <pc:sldChg chg="del modTransition">
        <pc:chgData name="Thúy Mai" userId="222f1c7e07c9bd7a" providerId="LiveId" clId="{711C5B07-6DF1-4618-9315-BD79570C6FA1}" dt="2023-07-09T11:37:05.496" v="3802" actId="47"/>
        <pc:sldMkLst>
          <pc:docMk/>
          <pc:sldMk cId="0" sldId="270"/>
        </pc:sldMkLst>
      </pc:sldChg>
      <pc:sldChg chg="del modTransition">
        <pc:chgData name="Thúy Mai" userId="222f1c7e07c9bd7a" providerId="LiveId" clId="{711C5B07-6DF1-4618-9315-BD79570C6FA1}" dt="2023-07-09T11:37:06.039" v="3803" actId="47"/>
        <pc:sldMkLst>
          <pc:docMk/>
          <pc:sldMk cId="0" sldId="271"/>
        </pc:sldMkLst>
      </pc:sldChg>
      <pc:sldChg chg="del modTransition">
        <pc:chgData name="Thúy Mai" userId="222f1c7e07c9bd7a" providerId="LiveId" clId="{711C5B07-6DF1-4618-9315-BD79570C6FA1}" dt="2023-07-09T11:37:06.588" v="3804" actId="47"/>
        <pc:sldMkLst>
          <pc:docMk/>
          <pc:sldMk cId="0" sldId="272"/>
        </pc:sldMkLst>
      </pc:sldChg>
      <pc:sldChg chg="del modTransition">
        <pc:chgData name="Thúy Mai" userId="222f1c7e07c9bd7a" providerId="LiveId" clId="{711C5B07-6DF1-4618-9315-BD79570C6FA1}" dt="2023-07-09T11:37:07.250" v="3805" actId="47"/>
        <pc:sldMkLst>
          <pc:docMk/>
          <pc:sldMk cId="0" sldId="273"/>
        </pc:sldMkLst>
      </pc:sldChg>
      <pc:sldChg chg="addSp delSp modSp mod ord modTransition delAnim">
        <pc:chgData name="Thúy Mai" userId="222f1c7e07c9bd7a" providerId="LiveId" clId="{711C5B07-6DF1-4618-9315-BD79570C6FA1}" dt="2023-07-09T07:33:39.585" v="2471" actId="1076"/>
        <pc:sldMkLst>
          <pc:docMk/>
          <pc:sldMk cId="0" sldId="274"/>
        </pc:sldMkLst>
        <pc:spChg chg="del">
          <ac:chgData name="Thúy Mai" userId="222f1c7e07c9bd7a" providerId="LiveId" clId="{711C5B07-6DF1-4618-9315-BD79570C6FA1}" dt="2023-07-09T07:33:36.820" v="2470" actId="478"/>
          <ac:spMkLst>
            <pc:docMk/>
            <pc:sldMk cId="0" sldId="274"/>
            <ac:spMk id="24" creationId="{00000000-0000-0000-0000-000000000000}"/>
          </ac:spMkLst>
        </pc:spChg>
        <pc:spChg chg="del">
          <ac:chgData name="Thúy Mai" userId="222f1c7e07c9bd7a" providerId="LiveId" clId="{711C5B07-6DF1-4618-9315-BD79570C6FA1}" dt="2023-07-09T07:33:36.820" v="2470" actId="478"/>
          <ac:spMkLst>
            <pc:docMk/>
            <pc:sldMk cId="0" sldId="274"/>
            <ac:spMk id="25" creationId="{00000000-0000-0000-0000-000000000000}"/>
          </ac:spMkLst>
        </pc:spChg>
        <pc:spChg chg="del">
          <ac:chgData name="Thúy Mai" userId="222f1c7e07c9bd7a" providerId="LiveId" clId="{711C5B07-6DF1-4618-9315-BD79570C6FA1}" dt="2023-07-09T07:33:36.820" v="2470" actId="478"/>
          <ac:spMkLst>
            <pc:docMk/>
            <pc:sldMk cId="0" sldId="274"/>
            <ac:spMk id="26" creationId="{00000000-0000-0000-0000-000000000000}"/>
          </ac:spMkLst>
        </pc:spChg>
        <pc:spChg chg="mod">
          <ac:chgData name="Thúy Mai" userId="222f1c7e07c9bd7a" providerId="LiveId" clId="{711C5B07-6DF1-4618-9315-BD79570C6FA1}" dt="2023-07-09T07:33:25.142" v="2469" actId="1076"/>
          <ac:spMkLst>
            <pc:docMk/>
            <pc:sldMk cId="0" sldId="274"/>
            <ac:spMk id="27" creationId="{00000000-0000-0000-0000-000000000000}"/>
          </ac:spMkLst>
        </pc:spChg>
        <pc:spChg chg="del">
          <ac:chgData name="Thúy Mai" userId="222f1c7e07c9bd7a" providerId="LiveId" clId="{711C5B07-6DF1-4618-9315-BD79570C6FA1}" dt="2023-07-09T07:33:36.820" v="2470" actId="478"/>
          <ac:spMkLst>
            <pc:docMk/>
            <pc:sldMk cId="0" sldId="274"/>
            <ac:spMk id="29" creationId="{00000000-0000-0000-0000-000000000000}"/>
          </ac:spMkLst>
        </pc:spChg>
        <pc:graphicFrameChg chg="add del mod">
          <ac:chgData name="Thúy Mai" userId="222f1c7e07c9bd7a" providerId="LiveId" clId="{711C5B07-6DF1-4618-9315-BD79570C6FA1}" dt="2023-07-09T07:33:07.928" v="2462"/>
          <ac:graphicFrameMkLst>
            <pc:docMk/>
            <pc:sldMk cId="0" sldId="274"/>
            <ac:graphicFrameMk id="2" creationId="{3AA41630-BE0B-D4EE-2FBA-EBE8AF8B242E}"/>
          </ac:graphicFrameMkLst>
        </pc:graphicFrameChg>
        <pc:picChg chg="mod">
          <ac:chgData name="Thúy Mai" userId="222f1c7e07c9bd7a" providerId="LiveId" clId="{711C5B07-6DF1-4618-9315-BD79570C6FA1}" dt="2023-07-09T07:33:39.585" v="2471" actId="1076"/>
          <ac:picMkLst>
            <pc:docMk/>
            <pc:sldMk cId="0" sldId="274"/>
            <ac:picMk id="12" creationId="{00000000-0000-0000-0000-000000000000}"/>
          </ac:picMkLst>
        </pc:picChg>
        <pc:cxnChg chg="del">
          <ac:chgData name="Thúy Mai" userId="222f1c7e07c9bd7a" providerId="LiveId" clId="{711C5B07-6DF1-4618-9315-BD79570C6FA1}" dt="2023-07-09T07:33:36.820" v="2470" actId="478"/>
          <ac:cxnSpMkLst>
            <pc:docMk/>
            <pc:sldMk cId="0" sldId="274"/>
            <ac:cxnSpMk id="35" creationId="{00000000-0000-0000-0000-000000000000}"/>
          </ac:cxnSpMkLst>
        </pc:cxnChg>
        <pc:cxnChg chg="del">
          <ac:chgData name="Thúy Mai" userId="222f1c7e07c9bd7a" providerId="LiveId" clId="{711C5B07-6DF1-4618-9315-BD79570C6FA1}" dt="2023-07-09T07:33:36.820" v="2470" actId="478"/>
          <ac:cxnSpMkLst>
            <pc:docMk/>
            <pc:sldMk cId="0" sldId="274"/>
            <ac:cxnSpMk id="36" creationId="{00000000-0000-0000-0000-000000000000}"/>
          </ac:cxnSpMkLst>
        </pc:cxnChg>
        <pc:cxnChg chg="del">
          <ac:chgData name="Thúy Mai" userId="222f1c7e07c9bd7a" providerId="LiveId" clId="{711C5B07-6DF1-4618-9315-BD79570C6FA1}" dt="2023-07-09T07:33:36.820" v="2470" actId="478"/>
          <ac:cxnSpMkLst>
            <pc:docMk/>
            <pc:sldMk cId="0" sldId="274"/>
            <ac:cxnSpMk id="37" creationId="{00000000-0000-0000-0000-000000000000}"/>
          </ac:cxnSpMkLst>
        </pc:cxnChg>
        <pc:cxnChg chg="del">
          <ac:chgData name="Thúy Mai" userId="222f1c7e07c9bd7a" providerId="LiveId" clId="{711C5B07-6DF1-4618-9315-BD79570C6FA1}" dt="2023-07-09T07:33:36.820" v="2470" actId="478"/>
          <ac:cxnSpMkLst>
            <pc:docMk/>
            <pc:sldMk cId="0" sldId="274"/>
            <ac:cxnSpMk id="39" creationId="{00000000-0000-0000-0000-000000000000}"/>
          </ac:cxnSpMkLst>
        </pc:cxnChg>
      </pc:sldChg>
      <pc:sldChg chg="del modTransition">
        <pc:chgData name="Thúy Mai" userId="222f1c7e07c9bd7a" providerId="LiveId" clId="{711C5B07-6DF1-4618-9315-BD79570C6FA1}" dt="2023-07-09T11:37:07.833" v="3806" actId="47"/>
        <pc:sldMkLst>
          <pc:docMk/>
          <pc:sldMk cId="0" sldId="275"/>
        </pc:sldMkLst>
      </pc:sldChg>
      <pc:sldChg chg="del modTransition">
        <pc:chgData name="Thúy Mai" userId="222f1c7e07c9bd7a" providerId="LiveId" clId="{711C5B07-6DF1-4618-9315-BD79570C6FA1}" dt="2023-07-09T11:37:08.337" v="3807" actId="47"/>
        <pc:sldMkLst>
          <pc:docMk/>
          <pc:sldMk cId="0" sldId="276"/>
        </pc:sldMkLst>
      </pc:sldChg>
      <pc:sldChg chg="addSp delSp modSp mod ord modTransition delAnim">
        <pc:chgData name="Thúy Mai" userId="222f1c7e07c9bd7a" providerId="LiveId" clId="{711C5B07-6DF1-4618-9315-BD79570C6FA1}" dt="2023-07-09T07:29:23.780" v="2304" actId="1076"/>
        <pc:sldMkLst>
          <pc:docMk/>
          <pc:sldMk cId="0" sldId="277"/>
        </pc:sldMkLst>
        <pc:spChg chg="add del mod">
          <ac:chgData name="Thúy Mai" userId="222f1c7e07c9bd7a" providerId="LiveId" clId="{711C5B07-6DF1-4618-9315-BD79570C6FA1}" dt="2023-07-09T07:29:16.759" v="2301"/>
          <ac:spMkLst>
            <pc:docMk/>
            <pc:sldMk cId="0" sldId="277"/>
            <ac:spMk id="4" creationId="{C4E89484-1073-C09F-2C9D-6231B1F6C288}"/>
          </ac:spMkLst>
        </pc:spChg>
        <pc:spChg chg="mod">
          <ac:chgData name="Thúy Mai" userId="222f1c7e07c9bd7a" providerId="LiveId" clId="{711C5B07-6DF1-4618-9315-BD79570C6FA1}" dt="2023-07-09T07:29:03.783" v="2294" actId="1076"/>
          <ac:spMkLst>
            <pc:docMk/>
            <pc:sldMk cId="0" sldId="277"/>
            <ac:spMk id="22" creationId="{00000000-0000-0000-0000-000000000000}"/>
          </ac:spMkLst>
        </pc:spChg>
        <pc:spChg chg="mod">
          <ac:chgData name="Thúy Mai" userId="222f1c7e07c9bd7a" providerId="LiveId" clId="{711C5B07-6DF1-4618-9315-BD79570C6FA1}" dt="2023-07-09T07:29:09.797" v="2297"/>
          <ac:spMkLst>
            <pc:docMk/>
            <pc:sldMk cId="0" sldId="277"/>
            <ac:spMk id="23" creationId="{00000000-0000-0000-0000-000000000000}"/>
          </ac:spMkLst>
        </pc:spChg>
        <pc:spChg chg="mod">
          <ac:chgData name="Thúy Mai" userId="222f1c7e07c9bd7a" providerId="LiveId" clId="{711C5B07-6DF1-4618-9315-BD79570C6FA1}" dt="2023-07-09T07:29:23.780" v="2304" actId="1076"/>
          <ac:spMkLst>
            <pc:docMk/>
            <pc:sldMk cId="0" sldId="277"/>
            <ac:spMk id="25" creationId="{00000000-0000-0000-0000-000000000000}"/>
          </ac:spMkLst>
        </pc:spChg>
        <pc:spChg chg="del mod">
          <ac:chgData name="Thúy Mai" userId="222f1c7e07c9bd7a" providerId="LiveId" clId="{711C5B07-6DF1-4618-9315-BD79570C6FA1}" dt="2023-07-09T07:29:16.759" v="2299" actId="478"/>
          <ac:spMkLst>
            <pc:docMk/>
            <pc:sldMk cId="0" sldId="277"/>
            <ac:spMk id="26" creationId="{00000000-0000-0000-0000-000000000000}"/>
          </ac:spMkLst>
        </pc:spChg>
        <pc:spChg chg="mod">
          <ac:chgData name="Thúy Mai" userId="222f1c7e07c9bd7a" providerId="LiveId" clId="{711C5B07-6DF1-4618-9315-BD79570C6FA1}" dt="2023-07-09T07:28:51.269" v="2289" actId="1076"/>
          <ac:spMkLst>
            <pc:docMk/>
            <pc:sldMk cId="0" sldId="277"/>
            <ac:spMk id="27" creationId="{00000000-0000-0000-0000-000000000000}"/>
          </ac:spMkLst>
        </pc:spChg>
        <pc:spChg chg="del mod">
          <ac:chgData name="Thúy Mai" userId="222f1c7e07c9bd7a" providerId="LiveId" clId="{711C5B07-6DF1-4618-9315-BD79570C6FA1}" dt="2023-07-09T07:29:20.124" v="2302" actId="478"/>
          <ac:spMkLst>
            <pc:docMk/>
            <pc:sldMk cId="0" sldId="277"/>
            <ac:spMk id="29" creationId="{00000000-0000-0000-0000-000000000000}"/>
          </ac:spMkLst>
        </pc:spChg>
        <pc:graphicFrameChg chg="add del mod">
          <ac:chgData name="Thúy Mai" userId="222f1c7e07c9bd7a" providerId="LiveId" clId="{711C5B07-6DF1-4618-9315-BD79570C6FA1}" dt="2023-07-09T07:28:19.590" v="2261"/>
          <ac:graphicFrameMkLst>
            <pc:docMk/>
            <pc:sldMk cId="0" sldId="277"/>
            <ac:graphicFrameMk id="2" creationId="{A444F253-A60E-88FE-973C-A9F7E27EFF4A}"/>
          </ac:graphicFrameMkLst>
        </pc:graphicFrameChg>
        <pc:cxnChg chg="mod">
          <ac:chgData name="Thúy Mai" userId="222f1c7e07c9bd7a" providerId="LiveId" clId="{711C5B07-6DF1-4618-9315-BD79570C6FA1}" dt="2023-07-09T07:28:56.732" v="2291" actId="14100"/>
          <ac:cxnSpMkLst>
            <pc:docMk/>
            <pc:sldMk cId="0" sldId="277"/>
            <ac:cxnSpMk id="14" creationId="{00000000-0000-0000-0000-000000000000}"/>
          </ac:cxnSpMkLst>
        </pc:cxnChg>
      </pc:sldChg>
      <pc:sldChg chg="addSp delSp modSp mod ord modTransition modAnim">
        <pc:chgData name="Thúy Mai" userId="222f1c7e07c9bd7a" providerId="LiveId" clId="{711C5B07-6DF1-4618-9315-BD79570C6FA1}" dt="2023-07-09T07:03:26.779" v="1716"/>
        <pc:sldMkLst>
          <pc:docMk/>
          <pc:sldMk cId="0" sldId="278"/>
        </pc:sldMkLst>
        <pc:spChg chg="add del mod">
          <ac:chgData name="Thúy Mai" userId="222f1c7e07c9bd7a" providerId="LiveId" clId="{711C5B07-6DF1-4618-9315-BD79570C6FA1}" dt="2023-07-09T03:40:51.861" v="1019" actId="478"/>
          <ac:spMkLst>
            <pc:docMk/>
            <pc:sldMk cId="0" sldId="278"/>
            <ac:spMk id="4" creationId="{2E164708-8F21-39FB-34EE-1A6A3D35B871}"/>
          </ac:spMkLst>
        </pc:spChg>
        <pc:spChg chg="mod">
          <ac:chgData name="Thúy Mai" userId="222f1c7e07c9bd7a" providerId="LiveId" clId="{711C5B07-6DF1-4618-9315-BD79570C6FA1}" dt="2023-07-09T03:39:05.507" v="918" actId="14100"/>
          <ac:spMkLst>
            <pc:docMk/>
            <pc:sldMk cId="0" sldId="278"/>
            <ac:spMk id="27" creationId="{00000000-0000-0000-0000-000000000000}"/>
          </ac:spMkLst>
        </pc:spChg>
        <pc:spChg chg="mod">
          <ac:chgData name="Thúy Mai" userId="222f1c7e07c9bd7a" providerId="LiveId" clId="{711C5B07-6DF1-4618-9315-BD79570C6FA1}" dt="2023-07-09T03:39:57.908" v="971" actId="20577"/>
          <ac:spMkLst>
            <pc:docMk/>
            <pc:sldMk cId="0" sldId="278"/>
            <ac:spMk id="31" creationId="{00000000-0000-0000-0000-000000000000}"/>
          </ac:spMkLst>
        </pc:spChg>
        <pc:spChg chg="mod">
          <ac:chgData name="Thúy Mai" userId="222f1c7e07c9bd7a" providerId="LiveId" clId="{711C5B07-6DF1-4618-9315-BD79570C6FA1}" dt="2023-07-09T03:39:26.172" v="960" actId="1076"/>
          <ac:spMkLst>
            <pc:docMk/>
            <pc:sldMk cId="0" sldId="278"/>
            <ac:spMk id="34" creationId="{00000000-0000-0000-0000-000000000000}"/>
          </ac:spMkLst>
        </pc:spChg>
        <pc:spChg chg="mod">
          <ac:chgData name="Thúy Mai" userId="222f1c7e07c9bd7a" providerId="LiveId" clId="{711C5B07-6DF1-4618-9315-BD79570C6FA1}" dt="2023-07-09T03:40:46.877" v="1017" actId="14100"/>
          <ac:spMkLst>
            <pc:docMk/>
            <pc:sldMk cId="0" sldId="278"/>
            <ac:spMk id="37" creationId="{00000000-0000-0000-0000-000000000000}"/>
          </ac:spMkLst>
        </pc:spChg>
        <pc:spChg chg="mod">
          <ac:chgData name="Thúy Mai" userId="222f1c7e07c9bd7a" providerId="LiveId" clId="{711C5B07-6DF1-4618-9315-BD79570C6FA1}" dt="2023-07-09T03:40:25.614" v="1009" actId="1076"/>
          <ac:spMkLst>
            <pc:docMk/>
            <pc:sldMk cId="0" sldId="278"/>
            <ac:spMk id="42" creationId="{00000000-0000-0000-0000-000000000000}"/>
          </ac:spMkLst>
        </pc:spChg>
        <pc:graphicFrameChg chg="add del mod">
          <ac:chgData name="Thúy Mai" userId="222f1c7e07c9bd7a" providerId="LiveId" clId="{711C5B07-6DF1-4618-9315-BD79570C6FA1}" dt="2023-07-09T03:36:23.988" v="756"/>
          <ac:graphicFrameMkLst>
            <pc:docMk/>
            <pc:sldMk cId="0" sldId="278"/>
            <ac:graphicFrameMk id="2" creationId="{44DF625D-F459-E5E9-CB6A-07E1792B09C5}"/>
          </ac:graphicFrameMkLst>
        </pc:graphicFrameChg>
        <pc:picChg chg="add mod">
          <ac:chgData name="Thúy Mai" userId="222f1c7e07c9bd7a" providerId="LiveId" clId="{711C5B07-6DF1-4618-9315-BD79570C6FA1}" dt="2023-07-09T03:41:17.993" v="1024" actId="1076"/>
          <ac:picMkLst>
            <pc:docMk/>
            <pc:sldMk cId="0" sldId="278"/>
            <ac:picMk id="5" creationId="{74B4ED79-DE4B-158D-A90C-411E515F8A39}"/>
          </ac:picMkLst>
        </pc:picChg>
        <pc:picChg chg="mod">
          <ac:chgData name="Thúy Mai" userId="222f1c7e07c9bd7a" providerId="LiveId" clId="{711C5B07-6DF1-4618-9315-BD79570C6FA1}" dt="2023-07-09T03:39:26.172" v="960" actId="1076"/>
          <ac:picMkLst>
            <pc:docMk/>
            <pc:sldMk cId="0" sldId="278"/>
            <ac:picMk id="12" creationId="{00000000-0000-0000-0000-000000000000}"/>
          </ac:picMkLst>
        </pc:picChg>
        <pc:picChg chg="del mod">
          <ac:chgData name="Thúy Mai" userId="222f1c7e07c9bd7a" providerId="LiveId" clId="{711C5B07-6DF1-4618-9315-BD79570C6FA1}" dt="2023-07-09T03:41:13.218" v="1020" actId="478"/>
          <ac:picMkLst>
            <pc:docMk/>
            <pc:sldMk cId="0" sldId="278"/>
            <ac:picMk id="16" creationId="{00000000-0000-0000-0000-000000000000}"/>
          </ac:picMkLst>
        </pc:picChg>
        <pc:picChg chg="mod">
          <ac:chgData name="Thúy Mai" userId="222f1c7e07c9bd7a" providerId="LiveId" clId="{711C5B07-6DF1-4618-9315-BD79570C6FA1}" dt="2023-07-09T03:40:25.614" v="1009" actId="1076"/>
          <ac:picMkLst>
            <pc:docMk/>
            <pc:sldMk cId="0" sldId="278"/>
            <ac:picMk id="30" creationId="{00000000-0000-0000-0000-000000000000}"/>
          </ac:picMkLst>
        </pc:picChg>
        <pc:cxnChg chg="mod">
          <ac:chgData name="Thúy Mai" userId="222f1c7e07c9bd7a" providerId="LiveId" clId="{711C5B07-6DF1-4618-9315-BD79570C6FA1}" dt="2023-07-09T03:39:26.172" v="960" actId="1076"/>
          <ac:cxnSpMkLst>
            <pc:docMk/>
            <pc:sldMk cId="0" sldId="278"/>
            <ac:cxnSpMk id="14" creationId="{00000000-0000-0000-0000-000000000000}"/>
          </ac:cxnSpMkLst>
        </pc:cxnChg>
        <pc:cxnChg chg="mod">
          <ac:chgData name="Thúy Mai" userId="222f1c7e07c9bd7a" providerId="LiveId" clId="{711C5B07-6DF1-4618-9315-BD79570C6FA1}" dt="2023-07-09T03:40:25.614" v="1009" actId="1076"/>
          <ac:cxnSpMkLst>
            <pc:docMk/>
            <pc:sldMk cId="0" sldId="278"/>
            <ac:cxnSpMk id="39" creationId="{00000000-0000-0000-0000-000000000000}"/>
          </ac:cxnSpMkLst>
        </pc:cxnChg>
      </pc:sldChg>
      <pc:sldChg chg="del modTransition">
        <pc:chgData name="Thúy Mai" userId="222f1c7e07c9bd7a" providerId="LiveId" clId="{711C5B07-6DF1-4618-9315-BD79570C6FA1}" dt="2023-07-09T11:37:08.870" v="3808" actId="47"/>
        <pc:sldMkLst>
          <pc:docMk/>
          <pc:sldMk cId="0" sldId="279"/>
        </pc:sldMkLst>
      </pc:sldChg>
      <pc:sldChg chg="del modTransition">
        <pc:chgData name="Thúy Mai" userId="222f1c7e07c9bd7a" providerId="LiveId" clId="{711C5B07-6DF1-4618-9315-BD79570C6FA1}" dt="2023-07-09T11:37:09.422" v="3809" actId="47"/>
        <pc:sldMkLst>
          <pc:docMk/>
          <pc:sldMk cId="0" sldId="280"/>
        </pc:sldMkLst>
      </pc:sldChg>
      <pc:sldChg chg="del modTransition">
        <pc:chgData name="Thúy Mai" userId="222f1c7e07c9bd7a" providerId="LiveId" clId="{711C5B07-6DF1-4618-9315-BD79570C6FA1}" dt="2023-07-09T11:37:10.272" v="3810" actId="47"/>
        <pc:sldMkLst>
          <pc:docMk/>
          <pc:sldMk cId="0" sldId="281"/>
        </pc:sldMkLst>
      </pc:sldChg>
      <pc:sldChg chg="del modTransition">
        <pc:chgData name="Thúy Mai" userId="222f1c7e07c9bd7a" providerId="LiveId" clId="{711C5B07-6DF1-4618-9315-BD79570C6FA1}" dt="2023-07-09T11:37:10.729" v="3811" actId="47"/>
        <pc:sldMkLst>
          <pc:docMk/>
          <pc:sldMk cId="0" sldId="282"/>
        </pc:sldMkLst>
      </pc:sldChg>
      <pc:sldChg chg="del modTransition">
        <pc:chgData name="Thúy Mai" userId="222f1c7e07c9bd7a" providerId="LiveId" clId="{711C5B07-6DF1-4618-9315-BD79570C6FA1}" dt="2023-07-09T11:37:11.313" v="3812" actId="47"/>
        <pc:sldMkLst>
          <pc:docMk/>
          <pc:sldMk cId="0" sldId="283"/>
        </pc:sldMkLst>
      </pc:sldChg>
      <pc:sldChg chg="modSp add mod setBg">
        <pc:chgData name="Thúy Mai" userId="222f1c7e07c9bd7a" providerId="LiveId" clId="{711C5B07-6DF1-4618-9315-BD79570C6FA1}" dt="2023-07-09T03:32:37.546" v="751" actId="207"/>
        <pc:sldMkLst>
          <pc:docMk/>
          <pc:sldMk cId="4077748171" sldId="338"/>
        </pc:sldMkLst>
        <pc:spChg chg="mod">
          <ac:chgData name="Thúy Mai" userId="222f1c7e07c9bd7a" providerId="LiveId" clId="{711C5B07-6DF1-4618-9315-BD79570C6FA1}" dt="2023-07-09T03:32:37.546" v="751" actId="207"/>
          <ac:spMkLst>
            <pc:docMk/>
            <pc:sldMk cId="4077748171" sldId="338"/>
            <ac:spMk id="5" creationId="{81127473-A6C0-71D1-AAAB-185A6E335738}"/>
          </ac:spMkLst>
        </pc:spChg>
        <pc:graphicFrameChg chg="modGraphic">
          <ac:chgData name="Thúy Mai" userId="222f1c7e07c9bd7a" providerId="LiveId" clId="{711C5B07-6DF1-4618-9315-BD79570C6FA1}" dt="2023-07-09T03:32:34.613" v="750" actId="207"/>
          <ac:graphicFrameMkLst>
            <pc:docMk/>
            <pc:sldMk cId="4077748171" sldId="338"/>
            <ac:graphicFrameMk id="3" creationId="{9F731D07-869E-29AE-10A5-CF7D0BDD3631}"/>
          </ac:graphicFrameMkLst>
        </pc:graphicFrameChg>
      </pc:sldChg>
      <pc:sldChg chg="modSp mod modTransition">
        <pc:chgData name="Thúy Mai" userId="222f1c7e07c9bd7a" providerId="LiveId" clId="{711C5B07-6DF1-4618-9315-BD79570C6FA1}" dt="2023-07-09T03:48:07.065" v="1324" actId="20577"/>
        <pc:sldMkLst>
          <pc:docMk/>
          <pc:sldMk cId="0" sldId="5198"/>
        </pc:sldMkLst>
        <pc:spChg chg="mod">
          <ac:chgData name="Thúy Mai" userId="222f1c7e07c9bd7a" providerId="LiveId" clId="{711C5B07-6DF1-4618-9315-BD79570C6FA1}" dt="2023-07-09T03:05:20.253" v="173" actId="113"/>
          <ac:spMkLst>
            <pc:docMk/>
            <pc:sldMk cId="0" sldId="5198"/>
            <ac:spMk id="12" creationId="{00000000-0000-0000-0000-000000000000}"/>
          </ac:spMkLst>
        </pc:spChg>
        <pc:spChg chg="mod">
          <ac:chgData name="Thúy Mai" userId="222f1c7e07c9bd7a" providerId="LiveId" clId="{711C5B07-6DF1-4618-9315-BD79570C6FA1}" dt="2023-07-09T03:05:27.473" v="218" actId="113"/>
          <ac:spMkLst>
            <pc:docMk/>
            <pc:sldMk cId="0" sldId="5198"/>
            <ac:spMk id="32" creationId="{00000000-0000-0000-0000-000000000000}"/>
          </ac:spMkLst>
        </pc:spChg>
        <pc:spChg chg="mod">
          <ac:chgData name="Thúy Mai" userId="222f1c7e07c9bd7a" providerId="LiveId" clId="{711C5B07-6DF1-4618-9315-BD79570C6FA1}" dt="2023-07-09T03:05:56.396" v="305" actId="1076"/>
          <ac:spMkLst>
            <pc:docMk/>
            <pc:sldMk cId="0" sldId="5198"/>
            <ac:spMk id="41" creationId="{00000000-0000-0000-0000-000000000000}"/>
          </ac:spMkLst>
        </pc:spChg>
        <pc:spChg chg="mod">
          <ac:chgData name="Thúy Mai" userId="222f1c7e07c9bd7a" providerId="LiveId" clId="{711C5B07-6DF1-4618-9315-BD79570C6FA1}" dt="2023-07-09T03:48:07.065" v="1324" actId="20577"/>
          <ac:spMkLst>
            <pc:docMk/>
            <pc:sldMk cId="0" sldId="5198"/>
            <ac:spMk id="58" creationId="{00000000-0000-0000-0000-000000000000}"/>
          </ac:spMkLst>
        </pc:spChg>
        <pc:spChg chg="mod">
          <ac:chgData name="Thúy Mai" userId="222f1c7e07c9bd7a" providerId="LiveId" clId="{711C5B07-6DF1-4618-9315-BD79570C6FA1}" dt="2023-07-09T03:06:01.562" v="328" actId="113"/>
          <ac:spMkLst>
            <pc:docMk/>
            <pc:sldMk cId="0" sldId="5198"/>
            <ac:spMk id="61" creationId="{00000000-0000-0000-0000-000000000000}"/>
          </ac:spMkLst>
        </pc:spChg>
        <pc:grpChg chg="mod">
          <ac:chgData name="Thúy Mai" userId="222f1c7e07c9bd7a" providerId="LiveId" clId="{711C5B07-6DF1-4618-9315-BD79570C6FA1}" dt="2023-07-09T03:05:51.141" v="303" actId="14100"/>
          <ac:grpSpMkLst>
            <pc:docMk/>
            <pc:sldMk cId="0" sldId="5198"/>
            <ac:grpSpMk id="3" creationId="{00000000-0000-0000-0000-000000000000}"/>
          </ac:grpSpMkLst>
        </pc:grpChg>
      </pc:sldChg>
      <pc:sldChg chg="delSp modSp mod modTransition delAnim">
        <pc:chgData name="Thúy Mai" userId="222f1c7e07c9bd7a" providerId="LiveId" clId="{711C5B07-6DF1-4618-9315-BD79570C6FA1}" dt="2023-07-09T03:06:14.702" v="358" actId="478"/>
        <pc:sldMkLst>
          <pc:docMk/>
          <pc:sldMk cId="0" sldId="5199"/>
        </pc:sldMkLst>
        <pc:spChg chg="mod">
          <ac:chgData name="Thúy Mai" userId="222f1c7e07c9bd7a" providerId="LiveId" clId="{711C5B07-6DF1-4618-9315-BD79570C6FA1}" dt="2023-07-09T03:06:11.971" v="357" actId="113"/>
          <ac:spMkLst>
            <pc:docMk/>
            <pc:sldMk cId="0" sldId="5199"/>
            <ac:spMk id="27" creationId="{00000000-0000-0000-0000-000000000000}"/>
          </ac:spMkLst>
        </pc:spChg>
        <pc:spChg chg="del">
          <ac:chgData name="Thúy Mai" userId="222f1c7e07c9bd7a" providerId="LiveId" clId="{711C5B07-6DF1-4618-9315-BD79570C6FA1}" dt="2023-07-09T03:06:07.340" v="329" actId="478"/>
          <ac:spMkLst>
            <pc:docMk/>
            <pc:sldMk cId="0" sldId="5199"/>
            <ac:spMk id="32" creationId="{00000000-0000-0000-0000-000000000000}"/>
          </ac:spMkLst>
        </pc:spChg>
        <pc:spChg chg="del">
          <ac:chgData name="Thúy Mai" userId="222f1c7e07c9bd7a" providerId="LiveId" clId="{711C5B07-6DF1-4618-9315-BD79570C6FA1}" dt="2023-07-09T03:06:14.702" v="358" actId="478"/>
          <ac:spMkLst>
            <pc:docMk/>
            <pc:sldMk cId="0" sldId="5199"/>
            <ac:spMk id="33" creationId="{00000000-0000-0000-0000-000000000000}"/>
          </ac:spMkLst>
        </pc:spChg>
      </pc:sldChg>
      <pc:sldChg chg="del ord modTransition">
        <pc:chgData name="Thúy Mai" userId="222f1c7e07c9bd7a" providerId="LiveId" clId="{711C5B07-6DF1-4618-9315-BD79570C6FA1}" dt="2023-07-09T07:27:43.441" v="2253" actId="47"/>
        <pc:sldMkLst>
          <pc:docMk/>
          <pc:sldMk cId="0" sldId="5200"/>
        </pc:sldMkLst>
      </pc:sldChg>
      <pc:sldChg chg="del modTransition">
        <pc:chgData name="Thúy Mai" userId="222f1c7e07c9bd7a" providerId="LiveId" clId="{711C5B07-6DF1-4618-9315-BD79570C6FA1}" dt="2023-07-09T07:27:52.084" v="2254" actId="47"/>
        <pc:sldMkLst>
          <pc:docMk/>
          <pc:sldMk cId="0" sldId="5201"/>
        </pc:sldMkLst>
      </pc:sldChg>
      <pc:sldChg chg="del modTransition">
        <pc:chgData name="Thúy Mai" userId="222f1c7e07c9bd7a" providerId="LiveId" clId="{711C5B07-6DF1-4618-9315-BD79570C6FA1}" dt="2023-07-09T07:27:54.411" v="2255" actId="47"/>
        <pc:sldMkLst>
          <pc:docMk/>
          <pc:sldMk cId="0" sldId="5202"/>
        </pc:sldMkLst>
      </pc:sldChg>
      <pc:sldChg chg="del modTransition">
        <pc:chgData name="Thúy Mai" userId="222f1c7e07c9bd7a" providerId="LiveId" clId="{711C5B07-6DF1-4618-9315-BD79570C6FA1}" dt="2023-07-09T07:27:56.611" v="2256" actId="47"/>
        <pc:sldMkLst>
          <pc:docMk/>
          <pc:sldMk cId="2574944351" sldId="5203"/>
        </pc:sldMkLst>
      </pc:sldChg>
      <pc:sldChg chg="addSp delSp modSp new mod modAnim">
        <pc:chgData name="Thúy Mai" userId="222f1c7e07c9bd7a" providerId="LiveId" clId="{711C5B07-6DF1-4618-9315-BD79570C6FA1}" dt="2023-07-09T03:11:03.342" v="410"/>
        <pc:sldMkLst>
          <pc:docMk/>
          <pc:sldMk cId="615473789" sldId="5204"/>
        </pc:sldMkLst>
        <pc:spChg chg="add mod">
          <ac:chgData name="Thúy Mai" userId="222f1c7e07c9bd7a" providerId="LiveId" clId="{711C5B07-6DF1-4618-9315-BD79570C6FA1}" dt="2023-07-09T03:10:56.140" v="408" actId="1076"/>
          <ac:spMkLst>
            <pc:docMk/>
            <pc:sldMk cId="615473789" sldId="5204"/>
            <ac:spMk id="3" creationId="{0A8ECD90-7984-BB9C-2CA2-090A13D873EA}"/>
          </ac:spMkLst>
        </pc:spChg>
        <pc:spChg chg="add mod">
          <ac:chgData name="Thúy Mai" userId="222f1c7e07c9bd7a" providerId="LiveId" clId="{711C5B07-6DF1-4618-9315-BD79570C6FA1}" dt="2023-07-09T03:08:24.775" v="407" actId="113"/>
          <ac:spMkLst>
            <pc:docMk/>
            <pc:sldMk cId="615473789" sldId="5204"/>
            <ac:spMk id="8" creationId="{E954EFC1-8516-277A-6459-F17782888BB0}"/>
          </ac:spMkLst>
        </pc:spChg>
        <pc:graphicFrameChg chg="add del mod">
          <ac:chgData name="Thúy Mai" userId="222f1c7e07c9bd7a" providerId="LiveId" clId="{711C5B07-6DF1-4618-9315-BD79570C6FA1}" dt="2023-07-09T03:07:47.242" v="388"/>
          <ac:graphicFrameMkLst>
            <pc:docMk/>
            <pc:sldMk cId="615473789" sldId="5204"/>
            <ac:graphicFrameMk id="5" creationId="{9A8B2D51-DEE1-01F9-AC4A-91B09ED4E78F}"/>
          </ac:graphicFrameMkLst>
        </pc:graphicFrameChg>
        <pc:graphicFrameChg chg="add del mod">
          <ac:chgData name="Thúy Mai" userId="222f1c7e07c9bd7a" providerId="LiveId" clId="{711C5B07-6DF1-4618-9315-BD79570C6FA1}" dt="2023-07-09T03:07:48.207" v="391"/>
          <ac:graphicFrameMkLst>
            <pc:docMk/>
            <pc:sldMk cId="615473789" sldId="5204"/>
            <ac:graphicFrameMk id="6" creationId="{2879D19E-BBDD-C766-F903-C92676606731}"/>
          </ac:graphicFrameMkLst>
        </pc:graphicFrameChg>
        <pc:picChg chg="add mod">
          <ac:chgData name="Thúy Mai" userId="222f1c7e07c9bd7a" providerId="LiveId" clId="{711C5B07-6DF1-4618-9315-BD79570C6FA1}" dt="2023-07-09T03:10:57.958" v="409" actId="1076"/>
          <ac:picMkLst>
            <pc:docMk/>
            <pc:sldMk cId="615473789" sldId="5204"/>
            <ac:picMk id="4" creationId="{793B1FC3-7C02-00A2-CAA2-CE3ABEF081B0}"/>
          </ac:picMkLst>
        </pc:picChg>
      </pc:sldChg>
      <pc:sldChg chg="addSp delSp modSp new mod modAnim">
        <pc:chgData name="Thúy Mai" userId="222f1c7e07c9bd7a" providerId="LiveId" clId="{711C5B07-6DF1-4618-9315-BD79570C6FA1}" dt="2023-07-09T03:24:55.746" v="543"/>
        <pc:sldMkLst>
          <pc:docMk/>
          <pc:sldMk cId="3582760578" sldId="5205"/>
        </pc:sldMkLst>
        <pc:spChg chg="add mod">
          <ac:chgData name="Thúy Mai" userId="222f1c7e07c9bd7a" providerId="LiveId" clId="{711C5B07-6DF1-4618-9315-BD79570C6FA1}" dt="2023-07-09T03:23:43.609" v="535" actId="1076"/>
          <ac:spMkLst>
            <pc:docMk/>
            <pc:sldMk cId="3582760578" sldId="5205"/>
            <ac:spMk id="4" creationId="{B60BE297-E0A5-89E2-39D6-80B3678948E3}"/>
          </ac:spMkLst>
        </pc:spChg>
        <pc:spChg chg="add del mod">
          <ac:chgData name="Thúy Mai" userId="222f1c7e07c9bd7a" providerId="LiveId" clId="{711C5B07-6DF1-4618-9315-BD79570C6FA1}" dt="2023-07-09T03:18:18.730" v="487"/>
          <ac:spMkLst>
            <pc:docMk/>
            <pc:sldMk cId="3582760578" sldId="5205"/>
            <ac:spMk id="5" creationId="{C41017F5-45D6-AD9B-65C6-46064CE6FC93}"/>
          </ac:spMkLst>
        </pc:spChg>
        <pc:spChg chg="add mod">
          <ac:chgData name="Thúy Mai" userId="222f1c7e07c9bd7a" providerId="LiveId" clId="{711C5B07-6DF1-4618-9315-BD79570C6FA1}" dt="2023-07-09T03:22:59.671" v="523" actId="1076"/>
          <ac:spMkLst>
            <pc:docMk/>
            <pc:sldMk cId="3582760578" sldId="5205"/>
            <ac:spMk id="8" creationId="{9C2AE970-1167-70B7-6043-96242375FC14}"/>
          </ac:spMkLst>
        </pc:spChg>
        <pc:graphicFrameChg chg="add del mod">
          <ac:chgData name="Thúy Mai" userId="222f1c7e07c9bd7a" providerId="LiveId" clId="{711C5B07-6DF1-4618-9315-BD79570C6FA1}" dt="2023-07-09T03:13:14.213" v="418"/>
          <ac:graphicFrameMkLst>
            <pc:docMk/>
            <pc:sldMk cId="3582760578" sldId="5205"/>
            <ac:graphicFrameMk id="2" creationId="{39143BF0-3A53-4C07-7EE5-16F3795FABF2}"/>
          </ac:graphicFrameMkLst>
        </pc:graphicFrameChg>
        <pc:picChg chg="mod">
          <ac:chgData name="Thúy Mai" userId="222f1c7e07c9bd7a" providerId="LiveId" clId="{711C5B07-6DF1-4618-9315-BD79570C6FA1}" dt="2023-07-09T03:22:23.805" v="515" actId="1076"/>
          <ac:picMkLst>
            <pc:docMk/>
            <pc:sldMk cId="3582760578" sldId="5205"/>
            <ac:picMk id="6" creationId="{765BC56B-3E00-D13E-E5CB-E5E13CC43868}"/>
          </ac:picMkLst>
        </pc:picChg>
        <pc:picChg chg="add del mod">
          <ac:chgData name="Thúy Mai" userId="222f1c7e07c9bd7a" providerId="LiveId" clId="{711C5B07-6DF1-4618-9315-BD79570C6FA1}" dt="2023-07-09T03:18:18.730" v="487"/>
          <ac:picMkLst>
            <pc:docMk/>
            <pc:sldMk cId="3582760578" sldId="5205"/>
            <ac:picMk id="1026" creationId="{D9537EDA-AF7A-7E7C-7DE1-35B6F9EDF263}"/>
          </ac:picMkLst>
        </pc:picChg>
      </pc:sldChg>
      <pc:sldChg chg="addSp delSp modSp new mod modTransition modAnim">
        <pc:chgData name="Thúy Mai" userId="222f1c7e07c9bd7a" providerId="LiveId" clId="{711C5B07-6DF1-4618-9315-BD79570C6FA1}" dt="2023-07-09T03:26:04.130" v="564" actId="20577"/>
        <pc:sldMkLst>
          <pc:docMk/>
          <pc:sldMk cId="3452989725" sldId="5206"/>
        </pc:sldMkLst>
        <pc:spChg chg="add mod">
          <ac:chgData name="Thúy Mai" userId="222f1c7e07c9bd7a" providerId="LiveId" clId="{711C5B07-6DF1-4618-9315-BD79570C6FA1}" dt="2023-07-09T03:25:37.694" v="556" actId="21"/>
          <ac:spMkLst>
            <pc:docMk/>
            <pc:sldMk cId="3452989725" sldId="5206"/>
            <ac:spMk id="4" creationId="{A98789E0-6368-2022-C3D0-0B561E6EEDCB}"/>
          </ac:spMkLst>
        </pc:spChg>
        <pc:spChg chg="add del mod">
          <ac:chgData name="Thúy Mai" userId="222f1c7e07c9bd7a" providerId="LiveId" clId="{711C5B07-6DF1-4618-9315-BD79570C6FA1}" dt="2023-07-09T03:17:56.787" v="481"/>
          <ac:spMkLst>
            <pc:docMk/>
            <pc:sldMk cId="3452989725" sldId="5206"/>
            <ac:spMk id="5" creationId="{8B38F51D-CD23-805B-769A-169DBD604489}"/>
          </ac:spMkLst>
        </pc:spChg>
        <pc:spChg chg="add mod">
          <ac:chgData name="Thúy Mai" userId="222f1c7e07c9bd7a" providerId="LiveId" clId="{711C5B07-6DF1-4618-9315-BD79570C6FA1}" dt="2023-07-09T03:25:45.264" v="560" actId="1076"/>
          <ac:spMkLst>
            <pc:docMk/>
            <pc:sldMk cId="3452989725" sldId="5206"/>
            <ac:spMk id="7" creationId="{1964BF7A-23D8-1F18-F9A8-CCCC4038FF18}"/>
          </ac:spMkLst>
        </pc:spChg>
        <pc:spChg chg="add mod">
          <ac:chgData name="Thúy Mai" userId="222f1c7e07c9bd7a" providerId="LiveId" clId="{711C5B07-6DF1-4618-9315-BD79570C6FA1}" dt="2023-07-09T03:26:04.130" v="564" actId="20577"/>
          <ac:spMkLst>
            <pc:docMk/>
            <pc:sldMk cId="3452989725" sldId="5206"/>
            <ac:spMk id="8" creationId="{9ADA0F41-4C09-BF82-C50E-B86096423C2E}"/>
          </ac:spMkLst>
        </pc:spChg>
        <pc:graphicFrameChg chg="add del mod">
          <ac:chgData name="Thúy Mai" userId="222f1c7e07c9bd7a" providerId="LiveId" clId="{711C5B07-6DF1-4618-9315-BD79570C6FA1}" dt="2023-07-09T03:13:32.724" v="429"/>
          <ac:graphicFrameMkLst>
            <pc:docMk/>
            <pc:sldMk cId="3452989725" sldId="5206"/>
            <ac:graphicFrameMk id="2" creationId="{07A403B5-C045-E995-87A2-A9795259B02A}"/>
          </ac:graphicFrameMkLst>
        </pc:graphicFrameChg>
        <pc:picChg chg="mod">
          <ac:chgData name="Thúy Mai" userId="222f1c7e07c9bd7a" providerId="LiveId" clId="{711C5B07-6DF1-4618-9315-BD79570C6FA1}" dt="2023-07-09T03:25:46.830" v="561" actId="1076"/>
          <ac:picMkLst>
            <pc:docMk/>
            <pc:sldMk cId="3452989725" sldId="5206"/>
            <ac:picMk id="6" creationId="{3D301A12-EC6D-4650-B76C-DAED98CFC31E}"/>
          </ac:picMkLst>
        </pc:picChg>
        <pc:picChg chg="add del mod">
          <ac:chgData name="Thúy Mai" userId="222f1c7e07c9bd7a" providerId="LiveId" clId="{711C5B07-6DF1-4618-9315-BD79570C6FA1}" dt="2023-07-09T03:17:56.787" v="481"/>
          <ac:picMkLst>
            <pc:docMk/>
            <pc:sldMk cId="3452989725" sldId="5206"/>
            <ac:picMk id="2050" creationId="{75B969A3-1E7C-C67C-0B64-B103F0387042}"/>
          </ac:picMkLst>
        </pc:picChg>
      </pc:sldChg>
      <pc:sldChg chg="addSp delSp modSp new mod modTransition modAnim">
        <pc:chgData name="Thúy Mai" userId="222f1c7e07c9bd7a" providerId="LiveId" clId="{711C5B07-6DF1-4618-9315-BD79570C6FA1}" dt="2023-07-09T07:00:33.752" v="1689" actId="122"/>
        <pc:sldMkLst>
          <pc:docMk/>
          <pc:sldMk cId="3696043252" sldId="5207"/>
        </pc:sldMkLst>
        <pc:spChg chg="add del mod">
          <ac:chgData name="Thúy Mai" userId="222f1c7e07c9bd7a" providerId="LiveId" clId="{711C5B07-6DF1-4618-9315-BD79570C6FA1}" dt="2023-07-09T03:26:27.866" v="574" actId="478"/>
          <ac:spMkLst>
            <pc:docMk/>
            <pc:sldMk cId="3696043252" sldId="5207"/>
            <ac:spMk id="4" creationId="{C9A5C995-94DC-C06C-E557-5CF3C8673DF0}"/>
          </ac:spMkLst>
        </pc:spChg>
        <pc:spChg chg="add del mod">
          <ac:chgData name="Thúy Mai" userId="222f1c7e07c9bd7a" providerId="LiveId" clId="{711C5B07-6DF1-4618-9315-BD79570C6FA1}" dt="2023-07-09T03:18:54.848" v="493"/>
          <ac:spMkLst>
            <pc:docMk/>
            <pc:sldMk cId="3696043252" sldId="5207"/>
            <ac:spMk id="5" creationId="{591D70B2-4BAE-7BDF-9E34-E110F46C32F0}"/>
          </ac:spMkLst>
        </pc:spChg>
        <pc:spChg chg="add mod">
          <ac:chgData name="Thúy Mai" userId="222f1c7e07c9bd7a" providerId="LiveId" clId="{711C5B07-6DF1-4618-9315-BD79570C6FA1}" dt="2023-07-09T03:26:35.532" v="577" actId="1076"/>
          <ac:spMkLst>
            <pc:docMk/>
            <pc:sldMk cId="3696043252" sldId="5207"/>
            <ac:spMk id="7" creationId="{A0A89193-99CF-48EA-59F1-C0B201377A6A}"/>
          </ac:spMkLst>
        </pc:spChg>
        <pc:spChg chg="add mod">
          <ac:chgData name="Thúy Mai" userId="222f1c7e07c9bd7a" providerId="LiveId" clId="{711C5B07-6DF1-4618-9315-BD79570C6FA1}" dt="2023-07-09T07:00:33.752" v="1689" actId="122"/>
          <ac:spMkLst>
            <pc:docMk/>
            <pc:sldMk cId="3696043252" sldId="5207"/>
            <ac:spMk id="8" creationId="{545CD396-2B54-ABE7-15A2-BB890DA62D16}"/>
          </ac:spMkLst>
        </pc:spChg>
        <pc:graphicFrameChg chg="add del mod">
          <ac:chgData name="Thúy Mai" userId="222f1c7e07c9bd7a" providerId="LiveId" clId="{711C5B07-6DF1-4618-9315-BD79570C6FA1}" dt="2023-07-09T03:13:53.506" v="439"/>
          <ac:graphicFrameMkLst>
            <pc:docMk/>
            <pc:sldMk cId="3696043252" sldId="5207"/>
            <ac:graphicFrameMk id="2" creationId="{DBBAF08D-4284-6D09-7E9E-AFC6545062C7}"/>
          </ac:graphicFrameMkLst>
        </pc:graphicFrameChg>
        <pc:picChg chg="mod">
          <ac:chgData name="Thúy Mai" userId="222f1c7e07c9bd7a" providerId="LiveId" clId="{711C5B07-6DF1-4618-9315-BD79570C6FA1}" dt="2023-07-09T03:26:36.735" v="578" actId="1076"/>
          <ac:picMkLst>
            <pc:docMk/>
            <pc:sldMk cId="3696043252" sldId="5207"/>
            <ac:picMk id="6" creationId="{E8EA4C89-5EDB-582F-7BCD-C8FDA5A54E72}"/>
          </ac:picMkLst>
        </pc:picChg>
        <pc:picChg chg="add del mod">
          <ac:chgData name="Thúy Mai" userId="222f1c7e07c9bd7a" providerId="LiveId" clId="{711C5B07-6DF1-4618-9315-BD79570C6FA1}" dt="2023-07-09T03:18:54.848" v="493"/>
          <ac:picMkLst>
            <pc:docMk/>
            <pc:sldMk cId="3696043252" sldId="5207"/>
            <ac:picMk id="3074" creationId="{8D0FC561-A639-CF8A-7F12-57AF48614F38}"/>
          </ac:picMkLst>
        </pc:picChg>
      </pc:sldChg>
      <pc:sldChg chg="addSp delSp modSp new mod modTransition modAnim">
        <pc:chgData name="Thúy Mai" userId="222f1c7e07c9bd7a" providerId="LiveId" clId="{711C5B07-6DF1-4618-9315-BD79570C6FA1}" dt="2023-07-09T03:27:30.847" v="602" actId="1076"/>
        <pc:sldMkLst>
          <pc:docMk/>
          <pc:sldMk cId="817194119" sldId="5208"/>
        </pc:sldMkLst>
        <pc:spChg chg="add del mod">
          <ac:chgData name="Thúy Mai" userId="222f1c7e07c9bd7a" providerId="LiveId" clId="{711C5B07-6DF1-4618-9315-BD79570C6FA1}" dt="2023-07-09T03:27:27.557" v="600" actId="478"/>
          <ac:spMkLst>
            <pc:docMk/>
            <pc:sldMk cId="817194119" sldId="5208"/>
            <ac:spMk id="4" creationId="{49A9D99D-5AEC-5860-431C-3B21D244E361}"/>
          </ac:spMkLst>
        </pc:spChg>
        <pc:spChg chg="add del mod">
          <ac:chgData name="Thúy Mai" userId="222f1c7e07c9bd7a" providerId="LiveId" clId="{711C5B07-6DF1-4618-9315-BD79570C6FA1}" dt="2023-07-09T03:19:10.206" v="498"/>
          <ac:spMkLst>
            <pc:docMk/>
            <pc:sldMk cId="817194119" sldId="5208"/>
            <ac:spMk id="5" creationId="{F417FF28-7E10-FE3B-82AF-46192CFD18BB}"/>
          </ac:spMkLst>
        </pc:spChg>
        <pc:spChg chg="add mod">
          <ac:chgData name="Thúy Mai" userId="222f1c7e07c9bd7a" providerId="LiveId" clId="{711C5B07-6DF1-4618-9315-BD79570C6FA1}" dt="2023-07-09T03:27:29.984" v="601" actId="1076"/>
          <ac:spMkLst>
            <pc:docMk/>
            <pc:sldMk cId="817194119" sldId="5208"/>
            <ac:spMk id="7" creationId="{7162D322-DF18-BF30-74F9-B0FB849D0A08}"/>
          </ac:spMkLst>
        </pc:spChg>
        <pc:spChg chg="add mod">
          <ac:chgData name="Thúy Mai" userId="222f1c7e07c9bd7a" providerId="LiveId" clId="{711C5B07-6DF1-4618-9315-BD79570C6FA1}" dt="2023-07-09T03:27:17.804" v="596" actId="1076"/>
          <ac:spMkLst>
            <pc:docMk/>
            <pc:sldMk cId="817194119" sldId="5208"/>
            <ac:spMk id="8" creationId="{F7DA28F3-4518-5609-711E-C52A9F41FF9F}"/>
          </ac:spMkLst>
        </pc:spChg>
        <pc:graphicFrameChg chg="add del mod">
          <ac:chgData name="Thúy Mai" userId="222f1c7e07c9bd7a" providerId="LiveId" clId="{711C5B07-6DF1-4618-9315-BD79570C6FA1}" dt="2023-07-09T03:14:12.205" v="449"/>
          <ac:graphicFrameMkLst>
            <pc:docMk/>
            <pc:sldMk cId="817194119" sldId="5208"/>
            <ac:graphicFrameMk id="2" creationId="{2FE6222D-CDC2-14A6-6B4D-C2B3E24193B1}"/>
          </ac:graphicFrameMkLst>
        </pc:graphicFrameChg>
        <pc:picChg chg="mod">
          <ac:chgData name="Thúy Mai" userId="222f1c7e07c9bd7a" providerId="LiveId" clId="{711C5B07-6DF1-4618-9315-BD79570C6FA1}" dt="2023-07-09T03:27:30.847" v="602" actId="1076"/>
          <ac:picMkLst>
            <pc:docMk/>
            <pc:sldMk cId="817194119" sldId="5208"/>
            <ac:picMk id="6" creationId="{ECDB7F05-3E86-4BB8-FBAF-2484ABDB9BEC}"/>
          </ac:picMkLst>
        </pc:picChg>
        <pc:picChg chg="add del mod">
          <ac:chgData name="Thúy Mai" userId="222f1c7e07c9bd7a" providerId="LiveId" clId="{711C5B07-6DF1-4618-9315-BD79570C6FA1}" dt="2023-07-09T03:19:10.206" v="498"/>
          <ac:picMkLst>
            <pc:docMk/>
            <pc:sldMk cId="817194119" sldId="5208"/>
            <ac:picMk id="4098" creationId="{19E240AE-5936-421D-D526-E0F80961BF0D}"/>
          </ac:picMkLst>
        </pc:picChg>
      </pc:sldChg>
      <pc:sldChg chg="addSp delSp modSp new mod modTransition modAnim">
        <pc:chgData name="Thúy Mai" userId="222f1c7e07c9bd7a" providerId="LiveId" clId="{711C5B07-6DF1-4618-9315-BD79570C6FA1}" dt="2023-07-09T03:28:12.825" v="638" actId="14100"/>
        <pc:sldMkLst>
          <pc:docMk/>
          <pc:sldMk cId="3947071613" sldId="5209"/>
        </pc:sldMkLst>
        <pc:spChg chg="add del mod">
          <ac:chgData name="Thúy Mai" userId="222f1c7e07c9bd7a" providerId="LiveId" clId="{711C5B07-6DF1-4618-9315-BD79570C6FA1}" dt="2023-07-09T03:28:06.232" v="635" actId="478"/>
          <ac:spMkLst>
            <pc:docMk/>
            <pc:sldMk cId="3947071613" sldId="5209"/>
            <ac:spMk id="5" creationId="{7F0244AE-2822-CC5B-20D0-379A19A4B027}"/>
          </ac:spMkLst>
        </pc:spChg>
        <pc:spChg chg="add del mod">
          <ac:chgData name="Thúy Mai" userId="222f1c7e07c9bd7a" providerId="LiveId" clId="{711C5B07-6DF1-4618-9315-BD79570C6FA1}" dt="2023-07-09T03:20:42.219" v="500"/>
          <ac:spMkLst>
            <pc:docMk/>
            <pc:sldMk cId="3947071613" sldId="5209"/>
            <ac:spMk id="6" creationId="{DCB72866-C48B-DBF1-3E14-C2270AB14E8D}"/>
          </ac:spMkLst>
        </pc:spChg>
        <pc:spChg chg="add mod">
          <ac:chgData name="Thúy Mai" userId="222f1c7e07c9bd7a" providerId="LiveId" clId="{711C5B07-6DF1-4618-9315-BD79570C6FA1}" dt="2023-07-09T03:28:12.825" v="638" actId="14100"/>
          <ac:spMkLst>
            <pc:docMk/>
            <pc:sldMk cId="3947071613" sldId="5209"/>
            <ac:spMk id="8" creationId="{74CE07D6-D607-8FCA-E70A-226E82656684}"/>
          </ac:spMkLst>
        </pc:spChg>
        <pc:spChg chg="add mod">
          <ac:chgData name="Thúy Mai" userId="222f1c7e07c9bd7a" providerId="LiveId" clId="{711C5B07-6DF1-4618-9315-BD79570C6FA1}" dt="2023-07-09T03:28:04.262" v="634" actId="1076"/>
          <ac:spMkLst>
            <pc:docMk/>
            <pc:sldMk cId="3947071613" sldId="5209"/>
            <ac:spMk id="9" creationId="{C5F3D1C0-28D6-A241-7396-1B3AE01AC223}"/>
          </ac:spMkLst>
        </pc:spChg>
        <pc:graphicFrameChg chg="add del mod">
          <ac:chgData name="Thúy Mai" userId="222f1c7e07c9bd7a" providerId="LiveId" clId="{711C5B07-6DF1-4618-9315-BD79570C6FA1}" dt="2023-07-09T03:14:21.625" v="456"/>
          <ac:graphicFrameMkLst>
            <pc:docMk/>
            <pc:sldMk cId="3947071613" sldId="5209"/>
            <ac:graphicFrameMk id="2" creationId="{32D08D68-B625-E329-70B9-74BEE0976FF0}"/>
          </ac:graphicFrameMkLst>
        </pc:graphicFrameChg>
        <pc:graphicFrameChg chg="add del mod">
          <ac:chgData name="Thúy Mai" userId="222f1c7e07c9bd7a" providerId="LiveId" clId="{711C5B07-6DF1-4618-9315-BD79570C6FA1}" dt="2023-07-09T03:14:30.011" v="462"/>
          <ac:graphicFrameMkLst>
            <pc:docMk/>
            <pc:sldMk cId="3947071613" sldId="5209"/>
            <ac:graphicFrameMk id="3" creationId="{2E470DAF-36D6-2BF2-40A7-FF94B7E29051}"/>
          </ac:graphicFrameMkLst>
        </pc:graphicFrameChg>
        <pc:picChg chg="mod">
          <ac:chgData name="Thúy Mai" userId="222f1c7e07c9bd7a" providerId="LiveId" clId="{711C5B07-6DF1-4618-9315-BD79570C6FA1}" dt="2023-07-09T03:28:08.977" v="636" actId="14100"/>
          <ac:picMkLst>
            <pc:docMk/>
            <pc:sldMk cId="3947071613" sldId="5209"/>
            <ac:picMk id="7" creationId="{852C6772-2326-A3DC-DB82-5D954FBF566B}"/>
          </ac:picMkLst>
        </pc:picChg>
        <pc:picChg chg="add del mod">
          <ac:chgData name="Thúy Mai" userId="222f1c7e07c9bd7a" providerId="LiveId" clId="{711C5B07-6DF1-4618-9315-BD79570C6FA1}" dt="2023-07-09T03:20:42.219" v="500"/>
          <ac:picMkLst>
            <pc:docMk/>
            <pc:sldMk cId="3947071613" sldId="5209"/>
            <ac:picMk id="5122" creationId="{9A8EF81C-E96C-0408-5E81-7E214B8A1E35}"/>
          </ac:picMkLst>
        </pc:picChg>
      </pc:sldChg>
      <pc:sldChg chg="addSp delSp modSp new mod modTransition modAnim">
        <pc:chgData name="Thúy Mai" userId="222f1c7e07c9bd7a" providerId="LiveId" clId="{711C5B07-6DF1-4618-9315-BD79570C6FA1}" dt="2023-07-09T03:29:55.617" v="662" actId="1076"/>
        <pc:sldMkLst>
          <pc:docMk/>
          <pc:sldMk cId="868111495" sldId="5210"/>
        </pc:sldMkLst>
        <pc:spChg chg="add del mod">
          <ac:chgData name="Thúy Mai" userId="222f1c7e07c9bd7a" providerId="LiveId" clId="{711C5B07-6DF1-4618-9315-BD79570C6FA1}" dt="2023-07-09T03:29:41.466" v="654" actId="478"/>
          <ac:spMkLst>
            <pc:docMk/>
            <pc:sldMk cId="868111495" sldId="5210"/>
            <ac:spMk id="5" creationId="{D71D0A1B-55B0-8EE3-77DD-5C7879282B08}"/>
          </ac:spMkLst>
        </pc:spChg>
        <pc:spChg chg="add del mod">
          <ac:chgData name="Thúy Mai" userId="222f1c7e07c9bd7a" providerId="LiveId" clId="{711C5B07-6DF1-4618-9315-BD79570C6FA1}" dt="2023-07-09T03:21:01.036" v="504"/>
          <ac:spMkLst>
            <pc:docMk/>
            <pc:sldMk cId="868111495" sldId="5210"/>
            <ac:spMk id="6" creationId="{364556DA-9F52-CF4B-DB4B-341E9D460C2E}"/>
          </ac:spMkLst>
        </pc:spChg>
        <pc:spChg chg="add mod">
          <ac:chgData name="Thúy Mai" userId="222f1c7e07c9bd7a" providerId="LiveId" clId="{711C5B07-6DF1-4618-9315-BD79570C6FA1}" dt="2023-07-09T03:29:55.617" v="662" actId="1076"/>
          <ac:spMkLst>
            <pc:docMk/>
            <pc:sldMk cId="868111495" sldId="5210"/>
            <ac:spMk id="8" creationId="{34B7163A-0496-9C1E-C710-FF3F487E037E}"/>
          </ac:spMkLst>
        </pc:spChg>
        <pc:spChg chg="add mod">
          <ac:chgData name="Thúy Mai" userId="222f1c7e07c9bd7a" providerId="LiveId" clId="{711C5B07-6DF1-4618-9315-BD79570C6FA1}" dt="2023-07-09T03:29:50.636" v="658" actId="1076"/>
          <ac:spMkLst>
            <pc:docMk/>
            <pc:sldMk cId="868111495" sldId="5210"/>
            <ac:spMk id="9" creationId="{3AE99414-DD4F-B3A2-80AB-484495DC0CE2}"/>
          </ac:spMkLst>
        </pc:spChg>
        <pc:graphicFrameChg chg="add del mod">
          <ac:chgData name="Thúy Mai" userId="222f1c7e07c9bd7a" providerId="LiveId" clId="{711C5B07-6DF1-4618-9315-BD79570C6FA1}" dt="2023-07-09T03:14:37.852" v="469"/>
          <ac:graphicFrameMkLst>
            <pc:docMk/>
            <pc:sldMk cId="868111495" sldId="5210"/>
            <ac:graphicFrameMk id="2" creationId="{D4963C3A-325B-95D7-966A-8CDF0411D381}"/>
          </ac:graphicFrameMkLst>
        </pc:graphicFrameChg>
        <pc:graphicFrameChg chg="add del mod">
          <ac:chgData name="Thúy Mai" userId="222f1c7e07c9bd7a" providerId="LiveId" clId="{711C5B07-6DF1-4618-9315-BD79570C6FA1}" dt="2023-07-09T03:14:47.989" v="474"/>
          <ac:graphicFrameMkLst>
            <pc:docMk/>
            <pc:sldMk cId="868111495" sldId="5210"/>
            <ac:graphicFrameMk id="3" creationId="{3C64F16C-5AEE-FFB2-7308-7A607CB660A8}"/>
          </ac:graphicFrameMkLst>
        </pc:graphicFrameChg>
        <pc:picChg chg="mod">
          <ac:chgData name="Thúy Mai" userId="222f1c7e07c9bd7a" providerId="LiveId" clId="{711C5B07-6DF1-4618-9315-BD79570C6FA1}" dt="2023-07-09T03:29:53.583" v="661" actId="1076"/>
          <ac:picMkLst>
            <pc:docMk/>
            <pc:sldMk cId="868111495" sldId="5210"/>
            <ac:picMk id="7" creationId="{379A69F1-B93B-D2BE-FD24-C4BEBB459EFE}"/>
          </ac:picMkLst>
        </pc:picChg>
        <pc:picChg chg="add del mod">
          <ac:chgData name="Thúy Mai" userId="222f1c7e07c9bd7a" providerId="LiveId" clId="{711C5B07-6DF1-4618-9315-BD79570C6FA1}" dt="2023-07-09T03:21:01.036" v="504"/>
          <ac:picMkLst>
            <pc:docMk/>
            <pc:sldMk cId="868111495" sldId="5210"/>
            <ac:picMk id="6146" creationId="{76D99343-9D1D-215F-8E6C-6950E6347C77}"/>
          </ac:picMkLst>
        </pc:picChg>
      </pc:sldChg>
      <pc:sldChg chg="modSp add mod ord modAnim">
        <pc:chgData name="Thúy Mai" userId="222f1c7e07c9bd7a" providerId="LiveId" clId="{711C5B07-6DF1-4618-9315-BD79570C6FA1}" dt="2023-07-09T03:31:55.666" v="745" actId="207"/>
        <pc:sldMkLst>
          <pc:docMk/>
          <pc:sldMk cId="2343177982" sldId="5211"/>
        </pc:sldMkLst>
        <pc:spChg chg="mod">
          <ac:chgData name="Thúy Mai" userId="222f1c7e07c9bd7a" providerId="LiveId" clId="{711C5B07-6DF1-4618-9315-BD79570C6FA1}" dt="2023-07-09T03:31:55.666" v="745" actId="207"/>
          <ac:spMkLst>
            <pc:docMk/>
            <pc:sldMk cId="2343177982" sldId="5211"/>
            <ac:spMk id="27" creationId="{00000000-0000-0000-0000-000000000000}"/>
          </ac:spMkLst>
        </pc:spChg>
        <pc:spChg chg="mod">
          <ac:chgData name="Thúy Mai" userId="222f1c7e07c9bd7a" providerId="LiveId" clId="{711C5B07-6DF1-4618-9315-BD79570C6FA1}" dt="2023-07-09T03:30:19.082" v="668" actId="20577"/>
          <ac:spMkLst>
            <pc:docMk/>
            <pc:sldMk cId="2343177982" sldId="5211"/>
            <ac:spMk id="31" creationId="{00000000-0000-0000-0000-000000000000}"/>
          </ac:spMkLst>
        </pc:spChg>
      </pc:sldChg>
      <pc:sldChg chg="addSp delSp modSp add mod ord delAnim modAnim">
        <pc:chgData name="Thúy Mai" userId="222f1c7e07c9bd7a" providerId="LiveId" clId="{711C5B07-6DF1-4618-9315-BD79570C6FA1}" dt="2023-07-09T03:38:25.393" v="831"/>
        <pc:sldMkLst>
          <pc:docMk/>
          <pc:sldMk cId="3366466809" sldId="5212"/>
        </pc:sldMkLst>
        <pc:spChg chg="del mod">
          <ac:chgData name="Thúy Mai" userId="222f1c7e07c9bd7a" providerId="LiveId" clId="{711C5B07-6DF1-4618-9315-BD79570C6FA1}" dt="2023-07-09T03:37:09.078" v="811" actId="478"/>
          <ac:spMkLst>
            <pc:docMk/>
            <pc:sldMk cId="3366466809" sldId="5212"/>
            <ac:spMk id="4" creationId="{2E164708-8F21-39FB-34EE-1A6A3D35B871}"/>
          </ac:spMkLst>
        </pc:spChg>
        <pc:spChg chg="add mod">
          <ac:chgData name="Thúy Mai" userId="222f1c7e07c9bd7a" providerId="LiveId" clId="{711C5B07-6DF1-4618-9315-BD79570C6FA1}" dt="2023-07-09T03:38:19.313" v="829" actId="1076"/>
          <ac:spMkLst>
            <pc:docMk/>
            <pc:sldMk cId="3366466809" sldId="5212"/>
            <ac:spMk id="5" creationId="{63F3C76E-A7F8-145C-F5C7-08AE32E3D0CF}"/>
          </ac:spMkLst>
        </pc:spChg>
        <pc:spChg chg="mod">
          <ac:chgData name="Thúy Mai" userId="222f1c7e07c9bd7a" providerId="LiveId" clId="{711C5B07-6DF1-4618-9315-BD79570C6FA1}" dt="2023-07-09T03:36:49.072" v="806" actId="14100"/>
          <ac:spMkLst>
            <pc:docMk/>
            <pc:sldMk cId="3366466809" sldId="5212"/>
            <ac:spMk id="27" creationId="{00000000-0000-0000-0000-000000000000}"/>
          </ac:spMkLst>
        </pc:spChg>
        <pc:spChg chg="del">
          <ac:chgData name="Thúy Mai" userId="222f1c7e07c9bd7a" providerId="LiveId" clId="{711C5B07-6DF1-4618-9315-BD79570C6FA1}" dt="2023-07-09T03:37:03.516" v="809" actId="478"/>
          <ac:spMkLst>
            <pc:docMk/>
            <pc:sldMk cId="3366466809" sldId="5212"/>
            <ac:spMk id="31" creationId="{00000000-0000-0000-0000-000000000000}"/>
          </ac:spMkLst>
        </pc:spChg>
        <pc:spChg chg="del">
          <ac:chgData name="Thúy Mai" userId="222f1c7e07c9bd7a" providerId="LiveId" clId="{711C5B07-6DF1-4618-9315-BD79570C6FA1}" dt="2023-07-09T03:37:03.516" v="809" actId="478"/>
          <ac:spMkLst>
            <pc:docMk/>
            <pc:sldMk cId="3366466809" sldId="5212"/>
            <ac:spMk id="34" creationId="{00000000-0000-0000-0000-000000000000}"/>
          </ac:spMkLst>
        </pc:spChg>
        <pc:spChg chg="del">
          <ac:chgData name="Thúy Mai" userId="222f1c7e07c9bd7a" providerId="LiveId" clId="{711C5B07-6DF1-4618-9315-BD79570C6FA1}" dt="2023-07-09T03:37:03.516" v="809" actId="478"/>
          <ac:spMkLst>
            <pc:docMk/>
            <pc:sldMk cId="3366466809" sldId="5212"/>
            <ac:spMk id="37" creationId="{00000000-0000-0000-0000-000000000000}"/>
          </ac:spMkLst>
        </pc:spChg>
        <pc:spChg chg="del">
          <ac:chgData name="Thúy Mai" userId="222f1c7e07c9bd7a" providerId="LiveId" clId="{711C5B07-6DF1-4618-9315-BD79570C6FA1}" dt="2023-07-09T03:37:03.516" v="809" actId="478"/>
          <ac:spMkLst>
            <pc:docMk/>
            <pc:sldMk cId="3366466809" sldId="5212"/>
            <ac:spMk id="42" creationId="{00000000-0000-0000-0000-000000000000}"/>
          </ac:spMkLst>
        </pc:spChg>
        <pc:graphicFrameChg chg="add del mod">
          <ac:chgData name="Thúy Mai" userId="222f1c7e07c9bd7a" providerId="LiveId" clId="{711C5B07-6DF1-4618-9315-BD79570C6FA1}" dt="2023-07-09T03:37:18.003" v="814"/>
          <ac:graphicFrameMkLst>
            <pc:docMk/>
            <pc:sldMk cId="3366466809" sldId="5212"/>
            <ac:graphicFrameMk id="2" creationId="{D71F1D70-B018-B575-BDF3-7367D5EDF6DB}"/>
          </ac:graphicFrameMkLst>
        </pc:graphicFrameChg>
        <pc:picChg chg="del">
          <ac:chgData name="Thúy Mai" userId="222f1c7e07c9bd7a" providerId="LiveId" clId="{711C5B07-6DF1-4618-9315-BD79570C6FA1}" dt="2023-07-09T03:37:03.516" v="809" actId="478"/>
          <ac:picMkLst>
            <pc:docMk/>
            <pc:sldMk cId="3366466809" sldId="5212"/>
            <ac:picMk id="12" creationId="{00000000-0000-0000-0000-000000000000}"/>
          </ac:picMkLst>
        </pc:picChg>
        <pc:picChg chg="mod">
          <ac:chgData name="Thúy Mai" userId="222f1c7e07c9bd7a" providerId="LiveId" clId="{711C5B07-6DF1-4618-9315-BD79570C6FA1}" dt="2023-07-09T03:38:20.660" v="830" actId="1076"/>
          <ac:picMkLst>
            <pc:docMk/>
            <pc:sldMk cId="3366466809" sldId="5212"/>
            <ac:picMk id="16" creationId="{00000000-0000-0000-0000-000000000000}"/>
          </ac:picMkLst>
        </pc:picChg>
        <pc:picChg chg="del">
          <ac:chgData name="Thúy Mai" userId="222f1c7e07c9bd7a" providerId="LiveId" clId="{711C5B07-6DF1-4618-9315-BD79570C6FA1}" dt="2023-07-09T03:37:03.516" v="809" actId="478"/>
          <ac:picMkLst>
            <pc:docMk/>
            <pc:sldMk cId="3366466809" sldId="5212"/>
            <ac:picMk id="30" creationId="{00000000-0000-0000-0000-000000000000}"/>
          </ac:picMkLst>
        </pc:picChg>
        <pc:cxnChg chg="del">
          <ac:chgData name="Thúy Mai" userId="222f1c7e07c9bd7a" providerId="LiveId" clId="{711C5B07-6DF1-4618-9315-BD79570C6FA1}" dt="2023-07-09T03:37:03.516" v="809" actId="478"/>
          <ac:cxnSpMkLst>
            <pc:docMk/>
            <pc:sldMk cId="3366466809" sldId="5212"/>
            <ac:cxnSpMk id="14" creationId="{00000000-0000-0000-0000-000000000000}"/>
          </ac:cxnSpMkLst>
        </pc:cxnChg>
        <pc:cxnChg chg="del">
          <ac:chgData name="Thúy Mai" userId="222f1c7e07c9bd7a" providerId="LiveId" clId="{711C5B07-6DF1-4618-9315-BD79570C6FA1}" dt="2023-07-09T03:37:03.516" v="809" actId="478"/>
          <ac:cxnSpMkLst>
            <pc:docMk/>
            <pc:sldMk cId="3366466809" sldId="5212"/>
            <ac:cxnSpMk id="39" creationId="{00000000-0000-0000-0000-000000000000}"/>
          </ac:cxnSpMkLst>
        </pc:cxnChg>
      </pc:sldChg>
      <pc:sldChg chg="addSp delSp modSp add mod modTransition modAnim">
        <pc:chgData name="Thúy Mai" userId="222f1c7e07c9bd7a" providerId="LiveId" clId="{711C5B07-6DF1-4618-9315-BD79570C6FA1}" dt="2023-07-09T07:06:39.602" v="1749"/>
        <pc:sldMkLst>
          <pc:docMk/>
          <pc:sldMk cId="2077291502" sldId="5213"/>
        </pc:sldMkLst>
        <pc:spChg chg="del mod">
          <ac:chgData name="Thúy Mai" userId="222f1c7e07c9bd7a" providerId="LiveId" clId="{711C5B07-6DF1-4618-9315-BD79570C6FA1}" dt="2023-07-09T03:43:32.137" v="1160" actId="478"/>
          <ac:spMkLst>
            <pc:docMk/>
            <pc:sldMk cId="2077291502" sldId="5213"/>
            <ac:spMk id="4" creationId="{2E164708-8F21-39FB-34EE-1A6A3D35B871}"/>
          </ac:spMkLst>
        </pc:spChg>
        <pc:spChg chg="add mod">
          <ac:chgData name="Thúy Mai" userId="222f1c7e07c9bd7a" providerId="LiveId" clId="{711C5B07-6DF1-4618-9315-BD79570C6FA1}" dt="2023-07-09T03:45:26.100" v="1198" actId="1076"/>
          <ac:spMkLst>
            <pc:docMk/>
            <pc:sldMk cId="2077291502" sldId="5213"/>
            <ac:spMk id="7" creationId="{3DF72D84-B8CD-1830-4803-A510E5604C3B}"/>
          </ac:spMkLst>
        </pc:spChg>
        <pc:spChg chg="add mod">
          <ac:chgData name="Thúy Mai" userId="222f1c7e07c9bd7a" providerId="LiveId" clId="{711C5B07-6DF1-4618-9315-BD79570C6FA1}" dt="2023-07-09T03:45:26.100" v="1198" actId="1076"/>
          <ac:spMkLst>
            <pc:docMk/>
            <pc:sldMk cId="2077291502" sldId="5213"/>
            <ac:spMk id="9" creationId="{3E862062-12F9-16AD-C043-CBD29A32CC82}"/>
          </ac:spMkLst>
        </pc:spChg>
        <pc:spChg chg="add mod">
          <ac:chgData name="Thúy Mai" userId="222f1c7e07c9bd7a" providerId="LiveId" clId="{711C5B07-6DF1-4618-9315-BD79570C6FA1}" dt="2023-07-09T03:45:44.856" v="1203" actId="1076"/>
          <ac:spMkLst>
            <pc:docMk/>
            <pc:sldMk cId="2077291502" sldId="5213"/>
            <ac:spMk id="10" creationId="{69236F94-3141-0F5D-2DF0-26599DADE6B0}"/>
          </ac:spMkLst>
        </pc:spChg>
        <pc:spChg chg="add mod">
          <ac:chgData name="Thúy Mai" userId="222f1c7e07c9bd7a" providerId="LiveId" clId="{711C5B07-6DF1-4618-9315-BD79570C6FA1}" dt="2023-07-09T03:45:48.645" v="1204" actId="1076"/>
          <ac:spMkLst>
            <pc:docMk/>
            <pc:sldMk cId="2077291502" sldId="5213"/>
            <ac:spMk id="13" creationId="{42AF62DE-D9B9-3F81-DC0D-0FC562F7DF93}"/>
          </ac:spMkLst>
        </pc:spChg>
        <pc:spChg chg="mod">
          <ac:chgData name="Thúy Mai" userId="222f1c7e07c9bd7a" providerId="LiveId" clId="{711C5B07-6DF1-4618-9315-BD79570C6FA1}" dt="2023-07-09T03:44:20.646" v="1177" actId="1076"/>
          <ac:spMkLst>
            <pc:docMk/>
            <pc:sldMk cId="2077291502" sldId="5213"/>
            <ac:spMk id="27" creationId="{00000000-0000-0000-0000-000000000000}"/>
          </ac:spMkLst>
        </pc:spChg>
        <pc:spChg chg="mod">
          <ac:chgData name="Thúy Mai" userId="222f1c7e07c9bd7a" providerId="LiveId" clId="{711C5B07-6DF1-4618-9315-BD79570C6FA1}" dt="2023-07-09T03:44:41.577" v="1187" actId="20577"/>
          <ac:spMkLst>
            <pc:docMk/>
            <pc:sldMk cId="2077291502" sldId="5213"/>
            <ac:spMk id="31" creationId="{00000000-0000-0000-0000-000000000000}"/>
          </ac:spMkLst>
        </pc:spChg>
        <pc:spChg chg="mod">
          <ac:chgData name="Thúy Mai" userId="222f1c7e07c9bd7a" providerId="LiveId" clId="{711C5B07-6DF1-4618-9315-BD79570C6FA1}" dt="2023-07-09T03:44:20.646" v="1177" actId="1076"/>
          <ac:spMkLst>
            <pc:docMk/>
            <pc:sldMk cId="2077291502" sldId="5213"/>
            <ac:spMk id="34" creationId="{00000000-0000-0000-0000-000000000000}"/>
          </ac:spMkLst>
        </pc:spChg>
        <pc:spChg chg="mod">
          <ac:chgData name="Thúy Mai" userId="222f1c7e07c9bd7a" providerId="LiveId" clId="{711C5B07-6DF1-4618-9315-BD79570C6FA1}" dt="2023-07-09T03:45:19.897" v="1197" actId="1076"/>
          <ac:spMkLst>
            <pc:docMk/>
            <pc:sldMk cId="2077291502" sldId="5213"/>
            <ac:spMk id="37" creationId="{00000000-0000-0000-0000-000000000000}"/>
          </ac:spMkLst>
        </pc:spChg>
        <pc:spChg chg="mod">
          <ac:chgData name="Thúy Mai" userId="222f1c7e07c9bd7a" providerId="LiveId" clId="{711C5B07-6DF1-4618-9315-BD79570C6FA1}" dt="2023-07-09T03:45:19.897" v="1197" actId="1076"/>
          <ac:spMkLst>
            <pc:docMk/>
            <pc:sldMk cId="2077291502" sldId="5213"/>
            <ac:spMk id="42" creationId="{00000000-0000-0000-0000-000000000000}"/>
          </ac:spMkLst>
        </pc:spChg>
        <pc:picChg chg="add mod">
          <ac:chgData name="Thúy Mai" userId="222f1c7e07c9bd7a" providerId="LiveId" clId="{711C5B07-6DF1-4618-9315-BD79570C6FA1}" dt="2023-07-09T03:45:06.271" v="1195" actId="1076"/>
          <ac:picMkLst>
            <pc:docMk/>
            <pc:sldMk cId="2077291502" sldId="5213"/>
            <ac:picMk id="2" creationId="{2095C2B5-080D-8EEE-D759-49ED32227ED8}"/>
          </ac:picMkLst>
        </pc:picChg>
        <pc:picChg chg="add mod">
          <ac:chgData name="Thúy Mai" userId="222f1c7e07c9bd7a" providerId="LiveId" clId="{711C5B07-6DF1-4618-9315-BD79570C6FA1}" dt="2023-07-09T03:45:37.706" v="1201" actId="1076"/>
          <ac:picMkLst>
            <pc:docMk/>
            <pc:sldMk cId="2077291502" sldId="5213"/>
            <ac:picMk id="5" creationId="{09BB7F7A-63F7-A470-26F2-A55EDD645A55}"/>
          </ac:picMkLst>
        </pc:picChg>
        <pc:picChg chg="add mod">
          <ac:chgData name="Thúy Mai" userId="222f1c7e07c9bd7a" providerId="LiveId" clId="{711C5B07-6DF1-4618-9315-BD79570C6FA1}" dt="2023-07-09T03:45:26.100" v="1198" actId="1076"/>
          <ac:picMkLst>
            <pc:docMk/>
            <pc:sldMk cId="2077291502" sldId="5213"/>
            <ac:picMk id="6" creationId="{D412952A-9406-E71B-F874-C9441F656980}"/>
          </ac:picMkLst>
        </pc:picChg>
        <pc:picChg chg="mod">
          <ac:chgData name="Thúy Mai" userId="222f1c7e07c9bd7a" providerId="LiveId" clId="{711C5B07-6DF1-4618-9315-BD79570C6FA1}" dt="2023-07-09T03:44:20.646" v="1177" actId="1076"/>
          <ac:picMkLst>
            <pc:docMk/>
            <pc:sldMk cId="2077291502" sldId="5213"/>
            <ac:picMk id="12" creationId="{00000000-0000-0000-0000-000000000000}"/>
          </ac:picMkLst>
        </pc:picChg>
        <pc:picChg chg="del">
          <ac:chgData name="Thúy Mai" userId="222f1c7e07c9bd7a" providerId="LiveId" clId="{711C5B07-6DF1-4618-9315-BD79570C6FA1}" dt="2023-07-09T03:41:20.102" v="1025" actId="478"/>
          <ac:picMkLst>
            <pc:docMk/>
            <pc:sldMk cId="2077291502" sldId="5213"/>
            <ac:picMk id="16" creationId="{00000000-0000-0000-0000-000000000000}"/>
          </ac:picMkLst>
        </pc:picChg>
        <pc:picChg chg="mod">
          <ac:chgData name="Thúy Mai" userId="222f1c7e07c9bd7a" providerId="LiveId" clId="{711C5B07-6DF1-4618-9315-BD79570C6FA1}" dt="2023-07-09T03:45:19.897" v="1197" actId="1076"/>
          <ac:picMkLst>
            <pc:docMk/>
            <pc:sldMk cId="2077291502" sldId="5213"/>
            <ac:picMk id="30" creationId="{00000000-0000-0000-0000-000000000000}"/>
          </ac:picMkLst>
        </pc:picChg>
        <pc:cxnChg chg="add mod">
          <ac:chgData name="Thúy Mai" userId="222f1c7e07c9bd7a" providerId="LiveId" clId="{711C5B07-6DF1-4618-9315-BD79570C6FA1}" dt="2023-07-09T03:45:26.100" v="1198" actId="1076"/>
          <ac:cxnSpMkLst>
            <pc:docMk/>
            <pc:sldMk cId="2077291502" sldId="5213"/>
            <ac:cxnSpMk id="8" creationId="{EEDAE5B4-24BC-C097-E272-8A6AE039500B}"/>
          </ac:cxnSpMkLst>
        </pc:cxnChg>
        <pc:cxnChg chg="add mod">
          <ac:chgData name="Thúy Mai" userId="222f1c7e07c9bd7a" providerId="LiveId" clId="{711C5B07-6DF1-4618-9315-BD79570C6FA1}" dt="2023-07-09T03:45:34.664" v="1200" actId="1076"/>
          <ac:cxnSpMkLst>
            <pc:docMk/>
            <pc:sldMk cId="2077291502" sldId="5213"/>
            <ac:cxnSpMk id="11" creationId="{3D3E9788-C143-97DA-F4D4-474FAFF681DA}"/>
          </ac:cxnSpMkLst>
        </pc:cxnChg>
        <pc:cxnChg chg="mod">
          <ac:chgData name="Thúy Mai" userId="222f1c7e07c9bd7a" providerId="LiveId" clId="{711C5B07-6DF1-4618-9315-BD79570C6FA1}" dt="2023-07-09T03:44:20.646" v="1177" actId="1076"/>
          <ac:cxnSpMkLst>
            <pc:docMk/>
            <pc:sldMk cId="2077291502" sldId="5213"/>
            <ac:cxnSpMk id="14" creationId="{00000000-0000-0000-0000-000000000000}"/>
          </ac:cxnSpMkLst>
        </pc:cxnChg>
        <pc:cxnChg chg="mod">
          <ac:chgData name="Thúy Mai" userId="222f1c7e07c9bd7a" providerId="LiveId" clId="{711C5B07-6DF1-4618-9315-BD79570C6FA1}" dt="2023-07-09T03:45:19.897" v="1197" actId="1076"/>
          <ac:cxnSpMkLst>
            <pc:docMk/>
            <pc:sldMk cId="2077291502" sldId="5213"/>
            <ac:cxnSpMk id="39" creationId="{00000000-0000-0000-0000-000000000000}"/>
          </ac:cxnSpMkLst>
        </pc:cxnChg>
      </pc:sldChg>
      <pc:sldChg chg="addSp delSp modSp add mod delAnim modAnim">
        <pc:chgData name="Thúy Mai" userId="222f1c7e07c9bd7a" providerId="LiveId" clId="{711C5B07-6DF1-4618-9315-BD79570C6FA1}" dt="2023-07-09T07:07:29.628" v="1766"/>
        <pc:sldMkLst>
          <pc:docMk/>
          <pc:sldMk cId="2331075317" sldId="5214"/>
        </pc:sldMkLst>
        <pc:spChg chg="del mod">
          <ac:chgData name="Thúy Mai" userId="222f1c7e07c9bd7a" providerId="LiveId" clId="{711C5B07-6DF1-4618-9315-BD79570C6FA1}" dt="2023-07-09T03:46:18.082" v="1237" actId="478"/>
          <ac:spMkLst>
            <pc:docMk/>
            <pc:sldMk cId="2331075317" sldId="5214"/>
            <ac:spMk id="4" creationId="{2E164708-8F21-39FB-34EE-1A6A3D35B871}"/>
          </ac:spMkLst>
        </pc:spChg>
        <pc:spChg chg="add del mod">
          <ac:chgData name="Thúy Mai" userId="222f1c7e07c9bd7a" providerId="LiveId" clId="{711C5B07-6DF1-4618-9315-BD79570C6FA1}" dt="2023-07-09T03:47:04.847" v="1254" actId="478"/>
          <ac:spMkLst>
            <pc:docMk/>
            <pc:sldMk cId="2331075317" sldId="5214"/>
            <ac:spMk id="6" creationId="{27F2E426-20D8-C2B4-6958-900604E8DF1B}"/>
          </ac:spMkLst>
        </pc:spChg>
        <pc:spChg chg="add mod">
          <ac:chgData name="Thúy Mai" userId="222f1c7e07c9bd7a" providerId="LiveId" clId="{711C5B07-6DF1-4618-9315-BD79570C6FA1}" dt="2023-07-09T03:47:22.576" v="1256" actId="2711"/>
          <ac:spMkLst>
            <pc:docMk/>
            <pc:sldMk cId="2331075317" sldId="5214"/>
            <ac:spMk id="8" creationId="{68E38E0C-FF91-FC2C-FA4B-6B654093F2D5}"/>
          </ac:spMkLst>
        </pc:spChg>
        <pc:spChg chg="add mod">
          <ac:chgData name="Thúy Mai" userId="222f1c7e07c9bd7a" providerId="LiveId" clId="{711C5B07-6DF1-4618-9315-BD79570C6FA1}" dt="2023-07-09T03:46:24.014" v="1238"/>
          <ac:spMkLst>
            <pc:docMk/>
            <pc:sldMk cId="2331075317" sldId="5214"/>
            <ac:spMk id="10" creationId="{DA188249-EECF-4DD8-8F38-8614E5DE8DF8}"/>
          </ac:spMkLst>
        </pc:spChg>
        <pc:spChg chg="add mod">
          <ac:chgData name="Thúy Mai" userId="222f1c7e07c9bd7a" providerId="LiveId" clId="{711C5B07-6DF1-4618-9315-BD79570C6FA1}" dt="2023-07-09T03:47:22.576" v="1256" actId="2711"/>
          <ac:spMkLst>
            <pc:docMk/>
            <pc:sldMk cId="2331075317" sldId="5214"/>
            <ac:spMk id="11" creationId="{8D57788E-9897-E96F-4443-444AB5639ADE}"/>
          </ac:spMkLst>
        </pc:spChg>
        <pc:spChg chg="add mod">
          <ac:chgData name="Thúy Mai" userId="222f1c7e07c9bd7a" providerId="LiveId" clId="{711C5B07-6DF1-4618-9315-BD79570C6FA1}" dt="2023-07-09T03:46:58.701" v="1251" actId="1076"/>
          <ac:spMkLst>
            <pc:docMk/>
            <pc:sldMk cId="2331075317" sldId="5214"/>
            <ac:spMk id="15" creationId="{1DCF4476-AA2A-5975-2130-038332E0D0D0}"/>
          </ac:spMkLst>
        </pc:spChg>
        <pc:spChg chg="mod">
          <ac:chgData name="Thúy Mai" userId="222f1c7e07c9bd7a" providerId="LiveId" clId="{711C5B07-6DF1-4618-9315-BD79570C6FA1}" dt="2023-07-09T03:46:14.778" v="1236" actId="1076"/>
          <ac:spMkLst>
            <pc:docMk/>
            <pc:sldMk cId="2331075317" sldId="5214"/>
            <ac:spMk id="27" creationId="{00000000-0000-0000-0000-000000000000}"/>
          </ac:spMkLst>
        </pc:spChg>
        <pc:spChg chg="del mod">
          <ac:chgData name="Thúy Mai" userId="222f1c7e07c9bd7a" providerId="LiveId" clId="{711C5B07-6DF1-4618-9315-BD79570C6FA1}" dt="2023-07-09T03:44:27.716" v="1179" actId="21"/>
          <ac:spMkLst>
            <pc:docMk/>
            <pc:sldMk cId="2331075317" sldId="5214"/>
            <ac:spMk id="31" creationId="{00000000-0000-0000-0000-000000000000}"/>
          </ac:spMkLst>
        </pc:spChg>
        <pc:spChg chg="del mod">
          <ac:chgData name="Thúy Mai" userId="222f1c7e07c9bd7a" providerId="LiveId" clId="{711C5B07-6DF1-4618-9315-BD79570C6FA1}" dt="2023-07-09T03:44:27.716" v="1179" actId="21"/>
          <ac:spMkLst>
            <pc:docMk/>
            <pc:sldMk cId="2331075317" sldId="5214"/>
            <ac:spMk id="34" creationId="{00000000-0000-0000-0000-000000000000}"/>
          </ac:spMkLst>
        </pc:spChg>
        <pc:spChg chg="del mod">
          <ac:chgData name="Thúy Mai" userId="222f1c7e07c9bd7a" providerId="LiveId" clId="{711C5B07-6DF1-4618-9315-BD79570C6FA1}" dt="2023-07-09T03:44:27.716" v="1179" actId="21"/>
          <ac:spMkLst>
            <pc:docMk/>
            <pc:sldMk cId="2331075317" sldId="5214"/>
            <ac:spMk id="37" creationId="{00000000-0000-0000-0000-000000000000}"/>
          </ac:spMkLst>
        </pc:spChg>
        <pc:spChg chg="del mod">
          <ac:chgData name="Thúy Mai" userId="222f1c7e07c9bd7a" providerId="LiveId" clId="{711C5B07-6DF1-4618-9315-BD79570C6FA1}" dt="2023-07-09T03:44:27.716" v="1179" actId="21"/>
          <ac:spMkLst>
            <pc:docMk/>
            <pc:sldMk cId="2331075317" sldId="5214"/>
            <ac:spMk id="42" creationId="{00000000-0000-0000-0000-000000000000}"/>
          </ac:spMkLst>
        </pc:spChg>
        <pc:graphicFrameChg chg="add del mod">
          <ac:chgData name="Thúy Mai" userId="222f1c7e07c9bd7a" providerId="LiveId" clId="{711C5B07-6DF1-4618-9315-BD79570C6FA1}" dt="2023-07-09T03:46:03.584" v="1207"/>
          <ac:graphicFrameMkLst>
            <pc:docMk/>
            <pc:sldMk cId="2331075317" sldId="5214"/>
            <ac:graphicFrameMk id="3" creationId="{6E25AF8B-1C72-FF5C-041D-408E1DA7E929}"/>
          </ac:graphicFrameMkLst>
        </pc:graphicFrameChg>
        <pc:picChg chg="del">
          <ac:chgData name="Thúy Mai" userId="222f1c7e07c9bd7a" providerId="LiveId" clId="{711C5B07-6DF1-4618-9315-BD79570C6FA1}" dt="2023-07-09T03:47:02.275" v="1253" actId="478"/>
          <ac:picMkLst>
            <pc:docMk/>
            <pc:sldMk cId="2331075317" sldId="5214"/>
            <ac:picMk id="2" creationId="{2095C2B5-080D-8EEE-D759-49ED32227ED8}"/>
          </ac:picMkLst>
        </pc:picChg>
        <pc:picChg chg="add mod">
          <ac:chgData name="Thúy Mai" userId="222f1c7e07c9bd7a" providerId="LiveId" clId="{711C5B07-6DF1-4618-9315-BD79570C6FA1}" dt="2023-07-09T03:46:58.701" v="1251" actId="1076"/>
          <ac:picMkLst>
            <pc:docMk/>
            <pc:sldMk cId="2331075317" sldId="5214"/>
            <ac:picMk id="7" creationId="{A95AA664-D405-0360-B45B-EF495677B8B2}"/>
          </ac:picMkLst>
        </pc:picChg>
        <pc:picChg chg="del">
          <ac:chgData name="Thúy Mai" userId="222f1c7e07c9bd7a" providerId="LiveId" clId="{711C5B07-6DF1-4618-9315-BD79570C6FA1}" dt="2023-07-09T03:44:27.716" v="1179" actId="21"/>
          <ac:picMkLst>
            <pc:docMk/>
            <pc:sldMk cId="2331075317" sldId="5214"/>
            <ac:picMk id="12" creationId="{00000000-0000-0000-0000-000000000000}"/>
          </ac:picMkLst>
        </pc:picChg>
        <pc:picChg chg="add mod">
          <ac:chgData name="Thúy Mai" userId="222f1c7e07c9bd7a" providerId="LiveId" clId="{711C5B07-6DF1-4618-9315-BD79570C6FA1}" dt="2023-07-09T03:46:44.396" v="1246"/>
          <ac:picMkLst>
            <pc:docMk/>
            <pc:sldMk cId="2331075317" sldId="5214"/>
            <ac:picMk id="16" creationId="{4D94BD55-6DF0-B64C-09F2-2043C44F6EDE}"/>
          </ac:picMkLst>
        </pc:picChg>
        <pc:picChg chg="add mod">
          <ac:chgData name="Thúy Mai" userId="222f1c7e07c9bd7a" providerId="LiveId" clId="{711C5B07-6DF1-4618-9315-BD79570C6FA1}" dt="2023-07-09T03:47:26.346" v="1258" actId="14100"/>
          <ac:picMkLst>
            <pc:docMk/>
            <pc:sldMk cId="2331075317" sldId="5214"/>
            <ac:picMk id="17" creationId="{85ADA7BE-7475-3E38-C366-2BE61691D3C3}"/>
          </ac:picMkLst>
        </pc:picChg>
        <pc:picChg chg="del mod">
          <ac:chgData name="Thúy Mai" userId="222f1c7e07c9bd7a" providerId="LiveId" clId="{711C5B07-6DF1-4618-9315-BD79570C6FA1}" dt="2023-07-09T03:44:27.716" v="1179" actId="21"/>
          <ac:picMkLst>
            <pc:docMk/>
            <pc:sldMk cId="2331075317" sldId="5214"/>
            <ac:picMk id="30" creationId="{00000000-0000-0000-0000-000000000000}"/>
          </ac:picMkLst>
        </pc:picChg>
        <pc:cxnChg chg="add mod">
          <ac:chgData name="Thúy Mai" userId="222f1c7e07c9bd7a" providerId="LiveId" clId="{711C5B07-6DF1-4618-9315-BD79570C6FA1}" dt="2023-07-09T03:46:24.014" v="1238"/>
          <ac:cxnSpMkLst>
            <pc:docMk/>
            <pc:sldMk cId="2331075317" sldId="5214"/>
            <ac:cxnSpMk id="9" creationId="{4043474F-FDFE-7BB3-F669-20A9D2166A72}"/>
          </ac:cxnSpMkLst>
        </pc:cxnChg>
        <pc:cxnChg chg="add mod">
          <ac:chgData name="Thúy Mai" userId="222f1c7e07c9bd7a" providerId="LiveId" clId="{711C5B07-6DF1-4618-9315-BD79570C6FA1}" dt="2023-07-09T03:46:58.701" v="1251" actId="1076"/>
          <ac:cxnSpMkLst>
            <pc:docMk/>
            <pc:sldMk cId="2331075317" sldId="5214"/>
            <ac:cxnSpMk id="13" creationId="{9FC40268-1628-D60A-B53E-0A97058C6523}"/>
          </ac:cxnSpMkLst>
        </pc:cxnChg>
        <pc:cxnChg chg="del">
          <ac:chgData name="Thúy Mai" userId="222f1c7e07c9bd7a" providerId="LiveId" clId="{711C5B07-6DF1-4618-9315-BD79570C6FA1}" dt="2023-07-09T03:44:27.716" v="1179" actId="21"/>
          <ac:cxnSpMkLst>
            <pc:docMk/>
            <pc:sldMk cId="2331075317" sldId="5214"/>
            <ac:cxnSpMk id="14" creationId="{00000000-0000-0000-0000-000000000000}"/>
          </ac:cxnSpMkLst>
        </pc:cxnChg>
        <pc:cxnChg chg="del mod">
          <ac:chgData name="Thúy Mai" userId="222f1c7e07c9bd7a" providerId="LiveId" clId="{711C5B07-6DF1-4618-9315-BD79570C6FA1}" dt="2023-07-09T03:44:27.716" v="1179" actId="21"/>
          <ac:cxnSpMkLst>
            <pc:docMk/>
            <pc:sldMk cId="2331075317" sldId="5214"/>
            <ac:cxnSpMk id="39" creationId="{00000000-0000-0000-0000-000000000000}"/>
          </ac:cxnSpMkLst>
        </pc:cxnChg>
      </pc:sldChg>
      <pc:sldChg chg="modSp add ord">
        <pc:chgData name="Thúy Mai" userId="222f1c7e07c9bd7a" providerId="LiveId" clId="{711C5B07-6DF1-4618-9315-BD79570C6FA1}" dt="2023-07-09T03:47:50.245" v="1297" actId="20577"/>
        <pc:sldMkLst>
          <pc:docMk/>
          <pc:sldMk cId="897362067" sldId="5215"/>
        </pc:sldMkLst>
        <pc:spChg chg="mod">
          <ac:chgData name="Thúy Mai" userId="222f1c7e07c9bd7a" providerId="LiveId" clId="{711C5B07-6DF1-4618-9315-BD79570C6FA1}" dt="2023-07-09T03:47:50.245" v="1297" actId="20577"/>
          <ac:spMkLst>
            <pc:docMk/>
            <pc:sldMk cId="897362067" sldId="5215"/>
            <ac:spMk id="27" creationId="{00000000-0000-0000-0000-000000000000}"/>
          </ac:spMkLst>
        </pc:spChg>
        <pc:spChg chg="mod">
          <ac:chgData name="Thúy Mai" userId="222f1c7e07c9bd7a" providerId="LiveId" clId="{711C5B07-6DF1-4618-9315-BD79570C6FA1}" dt="2023-07-09T03:47:44.316" v="1263" actId="20577"/>
          <ac:spMkLst>
            <pc:docMk/>
            <pc:sldMk cId="897362067" sldId="5215"/>
            <ac:spMk id="31" creationId="{00000000-0000-0000-0000-000000000000}"/>
          </ac:spMkLst>
        </pc:spChg>
      </pc:sldChg>
      <pc:sldChg chg="addSp delSp modSp new mod ord">
        <pc:chgData name="Thúy Mai" userId="222f1c7e07c9bd7a" providerId="LiveId" clId="{711C5B07-6DF1-4618-9315-BD79570C6FA1}" dt="2023-07-09T03:49:51.187" v="1347" actId="207"/>
        <pc:sldMkLst>
          <pc:docMk/>
          <pc:sldMk cId="713014482" sldId="5216"/>
        </pc:sldMkLst>
        <pc:spChg chg="add mod">
          <ac:chgData name="Thúy Mai" userId="222f1c7e07c9bd7a" providerId="LiveId" clId="{711C5B07-6DF1-4618-9315-BD79570C6FA1}" dt="2023-07-09T03:49:51.187" v="1347" actId="207"/>
          <ac:spMkLst>
            <pc:docMk/>
            <pc:sldMk cId="713014482" sldId="5216"/>
            <ac:spMk id="4" creationId="{B9B82322-186F-69FA-735A-9E8EB1354753}"/>
          </ac:spMkLst>
        </pc:spChg>
        <pc:graphicFrameChg chg="add del mod">
          <ac:chgData name="Thúy Mai" userId="222f1c7e07c9bd7a" providerId="LiveId" clId="{711C5B07-6DF1-4618-9315-BD79570C6FA1}" dt="2023-07-09T03:48:45.797" v="1332"/>
          <ac:graphicFrameMkLst>
            <pc:docMk/>
            <pc:sldMk cId="713014482" sldId="5216"/>
            <ac:graphicFrameMk id="2" creationId="{21C71323-D422-54AA-371D-C377C06EA29B}"/>
          </ac:graphicFrameMkLst>
        </pc:graphicFrameChg>
      </pc:sldChg>
      <pc:sldChg chg="new del">
        <pc:chgData name="Thúy Mai" userId="222f1c7e07c9bd7a" providerId="LiveId" clId="{711C5B07-6DF1-4618-9315-BD79570C6FA1}" dt="2023-07-09T03:48:37.494" v="1326" actId="47"/>
        <pc:sldMkLst>
          <pc:docMk/>
          <pc:sldMk cId="744167406" sldId="5216"/>
        </pc:sldMkLst>
      </pc:sldChg>
      <pc:sldChg chg="addSp delSp modSp new mod ord modAnim">
        <pc:chgData name="Thúy Mai" userId="222f1c7e07c9bd7a" providerId="LiveId" clId="{711C5B07-6DF1-4618-9315-BD79570C6FA1}" dt="2023-07-09T07:07:58.372" v="1767"/>
        <pc:sldMkLst>
          <pc:docMk/>
          <pc:sldMk cId="2843811047" sldId="5217"/>
        </pc:sldMkLst>
        <pc:spChg chg="add mod ord">
          <ac:chgData name="Thúy Mai" userId="222f1c7e07c9bd7a" providerId="LiveId" clId="{711C5B07-6DF1-4618-9315-BD79570C6FA1}" dt="2023-07-09T03:50:45.027" v="1371" actId="1076"/>
          <ac:spMkLst>
            <pc:docMk/>
            <pc:sldMk cId="2843811047" sldId="5217"/>
            <ac:spMk id="4" creationId="{758F7A48-F23C-A422-21BF-35C060443F4F}"/>
          </ac:spMkLst>
        </pc:spChg>
        <pc:spChg chg="add mod">
          <ac:chgData name="Thúy Mai" userId="222f1c7e07c9bd7a" providerId="LiveId" clId="{711C5B07-6DF1-4618-9315-BD79570C6FA1}" dt="2023-07-09T03:50:38.357" v="1368" actId="14100"/>
          <ac:spMkLst>
            <pc:docMk/>
            <pc:sldMk cId="2843811047" sldId="5217"/>
            <ac:spMk id="5" creationId="{543238E9-D584-8722-168A-B94DA3FEA517}"/>
          </ac:spMkLst>
        </pc:spChg>
        <pc:spChg chg="add mod">
          <ac:chgData name="Thúy Mai" userId="222f1c7e07c9bd7a" providerId="LiveId" clId="{711C5B07-6DF1-4618-9315-BD79570C6FA1}" dt="2023-07-09T03:51:47.987" v="1393" actId="1076"/>
          <ac:spMkLst>
            <pc:docMk/>
            <pc:sldMk cId="2843811047" sldId="5217"/>
            <ac:spMk id="8" creationId="{FD395EBA-D2D3-0768-D8D1-215B95209B4A}"/>
          </ac:spMkLst>
        </pc:spChg>
        <pc:spChg chg="add mod">
          <ac:chgData name="Thúy Mai" userId="222f1c7e07c9bd7a" providerId="LiveId" clId="{711C5B07-6DF1-4618-9315-BD79570C6FA1}" dt="2023-07-09T03:54:12.144" v="1397" actId="1076"/>
          <ac:spMkLst>
            <pc:docMk/>
            <pc:sldMk cId="2843811047" sldId="5217"/>
            <ac:spMk id="9" creationId="{D5ADCF2C-1403-DB8D-9226-5CC38B454E0A}"/>
          </ac:spMkLst>
        </pc:spChg>
        <pc:graphicFrameChg chg="add del mod">
          <ac:chgData name="Thúy Mai" userId="222f1c7e07c9bd7a" providerId="LiveId" clId="{711C5B07-6DF1-4618-9315-BD79570C6FA1}" dt="2023-07-09T03:50:10.370" v="1353"/>
          <ac:graphicFrameMkLst>
            <pc:docMk/>
            <pc:sldMk cId="2843811047" sldId="5217"/>
            <ac:graphicFrameMk id="2" creationId="{F9FEAA61-CB6D-5A15-2618-14D0F5C890B1}"/>
          </ac:graphicFrameMkLst>
        </pc:graphicFrameChg>
        <pc:graphicFrameChg chg="add del mod">
          <ac:chgData name="Thúy Mai" userId="222f1c7e07c9bd7a" providerId="LiveId" clId="{711C5B07-6DF1-4618-9315-BD79570C6FA1}" dt="2023-07-09T03:51:06.279" v="1374"/>
          <ac:graphicFrameMkLst>
            <pc:docMk/>
            <pc:sldMk cId="2843811047" sldId="5217"/>
            <ac:graphicFrameMk id="6" creationId="{215470EF-BEDE-CBAD-5577-24EE3FE0A66C}"/>
          </ac:graphicFrameMkLst>
        </pc:graphicFrameChg>
      </pc:sldChg>
      <pc:sldChg chg="addSp delSp modSp new mod">
        <pc:chgData name="Thúy Mai" userId="222f1c7e07c9bd7a" providerId="LiveId" clId="{711C5B07-6DF1-4618-9315-BD79570C6FA1}" dt="2023-07-09T07:19:39.996" v="2046" actId="1076"/>
        <pc:sldMkLst>
          <pc:docMk/>
          <pc:sldMk cId="1193768470" sldId="5218"/>
        </pc:sldMkLst>
        <pc:spChg chg="add del mod">
          <ac:chgData name="Thúy Mai" userId="222f1c7e07c9bd7a" providerId="LiveId" clId="{711C5B07-6DF1-4618-9315-BD79570C6FA1}" dt="2023-07-09T03:56:05.040" v="1496" actId="21"/>
          <ac:spMkLst>
            <pc:docMk/>
            <pc:sldMk cId="1193768470" sldId="5218"/>
            <ac:spMk id="4" creationId="{F78888E2-5F56-FAC9-9BC4-1DD53E1AE11B}"/>
          </ac:spMkLst>
        </pc:spChg>
        <pc:spChg chg="add mod">
          <ac:chgData name="Thúy Mai" userId="222f1c7e07c9bd7a" providerId="LiveId" clId="{711C5B07-6DF1-4618-9315-BD79570C6FA1}" dt="2023-07-09T07:18:21.163" v="2009" actId="1076"/>
          <ac:spMkLst>
            <pc:docMk/>
            <pc:sldMk cId="1193768470" sldId="5218"/>
            <ac:spMk id="6" creationId="{9558227E-CDE7-2415-678B-0ACDABD83DDF}"/>
          </ac:spMkLst>
        </pc:spChg>
        <pc:spChg chg="add mod">
          <ac:chgData name="Thúy Mai" userId="222f1c7e07c9bd7a" providerId="LiveId" clId="{711C5B07-6DF1-4618-9315-BD79570C6FA1}" dt="2023-07-09T07:19:35.412" v="2045" actId="1076"/>
          <ac:spMkLst>
            <pc:docMk/>
            <pc:sldMk cId="1193768470" sldId="5218"/>
            <ac:spMk id="10" creationId="{C593B430-602B-3D4D-CE8A-CF434BB43E14}"/>
          </ac:spMkLst>
        </pc:spChg>
        <pc:graphicFrameChg chg="add del mod">
          <ac:chgData name="Thúy Mai" userId="222f1c7e07c9bd7a" providerId="LiveId" clId="{711C5B07-6DF1-4618-9315-BD79570C6FA1}" dt="2023-07-09T03:54:49.809" v="1401"/>
          <ac:graphicFrameMkLst>
            <pc:docMk/>
            <pc:sldMk cId="1193768470" sldId="5218"/>
            <ac:graphicFrameMk id="2" creationId="{FFC8821B-59FF-3947-BEBD-5885AF53B8A7}"/>
          </ac:graphicFrameMkLst>
        </pc:graphicFrameChg>
        <pc:graphicFrameChg chg="add del mod">
          <ac:chgData name="Thúy Mai" userId="222f1c7e07c9bd7a" providerId="LiveId" clId="{711C5B07-6DF1-4618-9315-BD79570C6FA1}" dt="2023-07-09T07:18:45.604" v="2012"/>
          <ac:graphicFrameMkLst>
            <pc:docMk/>
            <pc:sldMk cId="1193768470" sldId="5218"/>
            <ac:graphicFrameMk id="8" creationId="{B97526B7-194F-BAAD-4864-E816E79E96B8}"/>
          </ac:graphicFrameMkLst>
        </pc:graphicFrameChg>
        <pc:picChg chg="add mod">
          <ac:chgData name="Thúy Mai" userId="222f1c7e07c9bd7a" providerId="LiveId" clId="{711C5B07-6DF1-4618-9315-BD79570C6FA1}" dt="2023-07-09T07:19:39.996" v="2046" actId="1076"/>
          <ac:picMkLst>
            <pc:docMk/>
            <pc:sldMk cId="1193768470" sldId="5218"/>
            <ac:picMk id="7" creationId="{CF15E8FC-CCE5-62AF-E1D3-C95792A902A7}"/>
          </ac:picMkLst>
        </pc:picChg>
      </pc:sldChg>
      <pc:sldChg chg="addSp delSp modSp add mod delAnim modAnim">
        <pc:chgData name="Thúy Mai" userId="222f1c7e07c9bd7a" providerId="LiveId" clId="{711C5B07-6DF1-4618-9315-BD79570C6FA1}" dt="2023-07-09T04:01:30.615" v="1606" actId="21"/>
        <pc:sldMkLst>
          <pc:docMk/>
          <pc:sldMk cId="719984371" sldId="5219"/>
        </pc:sldMkLst>
        <pc:spChg chg="del mod">
          <ac:chgData name="Thúy Mai" userId="222f1c7e07c9bd7a" providerId="LiveId" clId="{711C5B07-6DF1-4618-9315-BD79570C6FA1}" dt="2023-07-09T04:01:30.615" v="1606" actId="21"/>
          <ac:spMkLst>
            <pc:docMk/>
            <pc:sldMk cId="719984371" sldId="5219"/>
            <ac:spMk id="2" creationId="{44BEFD38-8377-55CA-9F36-AD1F82ADEEC1}"/>
          </ac:spMkLst>
        </pc:spChg>
        <pc:spChg chg="del">
          <ac:chgData name="Thúy Mai" userId="222f1c7e07c9bd7a" providerId="LiveId" clId="{711C5B07-6DF1-4618-9315-BD79570C6FA1}" dt="2023-07-09T03:59:04.243" v="1540" actId="478"/>
          <ac:spMkLst>
            <pc:docMk/>
            <pc:sldMk cId="719984371" sldId="5219"/>
            <ac:spMk id="3" creationId="{A2566A21-8AC3-3AE0-A3BC-23D74182AD9C}"/>
          </ac:spMkLst>
        </pc:spChg>
        <pc:spChg chg="add mod">
          <ac:chgData name="Thúy Mai" userId="222f1c7e07c9bd7a" providerId="LiveId" clId="{711C5B07-6DF1-4618-9315-BD79570C6FA1}" dt="2023-07-09T04:00:26.570" v="1571" actId="1076"/>
          <ac:spMkLst>
            <pc:docMk/>
            <pc:sldMk cId="719984371" sldId="5219"/>
            <ac:spMk id="5" creationId="{367C30BC-2C4B-F1C8-B557-EAE6B10ADF06}"/>
          </ac:spMkLst>
        </pc:spChg>
        <pc:spChg chg="add mod">
          <ac:chgData name="Thúy Mai" userId="222f1c7e07c9bd7a" providerId="LiveId" clId="{711C5B07-6DF1-4618-9315-BD79570C6FA1}" dt="2023-07-09T04:01:05.087" v="1594" actId="1035"/>
          <ac:spMkLst>
            <pc:docMk/>
            <pc:sldMk cId="719984371" sldId="5219"/>
            <ac:spMk id="6" creationId="{62C7507F-9180-7EC9-543B-A274F319F9BB}"/>
          </ac:spMkLst>
        </pc:spChg>
        <pc:spChg chg="add del">
          <ac:chgData name="Thúy Mai" userId="222f1c7e07c9bd7a" providerId="LiveId" clId="{711C5B07-6DF1-4618-9315-BD79570C6FA1}" dt="2023-07-09T04:00:55.984" v="1584" actId="478"/>
          <ac:spMkLst>
            <pc:docMk/>
            <pc:sldMk cId="719984371" sldId="5219"/>
            <ac:spMk id="8" creationId="{0C8C4607-B74F-F357-D53A-DCEAA2F23AEB}"/>
          </ac:spMkLst>
        </pc:spChg>
        <pc:spChg chg="add mod">
          <ac:chgData name="Thúy Mai" userId="222f1c7e07c9bd7a" providerId="LiveId" clId="{711C5B07-6DF1-4618-9315-BD79570C6FA1}" dt="2023-07-09T04:01:06.694" v="1597" actId="1035"/>
          <ac:spMkLst>
            <pc:docMk/>
            <pc:sldMk cId="719984371" sldId="5219"/>
            <ac:spMk id="9" creationId="{8F79F945-C003-7F72-0AC1-AE58BD8DDBAE}"/>
          </ac:spMkLst>
        </pc:spChg>
        <pc:spChg chg="mod">
          <ac:chgData name="Thúy Mai" userId="222f1c7e07c9bd7a" providerId="LiveId" clId="{711C5B07-6DF1-4618-9315-BD79570C6FA1}" dt="2023-07-09T03:58:44.827" v="1532"/>
          <ac:spMkLst>
            <pc:docMk/>
            <pc:sldMk cId="719984371" sldId="5219"/>
            <ac:spMk id="12" creationId="{00000000-0000-0000-0000-000000000000}"/>
          </ac:spMkLst>
        </pc:spChg>
        <pc:spChg chg="mod">
          <ac:chgData name="Thúy Mai" userId="222f1c7e07c9bd7a" providerId="LiveId" clId="{711C5B07-6DF1-4618-9315-BD79570C6FA1}" dt="2023-07-09T04:00:41.785" v="1577" actId="14100"/>
          <ac:spMkLst>
            <pc:docMk/>
            <pc:sldMk cId="719984371" sldId="5219"/>
            <ac:spMk id="15" creationId="{00000000-0000-0000-0000-000000000000}"/>
          </ac:spMkLst>
        </pc:spChg>
        <pc:spChg chg="del">
          <ac:chgData name="Thúy Mai" userId="222f1c7e07c9bd7a" providerId="LiveId" clId="{711C5B07-6DF1-4618-9315-BD79570C6FA1}" dt="2023-07-09T03:59:54.460" v="1559" actId="478"/>
          <ac:spMkLst>
            <pc:docMk/>
            <pc:sldMk cId="719984371" sldId="5219"/>
            <ac:spMk id="16" creationId="{00000000-0000-0000-0000-000000000000}"/>
          </ac:spMkLst>
        </pc:spChg>
        <pc:spChg chg="del">
          <ac:chgData name="Thúy Mai" userId="222f1c7e07c9bd7a" providerId="LiveId" clId="{711C5B07-6DF1-4618-9315-BD79570C6FA1}" dt="2023-07-09T03:59:57.902" v="1561" actId="478"/>
          <ac:spMkLst>
            <pc:docMk/>
            <pc:sldMk cId="719984371" sldId="5219"/>
            <ac:spMk id="34" creationId="{00000000-0000-0000-0000-000000000000}"/>
          </ac:spMkLst>
        </pc:spChg>
        <pc:spChg chg="mod">
          <ac:chgData name="Thúy Mai" userId="222f1c7e07c9bd7a" providerId="LiveId" clId="{711C5B07-6DF1-4618-9315-BD79570C6FA1}" dt="2023-07-09T03:58:47.622" v="1534" actId="20577"/>
          <ac:spMkLst>
            <pc:docMk/>
            <pc:sldMk cId="719984371" sldId="5219"/>
            <ac:spMk id="44" creationId="{00000000-0000-0000-0000-000000000000}"/>
          </ac:spMkLst>
        </pc:spChg>
        <pc:grpChg chg="mod">
          <ac:chgData name="Thúy Mai" userId="222f1c7e07c9bd7a" providerId="LiveId" clId="{711C5B07-6DF1-4618-9315-BD79570C6FA1}" dt="2023-07-09T04:00:06.588" v="1565" actId="1076"/>
          <ac:grpSpMkLst>
            <pc:docMk/>
            <pc:sldMk cId="719984371" sldId="5219"/>
            <ac:grpSpMk id="14" creationId="{00000000-0000-0000-0000-000000000000}"/>
          </ac:grpSpMkLst>
        </pc:grpChg>
        <pc:grpChg chg="del">
          <ac:chgData name="Thúy Mai" userId="222f1c7e07c9bd7a" providerId="LiveId" clId="{711C5B07-6DF1-4618-9315-BD79570C6FA1}" dt="2023-07-09T03:59:56.217" v="1560" actId="478"/>
          <ac:grpSpMkLst>
            <pc:docMk/>
            <pc:sldMk cId="719984371" sldId="5219"/>
            <ac:grpSpMk id="18" creationId="{00000000-0000-0000-0000-000000000000}"/>
          </ac:grpSpMkLst>
        </pc:grpChg>
        <pc:picChg chg="mod">
          <ac:chgData name="Thúy Mai" userId="222f1c7e07c9bd7a" providerId="LiveId" clId="{711C5B07-6DF1-4618-9315-BD79570C6FA1}" dt="2023-07-09T03:59:59.203" v="1562" actId="1076"/>
          <ac:picMkLst>
            <pc:docMk/>
            <pc:sldMk cId="719984371" sldId="5219"/>
            <ac:picMk id="20" creationId="{00000000-0000-0000-0000-000000000000}"/>
          </ac:picMkLst>
        </pc:picChg>
      </pc:sldChg>
      <pc:sldChg chg="addSp delSp modSp add mod ord modAnim">
        <pc:chgData name="Thúy Mai" userId="222f1c7e07c9bd7a" providerId="LiveId" clId="{711C5B07-6DF1-4618-9315-BD79570C6FA1}" dt="2023-07-09T11:39:10.968" v="3819" actId="1035"/>
        <pc:sldMkLst>
          <pc:docMk/>
          <pc:sldMk cId="4100610288" sldId="5220"/>
        </pc:sldMkLst>
        <pc:spChg chg="add del mod">
          <ac:chgData name="Thúy Mai" userId="222f1c7e07c9bd7a" providerId="LiveId" clId="{711C5B07-6DF1-4618-9315-BD79570C6FA1}" dt="2023-07-09T07:11:06.429" v="1811" actId="478"/>
          <ac:spMkLst>
            <pc:docMk/>
            <pc:sldMk cId="4100610288" sldId="5220"/>
            <ac:spMk id="2" creationId="{05AC8D76-49E9-9537-BE39-0B9EF2AC7C5B}"/>
          </ac:spMkLst>
        </pc:spChg>
        <pc:spChg chg="mod">
          <ac:chgData name="Thúy Mai" userId="222f1c7e07c9bd7a" providerId="LiveId" clId="{711C5B07-6DF1-4618-9315-BD79570C6FA1}" dt="2023-07-09T11:39:10.968" v="3819" actId="1035"/>
          <ac:spMkLst>
            <pc:docMk/>
            <pc:sldMk cId="4100610288" sldId="5220"/>
            <ac:spMk id="3" creationId="{A2566A21-8AC3-3AE0-A3BC-23D74182AD9C}"/>
          </ac:spMkLst>
        </pc:spChg>
        <pc:spChg chg="mod">
          <ac:chgData name="Thúy Mai" userId="222f1c7e07c9bd7a" providerId="LiveId" clId="{711C5B07-6DF1-4618-9315-BD79570C6FA1}" dt="2023-07-09T04:01:38.425" v="1610"/>
          <ac:spMkLst>
            <pc:docMk/>
            <pc:sldMk cId="4100610288" sldId="5220"/>
            <ac:spMk id="12" creationId="{00000000-0000-0000-0000-000000000000}"/>
          </ac:spMkLst>
        </pc:spChg>
        <pc:spChg chg="mod">
          <ac:chgData name="Thúy Mai" userId="222f1c7e07c9bd7a" providerId="LiveId" clId="{711C5B07-6DF1-4618-9315-BD79570C6FA1}" dt="2023-07-09T04:01:38.425" v="1610"/>
          <ac:spMkLst>
            <pc:docMk/>
            <pc:sldMk cId="4100610288" sldId="5220"/>
            <ac:spMk id="44" creationId="{00000000-0000-0000-0000-000000000000}"/>
          </ac:spMkLst>
        </pc:spChg>
        <pc:grpChg chg="mod">
          <ac:chgData name="Thúy Mai" userId="222f1c7e07c9bd7a" providerId="LiveId" clId="{711C5B07-6DF1-4618-9315-BD79570C6FA1}" dt="2023-07-09T04:01:38.425" v="1610"/>
          <ac:grpSpMkLst>
            <pc:docMk/>
            <pc:sldMk cId="4100610288" sldId="5220"/>
            <ac:grpSpMk id="14" creationId="{00000000-0000-0000-0000-000000000000}"/>
          </ac:grpSpMkLst>
        </pc:grpChg>
        <pc:picChg chg="mod">
          <ac:chgData name="Thúy Mai" userId="222f1c7e07c9bd7a" providerId="LiveId" clId="{711C5B07-6DF1-4618-9315-BD79570C6FA1}" dt="2023-07-09T04:01:22.512" v="1603" actId="1076"/>
          <ac:picMkLst>
            <pc:docMk/>
            <pc:sldMk cId="4100610288" sldId="5220"/>
            <ac:picMk id="20" creationId="{00000000-0000-0000-0000-000000000000}"/>
          </ac:picMkLst>
        </pc:picChg>
      </pc:sldChg>
      <pc:sldChg chg="addSp delSp modSp add mod ord delAnim modAnim">
        <pc:chgData name="Thúy Mai" userId="222f1c7e07c9bd7a" providerId="LiveId" clId="{711C5B07-6DF1-4618-9315-BD79570C6FA1}" dt="2023-07-09T07:17:20.369" v="1999"/>
        <pc:sldMkLst>
          <pc:docMk/>
          <pc:sldMk cId="2041536977" sldId="5221"/>
        </pc:sldMkLst>
        <pc:spChg chg="del mod">
          <ac:chgData name="Thúy Mai" userId="222f1c7e07c9bd7a" providerId="LiveId" clId="{711C5B07-6DF1-4618-9315-BD79570C6FA1}" dt="2023-07-09T07:11:29.804" v="1825" actId="478"/>
          <ac:spMkLst>
            <pc:docMk/>
            <pc:sldMk cId="2041536977" sldId="5221"/>
            <ac:spMk id="2" creationId="{05AC8D76-49E9-9537-BE39-0B9EF2AC7C5B}"/>
          </ac:spMkLst>
        </pc:spChg>
        <pc:spChg chg="del mod">
          <ac:chgData name="Thúy Mai" userId="222f1c7e07c9bd7a" providerId="LiveId" clId="{711C5B07-6DF1-4618-9315-BD79570C6FA1}" dt="2023-07-09T07:13:01.239" v="1871" actId="478"/>
          <ac:spMkLst>
            <pc:docMk/>
            <pc:sldMk cId="2041536977" sldId="5221"/>
            <ac:spMk id="3" creationId="{A2566A21-8AC3-3AE0-A3BC-23D74182AD9C}"/>
          </ac:spMkLst>
        </pc:spChg>
        <pc:spChg chg="mod">
          <ac:chgData name="Thúy Mai" userId="222f1c7e07c9bd7a" providerId="LiveId" clId="{711C5B07-6DF1-4618-9315-BD79570C6FA1}" dt="2023-07-09T07:12:01.576" v="1841"/>
          <ac:spMkLst>
            <pc:docMk/>
            <pc:sldMk cId="2041536977" sldId="5221"/>
            <ac:spMk id="5" creationId="{B686AE6A-6A39-8CE5-7D4F-FC5B23986BAE}"/>
          </ac:spMkLst>
        </pc:spChg>
        <pc:spChg chg="mod">
          <ac:chgData name="Thúy Mai" userId="222f1c7e07c9bd7a" providerId="LiveId" clId="{711C5B07-6DF1-4618-9315-BD79570C6FA1}" dt="2023-07-09T07:12:06.642" v="1842" actId="1076"/>
          <ac:spMkLst>
            <pc:docMk/>
            <pc:sldMk cId="2041536977" sldId="5221"/>
            <ac:spMk id="6" creationId="{6797BB7E-8553-62E4-20B0-6970725ABBC5}"/>
          </ac:spMkLst>
        </pc:spChg>
        <pc:spChg chg="mod">
          <ac:chgData name="Thúy Mai" userId="222f1c7e07c9bd7a" providerId="LiveId" clId="{711C5B07-6DF1-4618-9315-BD79570C6FA1}" dt="2023-07-09T07:10:08.507" v="1791"/>
          <ac:spMkLst>
            <pc:docMk/>
            <pc:sldMk cId="2041536977" sldId="5221"/>
            <ac:spMk id="8" creationId="{B7BA9B81-B026-C813-4785-265D0603DF0D}"/>
          </ac:spMkLst>
        </pc:spChg>
        <pc:spChg chg="mod">
          <ac:chgData name="Thúy Mai" userId="222f1c7e07c9bd7a" providerId="LiveId" clId="{711C5B07-6DF1-4618-9315-BD79570C6FA1}" dt="2023-07-09T07:10:08.507" v="1791"/>
          <ac:spMkLst>
            <pc:docMk/>
            <pc:sldMk cId="2041536977" sldId="5221"/>
            <ac:spMk id="9" creationId="{33A5A8CB-238B-DB13-DA68-EA8660D76649}"/>
          </ac:spMkLst>
        </pc:spChg>
        <pc:spChg chg="add mod">
          <ac:chgData name="Thúy Mai" userId="222f1c7e07c9bd7a" providerId="LiveId" clId="{711C5B07-6DF1-4618-9315-BD79570C6FA1}" dt="2023-07-09T07:11:18.556" v="1819" actId="1076"/>
          <ac:spMkLst>
            <pc:docMk/>
            <pc:sldMk cId="2041536977" sldId="5221"/>
            <ac:spMk id="10" creationId="{925507FF-E51E-E175-8770-7FB4B3CFCF7D}"/>
          </ac:spMkLst>
        </pc:spChg>
        <pc:spChg chg="mod">
          <ac:chgData name="Thúy Mai" userId="222f1c7e07c9bd7a" providerId="LiveId" clId="{711C5B07-6DF1-4618-9315-BD79570C6FA1}" dt="2023-07-09T07:11:50.974" v="1836"/>
          <ac:spMkLst>
            <pc:docMk/>
            <pc:sldMk cId="2041536977" sldId="5221"/>
            <ac:spMk id="12" creationId="{00000000-0000-0000-0000-000000000000}"/>
          </ac:spMkLst>
        </pc:spChg>
        <pc:spChg chg="mod">
          <ac:chgData name="Thúy Mai" userId="222f1c7e07c9bd7a" providerId="LiveId" clId="{711C5B07-6DF1-4618-9315-BD79570C6FA1}" dt="2023-07-09T04:02:10.005" v="1621" actId="20577"/>
          <ac:spMkLst>
            <pc:docMk/>
            <pc:sldMk cId="2041536977" sldId="5221"/>
            <ac:spMk id="16" creationId="{00000000-0000-0000-0000-000000000000}"/>
          </ac:spMkLst>
        </pc:spChg>
        <pc:spChg chg="add del mod">
          <ac:chgData name="Thúy Mai" userId="222f1c7e07c9bd7a" providerId="LiveId" clId="{711C5B07-6DF1-4618-9315-BD79570C6FA1}" dt="2023-07-09T07:13:31.172" v="1876" actId="478"/>
          <ac:spMkLst>
            <pc:docMk/>
            <pc:sldMk cId="2041536977" sldId="5221"/>
            <ac:spMk id="19" creationId="{A21F41DC-CE89-2427-05CD-96903CAFDFA5}"/>
          </ac:spMkLst>
        </pc:spChg>
        <pc:spChg chg="mod">
          <ac:chgData name="Thúy Mai" userId="222f1c7e07c9bd7a" providerId="LiveId" clId="{711C5B07-6DF1-4618-9315-BD79570C6FA1}" dt="2023-07-09T07:12:38.662" v="1856"/>
          <ac:spMkLst>
            <pc:docMk/>
            <pc:sldMk cId="2041536977" sldId="5221"/>
            <ac:spMk id="22" creationId="{598096DE-30DA-BEB5-E3BC-03FA1BFA48C3}"/>
          </ac:spMkLst>
        </pc:spChg>
        <pc:spChg chg="mod">
          <ac:chgData name="Thúy Mai" userId="222f1c7e07c9bd7a" providerId="LiveId" clId="{711C5B07-6DF1-4618-9315-BD79570C6FA1}" dt="2023-07-09T07:12:38.662" v="1856"/>
          <ac:spMkLst>
            <pc:docMk/>
            <pc:sldMk cId="2041536977" sldId="5221"/>
            <ac:spMk id="23" creationId="{E4415D24-FB7A-71CA-D1DB-CDF492DC4056}"/>
          </ac:spMkLst>
        </pc:spChg>
        <pc:spChg chg="add mod">
          <ac:chgData name="Thúy Mai" userId="222f1c7e07c9bd7a" providerId="LiveId" clId="{711C5B07-6DF1-4618-9315-BD79570C6FA1}" dt="2023-07-09T07:12:38.662" v="1856"/>
          <ac:spMkLst>
            <pc:docMk/>
            <pc:sldMk cId="2041536977" sldId="5221"/>
            <ac:spMk id="24" creationId="{EF63A7A7-47F9-D148-21F7-116F61FE08C7}"/>
          </ac:spMkLst>
        </pc:spChg>
        <pc:spChg chg="mod">
          <ac:chgData name="Thúy Mai" userId="222f1c7e07c9bd7a" providerId="LiveId" clId="{711C5B07-6DF1-4618-9315-BD79570C6FA1}" dt="2023-07-09T07:12:46.864" v="1859" actId="20577"/>
          <ac:spMkLst>
            <pc:docMk/>
            <pc:sldMk cId="2041536977" sldId="5221"/>
            <ac:spMk id="26" creationId="{8329FF6D-8C28-A0FA-F3FC-B0104CC2F56E}"/>
          </ac:spMkLst>
        </pc:spChg>
        <pc:spChg chg="mod">
          <ac:chgData name="Thúy Mai" userId="222f1c7e07c9bd7a" providerId="LiveId" clId="{711C5B07-6DF1-4618-9315-BD79570C6FA1}" dt="2023-07-09T07:12:53.945" v="1863" actId="14100"/>
          <ac:spMkLst>
            <pc:docMk/>
            <pc:sldMk cId="2041536977" sldId="5221"/>
            <ac:spMk id="28" creationId="{A85A6F30-0D11-A3BA-EA57-DAA71BB16087}"/>
          </ac:spMkLst>
        </pc:spChg>
        <pc:spChg chg="add mod">
          <ac:chgData name="Thúy Mai" userId="222f1c7e07c9bd7a" providerId="LiveId" clId="{711C5B07-6DF1-4618-9315-BD79570C6FA1}" dt="2023-07-09T07:13:26.023" v="1874" actId="1076"/>
          <ac:spMkLst>
            <pc:docMk/>
            <pc:sldMk cId="2041536977" sldId="5221"/>
            <ac:spMk id="29" creationId="{F3BEC343-C742-C7DE-ABE9-9CE00452A40F}"/>
          </ac:spMkLst>
        </pc:spChg>
        <pc:spChg chg="del">
          <ac:chgData name="Thúy Mai" userId="222f1c7e07c9bd7a" providerId="LiveId" clId="{711C5B07-6DF1-4618-9315-BD79570C6FA1}" dt="2023-07-09T07:09:21.959" v="1774" actId="478"/>
          <ac:spMkLst>
            <pc:docMk/>
            <pc:sldMk cId="2041536977" sldId="5221"/>
            <ac:spMk id="34" creationId="{00000000-0000-0000-0000-000000000000}"/>
          </ac:spMkLst>
        </pc:spChg>
        <pc:spChg chg="mod">
          <ac:chgData name="Thúy Mai" userId="222f1c7e07c9bd7a" providerId="LiveId" clId="{711C5B07-6DF1-4618-9315-BD79570C6FA1}" dt="2023-07-09T07:11:54.895" v="1837" actId="1076"/>
          <ac:spMkLst>
            <pc:docMk/>
            <pc:sldMk cId="2041536977" sldId="5221"/>
            <ac:spMk id="44" creationId="{00000000-0000-0000-0000-000000000000}"/>
          </ac:spMkLst>
        </pc:spChg>
        <pc:grpChg chg="add mod">
          <ac:chgData name="Thúy Mai" userId="222f1c7e07c9bd7a" providerId="LiveId" clId="{711C5B07-6DF1-4618-9315-BD79570C6FA1}" dt="2023-07-09T07:12:58.228" v="1870" actId="1035"/>
          <ac:grpSpMkLst>
            <pc:docMk/>
            <pc:sldMk cId="2041536977" sldId="5221"/>
            <ac:grpSpMk id="4" creationId="{54433ACB-2A97-3B6C-6C73-4AE9154B2118}"/>
          </ac:grpSpMkLst>
        </pc:grpChg>
        <pc:grpChg chg="add del mod">
          <ac:chgData name="Thúy Mai" userId="222f1c7e07c9bd7a" providerId="LiveId" clId="{711C5B07-6DF1-4618-9315-BD79570C6FA1}" dt="2023-07-09T07:10:12.796" v="1793" actId="478"/>
          <ac:grpSpMkLst>
            <pc:docMk/>
            <pc:sldMk cId="2041536977" sldId="5221"/>
            <ac:grpSpMk id="7" creationId="{90703D04-3851-0DCA-BEC4-FDE7BA18DDEF}"/>
          </ac:grpSpMkLst>
        </pc:grpChg>
        <pc:grpChg chg="mod">
          <ac:chgData name="Thúy Mai" userId="222f1c7e07c9bd7a" providerId="LiveId" clId="{711C5B07-6DF1-4618-9315-BD79570C6FA1}" dt="2023-07-09T07:12:58.228" v="1870" actId="1035"/>
          <ac:grpSpMkLst>
            <pc:docMk/>
            <pc:sldMk cId="2041536977" sldId="5221"/>
            <ac:grpSpMk id="14" creationId="{00000000-0000-0000-0000-000000000000}"/>
          </ac:grpSpMkLst>
        </pc:grpChg>
        <pc:grpChg chg="add mod">
          <ac:chgData name="Thúy Mai" userId="222f1c7e07c9bd7a" providerId="LiveId" clId="{711C5B07-6DF1-4618-9315-BD79570C6FA1}" dt="2023-07-09T07:12:58.228" v="1870" actId="1035"/>
          <ac:grpSpMkLst>
            <pc:docMk/>
            <pc:sldMk cId="2041536977" sldId="5221"/>
            <ac:grpSpMk id="21" creationId="{E7F016BE-CA0F-95B9-0669-32F9163A6E97}"/>
          </ac:grpSpMkLst>
        </pc:grpChg>
        <pc:grpChg chg="add mod">
          <ac:chgData name="Thúy Mai" userId="222f1c7e07c9bd7a" providerId="LiveId" clId="{711C5B07-6DF1-4618-9315-BD79570C6FA1}" dt="2023-07-09T07:13:29.135" v="1875" actId="1076"/>
          <ac:grpSpMkLst>
            <pc:docMk/>
            <pc:sldMk cId="2041536977" sldId="5221"/>
            <ac:grpSpMk id="25" creationId="{8D312878-E04D-517E-4FD6-788F6F4DBDA9}"/>
          </ac:grpSpMkLst>
        </pc:grpChg>
        <pc:graphicFrameChg chg="add del mod">
          <ac:chgData name="Thúy Mai" userId="222f1c7e07c9bd7a" providerId="LiveId" clId="{711C5B07-6DF1-4618-9315-BD79570C6FA1}" dt="2023-07-09T07:11:37.199" v="1828"/>
          <ac:graphicFrameMkLst>
            <pc:docMk/>
            <pc:sldMk cId="2041536977" sldId="5221"/>
            <ac:graphicFrameMk id="11" creationId="{990EA483-21B0-026B-836B-384E8172DF6C}"/>
          </ac:graphicFrameMkLst>
        </pc:graphicFrameChg>
      </pc:sldChg>
      <pc:sldChg chg="delSp modSp add mod modAnim">
        <pc:chgData name="Thúy Mai" userId="222f1c7e07c9bd7a" providerId="LiveId" clId="{711C5B07-6DF1-4618-9315-BD79570C6FA1}" dt="2023-07-09T07:10:53.797" v="1809" actId="478"/>
        <pc:sldMkLst>
          <pc:docMk/>
          <pc:sldMk cId="3140310910" sldId="5222"/>
        </pc:sldMkLst>
        <pc:spChg chg="del mod">
          <ac:chgData name="Thúy Mai" userId="222f1c7e07c9bd7a" providerId="LiveId" clId="{711C5B07-6DF1-4618-9315-BD79570C6FA1}" dt="2023-07-09T07:10:53.797" v="1809" actId="478"/>
          <ac:spMkLst>
            <pc:docMk/>
            <pc:sldMk cId="3140310910" sldId="5222"/>
            <ac:spMk id="2" creationId="{05AC8D76-49E9-9537-BE39-0B9EF2AC7C5B}"/>
          </ac:spMkLst>
        </pc:spChg>
        <pc:spChg chg="mod">
          <ac:chgData name="Thúy Mai" userId="222f1c7e07c9bd7a" providerId="LiveId" clId="{711C5B07-6DF1-4618-9315-BD79570C6FA1}" dt="2023-07-09T07:10:50.419" v="1808" actId="20577"/>
          <ac:spMkLst>
            <pc:docMk/>
            <pc:sldMk cId="3140310910" sldId="5222"/>
            <ac:spMk id="5" creationId="{B686AE6A-6A39-8CE5-7D4F-FC5B23986BAE}"/>
          </ac:spMkLst>
        </pc:spChg>
        <pc:spChg chg="mod">
          <ac:chgData name="Thúy Mai" userId="222f1c7e07c9bd7a" providerId="LiveId" clId="{711C5B07-6DF1-4618-9315-BD79570C6FA1}" dt="2023-07-09T07:10:43.778" v="1804"/>
          <ac:spMkLst>
            <pc:docMk/>
            <pc:sldMk cId="3140310910" sldId="5222"/>
            <ac:spMk id="6" creationId="{6797BB7E-8553-62E4-20B0-6970725ABBC5}"/>
          </ac:spMkLst>
        </pc:spChg>
        <pc:spChg chg="mod">
          <ac:chgData name="Thúy Mai" userId="222f1c7e07c9bd7a" providerId="LiveId" clId="{711C5B07-6DF1-4618-9315-BD79570C6FA1}" dt="2023-07-09T07:10:47.514" v="1806" actId="20577"/>
          <ac:spMkLst>
            <pc:docMk/>
            <pc:sldMk cId="3140310910" sldId="5222"/>
            <ac:spMk id="12" creationId="{00000000-0000-0000-0000-000000000000}"/>
          </ac:spMkLst>
        </pc:spChg>
        <pc:spChg chg="mod">
          <ac:chgData name="Thúy Mai" userId="222f1c7e07c9bd7a" providerId="LiveId" clId="{711C5B07-6DF1-4618-9315-BD79570C6FA1}" dt="2023-07-09T07:10:39.018" v="1801"/>
          <ac:spMkLst>
            <pc:docMk/>
            <pc:sldMk cId="3140310910" sldId="5222"/>
            <ac:spMk id="44" creationId="{00000000-0000-0000-0000-000000000000}"/>
          </ac:spMkLst>
        </pc:spChg>
      </pc:sldChg>
      <pc:sldChg chg="add">
        <pc:chgData name="Thúy Mai" userId="222f1c7e07c9bd7a" providerId="LiveId" clId="{711C5B07-6DF1-4618-9315-BD79570C6FA1}" dt="2023-07-09T07:10:58.301" v="1810" actId="2890"/>
        <pc:sldMkLst>
          <pc:docMk/>
          <pc:sldMk cId="1325969764" sldId="5223"/>
        </pc:sldMkLst>
      </pc:sldChg>
      <pc:sldChg chg="addSp delSp modSp new mod ord">
        <pc:chgData name="Thúy Mai" userId="222f1c7e07c9bd7a" providerId="LiveId" clId="{711C5B07-6DF1-4618-9315-BD79570C6FA1}" dt="2023-07-09T07:17:20.369" v="1999"/>
        <pc:sldMkLst>
          <pc:docMk/>
          <pc:sldMk cId="770154051" sldId="5224"/>
        </pc:sldMkLst>
        <pc:spChg chg="add mod">
          <ac:chgData name="Thúy Mai" userId="222f1c7e07c9bd7a" providerId="LiveId" clId="{711C5B07-6DF1-4618-9315-BD79570C6FA1}" dt="2023-07-09T07:16:55.325" v="1983" actId="1035"/>
          <ac:spMkLst>
            <pc:docMk/>
            <pc:sldMk cId="770154051" sldId="5224"/>
            <ac:spMk id="4" creationId="{B4D89B44-275B-3F33-CCF5-6FAAD0E49B13}"/>
          </ac:spMkLst>
        </pc:spChg>
        <pc:graphicFrameChg chg="add del mod">
          <ac:chgData name="Thúy Mai" userId="222f1c7e07c9bd7a" providerId="LiveId" clId="{711C5B07-6DF1-4618-9315-BD79570C6FA1}" dt="2023-07-09T07:13:42.659" v="1880"/>
          <ac:graphicFrameMkLst>
            <pc:docMk/>
            <pc:sldMk cId="770154051" sldId="5224"/>
            <ac:graphicFrameMk id="2" creationId="{EADBBCC5-7A6C-053E-F603-B4FAECDD6313}"/>
          </ac:graphicFrameMkLst>
        </pc:graphicFrameChg>
        <pc:graphicFrameChg chg="add mod modGraphic">
          <ac:chgData name="Thúy Mai" userId="222f1c7e07c9bd7a" providerId="LiveId" clId="{711C5B07-6DF1-4618-9315-BD79570C6FA1}" dt="2023-07-09T07:17:01.046" v="1997" actId="1037"/>
          <ac:graphicFrameMkLst>
            <pc:docMk/>
            <pc:sldMk cId="770154051" sldId="5224"/>
            <ac:graphicFrameMk id="5" creationId="{E8EC5830-8962-C2FD-8E2F-6ED2E37C2512}"/>
          </ac:graphicFrameMkLst>
        </pc:graphicFrameChg>
      </pc:sldChg>
      <pc:sldChg chg="addSp delSp modSp add mod">
        <pc:chgData name="Thúy Mai" userId="222f1c7e07c9bd7a" providerId="LiveId" clId="{711C5B07-6DF1-4618-9315-BD79570C6FA1}" dt="2023-07-09T07:15:47.704" v="1945" actId="1076"/>
        <pc:sldMkLst>
          <pc:docMk/>
          <pc:sldMk cId="4074179267" sldId="5225"/>
        </pc:sldMkLst>
        <pc:spChg chg="mod">
          <ac:chgData name="Thúy Mai" userId="222f1c7e07c9bd7a" providerId="LiveId" clId="{711C5B07-6DF1-4618-9315-BD79570C6FA1}" dt="2023-07-09T07:15:47.704" v="1945" actId="1076"/>
          <ac:spMkLst>
            <pc:docMk/>
            <pc:sldMk cId="4074179267" sldId="5225"/>
            <ac:spMk id="4" creationId="{B4D89B44-275B-3F33-CCF5-6FAAD0E49B13}"/>
          </ac:spMkLst>
        </pc:spChg>
        <pc:graphicFrameChg chg="add del mod">
          <ac:chgData name="Thúy Mai" userId="222f1c7e07c9bd7a" providerId="LiveId" clId="{711C5B07-6DF1-4618-9315-BD79570C6FA1}" dt="2023-07-09T07:14:20.625" v="1907"/>
          <ac:graphicFrameMkLst>
            <pc:docMk/>
            <pc:sldMk cId="4074179267" sldId="5225"/>
            <ac:graphicFrameMk id="2" creationId="{C8FD24B0-B5AB-F393-23BD-BDDAAC3403B0}"/>
          </ac:graphicFrameMkLst>
        </pc:graphicFrameChg>
        <pc:graphicFrameChg chg="add del mod">
          <ac:chgData name="Thúy Mai" userId="222f1c7e07c9bd7a" providerId="LiveId" clId="{711C5B07-6DF1-4618-9315-BD79570C6FA1}" dt="2023-07-09T07:14:27.070" v="1910" actId="478"/>
          <ac:graphicFrameMkLst>
            <pc:docMk/>
            <pc:sldMk cId="4074179267" sldId="5225"/>
            <ac:graphicFrameMk id="3" creationId="{FB46A5C9-A8B5-2770-A0AD-0CEA3F3E84B9}"/>
          </ac:graphicFrameMkLst>
        </pc:graphicFrameChg>
        <pc:graphicFrameChg chg="add del mod">
          <ac:chgData name="Thúy Mai" userId="222f1c7e07c9bd7a" providerId="LiveId" clId="{711C5B07-6DF1-4618-9315-BD79570C6FA1}" dt="2023-07-09T07:14:35.056" v="1913"/>
          <ac:graphicFrameMkLst>
            <pc:docMk/>
            <pc:sldMk cId="4074179267" sldId="5225"/>
            <ac:graphicFrameMk id="5" creationId="{7794C076-0190-FFC9-2AF5-69F2CCA40435}"/>
          </ac:graphicFrameMkLst>
        </pc:graphicFrameChg>
        <pc:graphicFrameChg chg="add mod modGraphic">
          <ac:chgData name="Thúy Mai" userId="222f1c7e07c9bd7a" providerId="LiveId" clId="{711C5B07-6DF1-4618-9315-BD79570C6FA1}" dt="2023-07-09T07:15:46.019" v="1944" actId="1076"/>
          <ac:graphicFrameMkLst>
            <pc:docMk/>
            <pc:sldMk cId="4074179267" sldId="5225"/>
            <ac:graphicFrameMk id="6" creationId="{73809087-9ADF-0F63-435D-16A9417EB1F3}"/>
          </ac:graphicFrameMkLst>
        </pc:graphicFrameChg>
      </pc:sldChg>
      <pc:sldChg chg="add del">
        <pc:chgData name="Thúy Mai" userId="222f1c7e07c9bd7a" providerId="LiveId" clId="{711C5B07-6DF1-4618-9315-BD79570C6FA1}" dt="2023-07-09T07:19:54.974" v="2050" actId="47"/>
        <pc:sldMkLst>
          <pc:docMk/>
          <pc:sldMk cId="2675399826" sldId="5226"/>
        </pc:sldMkLst>
      </pc:sldChg>
      <pc:sldChg chg="delSp modSp add mod">
        <pc:chgData name="Thúy Mai" userId="222f1c7e07c9bd7a" providerId="LiveId" clId="{711C5B07-6DF1-4618-9315-BD79570C6FA1}" dt="2023-07-09T07:21:23.031" v="2076" actId="20577"/>
        <pc:sldMkLst>
          <pc:docMk/>
          <pc:sldMk cId="2057347266" sldId="5227"/>
        </pc:sldMkLst>
        <pc:spChg chg="del">
          <ac:chgData name="Thúy Mai" userId="222f1c7e07c9bd7a" providerId="LiveId" clId="{711C5B07-6DF1-4618-9315-BD79570C6FA1}" dt="2023-07-09T07:20:00.768" v="2052" actId="478"/>
          <ac:spMkLst>
            <pc:docMk/>
            <pc:sldMk cId="2057347266" sldId="5227"/>
            <ac:spMk id="6" creationId="{9558227E-CDE7-2415-678B-0ACDABD83DDF}"/>
          </ac:spMkLst>
        </pc:spChg>
        <pc:spChg chg="mod">
          <ac:chgData name="Thúy Mai" userId="222f1c7e07c9bd7a" providerId="LiveId" clId="{711C5B07-6DF1-4618-9315-BD79570C6FA1}" dt="2023-07-09T07:21:23.031" v="2076" actId="20577"/>
          <ac:spMkLst>
            <pc:docMk/>
            <pc:sldMk cId="2057347266" sldId="5227"/>
            <ac:spMk id="10" creationId="{C593B430-602B-3D4D-CE8A-CF434BB43E14}"/>
          </ac:spMkLst>
        </pc:spChg>
        <pc:picChg chg="mod">
          <ac:chgData name="Thúy Mai" userId="222f1c7e07c9bd7a" providerId="LiveId" clId="{711C5B07-6DF1-4618-9315-BD79570C6FA1}" dt="2023-07-09T07:20:57.685" v="2061" actId="1076"/>
          <ac:picMkLst>
            <pc:docMk/>
            <pc:sldMk cId="2057347266" sldId="5227"/>
            <ac:picMk id="7" creationId="{CF15E8FC-CCE5-62AF-E1D3-C95792A902A7}"/>
          </ac:picMkLst>
        </pc:picChg>
      </pc:sldChg>
      <pc:sldChg chg="delSp modSp add mod">
        <pc:chgData name="Thúy Mai" userId="222f1c7e07c9bd7a" providerId="LiveId" clId="{711C5B07-6DF1-4618-9315-BD79570C6FA1}" dt="2023-07-09T11:40:45.114" v="3826" actId="20577"/>
        <pc:sldMkLst>
          <pc:docMk/>
          <pc:sldMk cId="2154110679" sldId="5228"/>
        </pc:sldMkLst>
        <pc:spChg chg="del">
          <ac:chgData name="Thúy Mai" userId="222f1c7e07c9bd7a" providerId="LiveId" clId="{711C5B07-6DF1-4618-9315-BD79570C6FA1}" dt="2023-07-09T07:23:16.589" v="2139" actId="478"/>
          <ac:spMkLst>
            <pc:docMk/>
            <pc:sldMk cId="2154110679" sldId="5228"/>
            <ac:spMk id="6" creationId="{9558227E-CDE7-2415-678B-0ACDABD83DDF}"/>
          </ac:spMkLst>
        </pc:spChg>
        <pc:spChg chg="mod">
          <ac:chgData name="Thúy Mai" userId="222f1c7e07c9bd7a" providerId="LiveId" clId="{711C5B07-6DF1-4618-9315-BD79570C6FA1}" dt="2023-07-09T11:40:45.114" v="3826" actId="20577"/>
          <ac:spMkLst>
            <pc:docMk/>
            <pc:sldMk cId="2154110679" sldId="5228"/>
            <ac:spMk id="10" creationId="{C593B430-602B-3D4D-CE8A-CF434BB43E14}"/>
          </ac:spMkLst>
        </pc:spChg>
        <pc:picChg chg="mod">
          <ac:chgData name="Thúy Mai" userId="222f1c7e07c9bd7a" providerId="LiveId" clId="{711C5B07-6DF1-4618-9315-BD79570C6FA1}" dt="2023-07-09T07:23:14.235" v="2138" actId="1076"/>
          <ac:picMkLst>
            <pc:docMk/>
            <pc:sldMk cId="2154110679" sldId="5228"/>
            <ac:picMk id="7" creationId="{CF15E8FC-CCE5-62AF-E1D3-C95792A902A7}"/>
          </ac:picMkLst>
        </pc:picChg>
      </pc:sldChg>
      <pc:sldChg chg="delSp modSp add mod ord">
        <pc:chgData name="Thúy Mai" userId="222f1c7e07c9bd7a" providerId="LiveId" clId="{711C5B07-6DF1-4618-9315-BD79570C6FA1}" dt="2023-07-09T07:22:27.224" v="2118" actId="14100"/>
        <pc:sldMkLst>
          <pc:docMk/>
          <pc:sldMk cId="2926474343" sldId="5229"/>
        </pc:sldMkLst>
        <pc:spChg chg="del">
          <ac:chgData name="Thúy Mai" userId="222f1c7e07c9bd7a" providerId="LiveId" clId="{711C5B07-6DF1-4618-9315-BD79570C6FA1}" dt="2023-07-09T07:21:40.568" v="2079" actId="478"/>
          <ac:spMkLst>
            <pc:docMk/>
            <pc:sldMk cId="2926474343" sldId="5229"/>
            <ac:spMk id="6" creationId="{9558227E-CDE7-2415-678B-0ACDABD83DDF}"/>
          </ac:spMkLst>
        </pc:spChg>
        <pc:spChg chg="mod">
          <ac:chgData name="Thúy Mai" userId="222f1c7e07c9bd7a" providerId="LiveId" clId="{711C5B07-6DF1-4618-9315-BD79570C6FA1}" dt="2023-07-09T07:22:20.455" v="2116" actId="1035"/>
          <ac:spMkLst>
            <pc:docMk/>
            <pc:sldMk cId="2926474343" sldId="5229"/>
            <ac:spMk id="10" creationId="{C593B430-602B-3D4D-CE8A-CF434BB43E14}"/>
          </ac:spMkLst>
        </pc:spChg>
        <pc:picChg chg="mod">
          <ac:chgData name="Thúy Mai" userId="222f1c7e07c9bd7a" providerId="LiveId" clId="{711C5B07-6DF1-4618-9315-BD79570C6FA1}" dt="2023-07-09T07:22:27.224" v="2118" actId="14100"/>
          <ac:picMkLst>
            <pc:docMk/>
            <pc:sldMk cId="2926474343" sldId="5229"/>
            <ac:picMk id="7" creationId="{CF15E8FC-CCE5-62AF-E1D3-C95792A902A7}"/>
          </ac:picMkLst>
        </pc:picChg>
      </pc:sldChg>
      <pc:sldChg chg="modSp add mod">
        <pc:chgData name="Thúy Mai" userId="222f1c7e07c9bd7a" providerId="LiveId" clId="{711C5B07-6DF1-4618-9315-BD79570C6FA1}" dt="2023-07-09T07:23:39.625" v="2150" actId="1076"/>
        <pc:sldMkLst>
          <pc:docMk/>
          <pc:sldMk cId="2029817129" sldId="5230"/>
        </pc:sldMkLst>
        <pc:spChg chg="mod">
          <ac:chgData name="Thúy Mai" userId="222f1c7e07c9bd7a" providerId="LiveId" clId="{711C5B07-6DF1-4618-9315-BD79570C6FA1}" dt="2023-07-09T07:23:39.625" v="2150" actId="1076"/>
          <ac:spMkLst>
            <pc:docMk/>
            <pc:sldMk cId="2029817129" sldId="5230"/>
            <ac:spMk id="10" creationId="{C593B430-602B-3D4D-CE8A-CF434BB43E14}"/>
          </ac:spMkLst>
        </pc:spChg>
      </pc:sldChg>
      <pc:sldChg chg="add del">
        <pc:chgData name="Thúy Mai" userId="222f1c7e07c9bd7a" providerId="LiveId" clId="{711C5B07-6DF1-4618-9315-BD79570C6FA1}" dt="2023-07-09T07:23:53.595" v="2153" actId="47"/>
        <pc:sldMkLst>
          <pc:docMk/>
          <pc:sldMk cId="293529243" sldId="5231"/>
        </pc:sldMkLst>
      </pc:sldChg>
      <pc:sldChg chg="modSp add mod ord">
        <pc:chgData name="Thúy Mai" userId="222f1c7e07c9bd7a" providerId="LiveId" clId="{711C5B07-6DF1-4618-9315-BD79570C6FA1}" dt="2023-07-09T07:26:54.377" v="2221" actId="1076"/>
        <pc:sldMkLst>
          <pc:docMk/>
          <pc:sldMk cId="1949773428" sldId="5232"/>
        </pc:sldMkLst>
        <pc:spChg chg="mod">
          <ac:chgData name="Thúy Mai" userId="222f1c7e07c9bd7a" providerId="LiveId" clId="{711C5B07-6DF1-4618-9315-BD79570C6FA1}" dt="2023-07-09T07:26:54.377" v="2221" actId="1076"/>
          <ac:spMkLst>
            <pc:docMk/>
            <pc:sldMk cId="1949773428" sldId="5232"/>
            <ac:spMk id="10" creationId="{C593B430-602B-3D4D-CE8A-CF434BB43E14}"/>
          </ac:spMkLst>
        </pc:spChg>
      </pc:sldChg>
      <pc:sldChg chg="modSp add mod ord">
        <pc:chgData name="Thúy Mai" userId="222f1c7e07c9bd7a" providerId="LiveId" clId="{711C5B07-6DF1-4618-9315-BD79570C6FA1}" dt="2023-07-09T11:40:00.712" v="3824" actId="20577"/>
        <pc:sldMkLst>
          <pc:docMk/>
          <pc:sldMk cId="4222391953" sldId="5233"/>
        </pc:sldMkLst>
        <pc:spChg chg="mod">
          <ac:chgData name="Thúy Mai" userId="222f1c7e07c9bd7a" providerId="LiveId" clId="{711C5B07-6DF1-4618-9315-BD79570C6FA1}" dt="2023-07-09T07:24:10.925" v="2166" actId="1076"/>
          <ac:spMkLst>
            <pc:docMk/>
            <pc:sldMk cId="4222391953" sldId="5233"/>
            <ac:spMk id="6" creationId="{9558227E-CDE7-2415-678B-0ACDABD83DDF}"/>
          </ac:spMkLst>
        </pc:spChg>
        <pc:spChg chg="mod">
          <ac:chgData name="Thúy Mai" userId="222f1c7e07c9bd7a" providerId="LiveId" clId="{711C5B07-6DF1-4618-9315-BD79570C6FA1}" dt="2023-07-09T11:40:00.712" v="3824" actId="20577"/>
          <ac:spMkLst>
            <pc:docMk/>
            <pc:sldMk cId="4222391953" sldId="5233"/>
            <ac:spMk id="10" creationId="{C593B430-602B-3D4D-CE8A-CF434BB43E14}"/>
          </ac:spMkLst>
        </pc:spChg>
        <pc:picChg chg="mod">
          <ac:chgData name="Thúy Mai" userId="222f1c7e07c9bd7a" providerId="LiveId" clId="{711C5B07-6DF1-4618-9315-BD79570C6FA1}" dt="2023-07-09T07:24:17.300" v="2168" actId="1076"/>
          <ac:picMkLst>
            <pc:docMk/>
            <pc:sldMk cId="4222391953" sldId="5233"/>
            <ac:picMk id="7" creationId="{CF15E8FC-CCE5-62AF-E1D3-C95792A902A7}"/>
          </ac:picMkLst>
        </pc:picChg>
      </pc:sldChg>
      <pc:sldChg chg="modSp add mod">
        <pc:chgData name="Thúy Mai" userId="222f1c7e07c9bd7a" providerId="LiveId" clId="{711C5B07-6DF1-4618-9315-BD79570C6FA1}" dt="2023-07-09T07:24:50.976" v="2176" actId="1076"/>
        <pc:sldMkLst>
          <pc:docMk/>
          <pc:sldMk cId="2701458775" sldId="5234"/>
        </pc:sldMkLst>
        <pc:spChg chg="mod">
          <ac:chgData name="Thúy Mai" userId="222f1c7e07c9bd7a" providerId="LiveId" clId="{711C5B07-6DF1-4618-9315-BD79570C6FA1}" dt="2023-07-09T07:24:50.976" v="2176" actId="1076"/>
          <ac:spMkLst>
            <pc:docMk/>
            <pc:sldMk cId="2701458775" sldId="5234"/>
            <ac:spMk id="10" creationId="{C593B430-602B-3D4D-CE8A-CF434BB43E14}"/>
          </ac:spMkLst>
        </pc:spChg>
      </pc:sldChg>
      <pc:sldChg chg="addSp delSp modSp add mod ord">
        <pc:chgData name="Thúy Mai" userId="222f1c7e07c9bd7a" providerId="LiveId" clId="{711C5B07-6DF1-4618-9315-BD79570C6FA1}" dt="2023-07-09T07:26:36.087" v="2217" actId="1036"/>
        <pc:sldMkLst>
          <pc:docMk/>
          <pc:sldMk cId="3361169733" sldId="5235"/>
        </pc:sldMkLst>
        <pc:spChg chg="add mod ord">
          <ac:chgData name="Thúy Mai" userId="222f1c7e07c9bd7a" providerId="LiveId" clId="{711C5B07-6DF1-4618-9315-BD79570C6FA1}" dt="2023-07-09T07:26:19.078" v="2210" actId="171"/>
          <ac:spMkLst>
            <pc:docMk/>
            <pc:sldMk cId="3361169733" sldId="5235"/>
            <ac:spMk id="2" creationId="{FF091E92-9AAB-8A56-942C-4E031FB15776}"/>
          </ac:spMkLst>
        </pc:spChg>
        <pc:spChg chg="del">
          <ac:chgData name="Thúy Mai" userId="222f1c7e07c9bd7a" providerId="LiveId" clId="{711C5B07-6DF1-4618-9315-BD79570C6FA1}" dt="2023-07-09T07:25:22.881" v="2187" actId="478"/>
          <ac:spMkLst>
            <pc:docMk/>
            <pc:sldMk cId="3361169733" sldId="5235"/>
            <ac:spMk id="6" creationId="{9558227E-CDE7-2415-678B-0ACDABD83DDF}"/>
          </ac:spMkLst>
        </pc:spChg>
        <pc:spChg chg="mod">
          <ac:chgData name="Thúy Mai" userId="222f1c7e07c9bd7a" providerId="LiveId" clId="{711C5B07-6DF1-4618-9315-BD79570C6FA1}" dt="2023-07-09T07:26:36.087" v="2217" actId="1036"/>
          <ac:spMkLst>
            <pc:docMk/>
            <pc:sldMk cId="3361169733" sldId="5235"/>
            <ac:spMk id="10" creationId="{C593B430-602B-3D4D-CE8A-CF434BB43E14}"/>
          </ac:spMkLst>
        </pc:spChg>
        <pc:picChg chg="del">
          <ac:chgData name="Thúy Mai" userId="222f1c7e07c9bd7a" providerId="LiveId" clId="{711C5B07-6DF1-4618-9315-BD79570C6FA1}" dt="2023-07-09T07:25:19.290" v="2186" actId="478"/>
          <ac:picMkLst>
            <pc:docMk/>
            <pc:sldMk cId="3361169733" sldId="5235"/>
            <ac:picMk id="7" creationId="{CF15E8FC-CCE5-62AF-E1D3-C95792A902A7}"/>
          </ac:picMkLst>
        </pc:picChg>
      </pc:sldChg>
      <pc:sldChg chg="add del">
        <pc:chgData name="Thúy Mai" userId="222f1c7e07c9bd7a" providerId="LiveId" clId="{711C5B07-6DF1-4618-9315-BD79570C6FA1}" dt="2023-07-09T07:24:55.197" v="2178" actId="47"/>
        <pc:sldMkLst>
          <pc:docMk/>
          <pc:sldMk cId="3916988969" sldId="5235"/>
        </pc:sldMkLst>
      </pc:sldChg>
      <pc:sldChg chg="modSp add mod">
        <pc:chgData name="Thúy Mai" userId="222f1c7e07c9bd7a" providerId="LiveId" clId="{711C5B07-6DF1-4618-9315-BD79570C6FA1}" dt="2023-07-09T07:27:05.781" v="2225" actId="1076"/>
        <pc:sldMkLst>
          <pc:docMk/>
          <pc:sldMk cId="973902845" sldId="5236"/>
        </pc:sldMkLst>
        <pc:spChg chg="mod">
          <ac:chgData name="Thúy Mai" userId="222f1c7e07c9bd7a" providerId="LiveId" clId="{711C5B07-6DF1-4618-9315-BD79570C6FA1}" dt="2023-07-09T07:27:03.555" v="2224" actId="14100"/>
          <ac:spMkLst>
            <pc:docMk/>
            <pc:sldMk cId="973902845" sldId="5236"/>
            <ac:spMk id="10" creationId="{C593B430-602B-3D4D-CE8A-CF434BB43E14}"/>
          </ac:spMkLst>
        </pc:spChg>
        <pc:picChg chg="mod">
          <ac:chgData name="Thúy Mai" userId="222f1c7e07c9bd7a" providerId="LiveId" clId="{711C5B07-6DF1-4618-9315-BD79570C6FA1}" dt="2023-07-09T07:27:05.781" v="2225" actId="1076"/>
          <ac:picMkLst>
            <pc:docMk/>
            <pc:sldMk cId="973902845" sldId="5236"/>
            <ac:picMk id="7" creationId="{CF15E8FC-CCE5-62AF-E1D3-C95792A902A7}"/>
          </ac:picMkLst>
        </pc:picChg>
      </pc:sldChg>
      <pc:sldChg chg="modSp add ord">
        <pc:chgData name="Thúy Mai" userId="222f1c7e07c9bd7a" providerId="LiveId" clId="{711C5B07-6DF1-4618-9315-BD79570C6FA1}" dt="2023-07-09T07:27:37.932" v="2252" actId="20577"/>
        <pc:sldMkLst>
          <pc:docMk/>
          <pc:sldMk cId="1493357356" sldId="5237"/>
        </pc:sldMkLst>
        <pc:spChg chg="mod">
          <ac:chgData name="Thúy Mai" userId="222f1c7e07c9bd7a" providerId="LiveId" clId="{711C5B07-6DF1-4618-9315-BD79570C6FA1}" dt="2023-07-09T07:27:37.932" v="2252" actId="20577"/>
          <ac:spMkLst>
            <pc:docMk/>
            <pc:sldMk cId="1493357356" sldId="5237"/>
            <ac:spMk id="27" creationId="{00000000-0000-0000-0000-000000000000}"/>
          </ac:spMkLst>
        </pc:spChg>
        <pc:spChg chg="mod">
          <ac:chgData name="Thúy Mai" userId="222f1c7e07c9bd7a" providerId="LiveId" clId="{711C5B07-6DF1-4618-9315-BD79570C6FA1}" dt="2023-07-09T07:27:33.235" v="2232" actId="20577"/>
          <ac:spMkLst>
            <pc:docMk/>
            <pc:sldMk cId="1493357356" sldId="5237"/>
            <ac:spMk id="31" creationId="{00000000-0000-0000-0000-000000000000}"/>
          </ac:spMkLst>
        </pc:spChg>
      </pc:sldChg>
      <pc:sldChg chg="delSp modSp add del mod ord delAnim">
        <pc:chgData name="Thúy Mai" userId="222f1c7e07c9bd7a" providerId="LiveId" clId="{711C5B07-6DF1-4618-9315-BD79570C6FA1}" dt="2023-07-09T07:31:52.720" v="2431" actId="47"/>
        <pc:sldMkLst>
          <pc:docMk/>
          <pc:sldMk cId="1673204175" sldId="5238"/>
        </pc:sldMkLst>
        <pc:spChg chg="mod">
          <ac:chgData name="Thúy Mai" userId="222f1c7e07c9bd7a" providerId="LiveId" clId="{711C5B07-6DF1-4618-9315-BD79570C6FA1}" dt="2023-07-09T07:30:43.836" v="2364" actId="1076"/>
          <ac:spMkLst>
            <pc:docMk/>
            <pc:sldMk cId="1673204175" sldId="5238"/>
            <ac:spMk id="27" creationId="{00000000-0000-0000-0000-000000000000}"/>
          </ac:spMkLst>
        </pc:spChg>
        <pc:spChg chg="del">
          <ac:chgData name="Thúy Mai" userId="222f1c7e07c9bd7a" providerId="LiveId" clId="{711C5B07-6DF1-4618-9315-BD79570C6FA1}" dt="2023-07-09T07:30:28.967" v="2310" actId="478"/>
          <ac:spMkLst>
            <pc:docMk/>
            <pc:sldMk cId="1673204175" sldId="5238"/>
            <ac:spMk id="31" creationId="{00000000-0000-0000-0000-000000000000}"/>
          </ac:spMkLst>
        </pc:spChg>
      </pc:sldChg>
      <pc:sldChg chg="addSp modSp new ord modAnim">
        <pc:chgData name="Thúy Mai" userId="222f1c7e07c9bd7a" providerId="LiveId" clId="{711C5B07-6DF1-4618-9315-BD79570C6FA1}" dt="2023-07-09T07:31:51.601" v="2430"/>
        <pc:sldMkLst>
          <pc:docMk/>
          <pc:sldMk cId="1400865630" sldId="5239"/>
        </pc:sldMkLst>
        <pc:spChg chg="add mod">
          <ac:chgData name="Thúy Mai" userId="222f1c7e07c9bd7a" providerId="LiveId" clId="{711C5B07-6DF1-4618-9315-BD79570C6FA1}" dt="2023-07-09T07:31:50.038" v="2428"/>
          <ac:spMkLst>
            <pc:docMk/>
            <pc:sldMk cId="1400865630" sldId="5239"/>
            <ac:spMk id="2" creationId="{F30D174A-224F-E6DF-A55D-7FCD4F899258}"/>
          </ac:spMkLst>
        </pc:spChg>
      </pc:sldChg>
      <pc:sldChg chg="modSp add mod ord">
        <pc:chgData name="Thúy Mai" userId="222f1c7e07c9bd7a" providerId="LiveId" clId="{711C5B07-6DF1-4618-9315-BD79570C6FA1}" dt="2023-07-09T07:32:43.516" v="2459" actId="1076"/>
        <pc:sldMkLst>
          <pc:docMk/>
          <pc:sldMk cId="4293865104" sldId="5240"/>
        </pc:sldMkLst>
        <pc:spChg chg="mod">
          <ac:chgData name="Thúy Mai" userId="222f1c7e07c9bd7a" providerId="LiveId" clId="{711C5B07-6DF1-4618-9315-BD79570C6FA1}" dt="2023-07-09T07:32:43.516" v="2459" actId="1076"/>
          <ac:spMkLst>
            <pc:docMk/>
            <pc:sldMk cId="4293865104" sldId="5240"/>
            <ac:spMk id="27" creationId="{00000000-0000-0000-0000-000000000000}"/>
          </ac:spMkLst>
        </pc:spChg>
        <pc:spChg chg="mod">
          <ac:chgData name="Thúy Mai" userId="222f1c7e07c9bd7a" providerId="LiveId" clId="{711C5B07-6DF1-4618-9315-BD79570C6FA1}" dt="2023-07-09T07:32:14.906" v="2450" actId="403"/>
          <ac:spMkLst>
            <pc:docMk/>
            <pc:sldMk cId="4293865104" sldId="5240"/>
            <ac:spMk id="31" creationId="{00000000-0000-0000-0000-000000000000}"/>
          </ac:spMkLst>
        </pc:spChg>
      </pc:sldChg>
      <pc:sldChg chg="addSp delSp modSp new mod">
        <pc:chgData name="Thúy Mai" userId="222f1c7e07c9bd7a" providerId="LiveId" clId="{711C5B07-6DF1-4618-9315-BD79570C6FA1}" dt="2023-07-09T07:37:22.204" v="2554" actId="113"/>
        <pc:sldMkLst>
          <pc:docMk/>
          <pc:sldMk cId="277898753" sldId="5241"/>
        </pc:sldMkLst>
        <pc:spChg chg="add mod">
          <ac:chgData name="Thúy Mai" userId="222f1c7e07c9bd7a" providerId="LiveId" clId="{711C5B07-6DF1-4618-9315-BD79570C6FA1}" dt="2023-07-09T07:36:36.221" v="2538" actId="207"/>
          <ac:spMkLst>
            <pc:docMk/>
            <pc:sldMk cId="277898753" sldId="5241"/>
            <ac:spMk id="3" creationId="{274A5723-FBEF-0B92-4677-34114752EC75}"/>
          </ac:spMkLst>
        </pc:spChg>
        <pc:graphicFrameChg chg="add del mod">
          <ac:chgData name="Thúy Mai" userId="222f1c7e07c9bd7a" providerId="LiveId" clId="{711C5B07-6DF1-4618-9315-BD79570C6FA1}" dt="2023-07-09T07:34:05.903" v="2483"/>
          <ac:graphicFrameMkLst>
            <pc:docMk/>
            <pc:sldMk cId="277898753" sldId="5241"/>
            <ac:graphicFrameMk id="4" creationId="{06B0644C-C947-F4FA-C4EF-3186370D1263}"/>
          </ac:graphicFrameMkLst>
        </pc:graphicFrameChg>
        <pc:graphicFrameChg chg="add mod modGraphic">
          <ac:chgData name="Thúy Mai" userId="222f1c7e07c9bd7a" providerId="LiveId" clId="{711C5B07-6DF1-4618-9315-BD79570C6FA1}" dt="2023-07-09T07:37:22.204" v="2554" actId="113"/>
          <ac:graphicFrameMkLst>
            <pc:docMk/>
            <pc:sldMk cId="277898753" sldId="5241"/>
            <ac:graphicFrameMk id="5" creationId="{ABC02CF6-FD77-0228-D21B-097804DC26F2}"/>
          </ac:graphicFrameMkLst>
        </pc:graphicFrameChg>
      </pc:sldChg>
      <pc:sldChg chg="addSp delSp modSp add mod ord">
        <pc:chgData name="Thúy Mai" userId="222f1c7e07c9bd7a" providerId="LiveId" clId="{711C5B07-6DF1-4618-9315-BD79570C6FA1}" dt="2023-07-09T07:37:43.382" v="2558" actId="1076"/>
        <pc:sldMkLst>
          <pc:docMk/>
          <pc:sldMk cId="2650456706" sldId="5242"/>
        </pc:sldMkLst>
        <pc:spChg chg="mod">
          <ac:chgData name="Thúy Mai" userId="222f1c7e07c9bd7a" providerId="LiveId" clId="{711C5B07-6DF1-4618-9315-BD79570C6FA1}" dt="2023-07-09T07:37:43.382" v="2558" actId="1076"/>
          <ac:spMkLst>
            <pc:docMk/>
            <pc:sldMk cId="2650456706" sldId="5242"/>
            <ac:spMk id="27" creationId="{00000000-0000-0000-0000-000000000000}"/>
          </ac:spMkLst>
        </pc:spChg>
        <pc:graphicFrameChg chg="add del mod">
          <ac:chgData name="Thúy Mai" userId="222f1c7e07c9bd7a" providerId="LiveId" clId="{711C5B07-6DF1-4618-9315-BD79570C6FA1}" dt="2023-07-09T07:34:17.900" v="2490"/>
          <ac:graphicFrameMkLst>
            <pc:docMk/>
            <pc:sldMk cId="2650456706" sldId="5242"/>
            <ac:graphicFrameMk id="2" creationId="{DDAB4DDD-C4FA-D8A7-CA91-71947DD970C5}"/>
          </ac:graphicFrameMkLst>
        </pc:graphicFrameChg>
        <pc:picChg chg="add del mod">
          <ac:chgData name="Thúy Mai" userId="222f1c7e07c9bd7a" providerId="LiveId" clId="{711C5B07-6DF1-4618-9315-BD79570C6FA1}" dt="2023-07-09T07:36:20.704" v="2535" actId="478"/>
          <ac:picMkLst>
            <pc:docMk/>
            <pc:sldMk cId="2650456706" sldId="5242"/>
            <ac:picMk id="3" creationId="{C7376A84-686D-1992-9917-60A19E1563E2}"/>
          </ac:picMkLst>
        </pc:picChg>
        <pc:picChg chg="add mod">
          <ac:chgData name="Thúy Mai" userId="222f1c7e07c9bd7a" providerId="LiveId" clId="{711C5B07-6DF1-4618-9315-BD79570C6FA1}" dt="2023-07-09T07:36:23.297" v="2537" actId="1076"/>
          <ac:picMkLst>
            <pc:docMk/>
            <pc:sldMk cId="2650456706" sldId="5242"/>
            <ac:picMk id="4" creationId="{E4066704-59EE-8CFE-4F50-9C2358333C70}"/>
          </ac:picMkLst>
        </pc:picChg>
        <pc:picChg chg="del">
          <ac:chgData name="Thúy Mai" userId="222f1c7e07c9bd7a" providerId="LiveId" clId="{711C5B07-6DF1-4618-9315-BD79570C6FA1}" dt="2023-07-09T07:35:48.799" v="2529" actId="478"/>
          <ac:picMkLst>
            <pc:docMk/>
            <pc:sldMk cId="2650456706" sldId="5242"/>
            <ac:picMk id="12" creationId="{00000000-0000-0000-0000-000000000000}"/>
          </ac:picMkLst>
        </pc:picChg>
      </pc:sldChg>
      <pc:sldChg chg="addSp delSp modSp new mod">
        <pc:chgData name="Thúy Mai" userId="222f1c7e07c9bd7a" providerId="LiveId" clId="{711C5B07-6DF1-4618-9315-BD79570C6FA1}" dt="2023-07-09T07:40:09.494" v="2599" actId="14734"/>
        <pc:sldMkLst>
          <pc:docMk/>
          <pc:sldMk cId="3845097901" sldId="5243"/>
        </pc:sldMkLst>
        <pc:spChg chg="add mod">
          <ac:chgData name="Thúy Mai" userId="222f1c7e07c9bd7a" providerId="LiveId" clId="{711C5B07-6DF1-4618-9315-BD79570C6FA1}" dt="2023-07-09T07:38:11.290" v="2566" actId="1076"/>
          <ac:spMkLst>
            <pc:docMk/>
            <pc:sldMk cId="3845097901" sldId="5243"/>
            <ac:spMk id="3" creationId="{514407E8-C111-29FD-4591-5C5554D88EC4}"/>
          </ac:spMkLst>
        </pc:spChg>
        <pc:graphicFrameChg chg="add del mod">
          <ac:chgData name="Thúy Mai" userId="222f1c7e07c9bd7a" providerId="LiveId" clId="{711C5B07-6DF1-4618-9315-BD79570C6FA1}" dt="2023-07-09T07:34:41.615" v="2499"/>
          <ac:graphicFrameMkLst>
            <pc:docMk/>
            <pc:sldMk cId="3845097901" sldId="5243"/>
            <ac:graphicFrameMk id="4" creationId="{A5CCEA4B-9B9D-5592-F228-DDF2A541178C}"/>
          </ac:graphicFrameMkLst>
        </pc:graphicFrameChg>
        <pc:graphicFrameChg chg="add mod modGraphic">
          <ac:chgData name="Thúy Mai" userId="222f1c7e07c9bd7a" providerId="LiveId" clId="{711C5B07-6DF1-4618-9315-BD79570C6FA1}" dt="2023-07-09T07:40:09.494" v="2599" actId="14734"/>
          <ac:graphicFrameMkLst>
            <pc:docMk/>
            <pc:sldMk cId="3845097901" sldId="5243"/>
            <ac:graphicFrameMk id="5" creationId="{DB2EBA1B-B24A-3EB1-D4B7-1132911DDB68}"/>
          </ac:graphicFrameMkLst>
        </pc:graphicFrameChg>
      </pc:sldChg>
      <pc:sldChg chg="addSp delSp modSp add mod ord">
        <pc:chgData name="Thúy Mai" userId="222f1c7e07c9bd7a" providerId="LiveId" clId="{711C5B07-6DF1-4618-9315-BD79570C6FA1}" dt="2023-07-09T07:40:34.404" v="2607" actId="1076"/>
        <pc:sldMkLst>
          <pc:docMk/>
          <pc:sldMk cId="299758086" sldId="5244"/>
        </pc:sldMkLst>
        <pc:spChg chg="mod">
          <ac:chgData name="Thúy Mai" userId="222f1c7e07c9bd7a" providerId="LiveId" clId="{711C5B07-6DF1-4618-9315-BD79570C6FA1}" dt="2023-07-09T07:40:31.454" v="2605" actId="1076"/>
          <ac:spMkLst>
            <pc:docMk/>
            <pc:sldMk cId="299758086" sldId="5244"/>
            <ac:spMk id="27" creationId="{00000000-0000-0000-0000-000000000000}"/>
          </ac:spMkLst>
        </pc:spChg>
        <pc:graphicFrameChg chg="add del mod">
          <ac:chgData name="Thúy Mai" userId="222f1c7e07c9bd7a" providerId="LiveId" clId="{711C5B07-6DF1-4618-9315-BD79570C6FA1}" dt="2023-07-09T07:34:55.886" v="2506"/>
          <ac:graphicFrameMkLst>
            <pc:docMk/>
            <pc:sldMk cId="299758086" sldId="5244"/>
            <ac:graphicFrameMk id="2" creationId="{CCB0D914-9446-162C-A918-7B51DC19580A}"/>
          </ac:graphicFrameMkLst>
        </pc:graphicFrameChg>
        <pc:picChg chg="add mod">
          <ac:chgData name="Thúy Mai" userId="222f1c7e07c9bd7a" providerId="LiveId" clId="{711C5B07-6DF1-4618-9315-BD79570C6FA1}" dt="2023-07-09T07:40:34.404" v="2607" actId="1076"/>
          <ac:picMkLst>
            <pc:docMk/>
            <pc:sldMk cId="299758086" sldId="5244"/>
            <ac:picMk id="3" creationId="{0ED0353C-11DA-FE60-1D70-913024F1AA7A}"/>
          </ac:picMkLst>
        </pc:picChg>
        <pc:picChg chg="del">
          <ac:chgData name="Thúy Mai" userId="222f1c7e07c9bd7a" providerId="LiveId" clId="{711C5B07-6DF1-4618-9315-BD79570C6FA1}" dt="2023-07-09T07:35:54.800" v="2532" actId="478"/>
          <ac:picMkLst>
            <pc:docMk/>
            <pc:sldMk cId="299758086" sldId="5244"/>
            <ac:picMk id="12" creationId="{00000000-0000-0000-0000-000000000000}"/>
          </ac:picMkLst>
        </pc:picChg>
      </pc:sldChg>
      <pc:sldChg chg="addSp delSp modSp new mod">
        <pc:chgData name="Thúy Mai" userId="222f1c7e07c9bd7a" providerId="LiveId" clId="{711C5B07-6DF1-4618-9315-BD79570C6FA1}" dt="2023-07-09T07:41:10.393" v="2616" actId="1076"/>
        <pc:sldMkLst>
          <pc:docMk/>
          <pc:sldMk cId="3366490577" sldId="5245"/>
        </pc:sldMkLst>
        <pc:spChg chg="add mod">
          <ac:chgData name="Thúy Mai" userId="222f1c7e07c9bd7a" providerId="LiveId" clId="{711C5B07-6DF1-4618-9315-BD79570C6FA1}" dt="2023-07-09T07:40:52.156" v="2612" actId="207"/>
          <ac:spMkLst>
            <pc:docMk/>
            <pc:sldMk cId="3366490577" sldId="5245"/>
            <ac:spMk id="4" creationId="{54246962-D72E-8292-015A-1C135005D30D}"/>
          </ac:spMkLst>
        </pc:spChg>
        <pc:spChg chg="add mod">
          <ac:chgData name="Thúy Mai" userId="222f1c7e07c9bd7a" providerId="LiveId" clId="{711C5B07-6DF1-4618-9315-BD79570C6FA1}" dt="2023-07-09T07:41:10.393" v="2616" actId="1076"/>
          <ac:spMkLst>
            <pc:docMk/>
            <pc:sldMk cId="3366490577" sldId="5245"/>
            <ac:spMk id="5" creationId="{AFA037CF-C725-C25D-9BDB-BCB8F0AF3955}"/>
          </ac:spMkLst>
        </pc:spChg>
        <pc:graphicFrameChg chg="add del mod">
          <ac:chgData name="Thúy Mai" userId="222f1c7e07c9bd7a" providerId="LiveId" clId="{711C5B07-6DF1-4618-9315-BD79570C6FA1}" dt="2023-07-09T07:35:07.093" v="2511"/>
          <ac:graphicFrameMkLst>
            <pc:docMk/>
            <pc:sldMk cId="3366490577" sldId="5245"/>
            <ac:graphicFrameMk id="2" creationId="{447BDB7D-8C39-5B63-3AAC-226D81014D6D}"/>
          </ac:graphicFrameMkLst>
        </pc:graphicFrameChg>
      </pc:sldChg>
      <pc:sldChg chg="addSp delSp modSp new mod">
        <pc:chgData name="Thúy Mai" userId="222f1c7e07c9bd7a" providerId="LiveId" clId="{711C5B07-6DF1-4618-9315-BD79570C6FA1}" dt="2023-07-09T07:42:45.869" v="2645" actId="207"/>
        <pc:sldMkLst>
          <pc:docMk/>
          <pc:sldMk cId="441762888" sldId="5246"/>
        </pc:sldMkLst>
        <pc:spChg chg="add mod">
          <ac:chgData name="Thúy Mai" userId="222f1c7e07c9bd7a" providerId="LiveId" clId="{711C5B07-6DF1-4618-9315-BD79570C6FA1}" dt="2023-07-09T07:41:26.363" v="2620" actId="207"/>
          <ac:spMkLst>
            <pc:docMk/>
            <pc:sldMk cId="441762888" sldId="5246"/>
            <ac:spMk id="3" creationId="{C44297AE-B2E3-98D0-087A-8E5D835E6735}"/>
          </ac:spMkLst>
        </pc:spChg>
        <pc:graphicFrameChg chg="add del mod">
          <ac:chgData name="Thúy Mai" userId="222f1c7e07c9bd7a" providerId="LiveId" clId="{711C5B07-6DF1-4618-9315-BD79570C6FA1}" dt="2023-07-09T07:35:24.965" v="2521"/>
          <ac:graphicFrameMkLst>
            <pc:docMk/>
            <pc:sldMk cId="441762888" sldId="5246"/>
            <ac:graphicFrameMk id="4" creationId="{6BE493E8-E578-A75C-26C0-39D34C0F5741}"/>
          </ac:graphicFrameMkLst>
        </pc:graphicFrameChg>
        <pc:graphicFrameChg chg="add mod modGraphic">
          <ac:chgData name="Thúy Mai" userId="222f1c7e07c9bd7a" providerId="LiveId" clId="{711C5B07-6DF1-4618-9315-BD79570C6FA1}" dt="2023-07-09T07:42:45.869" v="2645" actId="207"/>
          <ac:graphicFrameMkLst>
            <pc:docMk/>
            <pc:sldMk cId="441762888" sldId="5246"/>
            <ac:graphicFrameMk id="5" creationId="{81ED85F0-9BD3-5A8E-6B7E-18ADEB04D99A}"/>
          </ac:graphicFrameMkLst>
        </pc:graphicFrameChg>
      </pc:sldChg>
      <pc:sldChg chg="addSp delSp modSp new mod">
        <pc:chgData name="Thúy Mai" userId="222f1c7e07c9bd7a" providerId="LiveId" clId="{711C5B07-6DF1-4618-9315-BD79570C6FA1}" dt="2023-07-09T07:43:28.528" v="2655" actId="14100"/>
        <pc:sldMkLst>
          <pc:docMk/>
          <pc:sldMk cId="1480872531" sldId="5247"/>
        </pc:sldMkLst>
        <pc:spChg chg="add mod">
          <ac:chgData name="Thúy Mai" userId="222f1c7e07c9bd7a" providerId="LiveId" clId="{711C5B07-6DF1-4618-9315-BD79570C6FA1}" dt="2023-07-09T07:43:28.528" v="2655" actId="14100"/>
          <ac:spMkLst>
            <pc:docMk/>
            <pc:sldMk cId="1480872531" sldId="5247"/>
            <ac:spMk id="4" creationId="{31EDC536-0649-CC69-A383-8270922AAA0A}"/>
          </ac:spMkLst>
        </pc:spChg>
        <pc:graphicFrameChg chg="add del mod">
          <ac:chgData name="Thúy Mai" userId="222f1c7e07c9bd7a" providerId="LiveId" clId="{711C5B07-6DF1-4618-9315-BD79570C6FA1}" dt="2023-07-09T07:35:35.944" v="2526"/>
          <ac:graphicFrameMkLst>
            <pc:docMk/>
            <pc:sldMk cId="1480872531" sldId="5247"/>
            <ac:graphicFrameMk id="2" creationId="{C55E9518-643A-64F9-63C8-D73F9D7941DF}"/>
          </ac:graphicFrameMkLst>
        </pc:graphicFrameChg>
      </pc:sldChg>
      <pc:sldChg chg="addSp delSp modSp add mod delAnim modAnim">
        <pc:chgData name="Thúy Mai" userId="222f1c7e07c9bd7a" providerId="LiveId" clId="{711C5B07-6DF1-4618-9315-BD79570C6FA1}" dt="2023-07-09T08:13:44.531" v="2946" actId="1076"/>
        <pc:sldMkLst>
          <pc:docMk/>
          <pc:sldMk cId="1623787940" sldId="5248"/>
        </pc:sldMkLst>
        <pc:spChg chg="add mod">
          <ac:chgData name="Thúy Mai" userId="222f1c7e07c9bd7a" providerId="LiveId" clId="{711C5B07-6DF1-4618-9315-BD79570C6FA1}" dt="2023-07-09T07:45:25.023" v="2705" actId="207"/>
          <ac:spMkLst>
            <pc:docMk/>
            <pc:sldMk cId="1623787940" sldId="5248"/>
            <ac:spMk id="5" creationId="{C4B4D26F-5045-B474-7EFB-C2483C170B41}"/>
          </ac:spMkLst>
        </pc:spChg>
        <pc:spChg chg="add mod">
          <ac:chgData name="Thúy Mai" userId="222f1c7e07c9bd7a" providerId="LiveId" clId="{711C5B07-6DF1-4618-9315-BD79570C6FA1}" dt="2023-07-09T08:13:44.531" v="2946" actId="1076"/>
          <ac:spMkLst>
            <pc:docMk/>
            <pc:sldMk cId="1623787940" sldId="5248"/>
            <ac:spMk id="6" creationId="{088BFBC4-69D6-51B6-00D6-8F5C12A6BB7D}"/>
          </ac:spMkLst>
        </pc:spChg>
        <pc:spChg chg="del">
          <ac:chgData name="Thúy Mai" userId="222f1c7e07c9bd7a" providerId="LiveId" clId="{711C5B07-6DF1-4618-9315-BD79570C6FA1}" dt="2023-07-09T07:44:42.981" v="2680" actId="478"/>
          <ac:spMkLst>
            <pc:docMk/>
            <pc:sldMk cId="1623787940" sldId="5248"/>
            <ac:spMk id="13" creationId="{30143050-6B69-4DCF-8E5C-0763DCCD85D2}"/>
          </ac:spMkLst>
        </pc:spChg>
        <pc:spChg chg="del">
          <ac:chgData name="Thúy Mai" userId="222f1c7e07c9bd7a" providerId="LiveId" clId="{711C5B07-6DF1-4618-9315-BD79570C6FA1}" dt="2023-07-09T07:44:45.117" v="2681" actId="478"/>
          <ac:spMkLst>
            <pc:docMk/>
            <pc:sldMk cId="1623787940" sldId="5248"/>
            <ac:spMk id="15" creationId="{DAA97F45-44A1-41BE-B3B6-27A5093340B6}"/>
          </ac:spMkLst>
        </pc:spChg>
        <pc:spChg chg="del">
          <ac:chgData name="Thúy Mai" userId="222f1c7e07c9bd7a" providerId="LiveId" clId="{711C5B07-6DF1-4618-9315-BD79570C6FA1}" dt="2023-07-09T07:44:38.665" v="2679" actId="478"/>
          <ac:spMkLst>
            <pc:docMk/>
            <pc:sldMk cId="1623787940" sldId="5248"/>
            <ac:spMk id="26" creationId="{DD0C3B55-23E1-4519-8A49-1C7F37996F90}"/>
          </ac:spMkLst>
        </pc:spChg>
        <pc:graphicFrameChg chg="add del mod">
          <ac:chgData name="Thúy Mai" userId="222f1c7e07c9bd7a" providerId="LiveId" clId="{711C5B07-6DF1-4618-9315-BD79570C6FA1}" dt="2023-07-09T07:44:46.224" v="2684"/>
          <ac:graphicFrameMkLst>
            <pc:docMk/>
            <pc:sldMk cId="1623787940" sldId="5248"/>
            <ac:graphicFrameMk id="2" creationId="{A49BBD89-E113-B405-357D-2AF59CD03FE5}"/>
          </ac:graphicFrameMkLst>
        </pc:graphicFrameChg>
        <pc:picChg chg="del">
          <ac:chgData name="Thúy Mai" userId="222f1c7e07c9bd7a" providerId="LiveId" clId="{711C5B07-6DF1-4618-9315-BD79570C6FA1}" dt="2023-07-09T07:44:34.868" v="2678" actId="478"/>
          <ac:picMkLst>
            <pc:docMk/>
            <pc:sldMk cId="1623787940" sldId="5248"/>
            <ac:picMk id="9" creationId="{95EA917B-EDA0-4A8D-88B9-CB765F322D87}"/>
          </ac:picMkLst>
        </pc:picChg>
      </pc:sldChg>
      <pc:sldChg chg="add del">
        <pc:chgData name="Thúy Mai" userId="222f1c7e07c9bd7a" providerId="LiveId" clId="{711C5B07-6DF1-4618-9315-BD79570C6FA1}" dt="2023-07-09T11:36:13.974" v="3761" actId="47"/>
        <pc:sldMkLst>
          <pc:docMk/>
          <pc:sldMk cId="1702826682" sldId="5249"/>
        </pc:sldMkLst>
      </pc:sldChg>
      <pc:sldChg chg="modSp add del mod">
        <pc:chgData name="Thúy Mai" userId="222f1c7e07c9bd7a" providerId="LiveId" clId="{711C5B07-6DF1-4618-9315-BD79570C6FA1}" dt="2023-07-09T11:36:14.160" v="3762" actId="47"/>
        <pc:sldMkLst>
          <pc:docMk/>
          <pc:sldMk cId="1950844864" sldId="5250"/>
        </pc:sldMkLst>
        <pc:picChg chg="mod">
          <ac:chgData name="Thúy Mai" userId="222f1c7e07c9bd7a" providerId="LiveId" clId="{711C5B07-6DF1-4618-9315-BD79570C6FA1}" dt="2023-07-09T08:12:14.992" v="2934" actId="1076"/>
          <ac:picMkLst>
            <pc:docMk/>
            <pc:sldMk cId="1950844864" sldId="5250"/>
            <ac:picMk id="6" creationId="{C7F01C90-FBBD-4ABA-ADB4-C75537D59A9B}"/>
          </ac:picMkLst>
        </pc:picChg>
      </pc:sldChg>
      <pc:sldChg chg="add del">
        <pc:chgData name="Thúy Mai" userId="222f1c7e07c9bd7a" providerId="LiveId" clId="{711C5B07-6DF1-4618-9315-BD79570C6FA1}" dt="2023-07-09T11:36:15.858" v="3763" actId="47"/>
        <pc:sldMkLst>
          <pc:docMk/>
          <pc:sldMk cId="1941725511" sldId="5251"/>
        </pc:sldMkLst>
      </pc:sldChg>
      <pc:sldChg chg="add del">
        <pc:chgData name="Thúy Mai" userId="222f1c7e07c9bd7a" providerId="LiveId" clId="{711C5B07-6DF1-4618-9315-BD79570C6FA1}" dt="2023-07-09T11:36:39.825" v="3775" actId="47"/>
        <pc:sldMkLst>
          <pc:docMk/>
          <pc:sldMk cId="1110820704" sldId="5252"/>
        </pc:sldMkLst>
      </pc:sldChg>
      <pc:sldChg chg="add del">
        <pc:chgData name="Thúy Mai" userId="222f1c7e07c9bd7a" providerId="LiveId" clId="{711C5B07-6DF1-4618-9315-BD79570C6FA1}" dt="2023-07-09T11:36:36.021" v="3773" actId="47"/>
        <pc:sldMkLst>
          <pc:docMk/>
          <pc:sldMk cId="4186745274" sldId="5253"/>
        </pc:sldMkLst>
      </pc:sldChg>
      <pc:sldChg chg="modSp add del mod">
        <pc:chgData name="Thúy Mai" userId="222f1c7e07c9bd7a" providerId="LiveId" clId="{711C5B07-6DF1-4618-9315-BD79570C6FA1}" dt="2023-07-09T11:36:40.487" v="3776" actId="47"/>
        <pc:sldMkLst>
          <pc:docMk/>
          <pc:sldMk cId="10210792" sldId="5254"/>
        </pc:sldMkLst>
        <pc:picChg chg="mod">
          <ac:chgData name="Thúy Mai" userId="222f1c7e07c9bd7a" providerId="LiveId" clId="{711C5B07-6DF1-4618-9315-BD79570C6FA1}" dt="2023-07-09T11:36:38.378" v="3774" actId="1076"/>
          <ac:picMkLst>
            <pc:docMk/>
            <pc:sldMk cId="10210792" sldId="5254"/>
            <ac:picMk id="7" creationId="{569EE9E6-B4E5-49BB-A3CC-ACFCF143B5A6}"/>
          </ac:picMkLst>
        </pc:picChg>
      </pc:sldChg>
      <pc:sldChg chg="add del">
        <pc:chgData name="Thúy Mai" userId="222f1c7e07c9bd7a" providerId="LiveId" clId="{711C5B07-6DF1-4618-9315-BD79570C6FA1}" dt="2023-07-09T11:36:41.370" v="3777" actId="47"/>
        <pc:sldMkLst>
          <pc:docMk/>
          <pc:sldMk cId="3961184532" sldId="5255"/>
        </pc:sldMkLst>
      </pc:sldChg>
      <pc:sldChg chg="modSp add del mod">
        <pc:chgData name="Thúy Mai" userId="222f1c7e07c9bd7a" providerId="LiveId" clId="{711C5B07-6DF1-4618-9315-BD79570C6FA1}" dt="2023-07-09T11:36:45.123" v="3780" actId="47"/>
        <pc:sldMkLst>
          <pc:docMk/>
          <pc:sldMk cId="4218982584" sldId="5256"/>
        </pc:sldMkLst>
        <pc:picChg chg="mod">
          <ac:chgData name="Thúy Mai" userId="222f1c7e07c9bd7a" providerId="LiveId" clId="{711C5B07-6DF1-4618-9315-BD79570C6FA1}" dt="2023-07-09T11:36:44.163" v="3779" actId="1076"/>
          <ac:picMkLst>
            <pc:docMk/>
            <pc:sldMk cId="4218982584" sldId="5256"/>
            <ac:picMk id="6" creationId="{406BE05A-BE21-4127-B2C4-E6C71A3321FD}"/>
          </ac:picMkLst>
        </pc:picChg>
      </pc:sldChg>
      <pc:sldChg chg="modSp add del mod">
        <pc:chgData name="Thúy Mai" userId="222f1c7e07c9bd7a" providerId="LiveId" clId="{711C5B07-6DF1-4618-9315-BD79570C6FA1}" dt="2023-07-09T11:36:45.926" v="3781" actId="47"/>
        <pc:sldMkLst>
          <pc:docMk/>
          <pc:sldMk cId="691614162" sldId="5257"/>
        </pc:sldMkLst>
        <pc:picChg chg="mod">
          <ac:chgData name="Thúy Mai" userId="222f1c7e07c9bd7a" providerId="LiveId" clId="{711C5B07-6DF1-4618-9315-BD79570C6FA1}" dt="2023-07-09T08:18:02.746" v="3068" actId="1076"/>
          <ac:picMkLst>
            <pc:docMk/>
            <pc:sldMk cId="691614162" sldId="5257"/>
            <ac:picMk id="7" creationId="{14DFDAD1-661C-4778-B061-32D1C30DBE45}"/>
          </ac:picMkLst>
        </pc:picChg>
      </pc:sldChg>
      <pc:sldChg chg="add del">
        <pc:chgData name="Thúy Mai" userId="222f1c7e07c9bd7a" providerId="LiveId" clId="{711C5B07-6DF1-4618-9315-BD79570C6FA1}" dt="2023-07-09T11:36:46.869" v="3782" actId="47"/>
        <pc:sldMkLst>
          <pc:docMk/>
          <pc:sldMk cId="3422341525" sldId="5258"/>
        </pc:sldMkLst>
      </pc:sldChg>
      <pc:sldChg chg="add del">
        <pc:chgData name="Thúy Mai" userId="222f1c7e07c9bd7a" providerId="LiveId" clId="{711C5B07-6DF1-4618-9315-BD79570C6FA1}" dt="2023-07-09T11:36:47.796" v="3783" actId="47"/>
        <pc:sldMkLst>
          <pc:docMk/>
          <pc:sldMk cId="607390183" sldId="5259"/>
        </pc:sldMkLst>
      </pc:sldChg>
      <pc:sldChg chg="add del">
        <pc:chgData name="Thúy Mai" userId="222f1c7e07c9bd7a" providerId="LiveId" clId="{711C5B07-6DF1-4618-9315-BD79570C6FA1}" dt="2023-07-09T11:36:49.417" v="3785" actId="47"/>
        <pc:sldMkLst>
          <pc:docMk/>
          <pc:sldMk cId="2529040029" sldId="5260"/>
        </pc:sldMkLst>
      </pc:sldChg>
      <pc:sldChg chg="add del">
        <pc:chgData name="Thúy Mai" userId="222f1c7e07c9bd7a" providerId="LiveId" clId="{711C5B07-6DF1-4618-9315-BD79570C6FA1}" dt="2023-07-09T11:36:50.015" v="3786" actId="47"/>
        <pc:sldMkLst>
          <pc:docMk/>
          <pc:sldMk cId="2114397240" sldId="5261"/>
        </pc:sldMkLst>
      </pc:sldChg>
      <pc:sldChg chg="add del">
        <pc:chgData name="Thúy Mai" userId="222f1c7e07c9bd7a" providerId="LiveId" clId="{711C5B07-6DF1-4618-9315-BD79570C6FA1}" dt="2023-07-09T11:36:58.003" v="3792" actId="47"/>
        <pc:sldMkLst>
          <pc:docMk/>
          <pc:sldMk cId="1992533890" sldId="5262"/>
        </pc:sldMkLst>
      </pc:sldChg>
      <pc:sldChg chg="add del">
        <pc:chgData name="Thúy Mai" userId="222f1c7e07c9bd7a" providerId="LiveId" clId="{711C5B07-6DF1-4618-9315-BD79570C6FA1}" dt="2023-07-09T11:36:59.186" v="3794" actId="47"/>
        <pc:sldMkLst>
          <pc:docMk/>
          <pc:sldMk cId="1194300546" sldId="5263"/>
        </pc:sldMkLst>
      </pc:sldChg>
      <pc:sldChg chg="add del">
        <pc:chgData name="Thúy Mai" userId="222f1c7e07c9bd7a" providerId="LiveId" clId="{711C5B07-6DF1-4618-9315-BD79570C6FA1}" dt="2023-07-09T11:36:59.845" v="3795" actId="47"/>
        <pc:sldMkLst>
          <pc:docMk/>
          <pc:sldMk cId="4219174875" sldId="5264"/>
        </pc:sldMkLst>
      </pc:sldChg>
      <pc:sldChg chg="add del modTransition">
        <pc:chgData name="Thúy Mai" userId="222f1c7e07c9bd7a" providerId="LiveId" clId="{711C5B07-6DF1-4618-9315-BD79570C6FA1}" dt="2023-07-09T11:37:00.505" v="3796" actId="47"/>
        <pc:sldMkLst>
          <pc:docMk/>
          <pc:sldMk cId="2536211216" sldId="5265"/>
        </pc:sldMkLst>
      </pc:sldChg>
      <pc:sldChg chg="addSp delSp modSp add del mod ord">
        <pc:chgData name="Thúy Mai" userId="222f1c7e07c9bd7a" providerId="LiveId" clId="{711C5B07-6DF1-4618-9315-BD79570C6FA1}" dt="2023-07-09T08:13:45.909" v="2947" actId="47"/>
        <pc:sldMkLst>
          <pc:docMk/>
          <pc:sldMk cId="1418408311" sldId="5266"/>
        </pc:sldMkLst>
        <pc:spChg chg="mod">
          <ac:chgData name="Thúy Mai" userId="222f1c7e07c9bd7a" providerId="LiveId" clId="{711C5B07-6DF1-4618-9315-BD79570C6FA1}" dt="2023-07-09T07:44:29.321" v="2677" actId="1076"/>
          <ac:spMkLst>
            <pc:docMk/>
            <pc:sldMk cId="1418408311" sldId="5266"/>
            <ac:spMk id="27" creationId="{00000000-0000-0000-0000-000000000000}"/>
          </ac:spMkLst>
        </pc:spChg>
        <pc:spChg chg="mod">
          <ac:chgData name="Thúy Mai" userId="222f1c7e07c9bd7a" providerId="LiveId" clId="{711C5B07-6DF1-4618-9315-BD79570C6FA1}" dt="2023-07-09T07:44:01.801" v="2661" actId="20577"/>
          <ac:spMkLst>
            <pc:docMk/>
            <pc:sldMk cId="1418408311" sldId="5266"/>
            <ac:spMk id="31" creationId="{00000000-0000-0000-0000-000000000000}"/>
          </ac:spMkLst>
        </pc:spChg>
        <pc:graphicFrameChg chg="add del mod">
          <ac:chgData name="Thúy Mai" userId="222f1c7e07c9bd7a" providerId="LiveId" clId="{711C5B07-6DF1-4618-9315-BD79570C6FA1}" dt="2023-07-09T07:44:11.825" v="2664"/>
          <ac:graphicFrameMkLst>
            <pc:docMk/>
            <pc:sldMk cId="1418408311" sldId="5266"/>
            <ac:graphicFrameMk id="2" creationId="{3EC91F71-4D49-0BFE-AF0C-04A26F6BEF75}"/>
          </ac:graphicFrameMkLst>
        </pc:graphicFrameChg>
      </pc:sldChg>
      <pc:sldChg chg="addSp delSp modSp new mod ord modAnim">
        <pc:chgData name="Thúy Mai" userId="222f1c7e07c9bd7a" providerId="LiveId" clId="{711C5B07-6DF1-4618-9315-BD79570C6FA1}" dt="2023-07-09T11:43:45.973" v="3832"/>
        <pc:sldMkLst>
          <pc:docMk/>
          <pc:sldMk cId="640987666" sldId="5267"/>
        </pc:sldMkLst>
        <pc:spChg chg="add mod">
          <ac:chgData name="Thúy Mai" userId="222f1c7e07c9bd7a" providerId="LiveId" clId="{711C5B07-6DF1-4618-9315-BD79570C6FA1}" dt="2023-07-09T08:10:51.513" v="2870" actId="14100"/>
          <ac:spMkLst>
            <pc:docMk/>
            <pc:sldMk cId="640987666" sldId="5267"/>
            <ac:spMk id="2" creationId="{A8F2A924-E39C-EA23-00D0-7F00A192C219}"/>
          </ac:spMkLst>
        </pc:spChg>
        <pc:spChg chg="add mod">
          <ac:chgData name="Thúy Mai" userId="222f1c7e07c9bd7a" providerId="LiveId" clId="{711C5B07-6DF1-4618-9315-BD79570C6FA1}" dt="2023-07-09T08:05:32.977" v="2795" actId="207"/>
          <ac:spMkLst>
            <pc:docMk/>
            <pc:sldMk cId="640987666" sldId="5267"/>
            <ac:spMk id="4" creationId="{EF005D94-0172-6E75-5A9F-402D566ECB2B}"/>
          </ac:spMkLst>
        </pc:spChg>
        <pc:spChg chg="add mod">
          <ac:chgData name="Thúy Mai" userId="222f1c7e07c9bd7a" providerId="LiveId" clId="{711C5B07-6DF1-4618-9315-BD79570C6FA1}" dt="2023-07-09T08:11:15.834" v="2877" actId="20577"/>
          <ac:spMkLst>
            <pc:docMk/>
            <pc:sldMk cId="640987666" sldId="5267"/>
            <ac:spMk id="8" creationId="{9168F55C-481B-1BA8-955B-4FF3C637DB19}"/>
          </ac:spMkLst>
        </pc:spChg>
        <pc:spChg chg="add mod">
          <ac:chgData name="Thúy Mai" userId="222f1c7e07c9bd7a" providerId="LiveId" clId="{711C5B07-6DF1-4618-9315-BD79570C6FA1}" dt="2023-07-09T08:11:00.110" v="2872" actId="113"/>
          <ac:spMkLst>
            <pc:docMk/>
            <pc:sldMk cId="640987666" sldId="5267"/>
            <ac:spMk id="10" creationId="{5A2326BC-F150-743C-F8EF-C1F4BF18A630}"/>
          </ac:spMkLst>
        </pc:spChg>
        <pc:spChg chg="add mod">
          <ac:chgData name="Thúy Mai" userId="222f1c7e07c9bd7a" providerId="LiveId" clId="{711C5B07-6DF1-4618-9315-BD79570C6FA1}" dt="2023-07-09T08:11:02.047" v="2873" actId="113"/>
          <ac:spMkLst>
            <pc:docMk/>
            <pc:sldMk cId="640987666" sldId="5267"/>
            <ac:spMk id="12" creationId="{DC83898D-39D2-271F-F8AC-D11D16E1F626}"/>
          </ac:spMkLst>
        </pc:spChg>
        <pc:graphicFrameChg chg="add del mod">
          <ac:chgData name="Thúy Mai" userId="222f1c7e07c9bd7a" providerId="LiveId" clId="{711C5B07-6DF1-4618-9315-BD79570C6FA1}" dt="2023-07-09T08:05:43.978" v="2798"/>
          <ac:graphicFrameMkLst>
            <pc:docMk/>
            <pc:sldMk cId="640987666" sldId="5267"/>
            <ac:graphicFrameMk id="5" creationId="{C436D027-0B35-F5FF-2843-21ACB4DBB541}"/>
          </ac:graphicFrameMkLst>
        </pc:graphicFrameChg>
        <pc:graphicFrameChg chg="add del mod modGraphic">
          <ac:chgData name="Thúy Mai" userId="222f1c7e07c9bd7a" providerId="LiveId" clId="{711C5B07-6DF1-4618-9315-BD79570C6FA1}" dt="2023-07-09T11:43:37.622" v="3830" actId="478"/>
          <ac:graphicFrameMkLst>
            <pc:docMk/>
            <pc:sldMk cId="640987666" sldId="5267"/>
            <ac:graphicFrameMk id="6" creationId="{B670E635-710F-FA6F-932A-D1E65DAF86E6}"/>
          </ac:graphicFrameMkLst>
        </pc:graphicFrameChg>
        <pc:picChg chg="add del mod">
          <ac:chgData name="Thúy Mai" userId="222f1c7e07c9bd7a" providerId="LiveId" clId="{711C5B07-6DF1-4618-9315-BD79570C6FA1}" dt="2023-07-09T08:09:23.393" v="2829" actId="478"/>
          <ac:picMkLst>
            <pc:docMk/>
            <pc:sldMk cId="640987666" sldId="5267"/>
            <ac:picMk id="7" creationId="{86E6A492-B552-6DFB-7D25-87940D0F6450}"/>
          </ac:picMkLst>
        </pc:picChg>
        <pc:picChg chg="add mod">
          <ac:chgData name="Thúy Mai" userId="222f1c7e07c9bd7a" providerId="LiveId" clId="{711C5B07-6DF1-4618-9315-BD79570C6FA1}" dt="2023-07-09T08:12:34.563" v="2940" actId="196"/>
          <ac:picMkLst>
            <pc:docMk/>
            <pc:sldMk cId="640987666" sldId="5267"/>
            <ac:picMk id="13" creationId="{80F81AF9-2EED-D8E4-8F9A-5FBDA5C427EE}"/>
          </ac:picMkLst>
        </pc:picChg>
      </pc:sldChg>
      <pc:sldChg chg="addSp delSp modSp add mod ord">
        <pc:chgData name="Thúy Mai" userId="222f1c7e07c9bd7a" providerId="LiveId" clId="{711C5B07-6DF1-4618-9315-BD79570C6FA1}" dt="2023-07-09T11:22:33.017" v="3316"/>
        <pc:sldMkLst>
          <pc:docMk/>
          <pc:sldMk cId="1308110879" sldId="5268"/>
        </pc:sldMkLst>
        <pc:spChg chg="mod">
          <ac:chgData name="Thúy Mai" userId="222f1c7e07c9bd7a" providerId="LiveId" clId="{711C5B07-6DF1-4618-9315-BD79570C6FA1}" dt="2023-07-09T08:01:32.736" v="2737" actId="1076"/>
          <ac:spMkLst>
            <pc:docMk/>
            <pc:sldMk cId="1308110879" sldId="5268"/>
            <ac:spMk id="2" creationId="{A8F2A924-E39C-EA23-00D0-7F00A192C219}"/>
          </ac:spMkLst>
        </pc:spChg>
        <pc:spChg chg="add mod">
          <ac:chgData name="Thúy Mai" userId="222f1c7e07c9bd7a" providerId="LiveId" clId="{711C5B07-6DF1-4618-9315-BD79570C6FA1}" dt="2023-07-09T08:03:41.430" v="2766" actId="207"/>
          <ac:spMkLst>
            <pc:docMk/>
            <pc:sldMk cId="1308110879" sldId="5268"/>
            <ac:spMk id="6" creationId="{2421CEB8-D8EB-89DB-17A5-B6889980C212}"/>
          </ac:spMkLst>
        </pc:spChg>
        <pc:graphicFrameChg chg="add del mod">
          <ac:chgData name="Thúy Mai" userId="222f1c7e07c9bd7a" providerId="LiveId" clId="{711C5B07-6DF1-4618-9315-BD79570C6FA1}" dt="2023-07-09T08:00:05.002" v="2718"/>
          <ac:graphicFrameMkLst>
            <pc:docMk/>
            <pc:sldMk cId="1308110879" sldId="5268"/>
            <ac:graphicFrameMk id="3" creationId="{5239A12B-D25F-0057-06BC-24AD19E916FF}"/>
          </ac:graphicFrameMkLst>
        </pc:graphicFrameChg>
        <pc:graphicFrameChg chg="add mod modGraphic">
          <ac:chgData name="Thúy Mai" userId="222f1c7e07c9bd7a" providerId="LiveId" clId="{711C5B07-6DF1-4618-9315-BD79570C6FA1}" dt="2023-07-09T08:04:42.868" v="2777" actId="1076"/>
          <ac:graphicFrameMkLst>
            <pc:docMk/>
            <pc:sldMk cId="1308110879" sldId="5268"/>
            <ac:graphicFrameMk id="4" creationId="{0433A1F3-C78C-56D1-9A69-1D0D34386156}"/>
          </ac:graphicFrameMkLst>
        </pc:graphicFrameChg>
      </pc:sldChg>
      <pc:sldChg chg="addSp delSp modSp add mod modTransition modAnim">
        <pc:chgData name="Thúy Mai" userId="222f1c7e07c9bd7a" providerId="LiveId" clId="{711C5B07-6DF1-4618-9315-BD79570C6FA1}" dt="2023-07-09T11:43:51.903" v="3834"/>
        <pc:sldMkLst>
          <pc:docMk/>
          <pc:sldMk cId="3450838224" sldId="5269"/>
        </pc:sldMkLst>
        <pc:spChg chg="mod">
          <ac:chgData name="Thúy Mai" userId="222f1c7e07c9bd7a" providerId="LiveId" clId="{711C5B07-6DF1-4618-9315-BD79570C6FA1}" dt="2023-07-09T08:12:11.825" v="2933" actId="1076"/>
          <ac:spMkLst>
            <pc:docMk/>
            <pc:sldMk cId="3450838224" sldId="5269"/>
            <ac:spMk id="8" creationId="{9168F55C-481B-1BA8-955B-4FF3C637DB19}"/>
          </ac:spMkLst>
        </pc:spChg>
        <pc:spChg chg="del">
          <ac:chgData name="Thúy Mai" userId="222f1c7e07c9bd7a" providerId="LiveId" clId="{711C5B07-6DF1-4618-9315-BD79570C6FA1}" dt="2023-07-09T08:11:48.452" v="2924" actId="478"/>
          <ac:spMkLst>
            <pc:docMk/>
            <pc:sldMk cId="3450838224" sldId="5269"/>
            <ac:spMk id="10" creationId="{5A2326BC-F150-743C-F8EF-C1F4BF18A630}"/>
          </ac:spMkLst>
        </pc:spChg>
        <pc:spChg chg="mod">
          <ac:chgData name="Thúy Mai" userId="222f1c7e07c9bd7a" providerId="LiveId" clId="{711C5B07-6DF1-4618-9315-BD79570C6FA1}" dt="2023-07-09T08:12:08.803" v="2932" actId="120"/>
          <ac:spMkLst>
            <pc:docMk/>
            <pc:sldMk cId="3450838224" sldId="5269"/>
            <ac:spMk id="12" creationId="{DC83898D-39D2-271F-F8AC-D11D16E1F626}"/>
          </ac:spMkLst>
        </pc:spChg>
        <pc:graphicFrameChg chg="del mod">
          <ac:chgData name="Thúy Mai" userId="222f1c7e07c9bd7a" providerId="LiveId" clId="{711C5B07-6DF1-4618-9315-BD79570C6FA1}" dt="2023-07-09T08:11:57.887" v="2928" actId="478"/>
          <ac:graphicFrameMkLst>
            <pc:docMk/>
            <pc:sldMk cId="3450838224" sldId="5269"/>
            <ac:graphicFrameMk id="6" creationId="{B670E635-710F-FA6F-932A-D1E65DAF86E6}"/>
          </ac:graphicFrameMkLst>
        </pc:graphicFrameChg>
        <pc:picChg chg="add mod">
          <ac:chgData name="Thúy Mai" userId="222f1c7e07c9bd7a" providerId="LiveId" clId="{711C5B07-6DF1-4618-9315-BD79570C6FA1}" dt="2023-07-09T08:12:23.633" v="2936" actId="1076"/>
          <ac:picMkLst>
            <pc:docMk/>
            <pc:sldMk cId="3450838224" sldId="5269"/>
            <ac:picMk id="3" creationId="{B47E376E-5D3B-69DF-9A4F-384C637E90E7}"/>
          </ac:picMkLst>
        </pc:picChg>
      </pc:sldChg>
      <pc:sldChg chg="addSp delSp modSp add del mod ord delAnim modAnim">
        <pc:chgData name="Thúy Mai" userId="222f1c7e07c9bd7a" providerId="LiveId" clId="{711C5B07-6DF1-4618-9315-BD79570C6FA1}" dt="2023-07-09T08:23:46.728" v="3191" actId="47"/>
        <pc:sldMkLst>
          <pc:docMk/>
          <pc:sldMk cId="1326738223" sldId="5270"/>
        </pc:sldMkLst>
        <pc:spChg chg="mod">
          <ac:chgData name="Thúy Mai" userId="222f1c7e07c9bd7a" providerId="LiveId" clId="{711C5B07-6DF1-4618-9315-BD79570C6FA1}" dt="2023-07-09T08:19:52.394" v="3128" actId="1076"/>
          <ac:spMkLst>
            <pc:docMk/>
            <pc:sldMk cId="1326738223" sldId="5270"/>
            <ac:spMk id="2" creationId="{A8F2A924-E39C-EA23-00D0-7F00A192C219}"/>
          </ac:spMkLst>
        </pc:spChg>
        <pc:spChg chg="del">
          <ac:chgData name="Thúy Mai" userId="222f1c7e07c9bd7a" providerId="LiveId" clId="{711C5B07-6DF1-4618-9315-BD79570C6FA1}" dt="2023-07-09T08:14:43.186" v="2949" actId="478"/>
          <ac:spMkLst>
            <pc:docMk/>
            <pc:sldMk cId="1326738223" sldId="5270"/>
            <ac:spMk id="4" creationId="{EF005D94-0172-6E75-5A9F-402D566ECB2B}"/>
          </ac:spMkLst>
        </pc:spChg>
        <pc:spChg chg="add del mod">
          <ac:chgData name="Thúy Mai" userId="222f1c7e07c9bd7a" providerId="LiveId" clId="{711C5B07-6DF1-4618-9315-BD79570C6FA1}" dt="2023-07-09T08:21:45.904" v="3149" actId="21"/>
          <ac:spMkLst>
            <pc:docMk/>
            <pc:sldMk cId="1326738223" sldId="5270"/>
            <ac:spMk id="5" creationId="{FAD9B75C-30B9-8886-3190-97C20A0C6147}"/>
          </ac:spMkLst>
        </pc:spChg>
        <pc:spChg chg="del">
          <ac:chgData name="Thúy Mai" userId="222f1c7e07c9bd7a" providerId="LiveId" clId="{711C5B07-6DF1-4618-9315-BD79570C6FA1}" dt="2023-07-09T08:14:41.861" v="2948" actId="478"/>
          <ac:spMkLst>
            <pc:docMk/>
            <pc:sldMk cId="1326738223" sldId="5270"/>
            <ac:spMk id="8" creationId="{9168F55C-481B-1BA8-955B-4FF3C637DB19}"/>
          </ac:spMkLst>
        </pc:spChg>
        <pc:spChg chg="add mod">
          <ac:chgData name="Thúy Mai" userId="222f1c7e07c9bd7a" providerId="LiveId" clId="{711C5B07-6DF1-4618-9315-BD79570C6FA1}" dt="2023-07-09T08:19:39.740" v="3123" actId="21"/>
          <ac:spMkLst>
            <pc:docMk/>
            <pc:sldMk cId="1326738223" sldId="5270"/>
            <ac:spMk id="9" creationId="{37A3E23D-1046-777D-87AA-51C0630B1AF2}"/>
          </ac:spMkLst>
        </pc:spChg>
        <pc:spChg chg="add mod">
          <ac:chgData name="Thúy Mai" userId="222f1c7e07c9bd7a" providerId="LiveId" clId="{711C5B07-6DF1-4618-9315-BD79570C6FA1}" dt="2023-07-09T08:18:57.897" v="3073"/>
          <ac:spMkLst>
            <pc:docMk/>
            <pc:sldMk cId="1326738223" sldId="5270"/>
            <ac:spMk id="10" creationId="{1893EA23-FF52-0BD9-4C87-3F85C7AD12AB}"/>
          </ac:spMkLst>
        </pc:spChg>
        <pc:spChg chg="add del mod">
          <ac:chgData name="Thúy Mai" userId="222f1c7e07c9bd7a" providerId="LiveId" clId="{711C5B07-6DF1-4618-9315-BD79570C6FA1}" dt="2023-07-09T08:22:12.925" v="3164"/>
          <ac:spMkLst>
            <pc:docMk/>
            <pc:sldMk cId="1326738223" sldId="5270"/>
            <ac:spMk id="11" creationId="{EE7C133D-9672-BA23-923C-CA3934FF2DAE}"/>
          </ac:spMkLst>
        </pc:spChg>
        <pc:spChg chg="del">
          <ac:chgData name="Thúy Mai" userId="222f1c7e07c9bd7a" providerId="LiveId" clId="{711C5B07-6DF1-4618-9315-BD79570C6FA1}" dt="2023-07-09T08:17:50.841" v="3067" actId="478"/>
          <ac:spMkLst>
            <pc:docMk/>
            <pc:sldMk cId="1326738223" sldId="5270"/>
            <ac:spMk id="12" creationId="{DC83898D-39D2-271F-F8AC-D11D16E1F626}"/>
          </ac:spMkLst>
        </pc:spChg>
        <pc:spChg chg="add mod">
          <ac:chgData name="Thúy Mai" userId="222f1c7e07c9bd7a" providerId="LiveId" clId="{711C5B07-6DF1-4618-9315-BD79570C6FA1}" dt="2023-07-09T08:18:57.897" v="3073"/>
          <ac:spMkLst>
            <pc:docMk/>
            <pc:sldMk cId="1326738223" sldId="5270"/>
            <ac:spMk id="13" creationId="{DA05C20D-919F-5802-4E32-D69E6BDA9BD6}"/>
          </ac:spMkLst>
        </pc:spChg>
        <pc:spChg chg="add mod">
          <ac:chgData name="Thúy Mai" userId="222f1c7e07c9bd7a" providerId="LiveId" clId="{711C5B07-6DF1-4618-9315-BD79570C6FA1}" dt="2023-07-09T08:18:57.897" v="3073"/>
          <ac:spMkLst>
            <pc:docMk/>
            <pc:sldMk cId="1326738223" sldId="5270"/>
            <ac:spMk id="14" creationId="{F97C54D9-6C35-433A-7DC2-5A75B9ACE521}"/>
          </ac:spMkLst>
        </pc:spChg>
        <pc:spChg chg="add mod">
          <ac:chgData name="Thúy Mai" userId="222f1c7e07c9bd7a" providerId="LiveId" clId="{711C5B07-6DF1-4618-9315-BD79570C6FA1}" dt="2023-07-09T08:18:57.897" v="3073"/>
          <ac:spMkLst>
            <pc:docMk/>
            <pc:sldMk cId="1326738223" sldId="5270"/>
            <ac:spMk id="15" creationId="{915C493D-7113-8A68-E934-D677C0675CEA}"/>
          </ac:spMkLst>
        </pc:spChg>
        <pc:spChg chg="add mod">
          <ac:chgData name="Thúy Mai" userId="222f1c7e07c9bd7a" providerId="LiveId" clId="{711C5B07-6DF1-4618-9315-BD79570C6FA1}" dt="2023-07-09T08:18:57.897" v="3073"/>
          <ac:spMkLst>
            <pc:docMk/>
            <pc:sldMk cId="1326738223" sldId="5270"/>
            <ac:spMk id="16" creationId="{AF4A0B6C-0F88-FD8F-95E1-AD1055B64A64}"/>
          </ac:spMkLst>
        </pc:spChg>
        <pc:graphicFrameChg chg="add del mod">
          <ac:chgData name="Thúy Mai" userId="222f1c7e07c9bd7a" providerId="LiveId" clId="{711C5B07-6DF1-4618-9315-BD79570C6FA1}" dt="2023-07-09T08:14:55.301" v="2956"/>
          <ac:graphicFrameMkLst>
            <pc:docMk/>
            <pc:sldMk cId="1326738223" sldId="5270"/>
            <ac:graphicFrameMk id="6" creationId="{DB738D1C-F438-5D08-8DCC-5CFAF59667EB}"/>
          </ac:graphicFrameMkLst>
        </pc:graphicFrameChg>
        <pc:picChg chg="mod">
          <ac:chgData name="Thúy Mai" userId="222f1c7e07c9bd7a" providerId="LiveId" clId="{711C5B07-6DF1-4618-9315-BD79570C6FA1}" dt="2023-07-09T08:19:00.538" v="3074" actId="1076"/>
          <ac:picMkLst>
            <pc:docMk/>
            <pc:sldMk cId="1326738223" sldId="5270"/>
            <ac:picMk id="3" creationId="{B47E376E-5D3B-69DF-9A4F-384C637E90E7}"/>
          </ac:picMkLst>
        </pc:picChg>
        <pc:cxnChg chg="add mod">
          <ac:chgData name="Thúy Mai" userId="222f1c7e07c9bd7a" providerId="LiveId" clId="{711C5B07-6DF1-4618-9315-BD79570C6FA1}" dt="2023-07-09T08:18:57.897" v="3073"/>
          <ac:cxnSpMkLst>
            <pc:docMk/>
            <pc:sldMk cId="1326738223" sldId="5270"/>
            <ac:cxnSpMk id="17" creationId="{1059A368-C68F-3D5C-9230-B1764CE05A24}"/>
          </ac:cxnSpMkLst>
        </pc:cxnChg>
        <pc:cxnChg chg="add mod">
          <ac:chgData name="Thúy Mai" userId="222f1c7e07c9bd7a" providerId="LiveId" clId="{711C5B07-6DF1-4618-9315-BD79570C6FA1}" dt="2023-07-09T08:18:57.897" v="3073"/>
          <ac:cxnSpMkLst>
            <pc:docMk/>
            <pc:sldMk cId="1326738223" sldId="5270"/>
            <ac:cxnSpMk id="18" creationId="{32FF14F1-821C-B1D4-0F20-D93F1227DB02}"/>
          </ac:cxnSpMkLst>
        </pc:cxnChg>
      </pc:sldChg>
      <pc:sldChg chg="addSp delSp modSp add mod ord modAnim">
        <pc:chgData name="Thúy Mai" userId="222f1c7e07c9bd7a" providerId="LiveId" clId="{711C5B07-6DF1-4618-9315-BD79570C6FA1}" dt="2023-07-09T11:42:45.292" v="3827"/>
        <pc:sldMkLst>
          <pc:docMk/>
          <pc:sldMk cId="3971081360" sldId="5271"/>
        </pc:sldMkLst>
        <pc:spChg chg="add del">
          <ac:chgData name="Thúy Mai" userId="222f1c7e07c9bd7a" providerId="LiveId" clId="{711C5B07-6DF1-4618-9315-BD79570C6FA1}" dt="2023-07-09T08:17:37.804" v="3064"/>
          <ac:spMkLst>
            <pc:docMk/>
            <pc:sldMk cId="3971081360" sldId="5271"/>
            <ac:spMk id="7" creationId="{9FCDE4AF-D508-94B4-3FE4-09B4E81A8A17}"/>
          </ac:spMkLst>
        </pc:spChg>
        <pc:spChg chg="del">
          <ac:chgData name="Thúy Mai" userId="222f1c7e07c9bd7a" providerId="LiveId" clId="{711C5B07-6DF1-4618-9315-BD79570C6FA1}" dt="2023-07-09T08:15:31.939" v="3007" actId="478"/>
          <ac:spMkLst>
            <pc:docMk/>
            <pc:sldMk cId="3971081360" sldId="5271"/>
            <ac:spMk id="9" creationId="{37A3E23D-1046-777D-87AA-51C0630B1AF2}"/>
          </ac:spMkLst>
        </pc:spChg>
        <pc:spChg chg="mod">
          <ac:chgData name="Thúy Mai" userId="222f1c7e07c9bd7a" providerId="LiveId" clId="{711C5B07-6DF1-4618-9315-BD79570C6FA1}" dt="2023-07-09T08:16:41.331" v="3055" actId="20577"/>
          <ac:spMkLst>
            <pc:docMk/>
            <pc:sldMk cId="3971081360" sldId="5271"/>
            <ac:spMk id="12" creationId="{DC83898D-39D2-271F-F8AC-D11D16E1F626}"/>
          </ac:spMkLst>
        </pc:spChg>
        <pc:graphicFrameChg chg="add del mod">
          <ac:chgData name="Thúy Mai" userId="222f1c7e07c9bd7a" providerId="LiveId" clId="{711C5B07-6DF1-4618-9315-BD79570C6FA1}" dt="2023-07-09T08:16:01.157" v="3010"/>
          <ac:graphicFrameMkLst>
            <pc:docMk/>
            <pc:sldMk cId="3971081360" sldId="5271"/>
            <ac:graphicFrameMk id="4" creationId="{9E170EE5-FBA5-296A-C16C-D40D79382038}"/>
          </ac:graphicFrameMkLst>
        </pc:graphicFrameChg>
        <pc:picChg chg="del mod">
          <ac:chgData name="Thúy Mai" userId="222f1c7e07c9bd7a" providerId="LiveId" clId="{711C5B07-6DF1-4618-9315-BD79570C6FA1}" dt="2023-07-09T08:17:09.807" v="3059" actId="478"/>
          <ac:picMkLst>
            <pc:docMk/>
            <pc:sldMk cId="3971081360" sldId="5271"/>
            <ac:picMk id="3" creationId="{B47E376E-5D3B-69DF-9A4F-384C637E90E7}"/>
          </ac:picMkLst>
        </pc:picChg>
        <pc:picChg chg="add del mod">
          <ac:chgData name="Thúy Mai" userId="222f1c7e07c9bd7a" providerId="LiveId" clId="{711C5B07-6DF1-4618-9315-BD79570C6FA1}" dt="2023-07-09T08:17:37.804" v="3064"/>
          <ac:picMkLst>
            <pc:docMk/>
            <pc:sldMk cId="3971081360" sldId="5271"/>
            <ac:picMk id="6" creationId="{AA617A9A-661A-9356-CF8A-6BBAFB9A539E}"/>
          </ac:picMkLst>
        </pc:picChg>
        <pc:picChg chg="mod">
          <ac:chgData name="Thúy Mai" userId="222f1c7e07c9bd7a" providerId="LiveId" clId="{711C5B07-6DF1-4618-9315-BD79570C6FA1}" dt="2023-07-09T08:17:41.924" v="3066" actId="14100"/>
          <ac:picMkLst>
            <pc:docMk/>
            <pc:sldMk cId="3971081360" sldId="5271"/>
            <ac:picMk id="8" creationId="{DD771543-6D87-A78F-1757-E00063F26B9B}"/>
          </ac:picMkLst>
        </pc:picChg>
      </pc:sldChg>
      <pc:sldChg chg="delSp add del mod delAnim">
        <pc:chgData name="Thúy Mai" userId="222f1c7e07c9bd7a" providerId="LiveId" clId="{711C5B07-6DF1-4618-9315-BD79570C6FA1}" dt="2023-07-09T08:23:48.143" v="3193" actId="47"/>
        <pc:sldMkLst>
          <pc:docMk/>
          <pc:sldMk cId="1259548960" sldId="5272"/>
        </pc:sldMkLst>
        <pc:spChg chg="del">
          <ac:chgData name="Thúy Mai" userId="222f1c7e07c9bd7a" providerId="LiveId" clId="{711C5B07-6DF1-4618-9315-BD79570C6FA1}" dt="2023-07-09T08:18:53.775" v="3070" actId="21"/>
          <ac:spMkLst>
            <pc:docMk/>
            <pc:sldMk cId="1259548960" sldId="5272"/>
            <ac:spMk id="19" creationId="{00000000-0000-0000-0000-000000000000}"/>
          </ac:spMkLst>
        </pc:spChg>
        <pc:spChg chg="del">
          <ac:chgData name="Thúy Mai" userId="222f1c7e07c9bd7a" providerId="LiveId" clId="{711C5B07-6DF1-4618-9315-BD79570C6FA1}" dt="2023-07-09T08:18:53.775" v="3070" actId="21"/>
          <ac:spMkLst>
            <pc:docMk/>
            <pc:sldMk cId="1259548960" sldId="5272"/>
            <ac:spMk id="23" creationId="{00000000-0000-0000-0000-000000000000}"/>
          </ac:spMkLst>
        </pc:spChg>
        <pc:spChg chg="del">
          <ac:chgData name="Thúy Mai" userId="222f1c7e07c9bd7a" providerId="LiveId" clId="{711C5B07-6DF1-4618-9315-BD79570C6FA1}" dt="2023-07-09T08:18:53.775" v="3070" actId="21"/>
          <ac:spMkLst>
            <pc:docMk/>
            <pc:sldMk cId="1259548960" sldId="5272"/>
            <ac:spMk id="24" creationId="{00000000-0000-0000-0000-000000000000}"/>
          </ac:spMkLst>
        </pc:spChg>
        <pc:spChg chg="del">
          <ac:chgData name="Thúy Mai" userId="222f1c7e07c9bd7a" providerId="LiveId" clId="{711C5B07-6DF1-4618-9315-BD79570C6FA1}" dt="2023-07-09T08:18:53.775" v="3070" actId="21"/>
          <ac:spMkLst>
            <pc:docMk/>
            <pc:sldMk cId="1259548960" sldId="5272"/>
            <ac:spMk id="25" creationId="{00000000-0000-0000-0000-000000000000}"/>
          </ac:spMkLst>
        </pc:spChg>
        <pc:spChg chg="del">
          <ac:chgData name="Thúy Mai" userId="222f1c7e07c9bd7a" providerId="LiveId" clId="{711C5B07-6DF1-4618-9315-BD79570C6FA1}" dt="2023-07-09T08:18:53.775" v="3070" actId="21"/>
          <ac:spMkLst>
            <pc:docMk/>
            <pc:sldMk cId="1259548960" sldId="5272"/>
            <ac:spMk id="26" creationId="{00000000-0000-0000-0000-000000000000}"/>
          </ac:spMkLst>
        </pc:spChg>
        <pc:spChg chg="del">
          <ac:chgData name="Thúy Mai" userId="222f1c7e07c9bd7a" providerId="LiveId" clId="{711C5B07-6DF1-4618-9315-BD79570C6FA1}" dt="2023-07-09T08:18:53.775" v="3070" actId="21"/>
          <ac:spMkLst>
            <pc:docMk/>
            <pc:sldMk cId="1259548960" sldId="5272"/>
            <ac:spMk id="37" creationId="{00000000-0000-0000-0000-000000000000}"/>
          </ac:spMkLst>
        </pc:spChg>
        <pc:cxnChg chg="del">
          <ac:chgData name="Thúy Mai" userId="222f1c7e07c9bd7a" providerId="LiveId" clId="{711C5B07-6DF1-4618-9315-BD79570C6FA1}" dt="2023-07-09T08:18:53.775" v="3070" actId="21"/>
          <ac:cxnSpMkLst>
            <pc:docMk/>
            <pc:sldMk cId="1259548960" sldId="5272"/>
            <ac:cxnSpMk id="15" creationId="{00000000-0000-0000-0000-000000000000}"/>
          </ac:cxnSpMkLst>
        </pc:cxnChg>
        <pc:cxnChg chg="del">
          <ac:chgData name="Thúy Mai" userId="222f1c7e07c9bd7a" providerId="LiveId" clId="{711C5B07-6DF1-4618-9315-BD79570C6FA1}" dt="2023-07-09T08:18:53.775" v="3070" actId="21"/>
          <ac:cxnSpMkLst>
            <pc:docMk/>
            <pc:sldMk cId="1259548960" sldId="5272"/>
            <ac:cxnSpMk id="30" creationId="{00000000-0000-0000-0000-000000000000}"/>
          </ac:cxnSpMkLst>
        </pc:cxnChg>
      </pc:sldChg>
      <pc:sldChg chg="delSp modSp add del mod delAnim modAnim">
        <pc:chgData name="Thúy Mai" userId="222f1c7e07c9bd7a" providerId="LiveId" clId="{711C5B07-6DF1-4618-9315-BD79570C6FA1}" dt="2023-07-09T08:23:47.356" v="3192" actId="47"/>
        <pc:sldMkLst>
          <pc:docMk/>
          <pc:sldMk cId="1555825223" sldId="5273"/>
        </pc:sldMkLst>
        <pc:spChg chg="mod">
          <ac:chgData name="Thúy Mai" userId="222f1c7e07c9bd7a" providerId="LiveId" clId="{711C5B07-6DF1-4618-9315-BD79570C6FA1}" dt="2023-07-09T08:20:42.369" v="3143" actId="1076"/>
          <ac:spMkLst>
            <pc:docMk/>
            <pc:sldMk cId="1555825223" sldId="5273"/>
            <ac:spMk id="2" creationId="{A8F2A924-E39C-EA23-00D0-7F00A192C219}"/>
          </ac:spMkLst>
        </pc:spChg>
        <pc:spChg chg="del mod">
          <ac:chgData name="Thúy Mai" userId="222f1c7e07c9bd7a" providerId="LiveId" clId="{711C5B07-6DF1-4618-9315-BD79570C6FA1}" dt="2023-07-09T08:23:38.693" v="3189" actId="21"/>
          <ac:spMkLst>
            <pc:docMk/>
            <pc:sldMk cId="1555825223" sldId="5273"/>
            <ac:spMk id="9" creationId="{37A3E23D-1046-777D-87AA-51C0630B1AF2}"/>
          </ac:spMkLst>
        </pc:spChg>
        <pc:spChg chg="mod">
          <ac:chgData name="Thúy Mai" userId="222f1c7e07c9bd7a" providerId="LiveId" clId="{711C5B07-6DF1-4618-9315-BD79570C6FA1}" dt="2023-07-09T08:20:29.765" v="3139" actId="1076"/>
          <ac:spMkLst>
            <pc:docMk/>
            <pc:sldMk cId="1555825223" sldId="5273"/>
            <ac:spMk id="10" creationId="{1893EA23-FF52-0BD9-4C87-3F85C7AD12AB}"/>
          </ac:spMkLst>
        </pc:spChg>
        <pc:spChg chg="mod">
          <ac:chgData name="Thúy Mai" userId="222f1c7e07c9bd7a" providerId="LiveId" clId="{711C5B07-6DF1-4618-9315-BD79570C6FA1}" dt="2023-07-09T08:20:26.936" v="3137" actId="1076"/>
          <ac:spMkLst>
            <pc:docMk/>
            <pc:sldMk cId="1555825223" sldId="5273"/>
            <ac:spMk id="11" creationId="{EE7C133D-9672-BA23-923C-CA3934FF2DAE}"/>
          </ac:spMkLst>
        </pc:spChg>
        <pc:spChg chg="del mod">
          <ac:chgData name="Thúy Mai" userId="222f1c7e07c9bd7a" providerId="LiveId" clId="{711C5B07-6DF1-4618-9315-BD79570C6FA1}" dt="2023-07-09T08:23:04.081" v="3178"/>
          <ac:spMkLst>
            <pc:docMk/>
            <pc:sldMk cId="1555825223" sldId="5273"/>
            <ac:spMk id="13" creationId="{DA05C20D-919F-5802-4E32-D69E6BDA9BD6}"/>
          </ac:spMkLst>
        </pc:spChg>
        <pc:spChg chg="del">
          <ac:chgData name="Thúy Mai" userId="222f1c7e07c9bd7a" providerId="LiveId" clId="{711C5B07-6DF1-4618-9315-BD79570C6FA1}" dt="2023-07-09T08:20:03.464" v="3130" actId="478"/>
          <ac:spMkLst>
            <pc:docMk/>
            <pc:sldMk cId="1555825223" sldId="5273"/>
            <ac:spMk id="14" creationId="{F97C54D9-6C35-433A-7DC2-5A75B9ACE521}"/>
          </ac:spMkLst>
        </pc:spChg>
        <pc:spChg chg="mod">
          <ac:chgData name="Thúy Mai" userId="222f1c7e07c9bd7a" providerId="LiveId" clId="{711C5B07-6DF1-4618-9315-BD79570C6FA1}" dt="2023-07-09T08:20:31.780" v="3140" actId="1076"/>
          <ac:spMkLst>
            <pc:docMk/>
            <pc:sldMk cId="1555825223" sldId="5273"/>
            <ac:spMk id="15" creationId="{915C493D-7113-8A68-E934-D677C0675CEA}"/>
          </ac:spMkLst>
        </pc:spChg>
        <pc:spChg chg="del">
          <ac:chgData name="Thúy Mai" userId="222f1c7e07c9bd7a" providerId="LiveId" clId="{711C5B07-6DF1-4618-9315-BD79570C6FA1}" dt="2023-07-09T08:20:03.464" v="3130" actId="478"/>
          <ac:spMkLst>
            <pc:docMk/>
            <pc:sldMk cId="1555825223" sldId="5273"/>
            <ac:spMk id="16" creationId="{AF4A0B6C-0F88-FD8F-95E1-AD1055B64A64}"/>
          </ac:spMkLst>
        </pc:spChg>
        <pc:picChg chg="mod">
          <ac:chgData name="Thúy Mai" userId="222f1c7e07c9bd7a" providerId="LiveId" clId="{711C5B07-6DF1-4618-9315-BD79570C6FA1}" dt="2023-07-09T08:20:04.504" v="3131" actId="1076"/>
          <ac:picMkLst>
            <pc:docMk/>
            <pc:sldMk cId="1555825223" sldId="5273"/>
            <ac:picMk id="3" creationId="{B47E376E-5D3B-69DF-9A4F-384C637E90E7}"/>
          </ac:picMkLst>
        </pc:picChg>
        <pc:cxnChg chg="del">
          <ac:chgData name="Thúy Mai" userId="222f1c7e07c9bd7a" providerId="LiveId" clId="{711C5B07-6DF1-4618-9315-BD79570C6FA1}" dt="2023-07-09T08:20:03.464" v="3130" actId="478"/>
          <ac:cxnSpMkLst>
            <pc:docMk/>
            <pc:sldMk cId="1555825223" sldId="5273"/>
            <ac:cxnSpMk id="17" creationId="{1059A368-C68F-3D5C-9230-B1764CE05A24}"/>
          </ac:cxnSpMkLst>
        </pc:cxnChg>
        <pc:cxnChg chg="mod">
          <ac:chgData name="Thúy Mai" userId="222f1c7e07c9bd7a" providerId="LiveId" clId="{711C5B07-6DF1-4618-9315-BD79570C6FA1}" dt="2023-07-09T08:20:22.754" v="3135" actId="1076"/>
          <ac:cxnSpMkLst>
            <pc:docMk/>
            <pc:sldMk cId="1555825223" sldId="5273"/>
            <ac:cxnSpMk id="18" creationId="{32FF14F1-821C-B1D4-0F20-D93F1227DB02}"/>
          </ac:cxnSpMkLst>
        </pc:cxnChg>
      </pc:sldChg>
      <pc:sldChg chg="addSp delSp modSp add del mod ord delAnim modAnim">
        <pc:chgData name="Thúy Mai" userId="222f1c7e07c9bd7a" providerId="LiveId" clId="{711C5B07-6DF1-4618-9315-BD79570C6FA1}" dt="2023-07-09T11:22:44.412" v="3320" actId="47"/>
        <pc:sldMkLst>
          <pc:docMk/>
          <pc:sldMk cId="377628559" sldId="5274"/>
        </pc:sldMkLst>
        <pc:spChg chg="add del mod">
          <ac:chgData name="Thúy Mai" userId="222f1c7e07c9bd7a" providerId="LiveId" clId="{711C5B07-6DF1-4618-9315-BD79570C6FA1}" dt="2023-07-09T08:24:04.308" v="3197" actId="21"/>
          <ac:spMkLst>
            <pc:docMk/>
            <pc:sldMk cId="377628559" sldId="5274"/>
            <ac:spMk id="2" creationId="{E619CBD6-A9E0-BDAA-BA84-58F388C2B6BC}"/>
          </ac:spMkLst>
        </pc:spChg>
        <pc:spChg chg="add del mod">
          <ac:chgData name="Thúy Mai" userId="222f1c7e07c9bd7a" providerId="LiveId" clId="{711C5B07-6DF1-4618-9315-BD79570C6FA1}" dt="2023-07-09T08:24:04.308" v="3197" actId="21"/>
          <ac:spMkLst>
            <pc:docMk/>
            <pc:sldMk cId="377628559" sldId="5274"/>
            <ac:spMk id="4" creationId="{0E55E159-B423-F5CF-28B9-F6F3BFCC1B8C}"/>
          </ac:spMkLst>
        </pc:spChg>
        <pc:spChg chg="mod">
          <ac:chgData name="Thúy Mai" userId="222f1c7e07c9bd7a" providerId="LiveId" clId="{711C5B07-6DF1-4618-9315-BD79570C6FA1}" dt="2023-07-09T08:22:43.814" v="3174" actId="113"/>
          <ac:spMkLst>
            <pc:docMk/>
            <pc:sldMk cId="377628559" sldId="5274"/>
            <ac:spMk id="12" creationId="{00000000-0000-0000-0000-000000000000}"/>
          </ac:spMkLst>
        </pc:spChg>
        <pc:spChg chg="del">
          <ac:chgData name="Thúy Mai" userId="222f1c7e07c9bd7a" providerId="LiveId" clId="{711C5B07-6DF1-4618-9315-BD79570C6FA1}" dt="2023-07-09T08:21:48.660" v="3150" actId="478"/>
          <ac:spMkLst>
            <pc:docMk/>
            <pc:sldMk cId="377628559" sldId="5274"/>
            <ac:spMk id="27" creationId="{00000000-0000-0000-0000-000000000000}"/>
          </ac:spMkLst>
        </pc:spChg>
        <pc:spChg chg="mod">
          <ac:chgData name="Thúy Mai" userId="222f1c7e07c9bd7a" providerId="LiveId" clId="{711C5B07-6DF1-4618-9315-BD79570C6FA1}" dt="2023-07-09T08:23:27.829" v="3187" actId="113"/>
          <ac:spMkLst>
            <pc:docMk/>
            <pc:sldMk cId="377628559" sldId="5274"/>
            <ac:spMk id="36" creationId="{00000000-0000-0000-0000-000000000000}"/>
          </ac:spMkLst>
        </pc:spChg>
        <pc:spChg chg="mod">
          <ac:chgData name="Thúy Mai" userId="222f1c7e07c9bd7a" providerId="LiveId" clId="{711C5B07-6DF1-4618-9315-BD79570C6FA1}" dt="2023-07-09T08:23:10.102" v="3181" actId="255"/>
          <ac:spMkLst>
            <pc:docMk/>
            <pc:sldMk cId="377628559" sldId="5274"/>
            <ac:spMk id="37" creationId="{00000000-0000-0000-0000-000000000000}"/>
          </ac:spMkLst>
        </pc:spChg>
        <pc:spChg chg="mod">
          <ac:chgData name="Thúy Mai" userId="222f1c7e07c9bd7a" providerId="LiveId" clId="{711C5B07-6DF1-4618-9315-BD79570C6FA1}" dt="2023-07-09T08:22:17.319" v="3167" actId="255"/>
          <ac:spMkLst>
            <pc:docMk/>
            <pc:sldMk cId="377628559" sldId="5274"/>
            <ac:spMk id="44" creationId="{00000000-0000-0000-0000-000000000000}"/>
          </ac:spMkLst>
        </pc:spChg>
        <pc:grpChg chg="del mod">
          <ac:chgData name="Thúy Mai" userId="222f1c7e07c9bd7a" providerId="LiveId" clId="{711C5B07-6DF1-4618-9315-BD79570C6FA1}" dt="2023-07-09T08:24:04.308" v="3197" actId="21"/>
          <ac:grpSpMkLst>
            <pc:docMk/>
            <pc:sldMk cId="377628559" sldId="5274"/>
            <ac:grpSpMk id="14" creationId="{00000000-0000-0000-0000-000000000000}"/>
          </ac:grpSpMkLst>
        </pc:grpChg>
        <pc:grpChg chg="del">
          <ac:chgData name="Thúy Mai" userId="222f1c7e07c9bd7a" providerId="LiveId" clId="{711C5B07-6DF1-4618-9315-BD79570C6FA1}" dt="2023-07-09T08:22:30.363" v="3168" actId="478"/>
          <ac:grpSpMkLst>
            <pc:docMk/>
            <pc:sldMk cId="377628559" sldId="5274"/>
            <ac:grpSpMk id="29" creationId="{00000000-0000-0000-0000-000000000000}"/>
          </ac:grpSpMkLst>
        </pc:grpChg>
        <pc:grpChg chg="del">
          <ac:chgData name="Thúy Mai" userId="222f1c7e07c9bd7a" providerId="LiveId" clId="{711C5B07-6DF1-4618-9315-BD79570C6FA1}" dt="2023-07-09T08:22:30.363" v="3168" actId="478"/>
          <ac:grpSpMkLst>
            <pc:docMk/>
            <pc:sldMk cId="377628559" sldId="5274"/>
            <ac:grpSpMk id="32" creationId="{00000000-0000-0000-0000-000000000000}"/>
          </ac:grpSpMkLst>
        </pc:grpChg>
        <pc:grpChg chg="del mod">
          <ac:chgData name="Thúy Mai" userId="222f1c7e07c9bd7a" providerId="LiveId" clId="{711C5B07-6DF1-4618-9315-BD79570C6FA1}" dt="2023-07-09T08:24:04.308" v="3197" actId="21"/>
          <ac:grpSpMkLst>
            <pc:docMk/>
            <pc:sldMk cId="377628559" sldId="5274"/>
            <ac:grpSpMk id="35" creationId="{00000000-0000-0000-0000-000000000000}"/>
          </ac:grpSpMkLst>
        </pc:grpChg>
        <pc:grpChg chg="del">
          <ac:chgData name="Thúy Mai" userId="222f1c7e07c9bd7a" providerId="LiveId" clId="{711C5B07-6DF1-4618-9315-BD79570C6FA1}" dt="2023-07-09T08:22:30.363" v="3168" actId="478"/>
          <ac:grpSpMkLst>
            <pc:docMk/>
            <pc:sldMk cId="377628559" sldId="5274"/>
            <ac:grpSpMk id="39" creationId="{00000000-0000-0000-0000-000000000000}"/>
          </ac:grpSpMkLst>
        </pc:grpChg>
        <pc:grpChg chg="del mod">
          <ac:chgData name="Thúy Mai" userId="222f1c7e07c9bd7a" providerId="LiveId" clId="{711C5B07-6DF1-4618-9315-BD79570C6FA1}" dt="2023-07-09T08:24:04.308" v="3197" actId="21"/>
          <ac:grpSpMkLst>
            <pc:docMk/>
            <pc:sldMk cId="377628559" sldId="5274"/>
            <ac:grpSpMk id="47" creationId="{00000000-0000-0000-0000-000000000000}"/>
          </ac:grpSpMkLst>
        </pc:grpChg>
        <pc:picChg chg="add del mod">
          <ac:chgData name="Thúy Mai" userId="222f1c7e07c9bd7a" providerId="LiveId" clId="{711C5B07-6DF1-4618-9315-BD79570C6FA1}" dt="2023-07-09T08:24:04.308" v="3197" actId="21"/>
          <ac:picMkLst>
            <pc:docMk/>
            <pc:sldMk cId="377628559" sldId="5274"/>
            <ac:picMk id="3" creationId="{791EC8AC-22DA-15B0-D6AD-5E366AC1755E}"/>
          </ac:picMkLst>
        </pc:picChg>
        <pc:picChg chg="del">
          <ac:chgData name="Thúy Mai" userId="222f1c7e07c9bd7a" providerId="LiveId" clId="{711C5B07-6DF1-4618-9315-BD79570C6FA1}" dt="2023-07-09T08:22:01.378" v="3158" actId="478"/>
          <ac:picMkLst>
            <pc:docMk/>
            <pc:sldMk cId="377628559" sldId="5274"/>
            <ac:picMk id="15" creationId="{00000000-0000-0000-0000-000000000000}"/>
          </ac:picMkLst>
        </pc:picChg>
      </pc:sldChg>
      <pc:sldChg chg="addSp delSp modSp add mod delAnim modAnim">
        <pc:chgData name="Thúy Mai" userId="222f1c7e07c9bd7a" providerId="LiveId" clId="{711C5B07-6DF1-4618-9315-BD79570C6FA1}" dt="2023-07-09T11:42:52.619" v="3828" actId="478"/>
        <pc:sldMkLst>
          <pc:docMk/>
          <pc:sldMk cId="3666686761" sldId="5275"/>
        </pc:sldMkLst>
        <pc:spChg chg="mod">
          <ac:chgData name="Thúy Mai" userId="222f1c7e07c9bd7a" providerId="LiveId" clId="{711C5B07-6DF1-4618-9315-BD79570C6FA1}" dt="2023-07-09T08:26:00.341" v="3225" actId="1076"/>
          <ac:spMkLst>
            <pc:docMk/>
            <pc:sldMk cId="3666686761" sldId="5275"/>
            <ac:spMk id="2" creationId="{A8F2A924-E39C-EA23-00D0-7F00A192C219}"/>
          </ac:spMkLst>
        </pc:spChg>
        <pc:spChg chg="mod">
          <ac:chgData name="Thúy Mai" userId="222f1c7e07c9bd7a" providerId="LiveId" clId="{711C5B07-6DF1-4618-9315-BD79570C6FA1}" dt="2023-07-09T08:24:05.791" v="3198"/>
          <ac:spMkLst>
            <pc:docMk/>
            <pc:sldMk cId="3666686761" sldId="5275"/>
            <ac:spMk id="4" creationId="{56D54570-468E-7D77-8FEA-47EEE51430B3}"/>
          </ac:spMkLst>
        </pc:spChg>
        <pc:spChg chg="del">
          <ac:chgData name="Thúy Mai" userId="222f1c7e07c9bd7a" providerId="LiveId" clId="{711C5B07-6DF1-4618-9315-BD79570C6FA1}" dt="2023-07-09T08:24:01.976" v="3196" actId="478"/>
          <ac:spMkLst>
            <pc:docMk/>
            <pc:sldMk cId="3666686761" sldId="5275"/>
            <ac:spMk id="5" creationId="{FAD9B75C-30B9-8886-3190-97C20A0C6147}"/>
          </ac:spMkLst>
        </pc:spChg>
        <pc:spChg chg="mod">
          <ac:chgData name="Thúy Mai" userId="222f1c7e07c9bd7a" providerId="LiveId" clId="{711C5B07-6DF1-4618-9315-BD79570C6FA1}" dt="2023-07-09T08:25:51.570" v="3221" actId="20577"/>
          <ac:spMkLst>
            <pc:docMk/>
            <pc:sldMk cId="3666686761" sldId="5275"/>
            <ac:spMk id="6" creationId="{AEAC97DB-31A6-F448-A84C-AE94BCF97F2C}"/>
          </ac:spMkLst>
        </pc:spChg>
        <pc:spChg chg="mod">
          <ac:chgData name="Thúy Mai" userId="222f1c7e07c9bd7a" providerId="LiveId" clId="{711C5B07-6DF1-4618-9315-BD79570C6FA1}" dt="2023-07-09T08:24:05.791" v="3198"/>
          <ac:spMkLst>
            <pc:docMk/>
            <pc:sldMk cId="3666686761" sldId="5275"/>
            <ac:spMk id="9" creationId="{D1953CAB-2748-02A7-7CEB-C5583F19C2D8}"/>
          </ac:spMkLst>
        </pc:spChg>
        <pc:spChg chg="mod">
          <ac:chgData name="Thúy Mai" userId="222f1c7e07c9bd7a" providerId="LiveId" clId="{711C5B07-6DF1-4618-9315-BD79570C6FA1}" dt="2023-07-09T08:25:54.290" v="3223" actId="20577"/>
          <ac:spMkLst>
            <pc:docMk/>
            <pc:sldMk cId="3666686761" sldId="5275"/>
            <ac:spMk id="10" creationId="{5C6DFA21-DEC6-D89E-FC87-889196C02C8E}"/>
          </ac:spMkLst>
        </pc:spChg>
        <pc:spChg chg="del">
          <ac:chgData name="Thúy Mai" userId="222f1c7e07c9bd7a" providerId="LiveId" clId="{711C5B07-6DF1-4618-9315-BD79570C6FA1}" dt="2023-07-09T08:24:00.245" v="3195" actId="478"/>
          <ac:spMkLst>
            <pc:docMk/>
            <pc:sldMk cId="3666686761" sldId="5275"/>
            <ac:spMk id="12" creationId="{DC83898D-39D2-271F-F8AC-D11D16E1F626}"/>
          </ac:spMkLst>
        </pc:spChg>
        <pc:spChg chg="mod">
          <ac:chgData name="Thúy Mai" userId="222f1c7e07c9bd7a" providerId="LiveId" clId="{711C5B07-6DF1-4618-9315-BD79570C6FA1}" dt="2023-07-09T08:25:49.381" v="3219" actId="1076"/>
          <ac:spMkLst>
            <pc:docMk/>
            <pc:sldMk cId="3666686761" sldId="5275"/>
            <ac:spMk id="13" creationId="{63700D57-85F5-9A9D-5E23-94A9B0F284D5}"/>
          </ac:spMkLst>
        </pc:spChg>
        <pc:spChg chg="mod">
          <ac:chgData name="Thúy Mai" userId="222f1c7e07c9bd7a" providerId="LiveId" clId="{711C5B07-6DF1-4618-9315-BD79570C6FA1}" dt="2023-07-09T08:26:10.789" v="3229" actId="14100"/>
          <ac:spMkLst>
            <pc:docMk/>
            <pc:sldMk cId="3666686761" sldId="5275"/>
            <ac:spMk id="14" creationId="{E4D599D1-92F0-00F1-E801-91B43C303940}"/>
          </ac:spMkLst>
        </pc:spChg>
        <pc:spChg chg="add mod">
          <ac:chgData name="Thúy Mai" userId="222f1c7e07c9bd7a" providerId="LiveId" clId="{711C5B07-6DF1-4618-9315-BD79570C6FA1}" dt="2023-07-09T08:24:05.791" v="3198"/>
          <ac:spMkLst>
            <pc:docMk/>
            <pc:sldMk cId="3666686761" sldId="5275"/>
            <ac:spMk id="15" creationId="{546A34FD-6A7F-5301-6A7D-6AD3CD81C7B3}"/>
          </ac:spMkLst>
        </pc:spChg>
        <pc:spChg chg="add del mod">
          <ac:chgData name="Thúy Mai" userId="222f1c7e07c9bd7a" providerId="LiveId" clId="{711C5B07-6DF1-4618-9315-BD79570C6FA1}" dt="2023-07-09T11:42:52.619" v="3828" actId="478"/>
          <ac:spMkLst>
            <pc:docMk/>
            <pc:sldMk cId="3666686761" sldId="5275"/>
            <ac:spMk id="17" creationId="{C93F6C8F-5015-459C-BFDF-9F5A1D4E2597}"/>
          </ac:spMkLst>
        </pc:spChg>
        <pc:spChg chg="mod">
          <ac:chgData name="Thúy Mai" userId="222f1c7e07c9bd7a" providerId="LiveId" clId="{711C5B07-6DF1-4618-9315-BD79570C6FA1}" dt="2023-07-09T08:25:33.284" v="3214"/>
          <ac:spMkLst>
            <pc:docMk/>
            <pc:sldMk cId="3666686761" sldId="5275"/>
            <ac:spMk id="19" creationId="{FCA04608-F33F-4887-6B06-DDE967EC2F95}"/>
          </ac:spMkLst>
        </pc:spChg>
        <pc:spChg chg="mod">
          <ac:chgData name="Thúy Mai" userId="222f1c7e07c9bd7a" providerId="LiveId" clId="{711C5B07-6DF1-4618-9315-BD79570C6FA1}" dt="2023-07-09T08:26:19.203" v="3233" actId="1076"/>
          <ac:spMkLst>
            <pc:docMk/>
            <pc:sldMk cId="3666686761" sldId="5275"/>
            <ac:spMk id="20" creationId="{CA911689-C7E6-D090-E3F5-1856F2E84AAA}"/>
          </ac:spMkLst>
        </pc:spChg>
        <pc:grpChg chg="add mod">
          <ac:chgData name="Thúy Mai" userId="222f1c7e07c9bd7a" providerId="LiveId" clId="{711C5B07-6DF1-4618-9315-BD79570C6FA1}" dt="2023-07-09T08:24:05.791" v="3198"/>
          <ac:grpSpMkLst>
            <pc:docMk/>
            <pc:sldMk cId="3666686761" sldId="5275"/>
            <ac:grpSpMk id="3" creationId="{F51EB097-89AA-8E80-BCA3-C285F54C0545}"/>
          </ac:grpSpMkLst>
        </pc:grpChg>
        <pc:grpChg chg="add mod">
          <ac:chgData name="Thúy Mai" userId="222f1c7e07c9bd7a" providerId="LiveId" clId="{711C5B07-6DF1-4618-9315-BD79570C6FA1}" dt="2023-07-09T08:25:58.434" v="3224" actId="1076"/>
          <ac:grpSpMkLst>
            <pc:docMk/>
            <pc:sldMk cId="3666686761" sldId="5275"/>
            <ac:grpSpMk id="7" creationId="{B1B50C02-B6EC-715D-FBCC-F88073749F88}"/>
          </ac:grpSpMkLst>
        </pc:grpChg>
        <pc:grpChg chg="add mod">
          <ac:chgData name="Thúy Mai" userId="222f1c7e07c9bd7a" providerId="LiveId" clId="{711C5B07-6DF1-4618-9315-BD79570C6FA1}" dt="2023-07-09T08:26:12.877" v="3230" actId="1076"/>
          <ac:grpSpMkLst>
            <pc:docMk/>
            <pc:sldMk cId="3666686761" sldId="5275"/>
            <ac:grpSpMk id="11" creationId="{52BBA6F5-1094-F519-E6C5-4A44F0162F19}"/>
          </ac:grpSpMkLst>
        </pc:grpChg>
        <pc:grpChg chg="add mod">
          <ac:chgData name="Thúy Mai" userId="222f1c7e07c9bd7a" providerId="LiveId" clId="{711C5B07-6DF1-4618-9315-BD79570C6FA1}" dt="2023-07-09T08:25:38.983" v="3216" actId="1076"/>
          <ac:grpSpMkLst>
            <pc:docMk/>
            <pc:sldMk cId="3666686761" sldId="5275"/>
            <ac:grpSpMk id="18" creationId="{E6A4C79A-0623-1AD5-1D55-603D99997752}"/>
          </ac:grpSpMkLst>
        </pc:grpChg>
        <pc:picChg chg="del">
          <ac:chgData name="Thúy Mai" userId="222f1c7e07c9bd7a" providerId="LiveId" clId="{711C5B07-6DF1-4618-9315-BD79570C6FA1}" dt="2023-07-09T08:24:00.245" v="3195" actId="478"/>
          <ac:picMkLst>
            <pc:docMk/>
            <pc:sldMk cId="3666686761" sldId="5275"/>
            <ac:picMk id="8" creationId="{DD771543-6D87-A78F-1757-E00063F26B9B}"/>
          </ac:picMkLst>
        </pc:picChg>
        <pc:picChg chg="add mod">
          <ac:chgData name="Thúy Mai" userId="222f1c7e07c9bd7a" providerId="LiveId" clId="{711C5B07-6DF1-4618-9315-BD79570C6FA1}" dt="2023-07-09T08:24:49.892" v="3205" actId="1076"/>
          <ac:picMkLst>
            <pc:docMk/>
            <pc:sldMk cId="3666686761" sldId="5275"/>
            <ac:picMk id="16" creationId="{0E7586A5-61A4-8FEB-04C8-ADE33E617683}"/>
          </ac:picMkLst>
        </pc:picChg>
      </pc:sldChg>
      <pc:sldChg chg="delSp modSp add mod delAnim">
        <pc:chgData name="Thúy Mai" userId="222f1c7e07c9bd7a" providerId="LiveId" clId="{711C5B07-6DF1-4618-9315-BD79570C6FA1}" dt="2023-07-09T11:20:12.327" v="3285" actId="478"/>
        <pc:sldMkLst>
          <pc:docMk/>
          <pc:sldMk cId="3955728324" sldId="5276"/>
        </pc:sldMkLst>
        <pc:spChg chg="mod">
          <ac:chgData name="Thúy Mai" userId="222f1c7e07c9bd7a" providerId="LiveId" clId="{711C5B07-6DF1-4618-9315-BD79570C6FA1}" dt="2023-07-09T11:18:17.453" v="3244" actId="20577"/>
          <ac:spMkLst>
            <pc:docMk/>
            <pc:sldMk cId="3955728324" sldId="5276"/>
            <ac:spMk id="4" creationId="{56D54570-468E-7D77-8FEA-47EEE51430B3}"/>
          </ac:spMkLst>
        </pc:spChg>
        <pc:spChg chg="mod">
          <ac:chgData name="Thúy Mai" userId="222f1c7e07c9bd7a" providerId="LiveId" clId="{711C5B07-6DF1-4618-9315-BD79570C6FA1}" dt="2023-07-09T11:18:26.886" v="3248" actId="207"/>
          <ac:spMkLst>
            <pc:docMk/>
            <pc:sldMk cId="3955728324" sldId="5276"/>
            <ac:spMk id="6" creationId="{AEAC97DB-31A6-F448-A84C-AE94BCF97F2C}"/>
          </ac:spMkLst>
        </pc:spChg>
        <pc:spChg chg="mod">
          <ac:chgData name="Thúy Mai" userId="222f1c7e07c9bd7a" providerId="LiveId" clId="{711C5B07-6DF1-4618-9315-BD79570C6FA1}" dt="2023-07-09T11:18:44.024" v="3254" actId="20577"/>
          <ac:spMkLst>
            <pc:docMk/>
            <pc:sldMk cId="3955728324" sldId="5276"/>
            <ac:spMk id="9" creationId="{D1953CAB-2748-02A7-7CEB-C5583F19C2D8}"/>
          </ac:spMkLst>
        </pc:spChg>
        <pc:spChg chg="mod">
          <ac:chgData name="Thúy Mai" userId="222f1c7e07c9bd7a" providerId="LiveId" clId="{711C5B07-6DF1-4618-9315-BD79570C6FA1}" dt="2023-07-09T11:18:51.159" v="3260" actId="207"/>
          <ac:spMkLst>
            <pc:docMk/>
            <pc:sldMk cId="3955728324" sldId="5276"/>
            <ac:spMk id="10" creationId="{5C6DFA21-DEC6-D89E-FC87-889196C02C8E}"/>
          </ac:spMkLst>
        </pc:spChg>
        <pc:spChg chg="mod">
          <ac:chgData name="Thúy Mai" userId="222f1c7e07c9bd7a" providerId="LiveId" clId="{711C5B07-6DF1-4618-9315-BD79570C6FA1}" dt="2023-07-09T11:19:16.219" v="3266" actId="1076"/>
          <ac:spMkLst>
            <pc:docMk/>
            <pc:sldMk cId="3955728324" sldId="5276"/>
            <ac:spMk id="15" creationId="{546A34FD-6A7F-5301-6A7D-6AD3CD81C7B3}"/>
          </ac:spMkLst>
        </pc:spChg>
        <pc:spChg chg="del mod">
          <ac:chgData name="Thúy Mai" userId="222f1c7e07c9bd7a" providerId="LiveId" clId="{711C5B07-6DF1-4618-9315-BD79570C6FA1}" dt="2023-07-09T11:20:12.327" v="3285" actId="478"/>
          <ac:spMkLst>
            <pc:docMk/>
            <pc:sldMk cId="3955728324" sldId="5276"/>
            <ac:spMk id="17" creationId="{C93F6C8F-5015-459C-BFDF-9F5A1D4E2597}"/>
          </ac:spMkLst>
        </pc:spChg>
        <pc:spChg chg="mod">
          <ac:chgData name="Thúy Mai" userId="222f1c7e07c9bd7a" providerId="LiveId" clId="{711C5B07-6DF1-4618-9315-BD79570C6FA1}" dt="2023-07-09T11:19:35.029" v="3274" actId="20577"/>
          <ac:spMkLst>
            <pc:docMk/>
            <pc:sldMk cId="3955728324" sldId="5276"/>
            <ac:spMk id="19" creationId="{FCA04608-F33F-4887-6B06-DDE967EC2F95}"/>
          </ac:spMkLst>
        </pc:spChg>
        <pc:spChg chg="mod">
          <ac:chgData name="Thúy Mai" userId="222f1c7e07c9bd7a" providerId="LiveId" clId="{711C5B07-6DF1-4618-9315-BD79570C6FA1}" dt="2023-07-09T11:19:30.831" v="3273" actId="207"/>
          <ac:spMkLst>
            <pc:docMk/>
            <pc:sldMk cId="3955728324" sldId="5276"/>
            <ac:spMk id="20" creationId="{CA911689-C7E6-D090-E3F5-1856F2E84AAA}"/>
          </ac:spMkLst>
        </pc:spChg>
        <pc:grpChg chg="mod">
          <ac:chgData name="Thúy Mai" userId="222f1c7e07c9bd7a" providerId="LiveId" clId="{711C5B07-6DF1-4618-9315-BD79570C6FA1}" dt="2023-07-09T11:19:18.360" v="3267" actId="1076"/>
          <ac:grpSpMkLst>
            <pc:docMk/>
            <pc:sldMk cId="3955728324" sldId="5276"/>
            <ac:grpSpMk id="3" creationId="{F51EB097-89AA-8E80-BCA3-C285F54C0545}"/>
          </ac:grpSpMkLst>
        </pc:grpChg>
        <pc:grpChg chg="mod">
          <ac:chgData name="Thúy Mai" userId="222f1c7e07c9bd7a" providerId="LiveId" clId="{711C5B07-6DF1-4618-9315-BD79570C6FA1}" dt="2023-07-09T11:19:23.362" v="3268" actId="1076"/>
          <ac:grpSpMkLst>
            <pc:docMk/>
            <pc:sldMk cId="3955728324" sldId="5276"/>
            <ac:grpSpMk id="7" creationId="{B1B50C02-B6EC-715D-FBCC-F88073749F88}"/>
          </ac:grpSpMkLst>
        </pc:grpChg>
        <pc:grpChg chg="del">
          <ac:chgData name="Thúy Mai" userId="222f1c7e07c9bd7a" providerId="LiveId" clId="{711C5B07-6DF1-4618-9315-BD79570C6FA1}" dt="2023-07-09T11:18:53.962" v="3261" actId="478"/>
          <ac:grpSpMkLst>
            <pc:docMk/>
            <pc:sldMk cId="3955728324" sldId="5276"/>
            <ac:grpSpMk id="11" creationId="{52BBA6F5-1094-F519-E6C5-4A44F0162F19}"/>
          </ac:grpSpMkLst>
        </pc:grpChg>
        <pc:grpChg chg="mod">
          <ac:chgData name="Thúy Mai" userId="222f1c7e07c9bd7a" providerId="LiveId" clId="{711C5B07-6DF1-4618-9315-BD79570C6FA1}" dt="2023-07-09T11:19:26.847" v="3269" actId="1076"/>
          <ac:grpSpMkLst>
            <pc:docMk/>
            <pc:sldMk cId="3955728324" sldId="5276"/>
            <ac:grpSpMk id="18" creationId="{E6A4C79A-0623-1AD5-1D55-603D99997752}"/>
          </ac:grpSpMkLst>
        </pc:grpChg>
      </pc:sldChg>
      <pc:sldChg chg="addSp delSp modSp add mod ord delAnim modAnim">
        <pc:chgData name="Thúy Mai" userId="222f1c7e07c9bd7a" providerId="LiveId" clId="{711C5B07-6DF1-4618-9315-BD79570C6FA1}" dt="2023-07-09T11:42:57.493" v="3829"/>
        <pc:sldMkLst>
          <pc:docMk/>
          <pc:sldMk cId="1946283911" sldId="5277"/>
        </pc:sldMkLst>
        <pc:spChg chg="mod">
          <ac:chgData name="Thúy Mai" userId="222f1c7e07c9bd7a" providerId="LiveId" clId="{711C5B07-6DF1-4618-9315-BD79570C6FA1}" dt="2023-07-09T11:19:49.824" v="3279" actId="20577"/>
          <ac:spMkLst>
            <pc:docMk/>
            <pc:sldMk cId="1946283911" sldId="5277"/>
            <ac:spMk id="4" creationId="{56D54570-468E-7D77-8FEA-47EEE51430B3}"/>
          </ac:spMkLst>
        </pc:spChg>
        <pc:spChg chg="mod">
          <ac:chgData name="Thúy Mai" userId="222f1c7e07c9bd7a" providerId="LiveId" clId="{711C5B07-6DF1-4618-9315-BD79570C6FA1}" dt="2023-07-09T11:19:59.138" v="3284" actId="207"/>
          <ac:spMkLst>
            <pc:docMk/>
            <pc:sldMk cId="1946283911" sldId="5277"/>
            <ac:spMk id="6" creationId="{AEAC97DB-31A6-F448-A84C-AE94BCF97F2C}"/>
          </ac:spMkLst>
        </pc:spChg>
        <pc:spChg chg="del">
          <ac:chgData name="Thúy Mai" userId="222f1c7e07c9bd7a" providerId="LiveId" clId="{711C5B07-6DF1-4618-9315-BD79570C6FA1}" dt="2023-07-09T11:21:14.656" v="3301" actId="478"/>
          <ac:spMkLst>
            <pc:docMk/>
            <pc:sldMk cId="1946283911" sldId="5277"/>
            <ac:spMk id="15" creationId="{546A34FD-6A7F-5301-6A7D-6AD3CD81C7B3}"/>
          </ac:spMkLst>
        </pc:spChg>
        <pc:spChg chg="del mod">
          <ac:chgData name="Thúy Mai" userId="222f1c7e07c9bd7a" providerId="LiveId" clId="{711C5B07-6DF1-4618-9315-BD79570C6FA1}" dt="2023-07-09T11:20:33.859" v="3287" actId="478"/>
          <ac:spMkLst>
            <pc:docMk/>
            <pc:sldMk cId="1946283911" sldId="5277"/>
            <ac:spMk id="17" creationId="{C93F6C8F-5015-459C-BFDF-9F5A1D4E2597}"/>
          </ac:spMkLst>
        </pc:spChg>
        <pc:grpChg chg="mod">
          <ac:chgData name="Thúy Mai" userId="222f1c7e07c9bd7a" providerId="LiveId" clId="{711C5B07-6DF1-4618-9315-BD79570C6FA1}" dt="2023-07-09T11:21:17.696" v="3302" actId="1076"/>
          <ac:grpSpMkLst>
            <pc:docMk/>
            <pc:sldMk cId="1946283911" sldId="5277"/>
            <ac:grpSpMk id="3" creationId="{F51EB097-89AA-8E80-BCA3-C285F54C0545}"/>
          </ac:grpSpMkLst>
        </pc:grpChg>
        <pc:grpChg chg="del">
          <ac:chgData name="Thúy Mai" userId="222f1c7e07c9bd7a" providerId="LiveId" clId="{711C5B07-6DF1-4618-9315-BD79570C6FA1}" dt="2023-07-09T11:19:52.463" v="3280" actId="478"/>
          <ac:grpSpMkLst>
            <pc:docMk/>
            <pc:sldMk cId="1946283911" sldId="5277"/>
            <ac:grpSpMk id="7" creationId="{B1B50C02-B6EC-715D-FBCC-F88073749F88}"/>
          </ac:grpSpMkLst>
        </pc:grpChg>
        <pc:grpChg chg="del">
          <ac:chgData name="Thúy Mai" userId="222f1c7e07c9bd7a" providerId="LiveId" clId="{711C5B07-6DF1-4618-9315-BD79570C6FA1}" dt="2023-07-09T11:19:52.463" v="3280" actId="478"/>
          <ac:grpSpMkLst>
            <pc:docMk/>
            <pc:sldMk cId="1946283911" sldId="5277"/>
            <ac:grpSpMk id="18" creationId="{E6A4C79A-0623-1AD5-1D55-603D99997752}"/>
          </ac:grpSpMkLst>
        </pc:grpChg>
        <pc:graphicFrameChg chg="add mod modGraphic">
          <ac:chgData name="Thúy Mai" userId="222f1c7e07c9bd7a" providerId="LiveId" clId="{711C5B07-6DF1-4618-9315-BD79570C6FA1}" dt="2023-07-09T11:21:50.300" v="3311" actId="207"/>
          <ac:graphicFrameMkLst>
            <pc:docMk/>
            <pc:sldMk cId="1946283911" sldId="5277"/>
            <ac:graphicFrameMk id="5" creationId="{B90C40F0-F257-12DF-AADE-4FEFFD422635}"/>
          </ac:graphicFrameMkLst>
        </pc:graphicFrameChg>
      </pc:sldChg>
      <pc:sldChg chg="addSp delSp modSp add mod ord modAnim">
        <pc:chgData name="Thúy Mai" userId="222f1c7e07c9bd7a" providerId="LiveId" clId="{711C5B07-6DF1-4618-9315-BD79570C6FA1}" dt="2023-07-09T11:25:10.807" v="3454"/>
        <pc:sldMkLst>
          <pc:docMk/>
          <pc:sldMk cId="2381124631" sldId="5278"/>
        </pc:sldMkLst>
        <pc:spChg chg="mod">
          <ac:chgData name="Thúy Mai" userId="222f1c7e07c9bd7a" providerId="LiveId" clId="{711C5B07-6DF1-4618-9315-BD79570C6FA1}" dt="2023-07-09T11:24:32.859" v="3445" actId="14100"/>
          <ac:spMkLst>
            <pc:docMk/>
            <pc:sldMk cId="2381124631" sldId="5278"/>
            <ac:spMk id="5" creationId="{FAD9B75C-30B9-8886-3190-97C20A0C6147}"/>
          </ac:spMkLst>
        </pc:spChg>
        <pc:spChg chg="add del mod">
          <ac:chgData name="Thúy Mai" userId="222f1c7e07c9bd7a" providerId="LiveId" clId="{711C5B07-6DF1-4618-9315-BD79570C6FA1}" dt="2023-07-09T11:24:46.274" v="3447" actId="478"/>
          <ac:spMkLst>
            <pc:docMk/>
            <pc:sldMk cId="2381124631" sldId="5278"/>
            <ac:spMk id="6" creationId="{793A188A-95B3-BD8F-F7B4-9B37E9F061E2}"/>
          </ac:spMkLst>
        </pc:spChg>
        <pc:spChg chg="mod">
          <ac:chgData name="Thúy Mai" userId="222f1c7e07c9bd7a" providerId="LiveId" clId="{711C5B07-6DF1-4618-9315-BD79570C6FA1}" dt="2023-07-09T11:24:38.725" v="3446" actId="20577"/>
          <ac:spMkLst>
            <pc:docMk/>
            <pc:sldMk cId="2381124631" sldId="5278"/>
            <ac:spMk id="12" creationId="{DC83898D-39D2-271F-F8AC-D11D16E1F626}"/>
          </ac:spMkLst>
        </pc:spChg>
        <pc:graphicFrameChg chg="add del mod">
          <ac:chgData name="Thúy Mai" userId="222f1c7e07c9bd7a" providerId="LiveId" clId="{711C5B07-6DF1-4618-9315-BD79570C6FA1}" dt="2023-07-09T11:23:08.505" v="3323"/>
          <ac:graphicFrameMkLst>
            <pc:docMk/>
            <pc:sldMk cId="2381124631" sldId="5278"/>
            <ac:graphicFrameMk id="3" creationId="{B77D5314-C4AD-D55D-49B4-238BD5A781BF}"/>
          </ac:graphicFrameMkLst>
        </pc:graphicFrameChg>
        <pc:picChg chg="mod">
          <ac:chgData name="Thúy Mai" userId="222f1c7e07c9bd7a" providerId="LiveId" clId="{711C5B07-6DF1-4618-9315-BD79570C6FA1}" dt="2023-07-09T11:24:04.341" v="3337" actId="14100"/>
          <ac:picMkLst>
            <pc:docMk/>
            <pc:sldMk cId="2381124631" sldId="5278"/>
            <ac:picMk id="8" creationId="{DD771543-6D87-A78F-1757-E00063F26B9B}"/>
          </ac:picMkLst>
        </pc:picChg>
      </pc:sldChg>
      <pc:sldChg chg="addSp delSp modSp add mod ord modAnim">
        <pc:chgData name="Thúy Mai" userId="222f1c7e07c9bd7a" providerId="LiveId" clId="{711C5B07-6DF1-4618-9315-BD79570C6FA1}" dt="2023-07-09T11:44:18.936" v="3837" actId="207"/>
        <pc:sldMkLst>
          <pc:docMk/>
          <pc:sldMk cId="3974925506" sldId="5279"/>
        </pc:sldMkLst>
        <pc:spChg chg="add mod">
          <ac:chgData name="Thúy Mai" userId="222f1c7e07c9bd7a" providerId="LiveId" clId="{711C5B07-6DF1-4618-9315-BD79570C6FA1}" dt="2023-07-09T11:44:18.936" v="3837" actId="207"/>
          <ac:spMkLst>
            <pc:docMk/>
            <pc:sldMk cId="3974925506" sldId="5279"/>
            <ac:spMk id="3" creationId="{9439D688-8C09-6A27-BEBB-B88F5286885C}"/>
          </ac:spMkLst>
        </pc:spChg>
        <pc:spChg chg="add mod">
          <ac:chgData name="Thúy Mai" userId="222f1c7e07c9bd7a" providerId="LiveId" clId="{711C5B07-6DF1-4618-9315-BD79570C6FA1}" dt="2023-07-09T11:44:16.117" v="3836" actId="113"/>
          <ac:spMkLst>
            <pc:docMk/>
            <pc:sldMk cId="3974925506" sldId="5279"/>
            <ac:spMk id="4" creationId="{21CF22BE-033E-DF4A-EA8E-270B0A3F5F7F}"/>
          </ac:spMkLst>
        </pc:spChg>
        <pc:spChg chg="mod">
          <ac:chgData name="Thúy Mai" userId="222f1c7e07c9bd7a" providerId="LiveId" clId="{711C5B07-6DF1-4618-9315-BD79570C6FA1}" dt="2023-07-09T11:25:04.645" v="3453" actId="1076"/>
          <ac:spMkLst>
            <pc:docMk/>
            <pc:sldMk cId="3974925506" sldId="5279"/>
            <ac:spMk id="5" creationId="{FAD9B75C-30B9-8886-3190-97C20A0C6147}"/>
          </ac:spMkLst>
        </pc:spChg>
        <pc:spChg chg="del mod">
          <ac:chgData name="Thúy Mai" userId="222f1c7e07c9bd7a" providerId="LiveId" clId="{711C5B07-6DF1-4618-9315-BD79570C6FA1}" dt="2023-07-09T11:28:27.594" v="3513" actId="478"/>
          <ac:spMkLst>
            <pc:docMk/>
            <pc:sldMk cId="3974925506" sldId="5279"/>
            <ac:spMk id="6" creationId="{793A188A-95B3-BD8F-F7B4-9B37E9F061E2}"/>
          </ac:spMkLst>
        </pc:spChg>
        <pc:spChg chg="mod">
          <ac:chgData name="Thúy Mai" userId="222f1c7e07c9bd7a" providerId="LiveId" clId="{711C5B07-6DF1-4618-9315-BD79570C6FA1}" dt="2023-07-09T11:26:41.427" v="3480" actId="693"/>
          <ac:spMkLst>
            <pc:docMk/>
            <pc:sldMk cId="3974925506" sldId="5279"/>
            <ac:spMk id="12" creationId="{DC83898D-39D2-271F-F8AC-D11D16E1F626}"/>
          </ac:spMkLst>
        </pc:spChg>
        <pc:picChg chg="mod">
          <ac:chgData name="Thúy Mai" userId="222f1c7e07c9bd7a" providerId="LiveId" clId="{711C5B07-6DF1-4618-9315-BD79570C6FA1}" dt="2023-07-09T11:26:56.350" v="3482" actId="1076"/>
          <ac:picMkLst>
            <pc:docMk/>
            <pc:sldMk cId="3974925506" sldId="5279"/>
            <ac:picMk id="8" creationId="{DD771543-6D87-A78F-1757-E00063F26B9B}"/>
          </ac:picMkLst>
        </pc:picChg>
      </pc:sldChg>
      <pc:sldChg chg="delSp modSp add mod modAnim">
        <pc:chgData name="Thúy Mai" userId="222f1c7e07c9bd7a" providerId="LiveId" clId="{711C5B07-6DF1-4618-9315-BD79570C6FA1}" dt="2023-07-09T11:28:39.804" v="3516" actId="478"/>
        <pc:sldMkLst>
          <pc:docMk/>
          <pc:sldMk cId="2730307063" sldId="5280"/>
        </pc:sldMkLst>
        <pc:spChg chg="mod">
          <ac:chgData name="Thúy Mai" userId="222f1c7e07c9bd7a" providerId="LiveId" clId="{711C5B07-6DF1-4618-9315-BD79570C6FA1}" dt="2023-07-09T11:27:32.712" v="3498" actId="14100"/>
          <ac:spMkLst>
            <pc:docMk/>
            <pc:sldMk cId="2730307063" sldId="5280"/>
            <ac:spMk id="3" creationId="{9439D688-8C09-6A27-BEBB-B88F5286885C}"/>
          </ac:spMkLst>
        </pc:spChg>
        <pc:spChg chg="mod">
          <ac:chgData name="Thúy Mai" userId="222f1c7e07c9bd7a" providerId="LiveId" clId="{711C5B07-6DF1-4618-9315-BD79570C6FA1}" dt="2023-07-09T11:27:54.792" v="3507" actId="1076"/>
          <ac:spMkLst>
            <pc:docMk/>
            <pc:sldMk cId="2730307063" sldId="5280"/>
            <ac:spMk id="4" creationId="{21CF22BE-033E-DF4A-EA8E-270B0A3F5F7F}"/>
          </ac:spMkLst>
        </pc:spChg>
        <pc:spChg chg="del mod">
          <ac:chgData name="Thúy Mai" userId="222f1c7e07c9bd7a" providerId="LiveId" clId="{711C5B07-6DF1-4618-9315-BD79570C6FA1}" dt="2023-07-09T11:28:39.804" v="3516" actId="478"/>
          <ac:spMkLst>
            <pc:docMk/>
            <pc:sldMk cId="2730307063" sldId="5280"/>
            <ac:spMk id="6" creationId="{793A188A-95B3-BD8F-F7B4-9B37E9F061E2}"/>
          </ac:spMkLst>
        </pc:spChg>
        <pc:spChg chg="mod">
          <ac:chgData name="Thúy Mai" userId="222f1c7e07c9bd7a" providerId="LiveId" clId="{711C5B07-6DF1-4618-9315-BD79570C6FA1}" dt="2023-07-09T11:27:18.292" v="3491" actId="207"/>
          <ac:spMkLst>
            <pc:docMk/>
            <pc:sldMk cId="2730307063" sldId="5280"/>
            <ac:spMk id="12" creationId="{DC83898D-39D2-271F-F8AC-D11D16E1F626}"/>
          </ac:spMkLst>
        </pc:spChg>
      </pc:sldChg>
      <pc:sldChg chg="addSp delSp modSp add mod modAnim">
        <pc:chgData name="Thúy Mai" userId="222f1c7e07c9bd7a" providerId="LiveId" clId="{711C5B07-6DF1-4618-9315-BD79570C6FA1}" dt="2023-07-09T11:36:30.927" v="3770" actId="14100"/>
        <pc:sldMkLst>
          <pc:docMk/>
          <pc:sldMk cId="985311722" sldId="5281"/>
        </pc:sldMkLst>
        <pc:spChg chg="add del mod">
          <ac:chgData name="Thúy Mai" userId="222f1c7e07c9bd7a" providerId="LiveId" clId="{711C5B07-6DF1-4618-9315-BD79570C6FA1}" dt="2023-07-09T11:32:17.265" v="3599" actId="478"/>
          <ac:spMkLst>
            <pc:docMk/>
            <pc:sldMk cId="985311722" sldId="5281"/>
            <ac:spMk id="2" creationId="{A8F2A924-E39C-EA23-00D0-7F00A192C219}"/>
          </ac:spMkLst>
        </pc:spChg>
        <pc:spChg chg="del">
          <ac:chgData name="Thúy Mai" userId="222f1c7e07c9bd7a" providerId="LiveId" clId="{711C5B07-6DF1-4618-9315-BD79570C6FA1}" dt="2023-07-09T11:29:09.372" v="3524" actId="478"/>
          <ac:spMkLst>
            <pc:docMk/>
            <pc:sldMk cId="985311722" sldId="5281"/>
            <ac:spMk id="3" creationId="{9439D688-8C09-6A27-BEBB-B88F5286885C}"/>
          </ac:spMkLst>
        </pc:spChg>
        <pc:spChg chg="del">
          <ac:chgData name="Thúy Mai" userId="222f1c7e07c9bd7a" providerId="LiveId" clId="{711C5B07-6DF1-4618-9315-BD79570C6FA1}" dt="2023-07-09T11:29:10.858" v="3525" actId="478"/>
          <ac:spMkLst>
            <pc:docMk/>
            <pc:sldMk cId="985311722" sldId="5281"/>
            <ac:spMk id="4" creationId="{21CF22BE-033E-DF4A-EA8E-270B0A3F5F7F}"/>
          </ac:spMkLst>
        </pc:spChg>
        <pc:spChg chg="mod">
          <ac:chgData name="Thúy Mai" userId="222f1c7e07c9bd7a" providerId="LiveId" clId="{711C5B07-6DF1-4618-9315-BD79570C6FA1}" dt="2023-07-09T11:28:58.290" v="3522" actId="1076"/>
          <ac:spMkLst>
            <pc:docMk/>
            <pc:sldMk cId="985311722" sldId="5281"/>
            <ac:spMk id="5" creationId="{FAD9B75C-30B9-8886-3190-97C20A0C6147}"/>
          </ac:spMkLst>
        </pc:spChg>
        <pc:spChg chg="del mod">
          <ac:chgData name="Thúy Mai" userId="222f1c7e07c9bd7a" providerId="LiveId" clId="{711C5B07-6DF1-4618-9315-BD79570C6FA1}" dt="2023-07-09T11:36:26.763" v="3767" actId="478"/>
          <ac:spMkLst>
            <pc:docMk/>
            <pc:sldMk cId="985311722" sldId="5281"/>
            <ac:spMk id="6" creationId="{793A188A-95B3-BD8F-F7B4-9B37E9F061E2}"/>
          </ac:spMkLst>
        </pc:spChg>
        <pc:spChg chg="add del mod">
          <ac:chgData name="Thúy Mai" userId="222f1c7e07c9bd7a" providerId="LiveId" clId="{711C5B07-6DF1-4618-9315-BD79570C6FA1}" dt="2023-07-09T11:29:24.272" v="3530" actId="478"/>
          <ac:spMkLst>
            <pc:docMk/>
            <pc:sldMk cId="985311722" sldId="5281"/>
            <ac:spMk id="7" creationId="{EE2B123D-2401-FD89-78D9-2BC22D44B5C6}"/>
          </ac:spMkLst>
        </pc:spChg>
        <pc:spChg chg="add del mod">
          <ac:chgData name="Thúy Mai" userId="222f1c7e07c9bd7a" providerId="LiveId" clId="{711C5B07-6DF1-4618-9315-BD79570C6FA1}" dt="2023-07-09T11:30:40.984" v="3544" actId="478"/>
          <ac:spMkLst>
            <pc:docMk/>
            <pc:sldMk cId="985311722" sldId="5281"/>
            <ac:spMk id="9" creationId="{64C49B40-8B11-6CD1-6B1B-859FA75D2DAA}"/>
          </ac:spMkLst>
        </pc:spChg>
        <pc:spChg chg="add mod">
          <ac:chgData name="Thúy Mai" userId="222f1c7e07c9bd7a" providerId="LiveId" clId="{711C5B07-6DF1-4618-9315-BD79570C6FA1}" dt="2023-07-09T11:32:29.601" v="3605" actId="1076"/>
          <ac:spMkLst>
            <pc:docMk/>
            <pc:sldMk cId="985311722" sldId="5281"/>
            <ac:spMk id="11" creationId="{0EACEFE9-88C6-2517-A85A-F43A3B369DC5}"/>
          </ac:spMkLst>
        </pc:spChg>
        <pc:spChg chg="del mod">
          <ac:chgData name="Thúy Mai" userId="222f1c7e07c9bd7a" providerId="LiveId" clId="{711C5B07-6DF1-4618-9315-BD79570C6FA1}" dt="2023-07-09T11:29:25.942" v="3531" actId="478"/>
          <ac:spMkLst>
            <pc:docMk/>
            <pc:sldMk cId="985311722" sldId="5281"/>
            <ac:spMk id="12" creationId="{DC83898D-39D2-271F-F8AC-D11D16E1F626}"/>
          </ac:spMkLst>
        </pc:spChg>
        <pc:spChg chg="add mod">
          <ac:chgData name="Thúy Mai" userId="222f1c7e07c9bd7a" providerId="LiveId" clId="{711C5B07-6DF1-4618-9315-BD79570C6FA1}" dt="2023-07-09T11:31:08.836" v="3575" actId="1076"/>
          <ac:spMkLst>
            <pc:docMk/>
            <pc:sldMk cId="985311722" sldId="5281"/>
            <ac:spMk id="13" creationId="{75123510-67AB-B8CB-30B7-097C2B70F143}"/>
          </ac:spMkLst>
        </pc:spChg>
        <pc:picChg chg="del">
          <ac:chgData name="Thúy Mai" userId="222f1c7e07c9bd7a" providerId="LiveId" clId="{711C5B07-6DF1-4618-9315-BD79570C6FA1}" dt="2023-07-09T11:36:23.336" v="3766" actId="478"/>
          <ac:picMkLst>
            <pc:docMk/>
            <pc:sldMk cId="985311722" sldId="5281"/>
            <ac:picMk id="8" creationId="{DD771543-6D87-A78F-1757-E00063F26B9B}"/>
          </ac:picMkLst>
        </pc:picChg>
        <pc:picChg chg="add mod">
          <ac:chgData name="Thúy Mai" userId="222f1c7e07c9bd7a" providerId="LiveId" clId="{711C5B07-6DF1-4618-9315-BD79570C6FA1}" dt="2023-07-09T11:36:30.927" v="3770" actId="14100"/>
          <ac:picMkLst>
            <pc:docMk/>
            <pc:sldMk cId="985311722" sldId="5281"/>
            <ac:picMk id="14" creationId="{F9380561-E8D1-4AB8-65A3-A9930A6EEE5F}"/>
          </ac:picMkLst>
        </pc:picChg>
      </pc:sldChg>
      <pc:sldChg chg="delSp modSp add mod ord modAnim">
        <pc:chgData name="Thúy Mai" userId="222f1c7e07c9bd7a" providerId="LiveId" clId="{711C5B07-6DF1-4618-9315-BD79570C6FA1}" dt="2023-07-09T11:44:33.878" v="3839" actId="478"/>
        <pc:sldMkLst>
          <pc:docMk/>
          <pc:sldMk cId="2318815645" sldId="5282"/>
        </pc:sldMkLst>
        <pc:spChg chg="mod">
          <ac:chgData name="Thúy Mai" userId="222f1c7e07c9bd7a" providerId="LiveId" clId="{711C5B07-6DF1-4618-9315-BD79570C6FA1}" dt="2023-07-09T11:31:51.432" v="3591" actId="1076"/>
          <ac:spMkLst>
            <pc:docMk/>
            <pc:sldMk cId="2318815645" sldId="5282"/>
            <ac:spMk id="2" creationId="{A8F2A924-E39C-EA23-00D0-7F00A192C219}"/>
          </ac:spMkLst>
        </pc:spChg>
        <pc:spChg chg="del">
          <ac:chgData name="Thúy Mai" userId="222f1c7e07c9bd7a" providerId="LiveId" clId="{711C5B07-6DF1-4618-9315-BD79570C6FA1}" dt="2023-07-09T11:44:33.878" v="3839" actId="478"/>
          <ac:spMkLst>
            <pc:docMk/>
            <pc:sldMk cId="2318815645" sldId="5282"/>
            <ac:spMk id="6" creationId="{793A188A-95B3-BD8F-F7B4-9B37E9F061E2}"/>
          </ac:spMkLst>
        </pc:spChg>
        <pc:spChg chg="mod">
          <ac:chgData name="Thúy Mai" userId="222f1c7e07c9bd7a" providerId="LiveId" clId="{711C5B07-6DF1-4618-9315-BD79570C6FA1}" dt="2023-07-09T11:31:54.425" v="3592" actId="1076"/>
          <ac:spMkLst>
            <pc:docMk/>
            <pc:sldMk cId="2318815645" sldId="5282"/>
            <ac:spMk id="11" creationId="{0EACEFE9-88C6-2517-A85A-F43A3B369DC5}"/>
          </ac:spMkLst>
        </pc:spChg>
        <pc:spChg chg="mod">
          <ac:chgData name="Thúy Mai" userId="222f1c7e07c9bd7a" providerId="LiveId" clId="{711C5B07-6DF1-4618-9315-BD79570C6FA1}" dt="2023-07-09T11:31:34.234" v="3586" actId="1076"/>
          <ac:spMkLst>
            <pc:docMk/>
            <pc:sldMk cId="2318815645" sldId="5282"/>
            <ac:spMk id="13" creationId="{75123510-67AB-B8CB-30B7-097C2B70F143}"/>
          </ac:spMkLst>
        </pc:spChg>
        <pc:picChg chg="del">
          <ac:chgData name="Thúy Mai" userId="222f1c7e07c9bd7a" providerId="LiveId" clId="{711C5B07-6DF1-4618-9315-BD79570C6FA1}" dt="2023-07-09T11:31:29.583" v="3584" actId="478"/>
          <ac:picMkLst>
            <pc:docMk/>
            <pc:sldMk cId="2318815645" sldId="5282"/>
            <ac:picMk id="8" creationId="{DD771543-6D87-A78F-1757-E00063F26B9B}"/>
          </ac:picMkLst>
        </pc:picChg>
      </pc:sldChg>
      <pc:sldChg chg="addSp delSp modSp add mod ord modAnim">
        <pc:chgData name="Thúy Mai" userId="222f1c7e07c9bd7a" providerId="LiveId" clId="{711C5B07-6DF1-4618-9315-BD79570C6FA1}" dt="2023-07-09T11:44:45.575" v="3840"/>
        <pc:sldMkLst>
          <pc:docMk/>
          <pc:sldMk cId="574874520" sldId="5283"/>
        </pc:sldMkLst>
        <pc:spChg chg="del mod">
          <ac:chgData name="Thúy Mai" userId="222f1c7e07c9bd7a" providerId="LiveId" clId="{711C5B07-6DF1-4618-9315-BD79570C6FA1}" dt="2023-07-09T11:33:51.031" v="3677" actId="478"/>
          <ac:spMkLst>
            <pc:docMk/>
            <pc:sldMk cId="574874520" sldId="5283"/>
            <ac:spMk id="6" creationId="{793A188A-95B3-BD8F-F7B4-9B37E9F061E2}"/>
          </ac:spMkLst>
        </pc:spChg>
        <pc:spChg chg="mod">
          <ac:chgData name="Thúy Mai" userId="222f1c7e07c9bd7a" providerId="LiveId" clId="{711C5B07-6DF1-4618-9315-BD79570C6FA1}" dt="2023-07-09T11:33:39.336" v="3673" actId="14100"/>
          <ac:spMkLst>
            <pc:docMk/>
            <pc:sldMk cId="574874520" sldId="5283"/>
            <ac:spMk id="11" creationId="{0EACEFE9-88C6-2517-A85A-F43A3B369DC5}"/>
          </ac:spMkLst>
        </pc:spChg>
        <pc:spChg chg="mod">
          <ac:chgData name="Thúy Mai" userId="222f1c7e07c9bd7a" providerId="LiveId" clId="{711C5B07-6DF1-4618-9315-BD79570C6FA1}" dt="2023-07-09T11:33:00.934" v="3662" actId="14100"/>
          <ac:spMkLst>
            <pc:docMk/>
            <pc:sldMk cId="574874520" sldId="5283"/>
            <ac:spMk id="13" creationId="{75123510-67AB-B8CB-30B7-097C2B70F143}"/>
          </ac:spMkLst>
        </pc:spChg>
        <pc:picChg chg="add mod">
          <ac:chgData name="Thúy Mai" userId="222f1c7e07c9bd7a" providerId="LiveId" clId="{711C5B07-6DF1-4618-9315-BD79570C6FA1}" dt="2023-07-09T11:33:44.950" v="3676" actId="1076"/>
          <ac:picMkLst>
            <pc:docMk/>
            <pc:sldMk cId="574874520" sldId="5283"/>
            <ac:picMk id="3" creationId="{AB45C23A-26AC-529D-4868-C138B378134D}"/>
          </ac:picMkLst>
        </pc:picChg>
      </pc:sldChg>
      <pc:sldChg chg="addSp delSp modSp add mod ord delAnim modAnim">
        <pc:chgData name="Thúy Mai" userId="222f1c7e07c9bd7a" providerId="LiveId" clId="{711C5B07-6DF1-4618-9315-BD79570C6FA1}" dt="2023-07-09T11:45:16.096" v="3858" actId="1076"/>
        <pc:sldMkLst>
          <pc:docMk/>
          <pc:sldMk cId="2571332425" sldId="5284"/>
        </pc:sldMkLst>
        <pc:spChg chg="mod">
          <ac:chgData name="Thúy Mai" userId="222f1c7e07c9bd7a" providerId="LiveId" clId="{711C5B07-6DF1-4618-9315-BD79570C6FA1}" dt="2023-07-09T11:35:19.889" v="3738" actId="1076"/>
          <ac:spMkLst>
            <pc:docMk/>
            <pc:sldMk cId="2571332425" sldId="5284"/>
            <ac:spMk id="2" creationId="{A8F2A924-E39C-EA23-00D0-7F00A192C219}"/>
          </ac:spMkLst>
        </pc:spChg>
        <pc:spChg chg="add mod">
          <ac:chgData name="Thúy Mai" userId="222f1c7e07c9bd7a" providerId="LiveId" clId="{711C5B07-6DF1-4618-9315-BD79570C6FA1}" dt="2023-07-09T11:45:12.428" v="3857" actId="1038"/>
          <ac:spMkLst>
            <pc:docMk/>
            <pc:sldMk cId="2571332425" sldId="5284"/>
            <ac:spMk id="3" creationId="{36C26D64-D3D3-667B-E781-EB79DD9B6AA8}"/>
          </ac:spMkLst>
        </pc:spChg>
        <pc:spChg chg="mod">
          <ac:chgData name="Thúy Mai" userId="222f1c7e07c9bd7a" providerId="LiveId" clId="{711C5B07-6DF1-4618-9315-BD79570C6FA1}" dt="2023-07-09T11:45:16.096" v="3858" actId="1076"/>
          <ac:spMkLst>
            <pc:docMk/>
            <pc:sldMk cId="2571332425" sldId="5284"/>
            <ac:spMk id="5" creationId="{FAD9B75C-30B9-8886-3190-97C20A0C6147}"/>
          </ac:spMkLst>
        </pc:spChg>
        <pc:spChg chg="add del mod">
          <ac:chgData name="Thúy Mai" userId="222f1c7e07c9bd7a" providerId="LiveId" clId="{711C5B07-6DF1-4618-9315-BD79570C6FA1}" dt="2023-07-09T11:44:54.798" v="3841" actId="478"/>
          <ac:spMkLst>
            <pc:docMk/>
            <pc:sldMk cId="2571332425" sldId="5284"/>
            <ac:spMk id="9" creationId="{EA22B3F1-D3D6-F378-5489-9589B087665F}"/>
          </ac:spMkLst>
        </pc:spChg>
        <pc:spChg chg="add mod">
          <ac:chgData name="Thúy Mai" userId="222f1c7e07c9bd7a" providerId="LiveId" clId="{711C5B07-6DF1-4618-9315-BD79570C6FA1}" dt="2023-07-09T11:45:12.428" v="3857" actId="1038"/>
          <ac:spMkLst>
            <pc:docMk/>
            <pc:sldMk cId="2571332425" sldId="5284"/>
            <ac:spMk id="11" creationId="{7E0340EE-580E-9585-5C15-1A5C58627830}"/>
          </ac:spMkLst>
        </pc:spChg>
        <pc:spChg chg="del">
          <ac:chgData name="Thúy Mai" userId="222f1c7e07c9bd7a" providerId="LiveId" clId="{711C5B07-6DF1-4618-9315-BD79570C6FA1}" dt="2023-07-09T11:34:26.356" v="3715" actId="478"/>
          <ac:spMkLst>
            <pc:docMk/>
            <pc:sldMk cId="2571332425" sldId="5284"/>
            <ac:spMk id="12" creationId="{DC83898D-39D2-271F-F8AC-D11D16E1F626}"/>
          </ac:spMkLst>
        </pc:spChg>
        <pc:graphicFrameChg chg="add del mod">
          <ac:chgData name="Thúy Mai" userId="222f1c7e07c9bd7a" providerId="LiveId" clId="{711C5B07-6DF1-4618-9315-BD79570C6FA1}" dt="2023-07-09T11:34:49.188" v="3723"/>
          <ac:graphicFrameMkLst>
            <pc:docMk/>
            <pc:sldMk cId="2571332425" sldId="5284"/>
            <ac:graphicFrameMk id="6" creationId="{C188DCAF-B8BD-78D3-FDA7-5C5C89FF5726}"/>
          </ac:graphicFrameMkLst>
        </pc:graphicFrameChg>
        <pc:picChg chg="add mod">
          <ac:chgData name="Thúy Mai" userId="222f1c7e07c9bd7a" providerId="LiveId" clId="{711C5B07-6DF1-4618-9315-BD79570C6FA1}" dt="2023-07-09T11:45:12.428" v="3857" actId="1038"/>
          <ac:picMkLst>
            <pc:docMk/>
            <pc:sldMk cId="2571332425" sldId="5284"/>
            <ac:picMk id="4" creationId="{C41695D2-751B-8A55-6633-74C34DFAFA16}"/>
          </ac:picMkLst>
        </pc:picChg>
        <pc:picChg chg="del mod ord">
          <ac:chgData name="Thúy Mai" userId="222f1c7e07c9bd7a" providerId="LiveId" clId="{711C5B07-6DF1-4618-9315-BD79570C6FA1}" dt="2023-07-09T11:45:02.985" v="3843" actId="478"/>
          <ac:picMkLst>
            <pc:docMk/>
            <pc:sldMk cId="2571332425" sldId="5284"/>
            <ac:picMk id="8" creationId="{DD771543-6D87-A78F-1757-E00063F26B9B}"/>
          </ac:picMkLst>
        </pc:picChg>
      </pc:sldChg>
      <pc:sldChg chg="delSp modSp add mod modAnim">
        <pc:chgData name="Thúy Mai" userId="222f1c7e07c9bd7a" providerId="LiveId" clId="{711C5B07-6DF1-4618-9315-BD79570C6FA1}" dt="2023-07-09T11:45:36.370" v="3864"/>
        <pc:sldMkLst>
          <pc:docMk/>
          <pc:sldMk cId="70347698" sldId="5285"/>
        </pc:sldMkLst>
        <pc:spChg chg="mod">
          <ac:chgData name="Thúy Mai" userId="222f1c7e07c9bd7a" providerId="LiveId" clId="{711C5B07-6DF1-4618-9315-BD79570C6FA1}" dt="2023-07-09T11:45:22.152" v="3860" actId="14100"/>
          <ac:spMkLst>
            <pc:docMk/>
            <pc:sldMk cId="70347698" sldId="5285"/>
            <ac:spMk id="3" creationId="{36C26D64-D3D3-667B-E781-EB79DD9B6AA8}"/>
          </ac:spMkLst>
        </pc:spChg>
        <pc:spChg chg="mod">
          <ac:chgData name="Thúy Mai" userId="222f1c7e07c9bd7a" providerId="LiveId" clId="{711C5B07-6DF1-4618-9315-BD79570C6FA1}" dt="2023-07-09T11:45:33.573" v="3863" actId="1076"/>
          <ac:spMkLst>
            <pc:docMk/>
            <pc:sldMk cId="70347698" sldId="5285"/>
            <ac:spMk id="5" creationId="{FAD9B75C-30B9-8886-3190-97C20A0C6147}"/>
          </ac:spMkLst>
        </pc:spChg>
        <pc:spChg chg="del mod">
          <ac:chgData name="Thúy Mai" userId="222f1c7e07c9bd7a" providerId="LiveId" clId="{711C5B07-6DF1-4618-9315-BD79570C6FA1}" dt="2023-07-09T11:37:16.948" v="3813" actId="478"/>
          <ac:spMkLst>
            <pc:docMk/>
            <pc:sldMk cId="70347698" sldId="5285"/>
            <ac:spMk id="9" creationId="{EA22B3F1-D3D6-F378-5489-9589B087665F}"/>
          </ac:spMkLst>
        </pc:spChg>
        <pc:spChg chg="mod">
          <ac:chgData name="Thúy Mai" userId="222f1c7e07c9bd7a" providerId="LiveId" clId="{711C5B07-6DF1-4618-9315-BD79570C6FA1}" dt="2023-07-09T11:45:27.341" v="3862" actId="14100"/>
          <ac:spMkLst>
            <pc:docMk/>
            <pc:sldMk cId="70347698" sldId="5285"/>
            <ac:spMk id="11" creationId="{7E0340EE-580E-9585-5C15-1A5C58627830}"/>
          </ac:spMkLst>
        </pc:spChg>
        <pc:picChg chg="mod">
          <ac:chgData name="Thúy Mai" userId="222f1c7e07c9bd7a" providerId="LiveId" clId="{711C5B07-6DF1-4618-9315-BD79570C6FA1}" dt="2023-07-09T11:45:22.152" v="3860" actId="14100"/>
          <ac:picMkLst>
            <pc:docMk/>
            <pc:sldMk cId="70347698" sldId="5285"/>
            <ac:picMk id="4" creationId="{C41695D2-751B-8A55-6633-74C34DFAFA16}"/>
          </ac:picMkLst>
        </pc:picChg>
        <pc:picChg chg="del">
          <ac:chgData name="Thúy Mai" userId="222f1c7e07c9bd7a" providerId="LiveId" clId="{711C5B07-6DF1-4618-9315-BD79570C6FA1}" dt="2023-07-09T11:45:18.130" v="3859" actId="478"/>
          <ac:picMkLst>
            <pc:docMk/>
            <pc:sldMk cId="70347698" sldId="5285"/>
            <ac:picMk id="8" creationId="{DD771543-6D87-A78F-1757-E00063F26B9B}"/>
          </ac:picMkLst>
        </pc:picChg>
      </pc:sldChg>
      <pc:sldChg chg="new del">
        <pc:chgData name="Thúy Mai" userId="222f1c7e07c9bd7a" providerId="LiveId" clId="{711C5B07-6DF1-4618-9315-BD79570C6FA1}" dt="2023-07-09T11:36:53.782" v="3788" actId="47"/>
        <pc:sldMkLst>
          <pc:docMk/>
          <pc:sldMk cId="988390398" sldId="5286"/>
        </pc:sldMkLst>
      </pc:sldChg>
      <pc:sldChg chg="new del">
        <pc:chgData name="Thúy Mai" userId="222f1c7e07c9bd7a" providerId="LiveId" clId="{711C5B07-6DF1-4618-9315-BD79570C6FA1}" dt="2023-07-09T11:36:58.539" v="3793" actId="47"/>
        <pc:sldMkLst>
          <pc:docMk/>
          <pc:sldMk cId="1354654108" sldId="5286"/>
        </pc:sldMkLst>
      </pc:sldChg>
      <pc:sldChg chg="new del">
        <pc:chgData name="Thúy Mai" userId="222f1c7e07c9bd7a" providerId="LiveId" clId="{711C5B07-6DF1-4618-9315-BD79570C6FA1}" dt="2023-07-09T11:36:35.471" v="3772" actId="47"/>
        <pc:sldMkLst>
          <pc:docMk/>
          <pc:sldMk cId="2242033198" sldId="5286"/>
        </pc:sldMkLst>
      </pc:sldChg>
      <pc:sldChg chg="new del">
        <pc:chgData name="Thúy Mai" userId="222f1c7e07c9bd7a" providerId="LiveId" clId="{711C5B07-6DF1-4618-9315-BD79570C6FA1}" dt="2023-07-09T11:36:56.994" v="3791" actId="47"/>
        <pc:sldMkLst>
          <pc:docMk/>
          <pc:sldMk cId="783475240" sldId="5287"/>
        </pc:sldMkLst>
      </pc:sldChg>
      <pc:sldMasterChg chg="modTransition modSldLayout">
        <pc:chgData name="Thúy Mai" userId="222f1c7e07c9bd7a" providerId="LiveId" clId="{711C5B07-6DF1-4618-9315-BD79570C6FA1}" dt="2023-07-09T03:05:04.533" v="158"/>
        <pc:sldMasterMkLst>
          <pc:docMk/>
          <pc:sldMasterMk cId="0" sldId="2147483648"/>
        </pc:sldMasterMkLst>
        <pc:sldLayoutChg chg="modTransition">
          <pc:chgData name="Thúy Mai" userId="222f1c7e07c9bd7a" providerId="LiveId" clId="{711C5B07-6DF1-4618-9315-BD79570C6FA1}" dt="2023-07-09T03:05:04.533" v="158"/>
          <pc:sldLayoutMkLst>
            <pc:docMk/>
            <pc:sldMasterMk cId="0" sldId="2147483648"/>
            <pc:sldLayoutMk cId="0" sldId="2147483649"/>
          </pc:sldLayoutMkLst>
        </pc:sldLayoutChg>
        <pc:sldLayoutChg chg="modTransition">
          <pc:chgData name="Thúy Mai" userId="222f1c7e07c9bd7a" providerId="LiveId" clId="{711C5B07-6DF1-4618-9315-BD79570C6FA1}" dt="2023-07-09T03:05:04.533" v="158"/>
          <pc:sldLayoutMkLst>
            <pc:docMk/>
            <pc:sldMasterMk cId="0" sldId="2147483648"/>
            <pc:sldLayoutMk cId="0" sldId="2147483650"/>
          </pc:sldLayoutMkLst>
        </pc:sldLayoutChg>
        <pc:sldLayoutChg chg="modTransition">
          <pc:chgData name="Thúy Mai" userId="222f1c7e07c9bd7a" providerId="LiveId" clId="{711C5B07-6DF1-4618-9315-BD79570C6FA1}" dt="2023-07-09T03:05:04.533" v="158"/>
          <pc:sldLayoutMkLst>
            <pc:docMk/>
            <pc:sldMasterMk cId="0" sldId="2147483648"/>
            <pc:sldLayoutMk cId="0" sldId="2147483651"/>
          </pc:sldLayoutMkLst>
        </pc:sldLayoutChg>
        <pc:sldLayoutChg chg="modTransition">
          <pc:chgData name="Thúy Mai" userId="222f1c7e07c9bd7a" providerId="LiveId" clId="{711C5B07-6DF1-4618-9315-BD79570C6FA1}" dt="2023-07-09T03:05:04.533" v="158"/>
          <pc:sldLayoutMkLst>
            <pc:docMk/>
            <pc:sldMasterMk cId="0" sldId="2147483648"/>
            <pc:sldLayoutMk cId="0" sldId="2147483652"/>
          </pc:sldLayoutMkLst>
        </pc:sldLayoutChg>
        <pc:sldLayoutChg chg="modTransition">
          <pc:chgData name="Thúy Mai" userId="222f1c7e07c9bd7a" providerId="LiveId" clId="{711C5B07-6DF1-4618-9315-BD79570C6FA1}" dt="2023-07-09T03:05:04.533" v="158"/>
          <pc:sldLayoutMkLst>
            <pc:docMk/>
            <pc:sldMasterMk cId="0" sldId="2147483648"/>
            <pc:sldLayoutMk cId="0" sldId="2147483653"/>
          </pc:sldLayoutMkLst>
        </pc:sldLayoutChg>
        <pc:sldLayoutChg chg="modTransition">
          <pc:chgData name="Thúy Mai" userId="222f1c7e07c9bd7a" providerId="LiveId" clId="{711C5B07-6DF1-4618-9315-BD79570C6FA1}" dt="2023-07-09T03:05:04.533" v="158"/>
          <pc:sldLayoutMkLst>
            <pc:docMk/>
            <pc:sldMasterMk cId="0" sldId="2147483648"/>
            <pc:sldLayoutMk cId="0" sldId="2147483654"/>
          </pc:sldLayoutMkLst>
        </pc:sldLayoutChg>
        <pc:sldLayoutChg chg="modTransition">
          <pc:chgData name="Thúy Mai" userId="222f1c7e07c9bd7a" providerId="LiveId" clId="{711C5B07-6DF1-4618-9315-BD79570C6FA1}" dt="2023-07-09T03:05:04.533" v="158"/>
          <pc:sldLayoutMkLst>
            <pc:docMk/>
            <pc:sldMasterMk cId="0" sldId="2147483648"/>
            <pc:sldLayoutMk cId="0" sldId="2147483655"/>
          </pc:sldLayoutMkLst>
        </pc:sldLayoutChg>
        <pc:sldLayoutChg chg="modTransition">
          <pc:chgData name="Thúy Mai" userId="222f1c7e07c9bd7a" providerId="LiveId" clId="{711C5B07-6DF1-4618-9315-BD79570C6FA1}" dt="2023-07-09T03:05:04.533" v="158"/>
          <pc:sldLayoutMkLst>
            <pc:docMk/>
            <pc:sldMasterMk cId="0" sldId="2147483648"/>
            <pc:sldLayoutMk cId="0" sldId="2147483656"/>
          </pc:sldLayoutMkLst>
        </pc:sldLayoutChg>
        <pc:sldLayoutChg chg="modTransition">
          <pc:chgData name="Thúy Mai" userId="222f1c7e07c9bd7a" providerId="LiveId" clId="{711C5B07-6DF1-4618-9315-BD79570C6FA1}" dt="2023-07-09T03:05:04.533" v="158"/>
          <pc:sldLayoutMkLst>
            <pc:docMk/>
            <pc:sldMasterMk cId="0" sldId="2147483648"/>
            <pc:sldLayoutMk cId="0" sldId="2147483657"/>
          </pc:sldLayoutMkLst>
        </pc:sldLayoutChg>
        <pc:sldLayoutChg chg="modTransition">
          <pc:chgData name="Thúy Mai" userId="222f1c7e07c9bd7a" providerId="LiveId" clId="{711C5B07-6DF1-4618-9315-BD79570C6FA1}" dt="2023-07-09T03:05:04.533" v="158"/>
          <pc:sldLayoutMkLst>
            <pc:docMk/>
            <pc:sldMasterMk cId="0" sldId="2147483648"/>
            <pc:sldLayoutMk cId="0" sldId="2147483658"/>
          </pc:sldLayoutMkLst>
        </pc:sldLayoutChg>
        <pc:sldLayoutChg chg="modTransition">
          <pc:chgData name="Thúy Mai" userId="222f1c7e07c9bd7a" providerId="LiveId" clId="{711C5B07-6DF1-4618-9315-BD79570C6FA1}" dt="2023-07-09T03:05:04.533" v="158"/>
          <pc:sldLayoutMkLst>
            <pc:docMk/>
            <pc:sldMasterMk cId="0" sldId="2147483648"/>
            <pc:sldLayoutMk cId="0" sldId="2147483659"/>
          </pc:sldLayoutMkLst>
        </pc:sldLayoutChg>
        <pc:sldLayoutChg chg="modTransition">
          <pc:chgData name="Thúy Mai" userId="222f1c7e07c9bd7a" providerId="LiveId" clId="{711C5B07-6DF1-4618-9315-BD79570C6FA1}" dt="2023-07-09T03:05:04.533" v="158"/>
          <pc:sldLayoutMkLst>
            <pc:docMk/>
            <pc:sldMasterMk cId="0" sldId="2147483648"/>
            <pc:sldLayoutMk cId="0" sldId="2147483660"/>
          </pc:sldLayoutMkLst>
        </pc:sldLayoutChg>
      </pc:sldMasterChg>
      <pc:sldMasterChg chg="del modTransition delSldLayout modSldLayout">
        <pc:chgData name="Thúy Mai" userId="222f1c7e07c9bd7a" providerId="LiveId" clId="{711C5B07-6DF1-4618-9315-BD79570C6FA1}" dt="2023-07-09T07:27:56.611" v="2256" actId="47"/>
        <pc:sldMasterMkLst>
          <pc:docMk/>
          <pc:sldMasterMk cId="164666694" sldId="2147483661"/>
        </pc:sldMasterMkLst>
        <pc:sldLayoutChg chg="del modTransition">
          <pc:chgData name="Thúy Mai" userId="222f1c7e07c9bd7a" providerId="LiveId" clId="{711C5B07-6DF1-4618-9315-BD79570C6FA1}" dt="2023-07-09T07:27:56.611" v="2256" actId="47"/>
          <pc:sldLayoutMkLst>
            <pc:docMk/>
            <pc:sldMasterMk cId="164666694" sldId="2147483661"/>
            <pc:sldLayoutMk cId="2772516596" sldId="2147483662"/>
          </pc:sldLayoutMkLst>
        </pc:sldLayoutChg>
        <pc:sldLayoutChg chg="del modTransition">
          <pc:chgData name="Thúy Mai" userId="222f1c7e07c9bd7a" providerId="LiveId" clId="{711C5B07-6DF1-4618-9315-BD79570C6FA1}" dt="2023-07-09T07:27:56.611" v="2256" actId="47"/>
          <pc:sldLayoutMkLst>
            <pc:docMk/>
            <pc:sldMasterMk cId="164666694" sldId="2147483661"/>
            <pc:sldLayoutMk cId="4270048356" sldId="2147483663"/>
          </pc:sldLayoutMkLst>
        </pc:sldLayoutChg>
        <pc:sldLayoutChg chg="del modTransition">
          <pc:chgData name="Thúy Mai" userId="222f1c7e07c9bd7a" providerId="LiveId" clId="{711C5B07-6DF1-4618-9315-BD79570C6FA1}" dt="2023-07-09T07:27:56.611" v="2256" actId="47"/>
          <pc:sldLayoutMkLst>
            <pc:docMk/>
            <pc:sldMasterMk cId="164666694" sldId="2147483661"/>
            <pc:sldLayoutMk cId="1795386462" sldId="2147483664"/>
          </pc:sldLayoutMkLst>
        </pc:sldLayoutChg>
        <pc:sldLayoutChg chg="del modTransition">
          <pc:chgData name="Thúy Mai" userId="222f1c7e07c9bd7a" providerId="LiveId" clId="{711C5B07-6DF1-4618-9315-BD79570C6FA1}" dt="2023-07-09T07:27:56.611" v="2256" actId="47"/>
          <pc:sldLayoutMkLst>
            <pc:docMk/>
            <pc:sldMasterMk cId="164666694" sldId="2147483661"/>
            <pc:sldLayoutMk cId="1594966140" sldId="2147483665"/>
          </pc:sldLayoutMkLst>
        </pc:sldLayoutChg>
        <pc:sldLayoutChg chg="del modTransition">
          <pc:chgData name="Thúy Mai" userId="222f1c7e07c9bd7a" providerId="LiveId" clId="{711C5B07-6DF1-4618-9315-BD79570C6FA1}" dt="2023-07-09T07:27:56.611" v="2256" actId="47"/>
          <pc:sldLayoutMkLst>
            <pc:docMk/>
            <pc:sldMasterMk cId="164666694" sldId="2147483661"/>
            <pc:sldLayoutMk cId="3331437302" sldId="2147483666"/>
          </pc:sldLayoutMkLst>
        </pc:sldLayoutChg>
        <pc:sldLayoutChg chg="del modTransition">
          <pc:chgData name="Thúy Mai" userId="222f1c7e07c9bd7a" providerId="LiveId" clId="{711C5B07-6DF1-4618-9315-BD79570C6FA1}" dt="2023-07-09T07:27:56.611" v="2256" actId="47"/>
          <pc:sldLayoutMkLst>
            <pc:docMk/>
            <pc:sldMasterMk cId="164666694" sldId="2147483661"/>
            <pc:sldLayoutMk cId="3497234674" sldId="2147483667"/>
          </pc:sldLayoutMkLst>
        </pc:sldLayoutChg>
        <pc:sldLayoutChg chg="del modTransition">
          <pc:chgData name="Thúy Mai" userId="222f1c7e07c9bd7a" providerId="LiveId" clId="{711C5B07-6DF1-4618-9315-BD79570C6FA1}" dt="2023-07-09T07:27:56.611" v="2256" actId="47"/>
          <pc:sldLayoutMkLst>
            <pc:docMk/>
            <pc:sldMasterMk cId="164666694" sldId="2147483661"/>
            <pc:sldLayoutMk cId="3697508729" sldId="2147483668"/>
          </pc:sldLayoutMkLst>
        </pc:sldLayoutChg>
        <pc:sldLayoutChg chg="del modTransition">
          <pc:chgData name="Thúy Mai" userId="222f1c7e07c9bd7a" providerId="LiveId" clId="{711C5B07-6DF1-4618-9315-BD79570C6FA1}" dt="2023-07-09T07:27:56.611" v="2256" actId="47"/>
          <pc:sldLayoutMkLst>
            <pc:docMk/>
            <pc:sldMasterMk cId="164666694" sldId="2147483661"/>
            <pc:sldLayoutMk cId="3867882319" sldId="2147483669"/>
          </pc:sldLayoutMkLst>
        </pc:sldLayoutChg>
        <pc:sldLayoutChg chg="del modTransition">
          <pc:chgData name="Thúy Mai" userId="222f1c7e07c9bd7a" providerId="LiveId" clId="{711C5B07-6DF1-4618-9315-BD79570C6FA1}" dt="2023-07-09T07:27:56.611" v="2256" actId="47"/>
          <pc:sldLayoutMkLst>
            <pc:docMk/>
            <pc:sldMasterMk cId="164666694" sldId="2147483661"/>
            <pc:sldLayoutMk cId="2675930198" sldId="2147483670"/>
          </pc:sldLayoutMkLst>
        </pc:sldLayoutChg>
        <pc:sldLayoutChg chg="del modTransition">
          <pc:chgData name="Thúy Mai" userId="222f1c7e07c9bd7a" providerId="LiveId" clId="{711C5B07-6DF1-4618-9315-BD79570C6FA1}" dt="2023-07-09T07:27:56.611" v="2256" actId="47"/>
          <pc:sldLayoutMkLst>
            <pc:docMk/>
            <pc:sldMasterMk cId="164666694" sldId="2147483661"/>
            <pc:sldLayoutMk cId="2894879214" sldId="2147483671"/>
          </pc:sldLayoutMkLst>
        </pc:sldLayoutChg>
        <pc:sldLayoutChg chg="del modTransition">
          <pc:chgData name="Thúy Mai" userId="222f1c7e07c9bd7a" providerId="LiveId" clId="{711C5B07-6DF1-4618-9315-BD79570C6FA1}" dt="2023-07-09T07:27:56.611" v="2256" actId="47"/>
          <pc:sldLayoutMkLst>
            <pc:docMk/>
            <pc:sldMasterMk cId="164666694" sldId="2147483661"/>
            <pc:sldLayoutMk cId="3680038905" sldId="214748367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cs typeface="Times New Roman" panose="02020603050405020304" pitchFamily="18" charset="0"/>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cs typeface="Times New Roman" panose="02020603050405020304" pitchFamily="18" charset="0"/>
              </a:defRPr>
            </a:lvl1pPr>
          </a:lstStyle>
          <a:p>
            <a:fld id="{21FF5616-CAD6-457E-9C51-40913B26A956}" type="datetimeFigureOut">
              <a:rPr lang="zh-CN" altLang="en-US" smtClean="0"/>
              <a:pPr/>
              <a:t>2023/7/16</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cs typeface="Times New Roman" panose="02020603050405020304" pitchFamily="18" charset="0"/>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cs typeface="Times New Roman" panose="02020603050405020304" pitchFamily="18" charset="0"/>
              </a:defRPr>
            </a:lvl1pPr>
          </a:lstStyle>
          <a:p>
            <a:fld id="{227477AE-58EB-424A-B421-A69943437D62}" type="slidenum">
              <a:rPr lang="zh-CN" altLang="en-US" smtClean="0"/>
              <a:pPr/>
              <a:t>‹#›</a:t>
            </a:fld>
            <a:endParaRPr lang="zh-CN" altLang="en-US" dirty="0"/>
          </a:p>
        </p:txBody>
      </p:sp>
    </p:spTree>
    <p:extLst>
      <p:ext uri="{BB962C8B-B14F-4D97-AF65-F5344CB8AC3E}">
        <p14:creationId xmlns:p14="http://schemas.microsoft.com/office/powerpoint/2010/main" val="811660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Times New Roman" panose="02020603050405020304" pitchFamily="18" charset="0"/>
      </a:defRPr>
    </a:lvl1pPr>
    <a:lvl2pPr marL="457200" algn="l" defTabSz="914400" rtl="0" eaLnBrk="1" latinLnBrk="0" hangingPunct="1">
      <a:defRPr sz="1200" kern="1200">
        <a:solidFill>
          <a:schemeClr val="tx1"/>
        </a:solidFill>
        <a:latin typeface="+mn-lt"/>
        <a:ea typeface="+mn-ea"/>
        <a:cs typeface="Times New Roman" panose="02020603050405020304" pitchFamily="18" charset="0"/>
      </a:defRPr>
    </a:lvl2pPr>
    <a:lvl3pPr marL="914400" algn="l" defTabSz="914400" rtl="0" eaLnBrk="1" latinLnBrk="0" hangingPunct="1">
      <a:defRPr sz="1200" kern="1200">
        <a:solidFill>
          <a:schemeClr val="tx1"/>
        </a:solidFill>
        <a:latin typeface="+mn-lt"/>
        <a:ea typeface="+mn-ea"/>
        <a:cs typeface="Times New Roman" panose="02020603050405020304" pitchFamily="18" charset="0"/>
      </a:defRPr>
    </a:lvl3pPr>
    <a:lvl4pPr marL="1371600" algn="l" defTabSz="914400" rtl="0" eaLnBrk="1" latinLnBrk="0" hangingPunct="1">
      <a:defRPr sz="1200" kern="1200">
        <a:solidFill>
          <a:schemeClr val="tx1"/>
        </a:solidFill>
        <a:latin typeface="+mn-lt"/>
        <a:ea typeface="+mn-ea"/>
        <a:cs typeface="Times New Roman" panose="02020603050405020304" pitchFamily="18" charset="0"/>
      </a:defRPr>
    </a:lvl4pPr>
    <a:lvl5pPr marL="1828800" algn="l" defTabSz="914400" rtl="0" eaLnBrk="1" latinLnBrk="0" hangingPunct="1">
      <a:defRPr sz="1200" kern="1200">
        <a:solidFill>
          <a:schemeClr val="tx1"/>
        </a:solidFill>
        <a:latin typeface="+mn-lt"/>
        <a:ea typeface="+mn-ea"/>
        <a:cs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81C92-FB04-4531-AA7B-867E9634CAD9}" type="slidenum">
              <a:rPr lang="zh-CN" altLang="en-US" smtClean="0"/>
              <a:t>2</a:t>
            </a:fld>
            <a:endParaRPr lang="zh-CN" altLang="en-US"/>
          </a:p>
        </p:txBody>
      </p:sp>
    </p:spTree>
    <p:extLst>
      <p:ext uri="{BB962C8B-B14F-4D97-AF65-F5344CB8AC3E}">
        <p14:creationId xmlns:p14="http://schemas.microsoft.com/office/powerpoint/2010/main" val="480489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81C92-FB04-4531-AA7B-867E9634CAD9}" type="slidenum">
              <a:rPr lang="zh-CN" altLang="en-US" smtClean="0"/>
              <a:t>3</a:t>
            </a:fld>
            <a:endParaRPr lang="zh-CN" altLang="en-US"/>
          </a:p>
        </p:txBody>
      </p:sp>
    </p:spTree>
    <p:extLst>
      <p:ext uri="{BB962C8B-B14F-4D97-AF65-F5344CB8AC3E}">
        <p14:creationId xmlns:p14="http://schemas.microsoft.com/office/powerpoint/2010/main" val="819402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81C92-FB04-4531-AA7B-867E9634CAD9}" type="slidenum">
              <a:rPr lang="zh-CN" altLang="en-US" smtClean="0"/>
              <a:t>11</a:t>
            </a:fld>
            <a:endParaRPr lang="zh-CN" altLang="en-US"/>
          </a:p>
        </p:txBody>
      </p:sp>
    </p:spTree>
    <p:extLst>
      <p:ext uri="{BB962C8B-B14F-4D97-AF65-F5344CB8AC3E}">
        <p14:creationId xmlns:p14="http://schemas.microsoft.com/office/powerpoint/2010/main" val="1594042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81C92-FB04-4531-AA7B-867E9634CAD9}" type="slidenum">
              <a:rPr lang="zh-CN" altLang="en-US" smtClean="0"/>
              <a:t>18</a:t>
            </a:fld>
            <a:endParaRPr lang="zh-CN" altLang="en-US"/>
          </a:p>
        </p:txBody>
      </p:sp>
    </p:spTree>
    <p:extLst>
      <p:ext uri="{BB962C8B-B14F-4D97-AF65-F5344CB8AC3E}">
        <p14:creationId xmlns:p14="http://schemas.microsoft.com/office/powerpoint/2010/main" val="2304810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81C92-FB04-4531-AA7B-867E9634CAD9}" type="slidenum">
              <a:rPr lang="zh-CN" altLang="en-US" smtClean="0"/>
              <a:t>41</a:t>
            </a:fld>
            <a:endParaRPr lang="zh-CN" altLang="en-US"/>
          </a:p>
        </p:txBody>
      </p:sp>
    </p:spTree>
    <p:extLst>
      <p:ext uri="{BB962C8B-B14F-4D97-AF65-F5344CB8AC3E}">
        <p14:creationId xmlns:p14="http://schemas.microsoft.com/office/powerpoint/2010/main" val="2353128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81C92-FB04-4531-AA7B-867E9634CAD9}" type="slidenum">
              <a:rPr lang="zh-CN" altLang="en-US" smtClean="0"/>
              <a:t>44</a:t>
            </a:fld>
            <a:endParaRPr lang="zh-CN" altLang="en-US"/>
          </a:p>
        </p:txBody>
      </p:sp>
    </p:spTree>
    <p:extLst>
      <p:ext uri="{BB962C8B-B14F-4D97-AF65-F5344CB8AC3E}">
        <p14:creationId xmlns:p14="http://schemas.microsoft.com/office/powerpoint/2010/main" val="31609839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D3F2DF"/>
        </a:solidFill>
        <a:effectLst/>
      </p:bgPr>
    </p:bg>
    <p:spTree>
      <p:nvGrpSpPr>
        <p:cNvPr id="1" name=""/>
        <p:cNvGrpSpPr/>
        <p:nvPr/>
      </p:nvGrpSpPr>
      <p:grpSpPr>
        <a:xfrm>
          <a:off x="0" y="0"/>
          <a:ext cx="0" cy="0"/>
          <a:chOff x="0" y="0"/>
          <a:chExt cx="0" cy="0"/>
        </a:xfrm>
      </p:grpSpPr>
      <p:pic>
        <p:nvPicPr>
          <p:cNvPr id="21" name="图片 20"/>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 y="356398"/>
            <a:ext cx="12192000" cy="5418871"/>
          </a:xfrm>
          <a:prstGeom prst="rect">
            <a:avLst/>
          </a:prstGeom>
        </p:spPr>
      </p:pic>
      <p:pic>
        <p:nvPicPr>
          <p:cNvPr id="12" name="图片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5035006"/>
            <a:ext cx="12192000" cy="1822994"/>
          </a:xfrm>
          <a:prstGeom prst="rect">
            <a:avLst/>
          </a:prstGeom>
        </p:spPr>
      </p:pic>
      <p:pic>
        <p:nvPicPr>
          <p:cNvPr id="14" name="图片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33450" y="4058167"/>
            <a:ext cx="9620250" cy="2582006"/>
          </a:xfrm>
          <a:prstGeom prst="rect">
            <a:avLst/>
          </a:prstGeom>
        </p:spPr>
      </p:pic>
      <p:pic>
        <p:nvPicPr>
          <p:cNvPr id="16" name="图片 15"/>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87285"/>
            <a:ext cx="2719388" cy="2079136"/>
          </a:xfrm>
          <a:prstGeom prst="rect">
            <a:avLst/>
          </a:prstGeom>
        </p:spPr>
      </p:pic>
      <p:pic>
        <p:nvPicPr>
          <p:cNvPr id="18" name="图片 17"/>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95275" y="3632478"/>
            <a:ext cx="11601450" cy="28050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cs typeface="Times New Roman" panose="02020603050405020304" pitchFamily="18" charset="0"/>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lvl1pPr>
              <a:defRPr>
                <a:cs typeface="Times New Roman" panose="02020603050405020304" pitchFamily="18" charset="0"/>
              </a:defRPr>
            </a:lvl1pPr>
            <a:lvl2pPr>
              <a:defRPr>
                <a:cs typeface="Times New Roman" panose="02020603050405020304" pitchFamily="18" charset="0"/>
              </a:defRPr>
            </a:lvl2pPr>
            <a:lvl3pPr>
              <a:defRPr>
                <a:cs typeface="Times New Roman" panose="02020603050405020304" pitchFamily="18" charset="0"/>
              </a:defRPr>
            </a:lvl3pPr>
            <a:lvl4pPr>
              <a:defRPr>
                <a:cs typeface="Times New Roman" panose="02020603050405020304" pitchFamily="18" charset="0"/>
              </a:defRPr>
            </a:lvl4pPr>
            <a:lvl5pPr>
              <a:defRPr>
                <a:cs typeface="Times New Roman" panose="02020603050405020304" pitchFamily="18" charset="0"/>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cs typeface="Times New Roman" panose="02020603050405020304" pitchFamily="18" charset="0"/>
              </a:defRPr>
            </a:lvl1pPr>
          </a:lstStyle>
          <a:p>
            <a:fld id="{0482C803-7BCE-4FC6-A4FF-4B799DAFAB43}" type="datetimeFigureOut">
              <a:rPr lang="zh-CN" altLang="en-US" smtClean="0"/>
              <a:pPr/>
              <a:t>2023/7/16</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cs typeface="Times New Roman" panose="02020603050405020304" pitchFamily="18" charset="0"/>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cs typeface="Times New Roman" panose="02020603050405020304" pitchFamily="18" charset="0"/>
              </a:defRPr>
            </a:lvl1pPr>
          </a:lstStyle>
          <a:p>
            <a:fld id="{8CF9D9A7-7C84-4407-8D94-AF4BFF8DA1B1}" type="slidenum">
              <a:rPr lang="zh-CN" altLang="en-US" smtClean="0"/>
              <a:pPr/>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lvl1pPr>
              <a:defRPr>
                <a:cs typeface="Times New Roman" panose="02020603050405020304" pitchFamily="18" charset="0"/>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lvl1pPr>
              <a:defRPr>
                <a:cs typeface="Times New Roman" panose="02020603050405020304" pitchFamily="18" charset="0"/>
              </a:defRPr>
            </a:lvl1pPr>
            <a:lvl2pPr>
              <a:defRPr>
                <a:cs typeface="Times New Roman" panose="02020603050405020304" pitchFamily="18" charset="0"/>
              </a:defRPr>
            </a:lvl2pPr>
            <a:lvl3pPr>
              <a:defRPr>
                <a:cs typeface="Times New Roman" panose="02020603050405020304" pitchFamily="18" charset="0"/>
              </a:defRPr>
            </a:lvl3pPr>
            <a:lvl4pPr>
              <a:defRPr>
                <a:cs typeface="Times New Roman" panose="02020603050405020304" pitchFamily="18" charset="0"/>
              </a:defRPr>
            </a:lvl4pPr>
            <a:lvl5pPr>
              <a:defRPr>
                <a:cs typeface="Times New Roman" panose="02020603050405020304" pitchFamily="18" charset="0"/>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cs typeface="Times New Roman" panose="02020603050405020304" pitchFamily="18" charset="0"/>
              </a:defRPr>
            </a:lvl1pPr>
          </a:lstStyle>
          <a:p>
            <a:fld id="{0482C803-7BCE-4FC6-A4FF-4B799DAFAB43}" type="datetimeFigureOut">
              <a:rPr lang="zh-CN" altLang="en-US" smtClean="0"/>
              <a:pPr/>
              <a:t>2023/7/16</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cs typeface="Times New Roman" panose="02020603050405020304" pitchFamily="18" charset="0"/>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cs typeface="Times New Roman" panose="02020603050405020304" pitchFamily="18" charset="0"/>
              </a:defRPr>
            </a:lvl1pPr>
          </a:lstStyle>
          <a:p>
            <a:fld id="{8CF9D9A7-7C84-4407-8D94-AF4BFF8DA1B1}" type="slidenum">
              <a:rPr lang="zh-CN" altLang="en-US" smtClean="0"/>
              <a:pPr/>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9C05A8-2E32-4C24-8A1A-04D3D9F181D9}"/>
              </a:ext>
            </a:extLst>
          </p:cNvPr>
          <p:cNvSpPr>
            <a:spLocks noGrp="1"/>
          </p:cNvSpPr>
          <p:nvPr>
            <p:ph type="ctrTitle"/>
          </p:nvPr>
        </p:nvSpPr>
        <p:spPr>
          <a:xfrm>
            <a:off x="1524000" y="1122363"/>
            <a:ext cx="9144000" cy="2387600"/>
          </a:xfrm>
          <a:prstGeom prst="rect">
            <a:avLst/>
          </a:prstGeom>
        </p:spPr>
        <p:txBody>
          <a:bodyPr anchor="b"/>
          <a:lstStyle>
            <a:lvl1pPr algn="ctr">
              <a:defRPr sz="6000">
                <a:cs typeface="Times New Roman" panose="02020603050405020304" pitchFamily="18" charset="0"/>
              </a:defRPr>
            </a:lvl1pPr>
          </a:lstStyle>
          <a:p>
            <a:r>
              <a:rPr lang="zh-CN" altLang="en-US" dirty="0"/>
              <a:t>单击此处编辑母版标题样式</a:t>
            </a:r>
          </a:p>
        </p:txBody>
      </p:sp>
      <p:sp>
        <p:nvSpPr>
          <p:cNvPr id="3" name="副标题 2">
            <a:extLst>
              <a:ext uri="{FF2B5EF4-FFF2-40B4-BE49-F238E27FC236}">
                <a16:creationId xmlns:a16="http://schemas.microsoft.com/office/drawing/2014/main" id="{F8EF6CA8-0529-4D94-9622-9EA0245D626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a:extLst>
              <a:ext uri="{FF2B5EF4-FFF2-40B4-BE49-F238E27FC236}">
                <a16:creationId xmlns:a16="http://schemas.microsoft.com/office/drawing/2014/main" id="{EBD7469B-889F-4044-9244-CD2B83034C79}"/>
              </a:ext>
            </a:extLst>
          </p:cNvPr>
          <p:cNvSpPr>
            <a:spLocks noGrp="1"/>
          </p:cNvSpPr>
          <p:nvPr>
            <p:ph type="dt" sz="half" idx="10"/>
          </p:nvPr>
        </p:nvSpPr>
        <p:spPr>
          <a:xfrm>
            <a:off x="838200" y="6356350"/>
            <a:ext cx="2743200" cy="365125"/>
          </a:xfrm>
          <a:prstGeom prst="rect">
            <a:avLst/>
          </a:prstGeom>
        </p:spPr>
        <p:txBody>
          <a:bodyPr/>
          <a:lstStyle>
            <a:lvl1pPr>
              <a:defRPr>
                <a:cs typeface="Times New Roman" panose="02020603050405020304" pitchFamily="18" charset="0"/>
              </a:defRPr>
            </a:lvl1pPr>
          </a:lstStyle>
          <a:p>
            <a:fld id="{51A0BAEC-A70E-436E-92C6-3ECF094493EF}" type="datetimeFigureOut">
              <a:rPr lang="zh-CN" altLang="en-US" smtClean="0"/>
              <a:pPr/>
              <a:t>2023/7/16</a:t>
            </a:fld>
            <a:endParaRPr lang="zh-CN" altLang="en-US" dirty="0"/>
          </a:p>
        </p:txBody>
      </p:sp>
      <p:sp>
        <p:nvSpPr>
          <p:cNvPr id="5" name="页脚占位符 4">
            <a:extLst>
              <a:ext uri="{FF2B5EF4-FFF2-40B4-BE49-F238E27FC236}">
                <a16:creationId xmlns:a16="http://schemas.microsoft.com/office/drawing/2014/main" id="{553B46E1-240C-4826-BC5B-3CE90EDB3DE9}"/>
              </a:ext>
            </a:extLst>
          </p:cNvPr>
          <p:cNvSpPr>
            <a:spLocks noGrp="1"/>
          </p:cNvSpPr>
          <p:nvPr>
            <p:ph type="ftr" sz="quarter" idx="11"/>
          </p:nvPr>
        </p:nvSpPr>
        <p:spPr>
          <a:xfrm>
            <a:off x="4038600" y="6356350"/>
            <a:ext cx="4114800" cy="365125"/>
          </a:xfrm>
          <a:prstGeom prst="rect">
            <a:avLst/>
          </a:prstGeom>
        </p:spPr>
        <p:txBody>
          <a:bodyPr/>
          <a:lstStyle>
            <a:lvl1pPr>
              <a:defRPr>
                <a:cs typeface="Times New Roman" panose="02020603050405020304" pitchFamily="18" charset="0"/>
              </a:defRPr>
            </a:lvl1pPr>
          </a:lstStyle>
          <a:p>
            <a:endParaRPr lang="zh-CN" altLang="en-US" dirty="0"/>
          </a:p>
        </p:txBody>
      </p:sp>
      <p:sp>
        <p:nvSpPr>
          <p:cNvPr id="6" name="灯片编号占位符 5">
            <a:extLst>
              <a:ext uri="{FF2B5EF4-FFF2-40B4-BE49-F238E27FC236}">
                <a16:creationId xmlns:a16="http://schemas.microsoft.com/office/drawing/2014/main" id="{6ADF0142-D141-49C5-A417-9CE0CF375124}"/>
              </a:ext>
            </a:extLst>
          </p:cNvPr>
          <p:cNvSpPr>
            <a:spLocks noGrp="1"/>
          </p:cNvSpPr>
          <p:nvPr>
            <p:ph type="sldNum" sz="quarter" idx="12"/>
          </p:nvPr>
        </p:nvSpPr>
        <p:spPr>
          <a:xfrm>
            <a:off x="8610600" y="6356350"/>
            <a:ext cx="2743200" cy="365125"/>
          </a:xfrm>
          <a:prstGeom prst="rect">
            <a:avLst/>
          </a:prstGeom>
        </p:spPr>
        <p:txBody>
          <a:bodyPr/>
          <a:lstStyle>
            <a:lvl1pPr>
              <a:defRPr>
                <a:cs typeface="Times New Roman" panose="02020603050405020304" pitchFamily="18" charset="0"/>
              </a:defRPr>
            </a:lvl1pPr>
          </a:lstStyle>
          <a:p>
            <a:fld id="{8745BC63-D829-4A71-B2F4-3CC30B2DF020}" type="slidenum">
              <a:rPr lang="zh-CN" altLang="en-US" smtClean="0"/>
              <a:pPr/>
              <a:t>‹#›</a:t>
            </a:fld>
            <a:endParaRPr lang="zh-CN" altLang="en-US" dirty="0"/>
          </a:p>
        </p:txBody>
      </p:sp>
    </p:spTree>
    <p:extLst>
      <p:ext uri="{BB962C8B-B14F-4D97-AF65-F5344CB8AC3E}">
        <p14:creationId xmlns:p14="http://schemas.microsoft.com/office/powerpoint/2010/main" val="42234572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D3F2DF"/>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035006"/>
            <a:ext cx="12192000" cy="1822994"/>
          </a:xfrm>
          <a:prstGeom prst="rect">
            <a:avLst/>
          </a:prstGeom>
        </p:spPr>
      </p:pic>
      <p:pic>
        <p:nvPicPr>
          <p:cNvPr id="12" name="图片 11"/>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 y="0"/>
            <a:ext cx="12192000" cy="5418871"/>
          </a:xfrm>
          <a:custGeom>
            <a:avLst/>
            <a:gdLst>
              <a:gd name="connsiteX0" fmla="*/ 0 w 12192000"/>
              <a:gd name="connsiteY0" fmla="*/ 0 h 5418871"/>
              <a:gd name="connsiteX1" fmla="*/ 12192000 w 12192000"/>
              <a:gd name="connsiteY1" fmla="*/ 0 h 5418871"/>
              <a:gd name="connsiteX2" fmla="*/ 12192000 w 12192000"/>
              <a:gd name="connsiteY2" fmla="*/ 5418871 h 5418871"/>
              <a:gd name="connsiteX3" fmla="*/ 11650808 w 12192000"/>
              <a:gd name="connsiteY3" fmla="*/ 5418871 h 5418871"/>
              <a:gd name="connsiteX4" fmla="*/ 11663823 w 12192000"/>
              <a:gd name="connsiteY4" fmla="*/ 5394892 h 5418871"/>
              <a:gd name="connsiteX5" fmla="*/ 11734798 w 12192000"/>
              <a:gd name="connsiteY5" fmla="*/ 5043340 h 5418871"/>
              <a:gd name="connsiteX6" fmla="*/ 11734798 w 12192000"/>
              <a:gd name="connsiteY6" fmla="*/ 1430795 h 5418871"/>
              <a:gd name="connsiteX7" fmla="*/ 10831635 w 12192000"/>
              <a:gd name="connsiteY7" fmla="*/ 527632 h 5418871"/>
              <a:gd name="connsiteX8" fmla="*/ 2370011 w 12192000"/>
              <a:gd name="connsiteY8" fmla="*/ 527632 h 5418871"/>
              <a:gd name="connsiteX9" fmla="*/ 1537823 w 12192000"/>
              <a:gd name="connsiteY9" fmla="*/ 1079243 h 5418871"/>
              <a:gd name="connsiteX10" fmla="*/ 1529859 w 12192000"/>
              <a:gd name="connsiteY10" fmla="*/ 1104900 h 5418871"/>
              <a:gd name="connsiteX11" fmla="*/ 1117611 w 12192000"/>
              <a:gd name="connsiteY11" fmla="*/ 1104900 h 5418871"/>
              <a:gd name="connsiteX12" fmla="*/ 533399 w 12192000"/>
              <a:gd name="connsiteY12" fmla="*/ 1689112 h 5418871"/>
              <a:gd name="connsiteX13" fmla="*/ 533399 w 12192000"/>
              <a:gd name="connsiteY13" fmla="*/ 4616438 h 5418871"/>
              <a:gd name="connsiteX14" fmla="*/ 1117611 w 12192000"/>
              <a:gd name="connsiteY14" fmla="*/ 5200650 h 5418871"/>
              <a:gd name="connsiteX15" fmla="*/ 1482707 w 12192000"/>
              <a:gd name="connsiteY15" fmla="*/ 5200650 h 5418871"/>
              <a:gd name="connsiteX16" fmla="*/ 1485197 w 12192000"/>
              <a:gd name="connsiteY16" fmla="*/ 5225359 h 5418871"/>
              <a:gd name="connsiteX17" fmla="*/ 1537823 w 12192000"/>
              <a:gd name="connsiteY17" fmla="*/ 5394892 h 5418871"/>
              <a:gd name="connsiteX18" fmla="*/ 1550839 w 12192000"/>
              <a:gd name="connsiteY18" fmla="*/ 5418871 h 5418871"/>
              <a:gd name="connsiteX19" fmla="*/ 0 w 12192000"/>
              <a:gd name="connsiteY19" fmla="*/ 5418871 h 541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5418871">
                <a:moveTo>
                  <a:pt x="0" y="0"/>
                </a:moveTo>
                <a:lnTo>
                  <a:pt x="12192000" y="0"/>
                </a:lnTo>
                <a:lnTo>
                  <a:pt x="12192000" y="5418871"/>
                </a:lnTo>
                <a:lnTo>
                  <a:pt x="11650808" y="5418871"/>
                </a:lnTo>
                <a:lnTo>
                  <a:pt x="11663823" y="5394892"/>
                </a:lnTo>
                <a:cubicBezTo>
                  <a:pt x="11709525" y="5286839"/>
                  <a:pt x="11734798" y="5168041"/>
                  <a:pt x="11734798" y="5043340"/>
                </a:cubicBezTo>
                <a:lnTo>
                  <a:pt x="11734798" y="1430795"/>
                </a:lnTo>
                <a:cubicBezTo>
                  <a:pt x="11734798" y="931992"/>
                  <a:pt x="11330438" y="527632"/>
                  <a:pt x="10831635" y="527632"/>
                </a:cubicBezTo>
                <a:lnTo>
                  <a:pt x="2370011" y="527632"/>
                </a:lnTo>
                <a:cubicBezTo>
                  <a:pt x="1995909" y="527632"/>
                  <a:pt x="1674931" y="755085"/>
                  <a:pt x="1537823" y="1079243"/>
                </a:cubicBezTo>
                <a:lnTo>
                  <a:pt x="1529859" y="1104900"/>
                </a:lnTo>
                <a:lnTo>
                  <a:pt x="1117611" y="1104900"/>
                </a:lnTo>
                <a:cubicBezTo>
                  <a:pt x="794960" y="1104900"/>
                  <a:pt x="533399" y="1366461"/>
                  <a:pt x="533399" y="1689112"/>
                </a:cubicBezTo>
                <a:lnTo>
                  <a:pt x="533399" y="4616438"/>
                </a:lnTo>
                <a:cubicBezTo>
                  <a:pt x="533399" y="4939089"/>
                  <a:pt x="794960" y="5200650"/>
                  <a:pt x="1117611" y="5200650"/>
                </a:cubicBezTo>
                <a:lnTo>
                  <a:pt x="1482707" y="5200650"/>
                </a:lnTo>
                <a:lnTo>
                  <a:pt x="1485197" y="5225359"/>
                </a:lnTo>
                <a:cubicBezTo>
                  <a:pt x="1497229" y="5284153"/>
                  <a:pt x="1514972" y="5340866"/>
                  <a:pt x="1537823" y="5394892"/>
                </a:cubicBezTo>
                <a:lnTo>
                  <a:pt x="1550839" y="5418871"/>
                </a:lnTo>
                <a:lnTo>
                  <a:pt x="0" y="5418871"/>
                </a:lnTo>
                <a:close/>
              </a:path>
            </a:pathLst>
          </a:cu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D3F2DF"/>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 y="356398"/>
            <a:ext cx="12192000" cy="5418871"/>
          </a:xfrm>
          <a:prstGeom prst="rect">
            <a:avLst/>
          </a:prstGeom>
        </p:spPr>
      </p:pic>
      <p:pic>
        <p:nvPicPr>
          <p:cNvPr id="8" name="图片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5035006"/>
            <a:ext cx="12192000" cy="1822994"/>
          </a:xfrm>
          <a:prstGeom prst="rect">
            <a:avLst/>
          </a:prstGeom>
        </p:spPr>
      </p:pic>
      <p:pic>
        <p:nvPicPr>
          <p:cNvPr id="9" name="图片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33450" y="4058167"/>
            <a:ext cx="9620250" cy="2582006"/>
          </a:xfrm>
          <a:prstGeom prst="rect">
            <a:avLst/>
          </a:prstGeom>
        </p:spPr>
      </p:pic>
      <p:pic>
        <p:nvPicPr>
          <p:cNvPr id="13" name="图片 1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95275" y="3632478"/>
            <a:ext cx="11601450" cy="2805055"/>
          </a:xfrm>
          <a:custGeom>
            <a:avLst/>
            <a:gdLst>
              <a:gd name="connsiteX0" fmla="*/ 0 w 11601450"/>
              <a:gd name="connsiteY0" fmla="*/ 0 h 2805055"/>
              <a:gd name="connsiteX1" fmla="*/ 11601450 w 11601450"/>
              <a:gd name="connsiteY1" fmla="*/ 0 h 2805055"/>
              <a:gd name="connsiteX2" fmla="*/ 11601450 w 11601450"/>
              <a:gd name="connsiteY2" fmla="*/ 2805055 h 2805055"/>
              <a:gd name="connsiteX3" fmla="*/ 4705816 w 11601450"/>
              <a:gd name="connsiteY3" fmla="*/ 2805055 h 2805055"/>
              <a:gd name="connsiteX4" fmla="*/ 4686429 w 11601450"/>
              <a:gd name="connsiteY4" fmla="*/ 2612735 h 2805055"/>
              <a:gd name="connsiteX5" fmla="*/ 3314700 w 11601450"/>
              <a:gd name="connsiteY5" fmla="*/ 1494744 h 2805055"/>
              <a:gd name="connsiteX6" fmla="*/ 1942972 w 11601450"/>
              <a:gd name="connsiteY6" fmla="*/ 2612735 h 2805055"/>
              <a:gd name="connsiteX7" fmla="*/ 1923584 w 11601450"/>
              <a:gd name="connsiteY7" fmla="*/ 2805055 h 2805055"/>
              <a:gd name="connsiteX8" fmla="*/ 0 w 11601450"/>
              <a:gd name="connsiteY8" fmla="*/ 2805055 h 280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1450" h="2805055">
                <a:moveTo>
                  <a:pt x="0" y="0"/>
                </a:moveTo>
                <a:lnTo>
                  <a:pt x="11601450" y="0"/>
                </a:lnTo>
                <a:lnTo>
                  <a:pt x="11601450" y="2805055"/>
                </a:lnTo>
                <a:lnTo>
                  <a:pt x="4705816" y="2805055"/>
                </a:lnTo>
                <a:lnTo>
                  <a:pt x="4686429" y="2612735"/>
                </a:lnTo>
                <a:cubicBezTo>
                  <a:pt x="4555868" y="1974699"/>
                  <a:pt x="3991334" y="1494744"/>
                  <a:pt x="3314700" y="1494744"/>
                </a:cubicBezTo>
                <a:cubicBezTo>
                  <a:pt x="2638067" y="1494744"/>
                  <a:pt x="2073533" y="1974699"/>
                  <a:pt x="1942972" y="2612735"/>
                </a:cubicBezTo>
                <a:lnTo>
                  <a:pt x="1923584" y="2805055"/>
                </a:lnTo>
                <a:lnTo>
                  <a:pt x="0" y="2805055"/>
                </a:lnTo>
                <a:close/>
              </a:path>
            </a:pathLst>
          </a:cu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cs typeface="Times New Roman" panose="02020603050405020304" pitchFamily="18" charset="0"/>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lvl1pPr>
              <a:defRPr>
                <a:cs typeface="Times New Roman" panose="02020603050405020304" pitchFamily="18" charset="0"/>
              </a:defRPr>
            </a:lvl1pPr>
            <a:lvl2pPr>
              <a:defRPr>
                <a:cs typeface="Times New Roman" panose="02020603050405020304" pitchFamily="18" charset="0"/>
              </a:defRPr>
            </a:lvl2pPr>
            <a:lvl3pPr>
              <a:defRPr>
                <a:cs typeface="Times New Roman" panose="02020603050405020304" pitchFamily="18" charset="0"/>
              </a:defRPr>
            </a:lvl3pPr>
            <a:lvl4pPr>
              <a:defRPr>
                <a:cs typeface="Times New Roman" panose="02020603050405020304" pitchFamily="18" charset="0"/>
              </a:defRPr>
            </a:lvl4pPr>
            <a:lvl5pPr>
              <a:defRPr>
                <a:cs typeface="Times New Roman" panose="02020603050405020304" pitchFamily="18" charset="0"/>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lvl1pPr>
              <a:defRPr>
                <a:cs typeface="Times New Roman" panose="02020603050405020304" pitchFamily="18" charset="0"/>
              </a:defRPr>
            </a:lvl1pPr>
            <a:lvl2pPr>
              <a:defRPr>
                <a:cs typeface="Times New Roman" panose="02020603050405020304" pitchFamily="18" charset="0"/>
              </a:defRPr>
            </a:lvl2pPr>
            <a:lvl3pPr>
              <a:defRPr>
                <a:cs typeface="Times New Roman" panose="02020603050405020304" pitchFamily="18" charset="0"/>
              </a:defRPr>
            </a:lvl3pPr>
            <a:lvl4pPr>
              <a:defRPr>
                <a:cs typeface="Times New Roman" panose="02020603050405020304" pitchFamily="18" charset="0"/>
              </a:defRPr>
            </a:lvl4pPr>
            <a:lvl5pPr>
              <a:defRPr>
                <a:cs typeface="Times New Roman" panose="02020603050405020304" pitchFamily="18" charset="0"/>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cs typeface="Times New Roman" panose="02020603050405020304" pitchFamily="18" charset="0"/>
              </a:defRPr>
            </a:lvl1pPr>
          </a:lstStyle>
          <a:p>
            <a:fld id="{0482C803-7BCE-4FC6-A4FF-4B799DAFAB43}" type="datetimeFigureOut">
              <a:rPr lang="zh-CN" altLang="en-US" smtClean="0"/>
              <a:pPr/>
              <a:t>2023/7/16</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cs typeface="Times New Roman" panose="02020603050405020304" pitchFamily="18" charset="0"/>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cs typeface="Times New Roman" panose="02020603050405020304" pitchFamily="18" charset="0"/>
              </a:defRPr>
            </a:lvl1pPr>
          </a:lstStyle>
          <a:p>
            <a:fld id="{8CF9D9A7-7C84-4407-8D94-AF4BFF8DA1B1}" type="slidenum">
              <a:rPr lang="zh-CN" altLang="en-US" smtClean="0"/>
              <a:pPr/>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lvl1pPr>
              <a:defRPr>
                <a:cs typeface="Times New Roman" panose="02020603050405020304" pitchFamily="18" charset="0"/>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lvl1pPr>
              <a:defRPr>
                <a:cs typeface="Times New Roman" panose="02020603050405020304" pitchFamily="18" charset="0"/>
              </a:defRPr>
            </a:lvl1pPr>
            <a:lvl2pPr>
              <a:defRPr>
                <a:cs typeface="Times New Roman" panose="02020603050405020304" pitchFamily="18" charset="0"/>
              </a:defRPr>
            </a:lvl2pPr>
            <a:lvl3pPr>
              <a:defRPr>
                <a:cs typeface="Times New Roman" panose="02020603050405020304" pitchFamily="18" charset="0"/>
              </a:defRPr>
            </a:lvl3pPr>
            <a:lvl4pPr>
              <a:defRPr>
                <a:cs typeface="Times New Roman" panose="02020603050405020304" pitchFamily="18" charset="0"/>
              </a:defRPr>
            </a:lvl4pPr>
            <a:lvl5pPr>
              <a:defRPr>
                <a:cs typeface="Times New Roman" panose="02020603050405020304" pitchFamily="18" charset="0"/>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lvl1pPr>
              <a:defRPr>
                <a:cs typeface="Times New Roman" panose="02020603050405020304" pitchFamily="18" charset="0"/>
              </a:defRPr>
            </a:lvl1pPr>
            <a:lvl2pPr>
              <a:defRPr>
                <a:cs typeface="Times New Roman" panose="02020603050405020304" pitchFamily="18" charset="0"/>
              </a:defRPr>
            </a:lvl2pPr>
            <a:lvl3pPr>
              <a:defRPr>
                <a:cs typeface="Times New Roman" panose="02020603050405020304" pitchFamily="18" charset="0"/>
              </a:defRPr>
            </a:lvl3pPr>
            <a:lvl4pPr>
              <a:defRPr>
                <a:cs typeface="Times New Roman" panose="02020603050405020304" pitchFamily="18" charset="0"/>
              </a:defRPr>
            </a:lvl4pPr>
            <a:lvl5pPr>
              <a:defRPr>
                <a:cs typeface="Times New Roman" panose="02020603050405020304" pitchFamily="18" charset="0"/>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a:defRPr>
                <a:cs typeface="Times New Roman" panose="02020603050405020304" pitchFamily="18" charset="0"/>
              </a:defRPr>
            </a:lvl1pPr>
          </a:lstStyle>
          <a:p>
            <a:fld id="{0482C803-7BCE-4FC6-A4FF-4B799DAFAB43}" type="datetimeFigureOut">
              <a:rPr lang="zh-CN" altLang="en-US" smtClean="0"/>
              <a:pPr/>
              <a:t>2023/7/16</a:t>
            </a:fld>
            <a:endParaRPr lang="zh-CN" altLang="en-US" dirty="0"/>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a:defRPr>
                <a:cs typeface="Times New Roman" panose="02020603050405020304" pitchFamily="18" charset="0"/>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a:defRPr>
                <a:cs typeface="Times New Roman" panose="02020603050405020304" pitchFamily="18" charset="0"/>
              </a:defRPr>
            </a:lvl1pPr>
          </a:lstStyle>
          <a:p>
            <a:fld id="{8CF9D9A7-7C84-4407-8D94-AF4BFF8DA1B1}" type="slidenum">
              <a:rPr lang="zh-CN" altLang="en-US" smtClean="0"/>
              <a:pPr/>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cs typeface="Times New Roman" panose="02020603050405020304" pitchFamily="18" charset="0"/>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a:defRPr>
                <a:cs typeface="Times New Roman" panose="02020603050405020304" pitchFamily="18" charset="0"/>
              </a:defRPr>
            </a:lvl1pPr>
          </a:lstStyle>
          <a:p>
            <a:fld id="{0482C803-7BCE-4FC6-A4FF-4B799DAFAB43}" type="datetimeFigureOut">
              <a:rPr lang="zh-CN" altLang="en-US" smtClean="0"/>
              <a:pPr/>
              <a:t>2023/7/16</a:t>
            </a:fld>
            <a:endParaRPr lang="zh-CN" altLang="en-US" dirty="0"/>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a:defRPr>
                <a:cs typeface="Times New Roman" panose="02020603050405020304" pitchFamily="18" charset="0"/>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a:defRPr>
                <a:cs typeface="Times New Roman" panose="02020603050405020304" pitchFamily="18" charset="0"/>
              </a:defRPr>
            </a:lvl1pPr>
          </a:lstStyle>
          <a:p>
            <a:fld id="{8CF9D9A7-7C84-4407-8D94-AF4BFF8DA1B1}" type="slidenum">
              <a:rPr lang="zh-CN" altLang="en-US" smtClean="0"/>
              <a:pPr/>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3F2DF"/>
        </a:solidFill>
        <a:effectLst/>
      </p:bgPr>
    </p:bg>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035006"/>
            <a:ext cx="12192000" cy="1822994"/>
          </a:xfrm>
          <a:prstGeom prst="rect">
            <a:avLst/>
          </a:prstGeom>
        </p:spPr>
      </p:pic>
      <p:pic>
        <p:nvPicPr>
          <p:cNvPr id="9" name="图片 8"/>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0" y="0"/>
            <a:ext cx="12192000" cy="4719484"/>
          </a:xfrm>
          <a:prstGeom prst="rect">
            <a:avLst/>
          </a:prstGeom>
        </p:spPr>
      </p:pic>
      <p:sp>
        <p:nvSpPr>
          <p:cNvPr id="7" name="矩形: 圆角 6"/>
          <p:cNvSpPr/>
          <p:nvPr userDrawn="1"/>
        </p:nvSpPr>
        <p:spPr>
          <a:xfrm>
            <a:off x="464100" y="400050"/>
            <a:ext cx="11263800" cy="6057900"/>
          </a:xfrm>
          <a:prstGeom prst="roundRect">
            <a:avLst>
              <a:gd name="adj" fmla="val 509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cs typeface="Times New Roman" panose="02020603050405020304" pitchFamily="18" charset="0"/>
              </a:defRPr>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cs typeface="Times New Roman" panose="02020603050405020304" pitchFamily="18" charset="0"/>
              </a:defRPr>
            </a:lvl1pPr>
            <a:lvl2pPr>
              <a:defRPr sz="2800">
                <a:cs typeface="Times New Roman" panose="02020603050405020304" pitchFamily="18" charset="0"/>
              </a:defRPr>
            </a:lvl2pPr>
            <a:lvl3pPr>
              <a:defRPr sz="2400">
                <a:cs typeface="Times New Roman" panose="02020603050405020304" pitchFamily="18" charset="0"/>
              </a:defRPr>
            </a:lvl3pPr>
            <a:lvl4pPr>
              <a:defRPr sz="2000">
                <a:cs typeface="Times New Roman" panose="02020603050405020304" pitchFamily="18" charset="0"/>
              </a:defRPr>
            </a:lvl4pPr>
            <a:lvl5pPr>
              <a:defRPr sz="2000">
                <a:cs typeface="Times New Roman" panose="02020603050405020304" pitchFamily="18" charset="0"/>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cs typeface="Times New Roman" panose="02020603050405020304" pitchFamily="18" charset="0"/>
              </a:defRPr>
            </a:lvl1pPr>
          </a:lstStyle>
          <a:p>
            <a:fld id="{0482C803-7BCE-4FC6-A4FF-4B799DAFAB43}" type="datetimeFigureOut">
              <a:rPr lang="zh-CN" altLang="en-US" smtClean="0"/>
              <a:pPr/>
              <a:t>2023/7/16</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cs typeface="Times New Roman" panose="02020603050405020304" pitchFamily="18" charset="0"/>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cs typeface="Times New Roman" panose="02020603050405020304" pitchFamily="18" charset="0"/>
              </a:defRPr>
            </a:lvl1pPr>
          </a:lstStyle>
          <a:p>
            <a:fld id="{8CF9D9A7-7C84-4407-8D94-AF4BFF8DA1B1}" type="slidenum">
              <a:rPr lang="zh-CN" altLang="en-US" smtClean="0"/>
              <a:pPr/>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cs typeface="Times New Roman" panose="02020603050405020304" pitchFamily="18" charset="0"/>
              </a:defRPr>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cs typeface="Times New Roman" panose="02020603050405020304" pitchFamily="18" charset="0"/>
              </a:defRPr>
            </a:lvl1pPr>
          </a:lstStyle>
          <a:p>
            <a:fld id="{0482C803-7BCE-4FC6-A4FF-4B799DAFAB43}" type="datetimeFigureOut">
              <a:rPr lang="zh-CN" altLang="en-US" smtClean="0"/>
              <a:pPr/>
              <a:t>2023/7/16</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cs typeface="Times New Roman" panose="02020603050405020304" pitchFamily="18" charset="0"/>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cs typeface="Times New Roman" panose="02020603050405020304" pitchFamily="18" charset="0"/>
              </a:defRPr>
            </a:lvl1pPr>
          </a:lstStyle>
          <a:p>
            <a:fld id="{8CF9D9A7-7C84-4407-8D94-AF4BFF8DA1B1}" type="slidenum">
              <a:rPr lang="zh-CN" altLang="en-US" smtClean="0"/>
              <a:pPr/>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file:///D:\qq&#25991;&#20214;\712321467\Image\C2C\Image2\%7b75232B38-A165-1FB7-499C-2E1C792CACB5%7d.png"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073743875" descr="学科网 zxxk.com"/>
          <p:cNvPicPr>
            <a:picLocks noChangeAspect="1"/>
          </p:cNvPicPr>
          <p:nvPr/>
        </p:nvPicPr>
        <p:blipFill>
          <a:blip r:embed="rId15" r:link="rId16"/>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3"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2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sv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3.sv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32.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sv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vi.wikipedia.org/wiki/Ng%C6%B0%E1%BB%9Di_Vi%E1%BB%87t" TargetMode="Externa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vi.wikipedia.org/wiki/Nh%C3%A0_L%C3%BD" TargetMode="External"/><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hyperlink" Target="https://vi.wikipedia.org/wiki/1225" TargetMode="External"/><Relationship Id="rId4" Type="http://schemas.openxmlformats.org/officeDocument/2006/relationships/hyperlink" Target="https://vi.wikipedia.org/wiki/1010"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40.png"/><Relationship Id="rId4"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2.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54.png"/><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29.xml"/><Relationship Id="rId7" Type="http://schemas.openxmlformats.org/officeDocument/2006/relationships/image" Target="../media/image55.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48.png"/><Relationship Id="rId5" Type="http://schemas.openxmlformats.org/officeDocument/2006/relationships/slideLayout" Target="../slideLayouts/slideLayout2.xml"/><Relationship Id="rId4" Type="http://schemas.openxmlformats.org/officeDocument/2006/relationships/tags" Target="../tags/tag30.xml"/><Relationship Id="rId9" Type="http://schemas.openxmlformats.org/officeDocument/2006/relationships/image" Target="../media/image57.png"/></Relationships>
</file>

<file path=ppt/slides/_rels/slide6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33.xml"/><Relationship Id="rId7" Type="http://schemas.openxmlformats.org/officeDocument/2006/relationships/image" Target="../media/image55.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48.png"/><Relationship Id="rId5" Type="http://schemas.openxmlformats.org/officeDocument/2006/relationships/slideLayout" Target="../slideLayouts/slideLayout2.xml"/><Relationship Id="rId4" Type="http://schemas.openxmlformats.org/officeDocument/2006/relationships/tags" Target="../tags/tag34.xml"/><Relationship Id="rId9" Type="http://schemas.openxmlformats.org/officeDocument/2006/relationships/image" Target="../media/image58.png"/></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48.png"/></Relationships>
</file>

<file path=ppt/slides/_rels/slide6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63.png"/><Relationship Id="rId4" Type="http://schemas.openxmlformats.org/officeDocument/2006/relationships/image" Target="../media/image47.png"/></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58.png"/><Relationship Id="rId4" Type="http://schemas.openxmlformats.org/officeDocument/2006/relationships/image" Target="../media/image64.png"/></Relationships>
</file>

<file path=ppt/slides/_rels/slide6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16610" y="2648565"/>
            <a:ext cx="4475390" cy="4049545"/>
          </a:xfrm>
          <a:prstGeom prst="rect">
            <a:avLst/>
          </a:prstGeom>
        </p:spPr>
      </p:pic>
      <p:sp>
        <p:nvSpPr>
          <p:cNvPr id="4" name="文本框 3"/>
          <p:cNvSpPr txBox="1"/>
          <p:nvPr/>
        </p:nvSpPr>
        <p:spPr>
          <a:xfrm>
            <a:off x="-100553" y="2094062"/>
            <a:ext cx="12292553" cy="830997"/>
          </a:xfrm>
          <a:prstGeom prst="rect">
            <a:avLst/>
          </a:prstGeom>
          <a:noFill/>
        </p:spPr>
        <p:txBody>
          <a:bodyPr wrap="square" rtlCol="0" anchor="t">
            <a:spAutoFit/>
          </a:bodyPr>
          <a:lstStyle/>
          <a:p>
            <a:pPr algn="ctr"/>
            <a:r>
              <a:rPr lang="en-US" altLang="zh-CN" sz="4800" b="1" dirty="0" err="1">
                <a:ln w="22225">
                  <a:noFill/>
                </a:ln>
                <a:solidFill>
                  <a:srgbClr val="62A453"/>
                </a:solidFill>
                <a:uFillTx/>
                <a:latin typeface="Times New Roman" panose="02020603050405020304" pitchFamily="18" charset="0"/>
                <a:ea typeface="汉仪长美黑简" pitchFamily="49" charset="-122"/>
                <a:cs typeface="Times New Roman" panose="02020603050405020304" pitchFamily="18" charset="0"/>
                <a:sym typeface="思源黑体 CN Medium" panose="020B0600000000000000" pitchFamily="34" charset="-122"/>
              </a:rPr>
              <a:t>Trình</a:t>
            </a:r>
            <a:r>
              <a:rPr lang="en-US" altLang="zh-CN" sz="4800" b="1" dirty="0">
                <a:ln w="22225">
                  <a:noFill/>
                </a:ln>
                <a:solidFill>
                  <a:srgbClr val="62A453"/>
                </a:solidFill>
                <a:uFillTx/>
                <a:latin typeface="Times New Roman" panose="02020603050405020304" pitchFamily="18" charset="0"/>
                <a:ea typeface="汉仪长美黑简" pitchFamily="49" charset="-122"/>
                <a:cs typeface="Times New Roman" panose="02020603050405020304" pitchFamily="18" charset="0"/>
                <a:sym typeface="思源黑体 CN Medium" panose="020B0600000000000000" pitchFamily="34" charset="-122"/>
              </a:rPr>
              <a:t> </a:t>
            </a:r>
            <a:r>
              <a:rPr lang="en-US" altLang="zh-CN" sz="4800" b="1" dirty="0" err="1">
                <a:ln w="22225">
                  <a:noFill/>
                </a:ln>
                <a:solidFill>
                  <a:srgbClr val="62A453"/>
                </a:solidFill>
                <a:uFillTx/>
                <a:latin typeface="Times New Roman" panose="02020603050405020304" pitchFamily="18" charset="0"/>
                <a:ea typeface="汉仪长美黑简" pitchFamily="49" charset="-122"/>
                <a:cs typeface="Times New Roman" panose="02020603050405020304" pitchFamily="18" charset="0"/>
                <a:sym typeface="思源黑体 CN Medium" panose="020B0600000000000000" pitchFamily="34" charset="-122"/>
              </a:rPr>
              <a:t>bày</a:t>
            </a:r>
            <a:r>
              <a:rPr lang="en-US" altLang="zh-CN" sz="4800" b="1" dirty="0">
                <a:ln w="22225">
                  <a:noFill/>
                </a:ln>
                <a:solidFill>
                  <a:srgbClr val="62A453"/>
                </a:solidFill>
                <a:uFillTx/>
                <a:latin typeface="Times New Roman" panose="02020603050405020304" pitchFamily="18" charset="0"/>
                <a:ea typeface="汉仪长美黑简" pitchFamily="49" charset="-122"/>
                <a:cs typeface="Times New Roman" panose="02020603050405020304" pitchFamily="18" charset="0"/>
                <a:sym typeface="思源黑体 CN Medium" panose="020B0600000000000000" pitchFamily="34" charset="-122"/>
              </a:rPr>
              <a:t> ý </a:t>
            </a:r>
            <a:r>
              <a:rPr lang="en-US" altLang="zh-CN" sz="4800" b="1" dirty="0" err="1">
                <a:ln w="22225">
                  <a:noFill/>
                </a:ln>
                <a:solidFill>
                  <a:srgbClr val="62A453"/>
                </a:solidFill>
                <a:uFillTx/>
                <a:latin typeface="Times New Roman" panose="02020603050405020304" pitchFamily="18" charset="0"/>
                <a:ea typeface="汉仪长美黑简" pitchFamily="49" charset="-122"/>
                <a:cs typeface="Times New Roman" panose="02020603050405020304" pitchFamily="18" charset="0"/>
                <a:sym typeface="思源黑体 CN Medium" panose="020B0600000000000000" pitchFamily="34" charset="-122"/>
              </a:rPr>
              <a:t>kiến</a:t>
            </a:r>
            <a:r>
              <a:rPr lang="en-US" altLang="zh-CN" sz="4800" b="1" dirty="0">
                <a:ln w="22225">
                  <a:noFill/>
                </a:ln>
                <a:solidFill>
                  <a:srgbClr val="62A453"/>
                </a:solidFill>
                <a:uFillTx/>
                <a:latin typeface="Times New Roman" panose="02020603050405020304" pitchFamily="18" charset="0"/>
                <a:ea typeface="汉仪长美黑简" pitchFamily="49" charset="-122"/>
                <a:cs typeface="Times New Roman" panose="02020603050405020304" pitchFamily="18" charset="0"/>
                <a:sym typeface="思源黑体 CN Medium" panose="020B0600000000000000" pitchFamily="34" charset="-122"/>
              </a:rPr>
              <a:t> </a:t>
            </a:r>
            <a:r>
              <a:rPr lang="en-US" altLang="zh-CN" sz="4800" b="1" dirty="0" err="1">
                <a:ln w="22225">
                  <a:noFill/>
                </a:ln>
                <a:solidFill>
                  <a:srgbClr val="62A453"/>
                </a:solidFill>
                <a:uFillTx/>
                <a:latin typeface="Times New Roman" panose="02020603050405020304" pitchFamily="18" charset="0"/>
                <a:ea typeface="汉仪长美黑简" pitchFamily="49" charset="-122"/>
                <a:cs typeface="Times New Roman" panose="02020603050405020304" pitchFamily="18" charset="0"/>
                <a:sym typeface="思源黑体 CN Medium" panose="020B0600000000000000" pitchFamily="34" charset="-122"/>
              </a:rPr>
              <a:t>về</a:t>
            </a:r>
            <a:r>
              <a:rPr lang="en-US" altLang="zh-CN" sz="4800" b="1" dirty="0">
                <a:ln w="22225">
                  <a:noFill/>
                </a:ln>
                <a:solidFill>
                  <a:srgbClr val="62A453"/>
                </a:solidFill>
                <a:uFillTx/>
                <a:latin typeface="Times New Roman" panose="02020603050405020304" pitchFamily="18" charset="0"/>
                <a:ea typeface="汉仪长美黑简" pitchFamily="49" charset="-122"/>
                <a:cs typeface="Times New Roman" panose="02020603050405020304" pitchFamily="18" charset="0"/>
                <a:sym typeface="思源黑体 CN Medium" panose="020B0600000000000000" pitchFamily="34" charset="-122"/>
              </a:rPr>
              <a:t> </a:t>
            </a:r>
            <a:r>
              <a:rPr lang="en-US" altLang="zh-CN" sz="4800" b="1" dirty="0" err="1">
                <a:ln w="22225">
                  <a:noFill/>
                </a:ln>
                <a:solidFill>
                  <a:srgbClr val="62A453"/>
                </a:solidFill>
                <a:uFillTx/>
                <a:latin typeface="Times New Roman" panose="02020603050405020304" pitchFamily="18" charset="0"/>
                <a:ea typeface="汉仪长美黑简" pitchFamily="49" charset="-122"/>
                <a:cs typeface="Times New Roman" panose="02020603050405020304" pitchFamily="18" charset="0"/>
                <a:sym typeface="思源黑体 CN Medium" panose="020B0600000000000000" pitchFamily="34" charset="-122"/>
              </a:rPr>
              <a:t>một</a:t>
            </a:r>
            <a:r>
              <a:rPr lang="en-US" altLang="zh-CN" sz="4800" b="1" dirty="0">
                <a:ln w="22225">
                  <a:noFill/>
                </a:ln>
                <a:solidFill>
                  <a:srgbClr val="62A453"/>
                </a:solidFill>
                <a:uFillTx/>
                <a:latin typeface="Times New Roman" panose="02020603050405020304" pitchFamily="18" charset="0"/>
                <a:ea typeface="汉仪长美黑简" pitchFamily="49" charset="-122"/>
                <a:cs typeface="Times New Roman" panose="02020603050405020304" pitchFamily="18" charset="0"/>
                <a:sym typeface="思源黑体 CN Medium" panose="020B0600000000000000" pitchFamily="34" charset="-122"/>
              </a:rPr>
              <a:t> </a:t>
            </a:r>
            <a:r>
              <a:rPr lang="en-US" altLang="zh-CN" sz="4800" b="1" dirty="0" err="1">
                <a:ln w="22225">
                  <a:noFill/>
                </a:ln>
                <a:solidFill>
                  <a:srgbClr val="62A453"/>
                </a:solidFill>
                <a:uFillTx/>
                <a:latin typeface="Times New Roman" panose="02020603050405020304" pitchFamily="18" charset="0"/>
                <a:ea typeface="汉仪长美黑简" pitchFamily="49" charset="-122"/>
                <a:cs typeface="Times New Roman" panose="02020603050405020304" pitchFamily="18" charset="0"/>
                <a:sym typeface="思源黑体 CN Medium" panose="020B0600000000000000" pitchFamily="34" charset="-122"/>
              </a:rPr>
              <a:t>vấn</a:t>
            </a:r>
            <a:r>
              <a:rPr lang="en-US" altLang="zh-CN" sz="4800" b="1" dirty="0">
                <a:ln w="22225">
                  <a:noFill/>
                </a:ln>
                <a:solidFill>
                  <a:srgbClr val="62A453"/>
                </a:solidFill>
                <a:uFillTx/>
                <a:latin typeface="Times New Roman" panose="02020603050405020304" pitchFamily="18" charset="0"/>
                <a:ea typeface="汉仪长美黑简" pitchFamily="49" charset="-122"/>
                <a:cs typeface="Times New Roman" panose="02020603050405020304" pitchFamily="18" charset="0"/>
                <a:sym typeface="思源黑体 CN Medium" panose="020B0600000000000000" pitchFamily="34" charset="-122"/>
              </a:rPr>
              <a:t> </a:t>
            </a:r>
            <a:r>
              <a:rPr lang="en-US" altLang="zh-CN" sz="4800" b="1" dirty="0" err="1">
                <a:ln w="22225">
                  <a:noFill/>
                </a:ln>
                <a:solidFill>
                  <a:srgbClr val="62A453"/>
                </a:solidFill>
                <a:uFillTx/>
                <a:latin typeface="Times New Roman" panose="02020603050405020304" pitchFamily="18" charset="0"/>
                <a:ea typeface="汉仪长美黑简" pitchFamily="49" charset="-122"/>
                <a:cs typeface="Times New Roman" panose="02020603050405020304" pitchFamily="18" charset="0"/>
                <a:sym typeface="思源黑体 CN Medium" panose="020B0600000000000000" pitchFamily="34" charset="-122"/>
              </a:rPr>
              <a:t>đề</a:t>
            </a:r>
            <a:r>
              <a:rPr lang="en-US" altLang="zh-CN" sz="4800" b="1" dirty="0">
                <a:ln w="22225">
                  <a:noFill/>
                </a:ln>
                <a:solidFill>
                  <a:srgbClr val="62A453"/>
                </a:solidFill>
                <a:latin typeface="Times New Roman" panose="02020603050405020304" pitchFamily="18" charset="0"/>
                <a:ea typeface="汉仪长美黑简" pitchFamily="49" charset="-122"/>
                <a:cs typeface="Times New Roman" panose="02020603050405020304" pitchFamily="18" charset="0"/>
                <a:sym typeface="思源黑体 CN Medium" panose="020B0600000000000000" pitchFamily="34" charset="-122"/>
              </a:rPr>
              <a:t> </a:t>
            </a:r>
            <a:r>
              <a:rPr lang="en-US" altLang="zh-CN" sz="4800" b="1" dirty="0" err="1">
                <a:ln w="22225">
                  <a:noFill/>
                </a:ln>
                <a:solidFill>
                  <a:srgbClr val="62A453"/>
                </a:solidFill>
                <a:latin typeface="Times New Roman" panose="02020603050405020304" pitchFamily="18" charset="0"/>
                <a:ea typeface="汉仪长美黑简" pitchFamily="49" charset="-122"/>
                <a:cs typeface="Times New Roman" panose="02020603050405020304" pitchFamily="18" charset="0"/>
                <a:sym typeface="思源黑体 CN Medium" panose="020B0600000000000000" pitchFamily="34" charset="-122"/>
              </a:rPr>
              <a:t>xã</a:t>
            </a:r>
            <a:r>
              <a:rPr lang="en-US" altLang="zh-CN" sz="4800" b="1" dirty="0">
                <a:ln w="22225">
                  <a:noFill/>
                </a:ln>
                <a:solidFill>
                  <a:srgbClr val="62A453"/>
                </a:solidFill>
                <a:latin typeface="Times New Roman" panose="02020603050405020304" pitchFamily="18" charset="0"/>
                <a:ea typeface="汉仪长美黑简" pitchFamily="49" charset="-122"/>
                <a:cs typeface="Times New Roman" panose="02020603050405020304" pitchFamily="18" charset="0"/>
                <a:sym typeface="思源黑体 CN Medium" panose="020B0600000000000000" pitchFamily="34" charset="-122"/>
              </a:rPr>
              <a:t> </a:t>
            </a:r>
            <a:r>
              <a:rPr lang="en-US" altLang="zh-CN" sz="4800" b="1" dirty="0" err="1">
                <a:ln w="22225">
                  <a:noFill/>
                </a:ln>
                <a:solidFill>
                  <a:srgbClr val="62A453"/>
                </a:solidFill>
                <a:latin typeface="Times New Roman" panose="02020603050405020304" pitchFamily="18" charset="0"/>
                <a:ea typeface="汉仪长美黑简" pitchFamily="49" charset="-122"/>
                <a:cs typeface="Times New Roman" panose="02020603050405020304" pitchFamily="18" charset="0"/>
                <a:sym typeface="思源黑体 CN Medium" panose="020B0600000000000000" pitchFamily="34" charset="-122"/>
              </a:rPr>
              <a:t>hội</a:t>
            </a:r>
            <a:r>
              <a:rPr lang="en-US" altLang="zh-CN" sz="4800" b="1" dirty="0">
                <a:ln w="22225">
                  <a:noFill/>
                </a:ln>
                <a:solidFill>
                  <a:srgbClr val="62A453"/>
                </a:solidFill>
                <a:uFillTx/>
                <a:latin typeface="Times New Roman" panose="02020603050405020304" pitchFamily="18" charset="0"/>
                <a:ea typeface="汉仪长美黑简" pitchFamily="49" charset="-122"/>
                <a:cs typeface="Times New Roman" panose="02020603050405020304" pitchFamily="18" charset="0"/>
                <a:sym typeface="思源黑体 CN Medium" panose="020B0600000000000000" pitchFamily="34" charset="-122"/>
              </a:rPr>
              <a:t> </a:t>
            </a:r>
            <a:endParaRPr lang="zh-CN" altLang="zh-CN" sz="4800" b="1" dirty="0">
              <a:ln w="22225">
                <a:noFill/>
              </a:ln>
              <a:solidFill>
                <a:srgbClr val="62A453"/>
              </a:solidFill>
              <a:uFillTx/>
              <a:latin typeface="Times New Roman" panose="02020603050405020304" pitchFamily="18" charset="0"/>
              <a:ea typeface="汉仪长美黑简" pitchFamily="49" charset="-122"/>
              <a:cs typeface="Times New Roman" panose="02020603050405020304" pitchFamily="18" charset="0"/>
              <a:sym typeface="思源黑体 CN Medium" panose="020B0600000000000000" pitchFamily="34" charset="-122"/>
            </a:endParaRPr>
          </a:p>
        </p:txBody>
      </p:sp>
      <p:sp>
        <p:nvSpPr>
          <p:cNvPr id="5" name="矩形: 圆角 4"/>
          <p:cNvSpPr/>
          <p:nvPr/>
        </p:nvSpPr>
        <p:spPr>
          <a:xfrm>
            <a:off x="1903175" y="2937716"/>
            <a:ext cx="8285095" cy="1123852"/>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algn="ct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(MỘT SẢN PHẨM VĂN HOÁ TRUYỀN THỐNG TRONG CUỘC SỐNG HIỆN TẠI</a:t>
            </a:r>
            <a:endParaRPr lang="zh-CN" altLang="en-US" sz="2500" spc="600" dirty="0">
              <a:solidFill>
                <a:schemeClr val="bg1"/>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6" name="TextBox 17"/>
          <p:cNvSpPr txBox="1"/>
          <p:nvPr/>
        </p:nvSpPr>
        <p:spPr>
          <a:xfrm>
            <a:off x="3155723" y="4001082"/>
            <a:ext cx="5953579" cy="956800"/>
          </a:xfrm>
          <a:prstGeom prst="rect">
            <a:avLst/>
          </a:prstGeom>
          <a:noFill/>
        </p:spPr>
        <p:txBody>
          <a:bodyPr wrap="square" rtlCol="0">
            <a:spAutoFit/>
          </a:bodyPr>
          <a:lstStyle/>
          <a:p>
            <a:pPr algn="ctr">
              <a:lnSpc>
                <a:spcPct val="130000"/>
              </a:lnSpc>
            </a:pPr>
            <a:r>
              <a:rPr lang="en-US" sz="4800" b="1" dirty="0" err="1">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Nói</a:t>
            </a:r>
            <a:r>
              <a:rPr lang="en-US" sz="48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sz="4800" b="1" dirty="0" err="1">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và</a:t>
            </a:r>
            <a:r>
              <a:rPr lang="en-US" sz="48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sz="4800" b="1" dirty="0" err="1">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nghe</a:t>
            </a:r>
            <a:endParaRPr lang="en-US" sz="4800"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par>
                          <p:cTn id="14" fill="hold" nodeType="afterGroup">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379A69F1-B93B-D2BE-FD24-C4BEBB459E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12" t="3917"/>
          <a:stretch>
            <a:fillRect/>
          </a:stretch>
        </p:blipFill>
        <p:spPr bwMode="auto">
          <a:xfrm>
            <a:off x="847995" y="821438"/>
            <a:ext cx="5816937" cy="3401649"/>
          </a:xfrm>
          <a:custGeom>
            <a:avLst/>
            <a:gdLst>
              <a:gd name="connsiteX0" fmla="*/ 297696 w 2882294"/>
              <a:gd name="connsiteY0" fmla="*/ 0 h 1786143"/>
              <a:gd name="connsiteX1" fmla="*/ 2584598 w 2882294"/>
              <a:gd name="connsiteY1" fmla="*/ 0 h 1786143"/>
              <a:gd name="connsiteX2" fmla="*/ 2882294 w 2882294"/>
              <a:gd name="connsiteY2" fmla="*/ 297696 h 1786143"/>
              <a:gd name="connsiteX3" fmla="*/ 2882294 w 2882294"/>
              <a:gd name="connsiteY3" fmla="*/ 1488447 h 1786143"/>
              <a:gd name="connsiteX4" fmla="*/ 2584598 w 2882294"/>
              <a:gd name="connsiteY4" fmla="*/ 1786143 h 1786143"/>
              <a:gd name="connsiteX5" fmla="*/ 297696 w 2882294"/>
              <a:gd name="connsiteY5" fmla="*/ 1786143 h 1786143"/>
              <a:gd name="connsiteX6" fmla="*/ 0 w 2882294"/>
              <a:gd name="connsiteY6" fmla="*/ 1488447 h 1786143"/>
              <a:gd name="connsiteX7" fmla="*/ 0 w 2882294"/>
              <a:gd name="connsiteY7" fmla="*/ 297696 h 1786143"/>
              <a:gd name="connsiteX8" fmla="*/ 297696 w 2882294"/>
              <a:gd name="connsiteY8" fmla="*/ 0 h 1786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2294" h="1786143">
                <a:moveTo>
                  <a:pt x="297696" y="0"/>
                </a:moveTo>
                <a:lnTo>
                  <a:pt x="2584598" y="0"/>
                </a:lnTo>
                <a:cubicBezTo>
                  <a:pt x="2749011" y="0"/>
                  <a:pt x="2882294" y="133283"/>
                  <a:pt x="2882294" y="297696"/>
                </a:cubicBezTo>
                <a:lnTo>
                  <a:pt x="2882294" y="1488447"/>
                </a:lnTo>
                <a:cubicBezTo>
                  <a:pt x="2882294" y="1652860"/>
                  <a:pt x="2749011" y="1786143"/>
                  <a:pt x="2584598" y="1786143"/>
                </a:cubicBezTo>
                <a:lnTo>
                  <a:pt x="297696" y="1786143"/>
                </a:lnTo>
                <a:cubicBezTo>
                  <a:pt x="133283" y="1786143"/>
                  <a:pt x="0" y="1652860"/>
                  <a:pt x="0" y="1488447"/>
                </a:cubicBezTo>
                <a:lnTo>
                  <a:pt x="0" y="297696"/>
                </a:lnTo>
                <a:cubicBezTo>
                  <a:pt x="0" y="133283"/>
                  <a:pt x="133283" y="0"/>
                  <a:pt x="297696"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Hộp Văn bản 7">
            <a:extLst>
              <a:ext uri="{FF2B5EF4-FFF2-40B4-BE49-F238E27FC236}">
                <a16:creationId xmlns:a16="http://schemas.microsoft.com/office/drawing/2014/main" id="{34B7163A-0496-9C1E-C710-FF3F487E037E}"/>
              </a:ext>
            </a:extLst>
          </p:cNvPr>
          <p:cNvSpPr txBox="1"/>
          <p:nvPr/>
        </p:nvSpPr>
        <p:spPr>
          <a:xfrm>
            <a:off x="7366483" y="2045208"/>
            <a:ext cx="3749511" cy="954107"/>
          </a:xfrm>
          <a:prstGeom prst="rect">
            <a:avLst/>
          </a:prstGeom>
          <a:ln w="38100">
            <a:solidFill>
              <a:srgbClr val="00B050"/>
            </a:solidFill>
          </a:ln>
          <a:effectLst>
            <a:glow rad="139700">
              <a:schemeClr val="accent6">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Đáp</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án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Hát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Dân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ca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quan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họ</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Bắc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Ninh</a:t>
            </a:r>
            <a:endParaRPr lang="en-US" sz="2800" dirty="0">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3AE99414-DD4F-B3A2-80AB-484495DC0CE2}"/>
              </a:ext>
            </a:extLst>
          </p:cNvPr>
          <p:cNvSpPr txBox="1"/>
          <p:nvPr/>
        </p:nvSpPr>
        <p:spPr>
          <a:xfrm>
            <a:off x="847995" y="4504228"/>
            <a:ext cx="5816937" cy="1532334"/>
          </a:xfrm>
          <a:prstGeom prst="roundRect">
            <a:avLst/>
          </a:prstGeom>
          <a:noFill/>
          <a:ln w="76200">
            <a:solidFill>
              <a:srgbClr val="00B050"/>
            </a:solidFill>
          </a:ln>
          <a:scene3d>
            <a:camera prst="orthographicFront"/>
            <a:lightRig rig="threePt" dir="t"/>
          </a:scene3d>
          <a:sp3d>
            <a:bevelT w="114300" prst="artDeco"/>
          </a:sp3d>
        </p:spPr>
        <p:txBody>
          <a:bodyPr wrap="square">
            <a:spAutoFit/>
          </a:bodyPr>
          <a:lstStyle/>
          <a:p>
            <a:pPr marL="0" marR="0" algn="ctr">
              <a:spcBef>
                <a:spcPts val="0"/>
              </a:spcBef>
              <a:spcAft>
                <a:spcPts val="0"/>
              </a:spcAft>
            </a:pP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Hình6</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hỏi</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tỉnh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ta?</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D261B810-61ED-FD63-3C50-46DFF2F27156}"/>
              </a:ext>
            </a:extLst>
          </p:cNvPr>
          <p:cNvPicPr>
            <a:picLocks noChangeAspect="1"/>
          </p:cNvPicPr>
          <p:nvPr/>
        </p:nvPicPr>
        <p:blipFill>
          <a:blip r:embed="rId3"/>
          <a:stretch>
            <a:fillRect/>
          </a:stretch>
        </p:blipFill>
        <p:spPr>
          <a:xfrm>
            <a:off x="8305704" y="3099259"/>
            <a:ext cx="2240865" cy="1123828"/>
          </a:xfrm>
          <a:prstGeom prst="rect">
            <a:avLst/>
          </a:prstGeom>
        </p:spPr>
      </p:pic>
    </p:spTree>
    <p:extLst>
      <p:ext uri="{BB962C8B-B14F-4D97-AF65-F5344CB8AC3E}">
        <p14:creationId xmlns:p14="http://schemas.microsoft.com/office/powerpoint/2010/main" val="868111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80">
                                          <p:stCondLst>
                                            <p:cond delay="0"/>
                                          </p:stCondLst>
                                        </p:cTn>
                                        <p:tgtEl>
                                          <p:spTgt spid="2"/>
                                        </p:tgtEl>
                                      </p:cBhvr>
                                    </p:animEffect>
                                    <p:anim calcmode="lin" valueType="num">
                                      <p:cBhvr>
                                        <p:cTn id="2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4" dur="26">
                                          <p:stCondLst>
                                            <p:cond delay="650"/>
                                          </p:stCondLst>
                                        </p:cTn>
                                        <p:tgtEl>
                                          <p:spTgt spid="2"/>
                                        </p:tgtEl>
                                      </p:cBhvr>
                                      <p:to x="100000" y="60000"/>
                                    </p:animScale>
                                    <p:animScale>
                                      <p:cBhvr>
                                        <p:cTn id="35" dur="166" decel="50000">
                                          <p:stCondLst>
                                            <p:cond delay="676"/>
                                          </p:stCondLst>
                                        </p:cTn>
                                        <p:tgtEl>
                                          <p:spTgt spid="2"/>
                                        </p:tgtEl>
                                      </p:cBhvr>
                                      <p:to x="100000" y="100000"/>
                                    </p:animScale>
                                    <p:animScale>
                                      <p:cBhvr>
                                        <p:cTn id="36" dur="26">
                                          <p:stCondLst>
                                            <p:cond delay="1312"/>
                                          </p:stCondLst>
                                        </p:cTn>
                                        <p:tgtEl>
                                          <p:spTgt spid="2"/>
                                        </p:tgtEl>
                                      </p:cBhvr>
                                      <p:to x="100000" y="80000"/>
                                    </p:animScale>
                                    <p:animScale>
                                      <p:cBhvr>
                                        <p:cTn id="37" dur="166" decel="50000">
                                          <p:stCondLst>
                                            <p:cond delay="1338"/>
                                          </p:stCondLst>
                                        </p:cTn>
                                        <p:tgtEl>
                                          <p:spTgt spid="2"/>
                                        </p:tgtEl>
                                      </p:cBhvr>
                                      <p:to x="100000" y="100000"/>
                                    </p:animScale>
                                    <p:animScale>
                                      <p:cBhvr>
                                        <p:cTn id="38" dur="26">
                                          <p:stCondLst>
                                            <p:cond delay="1642"/>
                                          </p:stCondLst>
                                        </p:cTn>
                                        <p:tgtEl>
                                          <p:spTgt spid="2"/>
                                        </p:tgtEl>
                                      </p:cBhvr>
                                      <p:to x="100000" y="90000"/>
                                    </p:animScale>
                                    <p:animScale>
                                      <p:cBhvr>
                                        <p:cTn id="39" dur="166" decel="50000">
                                          <p:stCondLst>
                                            <p:cond delay="1668"/>
                                          </p:stCondLst>
                                        </p:cTn>
                                        <p:tgtEl>
                                          <p:spTgt spid="2"/>
                                        </p:tgtEl>
                                      </p:cBhvr>
                                      <p:to x="100000" y="100000"/>
                                    </p:animScale>
                                    <p:animScale>
                                      <p:cBhvr>
                                        <p:cTn id="40" dur="26">
                                          <p:stCondLst>
                                            <p:cond delay="1808"/>
                                          </p:stCondLst>
                                        </p:cTn>
                                        <p:tgtEl>
                                          <p:spTgt spid="2"/>
                                        </p:tgtEl>
                                      </p:cBhvr>
                                      <p:to x="100000" y="95000"/>
                                    </p:animScale>
                                    <p:animScale>
                                      <p:cBhvr>
                                        <p:cTn id="4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p:cNvSpPr txBox="1"/>
          <p:nvPr/>
        </p:nvSpPr>
        <p:spPr>
          <a:xfrm>
            <a:off x="1142803" y="2248137"/>
            <a:ext cx="9976243" cy="2990819"/>
          </a:xfrm>
          <a:prstGeom prst="rect">
            <a:avLst/>
          </a:prstGeom>
          <a:noFill/>
        </p:spPr>
        <p:txBody>
          <a:bodyPr wrap="square" rtlCol="0">
            <a:spAutoFit/>
          </a:bodyPr>
          <a:lstStyle/>
          <a:p>
            <a:pPr algn="ctr">
              <a:lnSpc>
                <a:spcPct val="110000"/>
              </a:lnSpc>
            </a:pPr>
            <a:r>
              <a:rPr lang="en-US" altLang="zh-CN" sz="8800" b="1" dirty="0">
                <a:solidFill>
                  <a:schemeClr val="accent1"/>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HÌNH THÀNH KIẾ</a:t>
            </a:r>
            <a:r>
              <a:rPr lang="en-US" altLang="zh-CN" sz="8800" b="1" dirty="0">
                <a:solidFill>
                  <a:srgbClr val="61A352"/>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a:t>
            </a:r>
            <a:r>
              <a:rPr lang="en-US" altLang="zh-CN" sz="8800" b="1" dirty="0">
                <a:solidFill>
                  <a:schemeClr val="accent1"/>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THỨC</a:t>
            </a:r>
            <a:endParaRPr lang="zh-CN" altLang="en-US" sz="8800" b="1" dirty="0">
              <a:solidFill>
                <a:schemeClr val="accent1"/>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31" name="矩形: 圆角 10"/>
          <p:cNvSpPr/>
          <p:nvPr/>
        </p:nvSpPr>
        <p:spPr>
          <a:xfrm>
            <a:off x="5122533" y="1619044"/>
            <a:ext cx="1934234" cy="595973"/>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rIns="180000" rtlCol="0" anchor="ctr">
            <a:noAutofit/>
          </a:bodyPr>
          <a:lstStyle/>
          <a:p>
            <a:pPr algn="ctr"/>
            <a:r>
              <a:rPr lang="en-US" altLang="zh-CN" sz="4000" b="1" dirty="0">
                <a:solidFill>
                  <a:schemeClr val="bg1"/>
                </a:solidFill>
                <a:latin typeface="Times New Roman" panose="02020603050405020304" pitchFamily="18" charset="0"/>
                <a:ea typeface="思源黑体 CN Medium" panose="020B0600000000000000" pitchFamily="34" charset="-122"/>
                <a:cs typeface="Times New Roman" panose="02020603050405020304" pitchFamily="18" charset="0"/>
              </a:rPr>
              <a:t>- 02 -</a:t>
            </a:r>
            <a:endParaRPr lang="zh-CN" altLang="en-US" sz="4000" b="1" dirty="0">
              <a:solidFill>
                <a:schemeClr val="bg1"/>
              </a:solidFill>
              <a:latin typeface="Times New Roman" panose="02020603050405020304" pitchFamily="18" charset="0"/>
              <a:ea typeface="思源黑体 CN Medium" panose="020B0600000000000000" pitchFamily="34" charset="-122"/>
              <a:cs typeface="Times New Roman" panose="02020603050405020304" pitchFamily="18" charset="0"/>
            </a:endParaRPr>
          </a:p>
        </p:txBody>
      </p:sp>
    </p:spTree>
    <p:extLst>
      <p:ext uri="{BB962C8B-B14F-4D97-AF65-F5344CB8AC3E}">
        <p14:creationId xmlns:p14="http://schemas.microsoft.com/office/powerpoint/2010/main" val="2343177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nodeType="afterGroup">
                            <p:stCondLst>
                              <p:cond delay="500"/>
                            </p:stCondLst>
                            <p:childTnLst>
                              <p:par>
                                <p:cTn id="9" presetID="53"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Effect transition="in" filter="fade">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35" name="矩形: 圆角 34">
            <a:extLst>
              <a:ext uri="{FF2B5EF4-FFF2-40B4-BE49-F238E27FC236}">
                <a16:creationId xmlns:a16="http://schemas.microsoft.com/office/drawing/2014/main" id="{3E509CC7-8FCD-420B-9B2D-F1FEA9CB7005}"/>
              </a:ext>
            </a:extLst>
          </p:cNvPr>
          <p:cNvSpPr/>
          <p:nvPr/>
        </p:nvSpPr>
        <p:spPr>
          <a:xfrm>
            <a:off x="432954" y="141890"/>
            <a:ext cx="11470011" cy="6589986"/>
          </a:xfrm>
          <a:prstGeom prst="roundRect">
            <a:avLst>
              <a:gd name="adj" fmla="val 3731"/>
            </a:avLst>
          </a:prstGeom>
          <a:solidFill>
            <a:schemeClr val="bg1"/>
          </a:solidFill>
          <a:ln w="57150">
            <a:solidFill>
              <a:srgbClr val="00BE9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aphicFrame>
        <p:nvGraphicFramePr>
          <p:cNvPr id="3" name="Bảng 2">
            <a:extLst>
              <a:ext uri="{FF2B5EF4-FFF2-40B4-BE49-F238E27FC236}">
                <a16:creationId xmlns:a16="http://schemas.microsoft.com/office/drawing/2014/main" id="{9F731D07-869E-29AE-10A5-CF7D0BDD3631}"/>
              </a:ext>
            </a:extLst>
          </p:cNvPr>
          <p:cNvGraphicFramePr>
            <a:graphicFrameLocks noGrp="1"/>
          </p:cNvGraphicFramePr>
          <p:nvPr>
            <p:extLst>
              <p:ext uri="{D42A27DB-BD31-4B8C-83A1-F6EECF244321}">
                <p14:modId xmlns:p14="http://schemas.microsoft.com/office/powerpoint/2010/main" val="1860651924"/>
              </p:ext>
            </p:extLst>
          </p:nvPr>
        </p:nvGraphicFramePr>
        <p:xfrm>
          <a:off x="660399" y="1433275"/>
          <a:ext cx="10858500" cy="5151120"/>
        </p:xfrm>
        <a:graphic>
          <a:graphicData uri="http://schemas.openxmlformats.org/drawingml/2006/table">
            <a:tbl>
              <a:tblPr firstRow="1" firstCol="1" bandRow="1">
                <a:tableStyleId>{D27102A9-8310-4765-A935-A1911B00CA55}</a:tableStyleId>
              </a:tblPr>
              <a:tblGrid>
                <a:gridCol w="9263161">
                  <a:extLst>
                    <a:ext uri="{9D8B030D-6E8A-4147-A177-3AD203B41FA5}">
                      <a16:colId xmlns:a16="http://schemas.microsoft.com/office/drawing/2014/main" val="3308946649"/>
                    </a:ext>
                  </a:extLst>
                </a:gridCol>
                <a:gridCol w="1595339">
                  <a:extLst>
                    <a:ext uri="{9D8B030D-6E8A-4147-A177-3AD203B41FA5}">
                      <a16:colId xmlns:a16="http://schemas.microsoft.com/office/drawing/2014/main" val="20829222"/>
                    </a:ext>
                  </a:extLst>
                </a:gridCol>
              </a:tblGrid>
              <a:tr h="236324">
                <a:tc>
                  <a:txBody>
                    <a:bodyPr/>
                    <a:lstStyle/>
                    <a:p>
                      <a:pPr marL="0" marR="0" algn="just">
                        <a:lnSpc>
                          <a:spcPct val="100000"/>
                        </a:lnSpc>
                        <a:spcBef>
                          <a:spcPts val="0"/>
                        </a:spcBef>
                        <a:spcAft>
                          <a:spcPts val="0"/>
                        </a:spcAft>
                      </a:pPr>
                      <a:r>
                        <a:rPr lang="pt-BR" sz="2600" dirty="0">
                          <a:effectLst/>
                          <a:latin typeface="Times New Roman" panose="02020603050405020304" pitchFamily="18" charset="0"/>
                          <a:cs typeface="Times New Roman" panose="02020603050405020304" pitchFamily="18" charset="0"/>
                        </a:rPr>
                        <a:t>1. Mục đích của bài nói</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pt-BR" sz="2600" dirty="0">
                          <a:solidFill>
                            <a:schemeClr val="tx1"/>
                          </a:solidFill>
                          <a:effectLst/>
                          <a:latin typeface="Times New Roman" panose="02020603050405020304" pitchFamily="18" charset="0"/>
                          <a:cs typeface="Times New Roman" panose="02020603050405020304" pitchFamily="18" charset="0"/>
                        </a:rPr>
                        <a:t>...</a:t>
                      </a:r>
                      <a:endParaRPr lang="en-US"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8938823"/>
                  </a:ext>
                </a:extLst>
              </a:tr>
              <a:tr h="236324">
                <a:tc>
                  <a:txBody>
                    <a:bodyPr/>
                    <a:lstStyle/>
                    <a:p>
                      <a:pPr marL="0" marR="0" algn="just">
                        <a:lnSpc>
                          <a:spcPct val="100000"/>
                        </a:lnSpc>
                        <a:spcBef>
                          <a:spcPts val="0"/>
                        </a:spcBef>
                        <a:spcAft>
                          <a:spcPts val="0"/>
                        </a:spcAft>
                      </a:pPr>
                      <a:r>
                        <a:rPr lang="pt-BR" sz="2600" dirty="0">
                          <a:effectLst/>
                          <a:latin typeface="Times New Roman" panose="02020603050405020304" pitchFamily="18" charset="0"/>
                          <a:cs typeface="Times New Roman" panose="02020603050405020304" pitchFamily="18" charset="0"/>
                        </a:rPr>
                        <a:t>2. Đối tượng người nghe</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pt-BR" sz="2600" dirty="0">
                          <a:solidFill>
                            <a:schemeClr val="tx1"/>
                          </a:solidFill>
                          <a:effectLst/>
                          <a:latin typeface="Times New Roman" panose="02020603050405020304" pitchFamily="18" charset="0"/>
                          <a:cs typeface="Times New Roman" panose="02020603050405020304" pitchFamily="18" charset="0"/>
                        </a:rPr>
                        <a:t>...</a:t>
                      </a:r>
                      <a:endParaRPr lang="en-US"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7306599"/>
                  </a:ext>
                </a:extLst>
              </a:tr>
              <a:tr h="472648">
                <a:tc>
                  <a:txBody>
                    <a:bodyPr/>
                    <a:lstStyle/>
                    <a:p>
                      <a:pPr marL="0" marR="0" algn="just">
                        <a:lnSpc>
                          <a:spcPct val="100000"/>
                        </a:lnSpc>
                        <a:spcBef>
                          <a:spcPts val="0"/>
                        </a:spcBef>
                        <a:spcAft>
                          <a:spcPts val="0"/>
                        </a:spcAft>
                      </a:pPr>
                      <a:r>
                        <a:rPr lang="pt-BR" sz="2600" dirty="0">
                          <a:effectLst/>
                          <a:latin typeface="Times New Roman" panose="02020603050405020304" pitchFamily="18" charset="0"/>
                          <a:cs typeface="Times New Roman" panose="02020603050405020304" pitchFamily="18" charset="0"/>
                        </a:rPr>
                        <a:t>3. Đề tài của bài nói ( sản phẩm văn hoá mà em yêu thích để nêu ý kiến)</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pt-BR" sz="2600" dirty="0">
                          <a:solidFill>
                            <a:schemeClr val="tx1"/>
                          </a:solidFill>
                          <a:effectLst/>
                          <a:latin typeface="Times New Roman" panose="02020603050405020304" pitchFamily="18" charset="0"/>
                          <a:cs typeface="Times New Roman" panose="02020603050405020304" pitchFamily="18" charset="0"/>
                        </a:rPr>
                        <a:t>...</a:t>
                      </a:r>
                      <a:endParaRPr lang="en-US"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7121066"/>
                  </a:ext>
                </a:extLst>
              </a:tr>
              <a:tr h="1181620">
                <a:tc>
                  <a:txBody>
                    <a:bodyPr/>
                    <a:lstStyle/>
                    <a:p>
                      <a:pPr marL="0" marR="0" algn="just">
                        <a:lnSpc>
                          <a:spcPct val="100000"/>
                        </a:lnSpc>
                        <a:spcBef>
                          <a:spcPts val="0"/>
                        </a:spcBef>
                        <a:spcAft>
                          <a:spcPts val="0"/>
                        </a:spcAft>
                      </a:pPr>
                      <a:r>
                        <a:rPr lang="pt-BR" sz="2600" dirty="0">
                          <a:effectLst/>
                          <a:latin typeface="Times New Roman" panose="02020603050405020304" pitchFamily="18" charset="0"/>
                          <a:cs typeface="Times New Roman" panose="02020603050405020304" pitchFamily="18" charset="0"/>
                        </a:rPr>
                        <a:t>4. Tìm ý cho bài nói: Trả lời các câu hỏi sau:</a:t>
                      </a:r>
                      <a:endParaRPr lang="en-US" sz="2600" dirty="0">
                        <a:effectLst/>
                        <a:latin typeface="Times New Roman" panose="02020603050405020304" pitchFamily="18" charset="0"/>
                        <a:cs typeface="Times New Roman" panose="02020603050405020304" pitchFamily="18" charset="0"/>
                      </a:endParaRPr>
                    </a:p>
                    <a:p>
                      <a:pPr marL="457200" marR="0" indent="-457200" algn="just">
                        <a:lnSpc>
                          <a:spcPct val="100000"/>
                        </a:lnSpc>
                        <a:spcBef>
                          <a:spcPts val="0"/>
                        </a:spcBef>
                        <a:spcAft>
                          <a:spcPts val="0"/>
                        </a:spcAft>
                        <a:buFont typeface="Wingdings" panose="05000000000000000000" pitchFamily="2" charset="2"/>
                        <a:buChar char="v"/>
                      </a:pPr>
                      <a:r>
                        <a:rPr lang="pt-BR" sz="2600" dirty="0">
                          <a:effectLst/>
                          <a:latin typeface="Times New Roman" panose="02020603050405020304" pitchFamily="18" charset="0"/>
                          <a:cs typeface="Times New Roman" panose="02020603050405020304" pitchFamily="18" charset="0"/>
                        </a:rPr>
                        <a:t>Em sẽ trình bày ý kiến về phương diện nào của sản phẩm văn hoá truyền thống? (hiện trạng, giá trị, hướng bảo tồn, phát triển,...)</a:t>
                      </a:r>
                      <a:endParaRPr lang="en-US" sz="2600" dirty="0">
                        <a:effectLst/>
                        <a:latin typeface="Times New Roman" panose="02020603050405020304" pitchFamily="18" charset="0"/>
                        <a:cs typeface="Times New Roman" panose="02020603050405020304" pitchFamily="18" charset="0"/>
                      </a:endParaRPr>
                    </a:p>
                    <a:p>
                      <a:pPr marL="457200" marR="0" indent="-457200" algn="just">
                        <a:lnSpc>
                          <a:spcPct val="100000"/>
                        </a:lnSpc>
                        <a:spcBef>
                          <a:spcPts val="0"/>
                        </a:spcBef>
                        <a:spcAft>
                          <a:spcPts val="0"/>
                        </a:spcAft>
                        <a:buFont typeface="Wingdings" panose="05000000000000000000" pitchFamily="2" charset="2"/>
                        <a:buChar char="v"/>
                      </a:pPr>
                      <a:r>
                        <a:rPr lang="pt-BR" sz="2600" dirty="0">
                          <a:effectLst/>
                          <a:latin typeface="Times New Roman" panose="02020603050405020304" pitchFamily="18" charset="0"/>
                          <a:cs typeface="Times New Roman" panose="02020603050405020304" pitchFamily="18" charset="0"/>
                        </a:rPr>
                        <a:t>Ý kiến của em là gì? Vì sao em có ý kiến như vậy?</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pt-BR" sz="2600" dirty="0">
                          <a:solidFill>
                            <a:schemeClr val="tx1"/>
                          </a:solidFill>
                          <a:effectLst/>
                          <a:latin typeface="Times New Roman" panose="02020603050405020304" pitchFamily="18" charset="0"/>
                          <a:cs typeface="Times New Roman" panose="02020603050405020304" pitchFamily="18" charset="0"/>
                        </a:rPr>
                        <a:t>...</a:t>
                      </a:r>
                      <a:endParaRPr lang="en-US"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3710022"/>
                  </a:ext>
                </a:extLst>
              </a:tr>
              <a:tr h="945296">
                <a:tc>
                  <a:txBody>
                    <a:bodyPr/>
                    <a:lstStyle/>
                    <a:p>
                      <a:pPr marL="0" marR="0" algn="just">
                        <a:lnSpc>
                          <a:spcPct val="100000"/>
                        </a:lnSpc>
                        <a:spcBef>
                          <a:spcPts val="0"/>
                        </a:spcBef>
                        <a:spcAft>
                          <a:spcPts val="0"/>
                        </a:spcAft>
                      </a:pPr>
                      <a:r>
                        <a:rPr lang="pt-BR" sz="2600" dirty="0">
                          <a:effectLst/>
                          <a:latin typeface="Times New Roman" panose="02020603050405020304" pitchFamily="18" charset="0"/>
                          <a:cs typeface="Times New Roman" panose="02020603050405020304" pitchFamily="18" charset="0"/>
                        </a:rPr>
                        <a:t>5. Dàn ý bài nói:</a:t>
                      </a:r>
                      <a:endParaRPr lang="en-US" sz="26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pt-BR" sz="2600" dirty="0">
                          <a:effectLst/>
                          <a:latin typeface="Times New Roman" panose="02020603050405020304" pitchFamily="18" charset="0"/>
                          <a:cs typeface="Times New Roman" panose="02020603050405020304" pitchFamily="18" charset="0"/>
                        </a:rPr>
                        <a:t>Mở đầu:.......</a:t>
                      </a:r>
                      <a:endParaRPr lang="en-US" sz="26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pt-BR" sz="2600" dirty="0">
                          <a:effectLst/>
                          <a:latin typeface="Times New Roman" panose="02020603050405020304" pitchFamily="18" charset="0"/>
                          <a:cs typeface="Times New Roman" panose="02020603050405020304" pitchFamily="18" charset="0"/>
                        </a:rPr>
                        <a:t>Triển khai:......</a:t>
                      </a:r>
                      <a:endParaRPr lang="en-US" sz="26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pt-BR" sz="2600" dirty="0">
                          <a:effectLst/>
                          <a:latin typeface="Times New Roman" panose="02020603050405020304" pitchFamily="18" charset="0"/>
                          <a:cs typeface="Times New Roman" panose="02020603050405020304" pitchFamily="18" charset="0"/>
                        </a:rPr>
                        <a:t>Kết luận:.........</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pt-BR" sz="2600" dirty="0">
                          <a:solidFill>
                            <a:schemeClr val="tx1"/>
                          </a:solidFill>
                          <a:effectLst/>
                          <a:latin typeface="Times New Roman" panose="02020603050405020304" pitchFamily="18" charset="0"/>
                          <a:cs typeface="Times New Roman" panose="02020603050405020304" pitchFamily="18" charset="0"/>
                        </a:rPr>
                        <a:t>...</a:t>
                      </a:r>
                      <a:endParaRPr lang="en-US"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4629207"/>
                  </a:ext>
                </a:extLst>
              </a:tr>
            </a:tbl>
          </a:graphicData>
        </a:graphic>
      </p:graphicFrame>
      <p:sp>
        <p:nvSpPr>
          <p:cNvPr id="5" name="Hộp Văn bản 4">
            <a:extLst>
              <a:ext uri="{FF2B5EF4-FFF2-40B4-BE49-F238E27FC236}">
                <a16:creationId xmlns:a16="http://schemas.microsoft.com/office/drawing/2014/main" id="{81127473-A6C0-71D1-AAAB-185A6E335738}"/>
              </a:ext>
            </a:extLst>
          </p:cNvPr>
          <p:cNvSpPr txBox="1"/>
          <p:nvPr/>
        </p:nvSpPr>
        <p:spPr>
          <a:xfrm>
            <a:off x="732513" y="273605"/>
            <a:ext cx="10796823" cy="1077218"/>
          </a:xfrm>
          <a:prstGeom prst="rect">
            <a:avLst/>
          </a:prstGeom>
          <a:noFill/>
        </p:spPr>
        <p:txBody>
          <a:bodyPr wrap="square">
            <a:spAutoFit/>
          </a:bodyPr>
          <a:lstStyle/>
          <a:p>
            <a:pPr marL="0" marR="0" algn="ctr">
              <a:lnSpc>
                <a:spcPct val="100000"/>
              </a:lnSpc>
              <a:spcBef>
                <a:spcPts val="0"/>
              </a:spcBef>
              <a:spcAft>
                <a:spcPts val="0"/>
              </a:spcAft>
            </a:pPr>
            <a:r>
              <a:rPr lang="pt-BR" sz="3200" b="1" dirty="0">
                <a:solidFill>
                  <a:schemeClr val="accent3"/>
                </a:solidFill>
                <a:effectLst/>
                <a:latin typeface="Times New Roman" panose="02020603050405020304" pitchFamily="18" charset="0"/>
                <a:cs typeface="Times New Roman" panose="02020603050405020304" pitchFamily="18" charset="0"/>
              </a:rPr>
              <a:t>Phiếu chuẩn bị bài nói: </a:t>
            </a:r>
            <a:r>
              <a:rPr lang="pt-BR" sz="3200" b="1" dirty="0">
                <a:effectLst/>
                <a:latin typeface="Times New Roman" panose="02020603050405020304" pitchFamily="18" charset="0"/>
                <a:cs typeface="Times New Roman" panose="02020603050405020304" pitchFamily="18" charset="0"/>
              </a:rPr>
              <a:t>Trình bày ý kiến </a:t>
            </a:r>
            <a:r>
              <a:rPr lang="en-US" sz="3200" b="1" dirty="0" err="1">
                <a:effectLst/>
                <a:latin typeface="Times New Roman" panose="02020603050405020304" pitchFamily="18" charset="0"/>
                <a:cs typeface="Times New Roman" panose="02020603050405020304" pitchFamily="18" charset="0"/>
              </a:rPr>
              <a:t>về</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một</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một</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sản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phẩm</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văn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hoá</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truyền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thống</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trong</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cuộc</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sống</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hiện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tại</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77481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圆角 26"/>
          <p:cNvSpPr/>
          <p:nvPr/>
        </p:nvSpPr>
        <p:spPr>
          <a:xfrm>
            <a:off x="3306070" y="259320"/>
            <a:ext cx="5579860" cy="69741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1. </a:t>
            </a:r>
            <a:r>
              <a:rPr lang="en-US" altLang="zh-CN" sz="40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Chuẩn</a:t>
            </a:r>
            <a:r>
              <a:rPr lang="en-US" altLang="zh-CN" sz="40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40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bị</a:t>
            </a:r>
            <a:r>
              <a:rPr lang="en-US" altLang="zh-CN" sz="40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40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bài</a:t>
            </a:r>
            <a:r>
              <a:rPr lang="en-US" altLang="zh-CN" sz="40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40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nói</a:t>
            </a:r>
            <a:endParaRPr lang="zh-CN" altLang="en-US" sz="40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pic>
        <p:nvPicPr>
          <p:cNvPr id="16" name="图片 1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31547" y="3776133"/>
            <a:ext cx="3225559" cy="3225559"/>
          </a:xfrm>
          <a:prstGeom prst="rect">
            <a:avLst/>
          </a:prstGeom>
        </p:spPr>
      </p:pic>
      <p:sp>
        <p:nvSpPr>
          <p:cNvPr id="5" name="Hộp Văn bản 4">
            <a:extLst>
              <a:ext uri="{FF2B5EF4-FFF2-40B4-BE49-F238E27FC236}">
                <a16:creationId xmlns:a16="http://schemas.microsoft.com/office/drawing/2014/main" id="{63F3C76E-A7F8-145C-F5C7-08AE32E3D0CF}"/>
              </a:ext>
            </a:extLst>
          </p:cNvPr>
          <p:cNvSpPr txBox="1"/>
          <p:nvPr/>
        </p:nvSpPr>
        <p:spPr>
          <a:xfrm>
            <a:off x="1448154" y="1472946"/>
            <a:ext cx="8373180" cy="3915966"/>
          </a:xfrm>
          <a:prstGeom prst="roundRect">
            <a:avLst/>
          </a:prstGeom>
          <a:noFill/>
          <a:ln w="38100">
            <a:solidFill>
              <a:srgbClr val="61A352"/>
            </a:solidFill>
          </a:ln>
          <a:effectLst/>
          <a:scene3d>
            <a:camera prst="orthographicFront"/>
            <a:lightRig rig="threePt" dir="t"/>
          </a:scene3d>
          <a:sp3d>
            <a:bevelT prst="relaxedInset"/>
          </a:sp3d>
        </p:spPr>
        <p:txBody>
          <a:bodyPr wrap="square">
            <a:spAutoFit/>
          </a:bodyPr>
          <a:lstStyle/>
          <a:p>
            <a:pPr marL="457200" marR="0" indent="-457200" algn="just">
              <a:spcBef>
                <a:spcPts val="0"/>
              </a:spcBef>
              <a:spcAft>
                <a:spcPts val="0"/>
              </a:spcAft>
              <a:buFont typeface="Wingdings" panose="05000000000000000000" pitchFamily="2" charset="2"/>
              <a:buChar char="Ø"/>
            </a:pP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Để</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có</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một</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bày</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kiến</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một</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sản</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phẩm</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văn</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hoá</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truyền</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thống</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trong</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cuộc</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sống</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hiện</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tại</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em</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cần</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chuẩn</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bị</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những</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gì</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trước</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khi</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indent="-457200" algn="just">
              <a:spcBef>
                <a:spcPts val="0"/>
              </a:spcBef>
              <a:spcAft>
                <a:spcPts val="0"/>
              </a:spcAft>
              <a:buFont typeface="Wingdings" panose="05000000000000000000" pitchFamily="2" charset="2"/>
              <a:buChar char="v"/>
            </a:pP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Bố</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cục</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bày</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kiến</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một</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sản</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phẩm</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văn</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hoá</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truyền</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thống</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trong</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cuộc</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sống</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hiện</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tại</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gồm</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mấy</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phần</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Yêu</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cầu</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từng</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phần</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là</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gì</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indent="-457200" algn="just">
              <a:spcBef>
                <a:spcPts val="0"/>
              </a:spcBef>
              <a:spcAft>
                <a:spcPts val="0"/>
              </a:spcAft>
              <a:buFont typeface="Wingdings" panose="05000000000000000000" pitchFamily="2" charset="2"/>
              <a:buChar char="v"/>
            </a:pP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Để</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thêm</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thu</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hút</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thuyết</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phục</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em</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có</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thể</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sử</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dụng</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thêm</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phương</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tiện</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hỗ</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trợ</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nào</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6646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圆角 26"/>
          <p:cNvSpPr/>
          <p:nvPr/>
        </p:nvSpPr>
        <p:spPr>
          <a:xfrm>
            <a:off x="2062901" y="250176"/>
            <a:ext cx="7465782" cy="684039"/>
          </a:xfrm>
          <a:prstGeom prst="roundRect">
            <a:avLst/>
          </a:prstGeom>
          <a:solidFill>
            <a:schemeClr val="accent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a. </a:t>
            </a:r>
            <a:r>
              <a:rPr lang="en-US" altLang="zh-CN" sz="32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Xác</a:t>
            </a:r>
            <a:r>
              <a:rPr lang="en-US" altLang="zh-CN"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32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định</a:t>
            </a:r>
            <a:r>
              <a:rPr lang="en-US" altLang="zh-CN"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32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mục</a:t>
            </a:r>
            <a:r>
              <a:rPr lang="en-US" altLang="zh-CN"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32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đích</a:t>
            </a:r>
            <a:r>
              <a:rPr lang="en-US" altLang="zh-CN"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32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nói</a:t>
            </a:r>
            <a:r>
              <a:rPr lang="en-US" altLang="zh-CN"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32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và</a:t>
            </a:r>
            <a:r>
              <a:rPr lang="en-US" altLang="zh-CN"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32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người</a:t>
            </a:r>
            <a:r>
              <a:rPr lang="en-US" altLang="zh-CN"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32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nghe</a:t>
            </a:r>
            <a:endParaRPr lang="zh-CN" altLang="en-US"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31" name="PA-文本框 88"/>
          <p:cNvSpPr txBox="1"/>
          <p:nvPr>
            <p:custDataLst>
              <p:tags r:id="rId1"/>
            </p:custDataLst>
          </p:nvPr>
        </p:nvSpPr>
        <p:spPr>
          <a:xfrm>
            <a:off x="2683122" y="1361473"/>
            <a:ext cx="8510823" cy="2462213"/>
          </a:xfrm>
          <a:prstGeom prst="rect">
            <a:avLst/>
          </a:prstGeom>
          <a:noFill/>
        </p:spPr>
        <p:txBody>
          <a:bodyPr wrap="square" lIns="0" tIns="0" rIns="0" bIns="0" rtlCol="0">
            <a:spAutoFit/>
          </a:bodyPr>
          <a:lstStyle/>
          <a:p>
            <a:pPr algn="just" hangingPunct="0"/>
            <a:r>
              <a:rPr lang="en-US" altLang="zh-CN" sz="3200" b="1" dirty="0" err="1">
                <a:solidFill>
                  <a:schemeClr val="accent3"/>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Mục</a:t>
            </a:r>
            <a:r>
              <a:rPr lang="en-US" altLang="zh-CN" sz="3200" b="1" dirty="0">
                <a:solidFill>
                  <a:schemeClr val="accent3"/>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3200" b="1" dirty="0" err="1">
                <a:solidFill>
                  <a:schemeClr val="accent3"/>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đích</a:t>
            </a:r>
            <a:r>
              <a:rPr lang="en-US" altLang="zh-CN" sz="3200" b="1" dirty="0">
                <a:solidFill>
                  <a:schemeClr val="accent3"/>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3200" b="1" dirty="0" err="1">
                <a:solidFill>
                  <a:schemeClr val="accent3"/>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nói</a:t>
            </a:r>
            <a:r>
              <a:rPr lang="en-US" altLang="zh-CN" sz="3200" b="1" dirty="0">
                <a:solidFill>
                  <a:schemeClr val="accent3"/>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a:t>
            </a:r>
          </a:p>
          <a:p>
            <a:pPr algn="just" hangingPunct="0"/>
            <a:r>
              <a:rPr lang="en-US" sz="32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bày</a:t>
            </a:r>
            <a:r>
              <a:rPr lang="en-US" sz="3200" dirty="0">
                <a:latin typeface="Times New Roman" panose="02020603050405020304" pitchFamily="18" charset="0"/>
                <a:ea typeface="Calibri" panose="020F0502020204030204" pitchFamily="34" charset="0"/>
                <a:cs typeface="Times New Roman" panose="02020603050405020304" pitchFamily="18" charset="0"/>
              </a:rPr>
              <a:t> ý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hoá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thống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tại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nhằm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nghe</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niệm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ứng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xử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đắn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latin typeface="Times New Roman" panose="02020603050405020304" pitchFamily="18" charset="0"/>
                <a:ea typeface="Calibri" panose="020F0502020204030204" pitchFamily="34" charset="0"/>
                <a:cs typeface="Times New Roman" panose="02020603050405020304" pitchFamily="18" charset="0"/>
              </a:rPr>
              <a:t> di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hoá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p>
        </p:txBody>
      </p:sp>
      <p:cxnSp>
        <p:nvCxnSpPr>
          <p:cNvPr id="14" name="直接连接符 13"/>
          <p:cNvCxnSpPr>
            <a:cxnSpLocks/>
          </p:cNvCxnSpPr>
          <p:nvPr/>
        </p:nvCxnSpPr>
        <p:spPr>
          <a:xfrm flipH="1">
            <a:off x="2325813" y="2066362"/>
            <a:ext cx="0" cy="10524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09E6E604-5881-E421-6D70-E637409C2287}"/>
              </a:ext>
            </a:extLst>
          </p:cNvPr>
          <p:cNvGrpSpPr/>
          <p:nvPr/>
        </p:nvGrpSpPr>
        <p:grpSpPr>
          <a:xfrm>
            <a:off x="660400" y="1908707"/>
            <a:ext cx="1308105" cy="1308105"/>
            <a:chOff x="898431" y="1305672"/>
            <a:chExt cx="1308105" cy="1308105"/>
          </a:xfrm>
        </p:grpSpPr>
        <p:pic>
          <p:nvPicPr>
            <p:cNvPr id="12" name="图片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8431" y="1305672"/>
              <a:ext cx="1308105" cy="1308105"/>
            </a:xfrm>
            <a:prstGeom prst="rect">
              <a:avLst/>
            </a:prstGeom>
          </p:spPr>
        </p:pic>
        <p:sp>
          <p:nvSpPr>
            <p:cNvPr id="34" name="文本框 33"/>
            <p:cNvSpPr txBox="1"/>
            <p:nvPr/>
          </p:nvSpPr>
          <p:spPr>
            <a:xfrm>
              <a:off x="972345" y="1779223"/>
              <a:ext cx="1002956" cy="449482"/>
            </a:xfrm>
            <a:prstGeom prst="rect">
              <a:avLst/>
            </a:prstGeom>
            <a:noFill/>
          </p:spPr>
          <p:txBody>
            <a:bodyPr wrap="square" lIns="0" tIns="0" rIns="0" bIns="0" rtlCol="0">
              <a:spAutoFit/>
            </a:bodyPr>
            <a:lstStyle/>
            <a:p>
              <a:pPr algn="ctr">
                <a:lnSpc>
                  <a:spcPct val="110000"/>
                </a:lnSpc>
              </a:pPr>
              <a:r>
                <a:rPr lang="en-US" altLang="zh-CN" sz="28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01</a:t>
              </a:r>
              <a:endParaRPr lang="zh-CN" altLang="en-US" sz="28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grpSp>
      <p:sp>
        <p:nvSpPr>
          <p:cNvPr id="37" name="PA-文本框 88"/>
          <p:cNvSpPr txBox="1"/>
          <p:nvPr>
            <p:custDataLst>
              <p:tags r:id="rId2"/>
            </p:custDataLst>
          </p:nvPr>
        </p:nvSpPr>
        <p:spPr>
          <a:xfrm>
            <a:off x="2683122" y="3896158"/>
            <a:ext cx="8510823" cy="1477328"/>
          </a:xfrm>
          <a:prstGeom prst="rect">
            <a:avLst/>
          </a:prstGeom>
          <a:noFill/>
        </p:spPr>
        <p:txBody>
          <a:bodyPr wrap="square" lIns="0" tIns="0" rIns="0" bIns="0" rtlCol="0">
            <a:spAutoFit/>
          </a:bodyPr>
          <a:lstStyle/>
          <a:p>
            <a:pPr algn="just" hangingPunct="0"/>
            <a:r>
              <a:rPr lang="en-US" altLang="zh-CN" sz="3200" b="1" dirty="0" err="1">
                <a:solidFill>
                  <a:schemeClr val="accent3"/>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Người</a:t>
            </a:r>
            <a:r>
              <a:rPr lang="en-US" altLang="zh-CN" sz="3200" b="1" dirty="0">
                <a:solidFill>
                  <a:schemeClr val="accent3"/>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3200" b="1" dirty="0" err="1">
                <a:solidFill>
                  <a:schemeClr val="accent3"/>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nói</a:t>
            </a:r>
            <a:r>
              <a:rPr lang="en-US" altLang="zh-CN" sz="3200" b="1" dirty="0">
                <a:solidFill>
                  <a:schemeClr val="accent3"/>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a:t>
            </a:r>
          </a:p>
          <a:p>
            <a:pPr algn="just" hangingPunct="0"/>
            <a:r>
              <a:rPr lang="en-US" altLang="zh-CN" sz="3200" b="1" dirty="0">
                <a:solidFill>
                  <a:schemeClr val="accent3"/>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tìm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trị</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hoá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thống</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zh-CN" altLang="en-US" sz="3200" b="1" dirty="0">
              <a:solidFill>
                <a:schemeClr val="accent3"/>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grpSp>
        <p:nvGrpSpPr>
          <p:cNvPr id="3" name="Group 2">
            <a:extLst>
              <a:ext uri="{FF2B5EF4-FFF2-40B4-BE49-F238E27FC236}">
                <a16:creationId xmlns:a16="http://schemas.microsoft.com/office/drawing/2014/main" id="{113B822B-A8EB-2EAE-F453-DFDAF6EDA27D}"/>
              </a:ext>
            </a:extLst>
          </p:cNvPr>
          <p:cNvGrpSpPr/>
          <p:nvPr/>
        </p:nvGrpSpPr>
        <p:grpSpPr>
          <a:xfrm>
            <a:off x="660400" y="3930748"/>
            <a:ext cx="1308105" cy="1308105"/>
            <a:chOff x="754796" y="3689147"/>
            <a:chExt cx="1308105" cy="1308105"/>
          </a:xfrm>
        </p:grpSpPr>
        <p:pic>
          <p:nvPicPr>
            <p:cNvPr id="30" name="图片 2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4796" y="3689147"/>
              <a:ext cx="1308105" cy="1308105"/>
            </a:xfrm>
            <a:prstGeom prst="rect">
              <a:avLst/>
            </a:prstGeom>
          </p:spPr>
        </p:pic>
        <p:sp>
          <p:nvSpPr>
            <p:cNvPr id="42" name="文本框 41"/>
            <p:cNvSpPr txBox="1"/>
            <p:nvPr/>
          </p:nvSpPr>
          <p:spPr>
            <a:xfrm>
              <a:off x="828710" y="4162698"/>
              <a:ext cx="1002956" cy="449482"/>
            </a:xfrm>
            <a:prstGeom prst="rect">
              <a:avLst/>
            </a:prstGeom>
            <a:noFill/>
          </p:spPr>
          <p:txBody>
            <a:bodyPr wrap="square" lIns="0" tIns="0" rIns="0" bIns="0" rtlCol="0">
              <a:spAutoFit/>
            </a:bodyPr>
            <a:lstStyle/>
            <a:p>
              <a:pPr algn="ctr">
                <a:lnSpc>
                  <a:spcPct val="110000"/>
                </a:lnSpc>
              </a:pPr>
              <a:r>
                <a:rPr lang="en-US" altLang="zh-CN" sz="28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02</a:t>
              </a:r>
            </a:p>
          </p:txBody>
        </p:sp>
      </p:grpSp>
      <p:pic>
        <p:nvPicPr>
          <p:cNvPr id="5" name="图片 16">
            <a:extLst>
              <a:ext uri="{FF2B5EF4-FFF2-40B4-BE49-F238E27FC236}">
                <a16:creationId xmlns:a16="http://schemas.microsoft.com/office/drawing/2014/main" id="{74B4ED79-DE4B-158D-A90C-411E515F8A3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55523" y="4471745"/>
            <a:ext cx="2236477" cy="2236477"/>
          </a:xfrm>
          <a:prstGeom prst="rect">
            <a:avLst/>
          </a:prstGeom>
        </p:spPr>
      </p:pic>
      <p:cxnSp>
        <p:nvCxnSpPr>
          <p:cNvPr id="4" name="直接连接符 13">
            <a:extLst>
              <a:ext uri="{FF2B5EF4-FFF2-40B4-BE49-F238E27FC236}">
                <a16:creationId xmlns:a16="http://schemas.microsoft.com/office/drawing/2014/main" id="{979F0D6C-AFCA-6A0F-174D-4C0BB930C0F1}"/>
              </a:ext>
            </a:extLst>
          </p:cNvPr>
          <p:cNvCxnSpPr>
            <a:cxnSpLocks/>
          </p:cNvCxnSpPr>
          <p:nvPr/>
        </p:nvCxnSpPr>
        <p:spPr>
          <a:xfrm flipH="1">
            <a:off x="2325813" y="4187272"/>
            <a:ext cx="0" cy="10524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circle(in)">
                                      <p:cBhvr>
                                        <p:cTn id="17" dur="20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circle(in)">
                                      <p:cBhvr>
                                        <p:cTn id="32"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圆角 26"/>
          <p:cNvSpPr/>
          <p:nvPr/>
        </p:nvSpPr>
        <p:spPr>
          <a:xfrm>
            <a:off x="864689" y="383540"/>
            <a:ext cx="6856911" cy="59157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b. </a:t>
            </a:r>
            <a:r>
              <a:rPr lang="en-US" altLang="zh-CN" sz="36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Chuẩn</a:t>
            </a:r>
            <a:r>
              <a:rPr lang="en-US" altLang="zh-CN" sz="36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36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bị</a:t>
            </a:r>
            <a:r>
              <a:rPr lang="en-US" altLang="zh-CN" sz="36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36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nội</a:t>
            </a:r>
            <a:r>
              <a:rPr lang="en-US" altLang="zh-CN" sz="36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dung </a:t>
            </a:r>
            <a:r>
              <a:rPr lang="en-US" altLang="zh-CN" sz="36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cho</a:t>
            </a:r>
            <a:r>
              <a:rPr lang="en-US" altLang="zh-CN" sz="36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36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bài</a:t>
            </a:r>
            <a:r>
              <a:rPr lang="en-US" altLang="zh-CN" sz="36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36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nói</a:t>
            </a:r>
            <a:endParaRPr lang="zh-CN" altLang="en-US" sz="36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31" name="PA-文本框 88"/>
          <p:cNvSpPr txBox="1"/>
          <p:nvPr>
            <p:custDataLst>
              <p:tags r:id="rId1"/>
            </p:custDataLst>
          </p:nvPr>
        </p:nvSpPr>
        <p:spPr>
          <a:xfrm>
            <a:off x="1970784" y="1303523"/>
            <a:ext cx="9202757" cy="2954655"/>
          </a:xfrm>
          <a:prstGeom prst="rect">
            <a:avLst/>
          </a:prstGeom>
          <a:noFill/>
        </p:spPr>
        <p:txBody>
          <a:bodyPr wrap="square" lIns="0" tIns="0" rIns="0" bIns="0" rtlCol="0">
            <a:spAutoFit/>
          </a:bodyPr>
          <a:lstStyle/>
          <a:p>
            <a:pPr marL="457200" indent="-457200" algn="just">
              <a:buFont typeface="Wingdings" panose="05000000000000000000" pitchFamily="2" charset="2"/>
              <a:buChar char="v"/>
              <a:tabLst>
                <a:tab pos="492760" algn="l"/>
              </a:tabLst>
            </a:pPr>
            <a:r>
              <a:rPr lang="en-US" sz="3200" b="1" dirty="0" err="1">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Lựa</a:t>
            </a:r>
            <a:r>
              <a:rPr lang="en-US" sz="3200" b="1"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chọn</a:t>
            </a:r>
            <a:r>
              <a:rPr lang="en-US" sz="3200" b="1"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b="1"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sản</a:t>
            </a:r>
            <a:r>
              <a:rPr lang="en-US" sz="3200" b="1"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phẩm</a:t>
            </a:r>
            <a:r>
              <a:rPr lang="en-US" sz="3200" b="1"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hoá</a:t>
            </a:r>
            <a:r>
              <a:rPr lang="en-US" sz="3200" b="1"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mà</a:t>
            </a:r>
            <a:r>
              <a:rPr lang="en-US" sz="3200" b="1"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b="1"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yêu</a:t>
            </a:r>
            <a:r>
              <a:rPr lang="en-US" sz="3200" b="1"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thích</a:t>
            </a:r>
            <a:r>
              <a:rPr lang="en-US" sz="3200" b="1"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a:t>
            </a:r>
          </a:p>
          <a:p>
            <a:pPr marL="457200" indent="-457200" algn="just">
              <a:buFont typeface="Wingdings" panose="05000000000000000000" pitchFamily="2" charset="2"/>
              <a:buChar char="ü"/>
              <a:tabLst>
                <a:tab pos="492760" algn="l"/>
              </a:tabLst>
            </a:pP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riêng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vùng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miền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lam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thắng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phục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tộc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lễ</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hội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món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ăn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buFont typeface="Wingdings" panose="05000000000000000000" pitchFamily="2" charset="2"/>
              <a:buChar char="ü"/>
              <a:tabLst>
                <a:tab pos="492760" algn="l"/>
              </a:tabLst>
            </a:pP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(bánh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chưng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phở</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áo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dài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Nam,…)</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5" name="Group 14">
            <a:extLst>
              <a:ext uri="{FF2B5EF4-FFF2-40B4-BE49-F238E27FC236}">
                <a16:creationId xmlns:a16="http://schemas.microsoft.com/office/drawing/2014/main" id="{8E1EF08B-A595-F0AB-A557-057D5DFA4840}"/>
              </a:ext>
            </a:extLst>
          </p:cNvPr>
          <p:cNvGrpSpPr/>
          <p:nvPr/>
        </p:nvGrpSpPr>
        <p:grpSpPr>
          <a:xfrm>
            <a:off x="603696" y="2003753"/>
            <a:ext cx="1308105" cy="1308105"/>
            <a:chOff x="603696" y="2003753"/>
            <a:chExt cx="1308105" cy="1308105"/>
          </a:xfrm>
        </p:grpSpPr>
        <p:cxnSp>
          <p:nvCxnSpPr>
            <p:cNvPr id="14" name="直接连接符 13"/>
            <p:cNvCxnSpPr>
              <a:cxnSpLocks/>
            </p:cNvCxnSpPr>
            <p:nvPr/>
          </p:nvCxnSpPr>
          <p:spPr>
            <a:xfrm>
              <a:off x="1905729" y="2242490"/>
              <a:ext cx="0" cy="10524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26AB34C3-F02A-8814-59BB-F19CF9B99CB8}"/>
                </a:ext>
              </a:extLst>
            </p:cNvPr>
            <p:cNvGrpSpPr/>
            <p:nvPr/>
          </p:nvGrpSpPr>
          <p:grpSpPr>
            <a:xfrm>
              <a:off x="603696" y="2003753"/>
              <a:ext cx="1308105" cy="1308105"/>
              <a:chOff x="323665" y="975110"/>
              <a:chExt cx="1308105" cy="1308105"/>
            </a:xfrm>
          </p:grpSpPr>
          <p:pic>
            <p:nvPicPr>
              <p:cNvPr id="12" name="图片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3665" y="975110"/>
                <a:ext cx="1308105" cy="1308105"/>
              </a:xfrm>
              <a:prstGeom prst="rect">
                <a:avLst/>
              </a:prstGeom>
            </p:spPr>
          </p:pic>
          <p:sp>
            <p:nvSpPr>
              <p:cNvPr id="34" name="文本框 33"/>
              <p:cNvSpPr txBox="1"/>
              <p:nvPr/>
            </p:nvSpPr>
            <p:spPr>
              <a:xfrm>
                <a:off x="478872" y="1436180"/>
                <a:ext cx="1002956" cy="502445"/>
              </a:xfrm>
              <a:prstGeom prst="rect">
                <a:avLst/>
              </a:prstGeom>
              <a:noFill/>
            </p:spPr>
            <p:txBody>
              <a:bodyPr wrap="square" lIns="0" tIns="0" rIns="0" bIns="0" rtlCol="0">
                <a:spAutoFit/>
              </a:bodyPr>
              <a:lstStyle/>
              <a:p>
                <a:pPr algn="ctr">
                  <a:lnSpc>
                    <a:spcPct val="110000"/>
                  </a:lnSpc>
                </a:pPr>
                <a:r>
                  <a:rPr lang="en-US" altLang="zh-CN" sz="32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01</a:t>
                </a:r>
                <a:endParaRPr lang="zh-CN" altLang="en-US" sz="32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grpSp>
      </p:grpSp>
      <p:sp>
        <p:nvSpPr>
          <p:cNvPr id="37" name="PA-文本框 88"/>
          <p:cNvSpPr txBox="1"/>
          <p:nvPr>
            <p:custDataLst>
              <p:tags r:id="rId2"/>
            </p:custDataLst>
          </p:nvPr>
        </p:nvSpPr>
        <p:spPr>
          <a:xfrm>
            <a:off x="1970784" y="4541359"/>
            <a:ext cx="9340682" cy="861774"/>
          </a:xfrm>
          <a:prstGeom prst="rect">
            <a:avLst/>
          </a:prstGeom>
          <a:noFill/>
        </p:spPr>
        <p:txBody>
          <a:bodyPr wrap="square" lIns="0" tIns="0" rIns="0" bIns="0" rtlCol="0">
            <a:spAutoFit/>
          </a:bodyPr>
          <a:lstStyle/>
          <a:p>
            <a:pPr marL="457200" indent="-457200" algn="just">
              <a:buFont typeface="Wingdings" panose="05000000000000000000" pitchFamily="2" charset="2"/>
              <a:buChar char="v"/>
              <a:tabLst>
                <a:tab pos="492760" algn="l"/>
              </a:tabLst>
            </a:pPr>
            <a:r>
              <a:rPr lang="en-US" sz="2800" b="1" dirty="0" err="1">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Cần</a:t>
            </a:r>
            <a:r>
              <a:rPr lang="en-US" sz="2800" b="1"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tìm</a:t>
            </a:r>
            <a:r>
              <a:rPr lang="en-US" sz="2800" b="1"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b="1"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nguồn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gốc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trị</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thốn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lựa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6" name="Group 15">
            <a:extLst>
              <a:ext uri="{FF2B5EF4-FFF2-40B4-BE49-F238E27FC236}">
                <a16:creationId xmlns:a16="http://schemas.microsoft.com/office/drawing/2014/main" id="{B138CBC9-0186-D48F-FE06-013D7190812D}"/>
              </a:ext>
            </a:extLst>
          </p:cNvPr>
          <p:cNvGrpSpPr/>
          <p:nvPr/>
        </p:nvGrpSpPr>
        <p:grpSpPr>
          <a:xfrm>
            <a:off x="603696" y="4289702"/>
            <a:ext cx="1308105" cy="1308105"/>
            <a:chOff x="603696" y="4289702"/>
            <a:chExt cx="1308105" cy="1308105"/>
          </a:xfrm>
        </p:grpSpPr>
        <p:cxnSp>
          <p:nvCxnSpPr>
            <p:cNvPr id="39" name="直接连接符 38"/>
            <p:cNvCxnSpPr>
              <a:cxnSpLocks/>
            </p:cNvCxnSpPr>
            <p:nvPr/>
          </p:nvCxnSpPr>
          <p:spPr>
            <a:xfrm flipH="1">
              <a:off x="1905729" y="4468336"/>
              <a:ext cx="0" cy="10524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46B4EE33-ED5A-5F1D-F818-1C177EBA91BB}"/>
                </a:ext>
              </a:extLst>
            </p:cNvPr>
            <p:cNvGrpSpPr/>
            <p:nvPr/>
          </p:nvGrpSpPr>
          <p:grpSpPr>
            <a:xfrm>
              <a:off x="603696" y="4289702"/>
              <a:ext cx="1308105" cy="1308105"/>
              <a:chOff x="323665" y="3065412"/>
              <a:chExt cx="1308105" cy="1308105"/>
            </a:xfrm>
          </p:grpSpPr>
          <p:pic>
            <p:nvPicPr>
              <p:cNvPr id="30" name="图片 2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3665" y="3065412"/>
                <a:ext cx="1308105" cy="1308105"/>
              </a:xfrm>
              <a:prstGeom prst="rect">
                <a:avLst/>
              </a:prstGeom>
            </p:spPr>
          </p:pic>
          <p:sp>
            <p:nvSpPr>
              <p:cNvPr id="42" name="文本框 41"/>
              <p:cNvSpPr txBox="1"/>
              <p:nvPr/>
            </p:nvSpPr>
            <p:spPr>
              <a:xfrm>
                <a:off x="445509" y="3529228"/>
                <a:ext cx="1002956" cy="502445"/>
              </a:xfrm>
              <a:prstGeom prst="rect">
                <a:avLst/>
              </a:prstGeom>
              <a:noFill/>
            </p:spPr>
            <p:txBody>
              <a:bodyPr wrap="square" lIns="0" tIns="0" rIns="0" bIns="0" rtlCol="0">
                <a:spAutoFit/>
              </a:bodyPr>
              <a:lstStyle/>
              <a:p>
                <a:pPr algn="ctr">
                  <a:lnSpc>
                    <a:spcPct val="110000"/>
                  </a:lnSpc>
                </a:pPr>
                <a:r>
                  <a:rPr lang="en-US" altLang="zh-CN" sz="32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02</a:t>
                </a:r>
              </a:p>
            </p:txBody>
          </p:sp>
        </p:grpSp>
      </p:grpSp>
      <p:pic>
        <p:nvPicPr>
          <p:cNvPr id="2" name="图片 16">
            <a:extLst>
              <a:ext uri="{FF2B5EF4-FFF2-40B4-BE49-F238E27FC236}">
                <a16:creationId xmlns:a16="http://schemas.microsoft.com/office/drawing/2014/main" id="{2095C2B5-080D-8EEE-D759-49ED32227ED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09076" y="-488956"/>
            <a:ext cx="1928931" cy="1928931"/>
          </a:xfrm>
          <a:prstGeom prst="rect">
            <a:avLst/>
          </a:prstGeom>
        </p:spPr>
      </p:pic>
    </p:spTree>
    <p:extLst>
      <p:ext uri="{BB962C8B-B14F-4D97-AF65-F5344CB8AC3E}">
        <p14:creationId xmlns:p14="http://schemas.microsoft.com/office/powerpoint/2010/main" val="2077291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xEl>
                                              <p:pRg st="0" end="0"/>
                                            </p:txEl>
                                          </p:spTgt>
                                        </p:tgtEl>
                                        <p:attrNameLst>
                                          <p:attrName>style.visibility</p:attrName>
                                        </p:attrNameLst>
                                      </p:cBhvr>
                                      <p:to>
                                        <p:strVal val="visible"/>
                                      </p:to>
                                    </p:set>
                                    <p:animEffect transition="in" filter="wipe(down)">
                                      <p:cBhvr>
                                        <p:cTn id="12" dur="500"/>
                                        <p:tgtEl>
                                          <p:spTgt spid="3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1">
                                            <p:txEl>
                                              <p:pRg st="1" end="1"/>
                                            </p:txEl>
                                          </p:spTgt>
                                        </p:tgtEl>
                                        <p:attrNameLst>
                                          <p:attrName>style.visibility</p:attrName>
                                        </p:attrNameLst>
                                      </p:cBhvr>
                                      <p:to>
                                        <p:strVal val="visible"/>
                                      </p:to>
                                    </p:set>
                                    <p:animEffect transition="in" filter="wipe(down)">
                                      <p:cBhvr>
                                        <p:cTn id="17" dur="500"/>
                                        <p:tgtEl>
                                          <p:spTgt spid="3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1">
                                            <p:txEl>
                                              <p:pRg st="2" end="2"/>
                                            </p:txEl>
                                          </p:spTgt>
                                        </p:tgtEl>
                                        <p:attrNameLst>
                                          <p:attrName>style.visibility</p:attrName>
                                        </p:attrNameLst>
                                      </p:cBhvr>
                                      <p:to>
                                        <p:strVal val="visible"/>
                                      </p:to>
                                    </p:set>
                                    <p:animEffect transition="in" filter="wipe(down)">
                                      <p:cBhvr>
                                        <p:cTn id="22" dur="500"/>
                                        <p:tgtEl>
                                          <p:spTgt spid="3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ircle(in)">
                                      <p:cBhvr>
                                        <p:cTn id="27" dur="2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圆角 26"/>
          <p:cNvSpPr/>
          <p:nvPr/>
        </p:nvSpPr>
        <p:spPr>
          <a:xfrm>
            <a:off x="864689" y="383540"/>
            <a:ext cx="6958509" cy="59157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b.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Chuẩn</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bị</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nội</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dung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cho</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bài</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nói</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pic>
        <p:nvPicPr>
          <p:cNvPr id="2" name="图片 16">
            <a:extLst>
              <a:ext uri="{FF2B5EF4-FFF2-40B4-BE49-F238E27FC236}">
                <a16:creationId xmlns:a16="http://schemas.microsoft.com/office/drawing/2014/main" id="{2095C2B5-080D-8EEE-D759-49ED32227ED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09076" y="-488956"/>
            <a:ext cx="1928931" cy="1928931"/>
          </a:xfrm>
          <a:prstGeom prst="rect">
            <a:avLst/>
          </a:prstGeom>
        </p:spPr>
      </p:pic>
      <p:sp>
        <p:nvSpPr>
          <p:cNvPr id="7" name="PA-文本框 88">
            <a:extLst>
              <a:ext uri="{FF2B5EF4-FFF2-40B4-BE49-F238E27FC236}">
                <a16:creationId xmlns:a16="http://schemas.microsoft.com/office/drawing/2014/main" id="{3DF72D84-B8CD-1830-4803-A510E5604C3B}"/>
              </a:ext>
            </a:extLst>
          </p:cNvPr>
          <p:cNvSpPr txBox="1"/>
          <p:nvPr>
            <p:custDataLst>
              <p:tags r:id="rId1"/>
            </p:custDataLst>
          </p:nvPr>
        </p:nvSpPr>
        <p:spPr>
          <a:xfrm>
            <a:off x="3282388" y="1764151"/>
            <a:ext cx="7656296"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492760" algn="l"/>
              </a:tabLst>
              <a:defRPr/>
            </a:pPr>
            <a:r>
              <a:rPr kumimoji="0" lang="en-US" sz="3600" b="1" i="0" u="none" strike="noStrike" kern="1200" cap="none" spc="0" normalizeH="0" baseline="0" noProof="0" dirty="0" err="1">
                <a:ln>
                  <a:noFill/>
                </a:ln>
                <a:solidFill>
                  <a:srgbClr val="61A352"/>
                </a:solidFill>
                <a:effectLst/>
                <a:uLnTx/>
                <a:uFillTx/>
                <a:latin typeface="Times New Roman" panose="02020603050405020304" pitchFamily="18" charset="0"/>
                <a:ea typeface="Calibri" panose="020F0502020204030204" pitchFamily="34" charset="0"/>
                <a:cs typeface="Times New Roman" panose="02020603050405020304" pitchFamily="18" charset="0"/>
              </a:rPr>
              <a:t>Tìm</a:t>
            </a:r>
            <a:r>
              <a:rPr kumimoji="0" lang="en-US" sz="3600" b="1" i="0" u="none" strike="noStrike" kern="1200" cap="none" spc="0" normalizeH="0" baseline="0" noProof="0" dirty="0">
                <a:ln>
                  <a:noFill/>
                </a:ln>
                <a:solidFill>
                  <a:srgbClr val="61A352"/>
                </a:solidFill>
                <a:effectLst/>
                <a:uLnTx/>
                <a:uFillTx/>
                <a:latin typeface="Times New Roman" panose="02020603050405020304" pitchFamily="18" charset="0"/>
                <a:ea typeface="Calibri" panose="020F0502020204030204" pitchFamily="34" charset="0"/>
                <a:cs typeface="Times New Roman" panose="02020603050405020304" pitchFamily="18" charset="0"/>
              </a:rPr>
              <a:t> ý </a:t>
            </a:r>
            <a:r>
              <a:rPr kumimoji="0" lang="en-US" sz="3600" b="1" i="0" u="none" strike="noStrike" kern="1200" cap="none" spc="0" normalizeH="0" baseline="0" noProof="0" dirty="0" err="1">
                <a:ln>
                  <a:noFill/>
                </a:ln>
                <a:solidFill>
                  <a:srgbClr val="61A352"/>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600" b="1" i="0" u="none" strike="noStrike" kern="1200" cap="none" spc="0" normalizeH="0" baseline="0" noProof="0" dirty="0">
                <a:ln>
                  <a:noFill/>
                </a:ln>
                <a:solidFill>
                  <a:srgbClr val="61A352"/>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61A352"/>
                </a:solidFill>
                <a:effectLst/>
                <a:uLnTx/>
                <a:uFillTx/>
                <a:latin typeface="Times New Roman" panose="02020603050405020304" pitchFamily="18" charset="0"/>
                <a:ea typeface="Calibri" panose="020F0502020204030204" pitchFamily="34" charset="0"/>
                <a:cs typeface="Times New Roman" panose="02020603050405020304" pitchFamily="18" charset="0"/>
              </a:rPr>
              <a:t>lập</a:t>
            </a:r>
            <a:r>
              <a:rPr kumimoji="0" lang="en-US" sz="3600" b="1" i="0" u="none" strike="noStrike" kern="1200" cap="none" spc="0" normalizeH="0" baseline="0" noProof="0" dirty="0">
                <a:ln>
                  <a:noFill/>
                </a:ln>
                <a:solidFill>
                  <a:srgbClr val="61A352"/>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61A352"/>
                </a:solidFill>
                <a:effectLst/>
                <a:uLnTx/>
                <a:uFillTx/>
                <a:latin typeface="Times New Roman" panose="02020603050405020304" pitchFamily="18" charset="0"/>
                <a:ea typeface="Calibri" panose="020F0502020204030204" pitchFamily="34" charset="0"/>
                <a:cs typeface="Times New Roman" panose="02020603050405020304" pitchFamily="18" charset="0"/>
              </a:rPr>
              <a:t>dàn</a:t>
            </a:r>
            <a:r>
              <a:rPr kumimoji="0" lang="en-US" sz="3600" b="1" i="0" u="none" strike="noStrike" kern="1200" cap="none" spc="0" normalizeH="0" baseline="0" noProof="0" dirty="0">
                <a:ln>
                  <a:noFill/>
                </a:ln>
                <a:solidFill>
                  <a:srgbClr val="61A352"/>
                </a:solidFill>
                <a:effectLst/>
                <a:uLnTx/>
                <a:uFillTx/>
                <a:latin typeface="Times New Roman" panose="02020603050405020304" pitchFamily="18" charset="0"/>
                <a:ea typeface="Calibri" panose="020F0502020204030204" pitchFamily="34" charset="0"/>
                <a:cs typeface="Times New Roman" panose="02020603050405020304" pitchFamily="18" charset="0"/>
              </a:rPr>
              <a:t> ý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nói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theo</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Mở</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đầu</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Triển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khai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Kết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luận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8" name="直接连接符 13">
            <a:extLst>
              <a:ext uri="{FF2B5EF4-FFF2-40B4-BE49-F238E27FC236}">
                <a16:creationId xmlns:a16="http://schemas.microsoft.com/office/drawing/2014/main" id="{EEDAE5B4-24BC-C097-E272-8A6AE039500B}"/>
              </a:ext>
            </a:extLst>
          </p:cNvPr>
          <p:cNvCxnSpPr>
            <a:cxnSpLocks/>
          </p:cNvCxnSpPr>
          <p:nvPr/>
        </p:nvCxnSpPr>
        <p:spPr>
          <a:xfrm>
            <a:off x="2860379" y="1819713"/>
            <a:ext cx="0" cy="1052434"/>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D0872CF-EFB4-2681-5345-5067D55D4983}"/>
              </a:ext>
            </a:extLst>
          </p:cNvPr>
          <p:cNvGrpSpPr/>
          <p:nvPr/>
        </p:nvGrpSpPr>
        <p:grpSpPr>
          <a:xfrm>
            <a:off x="1109227" y="1664096"/>
            <a:ext cx="1308105" cy="1308105"/>
            <a:chOff x="989917" y="1736021"/>
            <a:chExt cx="1308105" cy="1308105"/>
          </a:xfrm>
        </p:grpSpPr>
        <p:pic>
          <p:nvPicPr>
            <p:cNvPr id="6" name="图片 11">
              <a:extLst>
                <a:ext uri="{FF2B5EF4-FFF2-40B4-BE49-F238E27FC236}">
                  <a16:creationId xmlns:a16="http://schemas.microsoft.com/office/drawing/2014/main" id="{D412952A-9406-E71B-F874-C9441F6569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9917" y="1736021"/>
              <a:ext cx="1308105" cy="1308105"/>
            </a:xfrm>
            <a:prstGeom prst="rect">
              <a:avLst/>
            </a:prstGeom>
          </p:spPr>
        </p:pic>
        <p:sp>
          <p:nvSpPr>
            <p:cNvPr id="9" name="文本框 33">
              <a:extLst>
                <a:ext uri="{FF2B5EF4-FFF2-40B4-BE49-F238E27FC236}">
                  <a16:creationId xmlns:a16="http://schemas.microsoft.com/office/drawing/2014/main" id="{3E862062-12F9-16AD-C043-CBD29A32CC82}"/>
                </a:ext>
              </a:extLst>
            </p:cNvPr>
            <p:cNvSpPr txBox="1"/>
            <p:nvPr/>
          </p:nvSpPr>
          <p:spPr>
            <a:xfrm>
              <a:off x="1063831" y="2209572"/>
              <a:ext cx="1002956" cy="503921"/>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03</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grpSp>
      <p:sp>
        <p:nvSpPr>
          <p:cNvPr id="10" name="PA-文本框 88">
            <a:extLst>
              <a:ext uri="{FF2B5EF4-FFF2-40B4-BE49-F238E27FC236}">
                <a16:creationId xmlns:a16="http://schemas.microsoft.com/office/drawing/2014/main" id="{69236F94-3141-0F5D-2DF0-26599DADE6B0}"/>
              </a:ext>
            </a:extLst>
          </p:cNvPr>
          <p:cNvSpPr txBox="1"/>
          <p:nvPr>
            <p:custDataLst>
              <p:tags r:id="rId2"/>
            </p:custDataLst>
          </p:nvPr>
        </p:nvSpPr>
        <p:spPr>
          <a:xfrm>
            <a:off x="3248771" y="3760944"/>
            <a:ext cx="7656296"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61A352"/>
                </a:solidFill>
                <a:effectLst/>
                <a:uLnTx/>
                <a:uFillTx/>
                <a:latin typeface="Times New Roman" panose="02020603050405020304" pitchFamily="18" charset="0"/>
                <a:ea typeface="Calibri" panose="020F0502020204030204" pitchFamily="34" charset="0"/>
                <a:cs typeface="Times New Roman" panose="02020603050405020304" pitchFamily="18" charset="0"/>
              </a:rPr>
              <a:t>Lựa</a:t>
            </a:r>
            <a:r>
              <a:rPr kumimoji="0" lang="en-US" sz="3600" b="1" i="0" u="none" strike="noStrike" kern="1200" cap="none" spc="0" normalizeH="0" baseline="0" noProof="0" dirty="0">
                <a:ln>
                  <a:noFill/>
                </a:ln>
                <a:solidFill>
                  <a:srgbClr val="61A352"/>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61A352"/>
                </a:solidFill>
                <a:effectLst/>
                <a:uLnTx/>
                <a:uFillTx/>
                <a:latin typeface="Times New Roman" panose="02020603050405020304" pitchFamily="18" charset="0"/>
                <a:ea typeface="Calibri" panose="020F0502020204030204" pitchFamily="34" charset="0"/>
                <a:cs typeface="Times New Roman" panose="02020603050405020304" pitchFamily="18" charset="0"/>
              </a:rPr>
              <a:t>chọn</a:t>
            </a:r>
            <a:r>
              <a:rPr kumimoji="0" lang="en-US" sz="3600" b="1" i="0" u="none" strike="noStrike" kern="1200" cap="none" spc="0" normalizeH="0" baseline="0" noProof="0" dirty="0">
                <a:ln>
                  <a:noFill/>
                </a:ln>
                <a:solidFill>
                  <a:srgbClr val="61A352"/>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số</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then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chốt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phù</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hợp</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vấn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trình</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bày</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1" name="直接连接符 38">
            <a:extLst>
              <a:ext uri="{FF2B5EF4-FFF2-40B4-BE49-F238E27FC236}">
                <a16:creationId xmlns:a16="http://schemas.microsoft.com/office/drawing/2014/main" id="{3D3E9788-C143-97DA-F4D4-474FAFF681DA}"/>
              </a:ext>
            </a:extLst>
          </p:cNvPr>
          <p:cNvCxnSpPr>
            <a:cxnSpLocks/>
          </p:cNvCxnSpPr>
          <p:nvPr/>
        </p:nvCxnSpPr>
        <p:spPr>
          <a:xfrm flipH="1">
            <a:off x="2835656" y="3760944"/>
            <a:ext cx="0" cy="1052434"/>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96F751E7-B12A-8E1F-6067-C88F035B6438}"/>
              </a:ext>
            </a:extLst>
          </p:cNvPr>
          <p:cNvGrpSpPr/>
          <p:nvPr/>
        </p:nvGrpSpPr>
        <p:grpSpPr>
          <a:xfrm>
            <a:off x="1109227" y="3560835"/>
            <a:ext cx="1308105" cy="1308105"/>
            <a:chOff x="804766" y="3578022"/>
            <a:chExt cx="1308105" cy="1308105"/>
          </a:xfrm>
        </p:grpSpPr>
        <p:pic>
          <p:nvPicPr>
            <p:cNvPr id="5" name="图片 29">
              <a:extLst>
                <a:ext uri="{FF2B5EF4-FFF2-40B4-BE49-F238E27FC236}">
                  <a16:creationId xmlns:a16="http://schemas.microsoft.com/office/drawing/2014/main" id="{09BB7F7A-63F7-A470-26F2-A55EDD645A5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4766" y="3578022"/>
              <a:ext cx="1308105" cy="1308105"/>
            </a:xfrm>
            <a:prstGeom prst="rect">
              <a:avLst/>
            </a:prstGeom>
          </p:spPr>
        </p:pic>
        <p:sp>
          <p:nvSpPr>
            <p:cNvPr id="13" name="文本框 41">
              <a:extLst>
                <a:ext uri="{FF2B5EF4-FFF2-40B4-BE49-F238E27FC236}">
                  <a16:creationId xmlns:a16="http://schemas.microsoft.com/office/drawing/2014/main" id="{42AF62DE-D9B9-3F81-DC0D-0FC562F7DF93}"/>
                </a:ext>
              </a:extLst>
            </p:cNvPr>
            <p:cNvSpPr txBox="1"/>
            <p:nvPr/>
          </p:nvSpPr>
          <p:spPr>
            <a:xfrm>
              <a:off x="902609" y="4062420"/>
              <a:ext cx="1002956" cy="449482"/>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04</a:t>
              </a:r>
            </a:p>
          </p:txBody>
        </p:sp>
      </p:grpSp>
      <p:pic>
        <p:nvPicPr>
          <p:cNvPr id="15" name="Picture 14">
            <a:extLst>
              <a:ext uri="{FF2B5EF4-FFF2-40B4-BE49-F238E27FC236}">
                <a16:creationId xmlns:a16="http://schemas.microsoft.com/office/drawing/2014/main" id="{AA6CA78D-F04F-905D-6C0E-ACA8DECBF69F}"/>
              </a:ext>
            </a:extLst>
          </p:cNvPr>
          <p:cNvPicPr>
            <a:picLocks noChangeAspect="1"/>
          </p:cNvPicPr>
          <p:nvPr/>
        </p:nvPicPr>
        <p:blipFill>
          <a:blip r:embed="rId6"/>
          <a:stretch>
            <a:fillRect/>
          </a:stretch>
        </p:blipFill>
        <p:spPr>
          <a:xfrm>
            <a:off x="9335587" y="4784154"/>
            <a:ext cx="2170613" cy="1426146"/>
          </a:xfrm>
          <a:prstGeom prst="rect">
            <a:avLst/>
          </a:prstGeom>
        </p:spPr>
      </p:pic>
    </p:spTree>
    <p:extLst>
      <p:ext uri="{BB962C8B-B14F-4D97-AF65-F5344CB8AC3E}">
        <p14:creationId xmlns:p14="http://schemas.microsoft.com/office/powerpoint/2010/main" val="4049703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圆角 26"/>
          <p:cNvSpPr/>
          <p:nvPr/>
        </p:nvSpPr>
        <p:spPr>
          <a:xfrm>
            <a:off x="4483101" y="723175"/>
            <a:ext cx="3041105" cy="59617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2. </a:t>
            </a:r>
            <a:r>
              <a:rPr lang="en-US" altLang="zh-CN" sz="32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Tập</a:t>
            </a:r>
            <a:r>
              <a:rPr lang="en-US" altLang="zh-CN"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32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luyện</a:t>
            </a:r>
            <a:endParaRPr lang="zh-CN" altLang="en-US"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8" name="PA-文本框 88">
            <a:extLst>
              <a:ext uri="{FF2B5EF4-FFF2-40B4-BE49-F238E27FC236}">
                <a16:creationId xmlns:a16="http://schemas.microsoft.com/office/drawing/2014/main" id="{68E38E0C-FF91-FC2C-FA4B-6B654093F2D5}"/>
              </a:ext>
            </a:extLst>
          </p:cNvPr>
          <p:cNvSpPr txBox="1"/>
          <p:nvPr>
            <p:custDataLst>
              <p:tags r:id="rId1"/>
            </p:custDataLst>
          </p:nvPr>
        </p:nvSpPr>
        <p:spPr>
          <a:xfrm>
            <a:off x="2978746" y="1550891"/>
            <a:ext cx="7268010" cy="1533753"/>
          </a:xfrm>
          <a:prstGeom prst="rect">
            <a:avLst/>
          </a:prstGeom>
          <a:noFill/>
        </p:spPr>
        <p:txBody>
          <a:bodyPr wrap="square" lIns="0" tIns="0" rIns="0" bIns="0" rtlCol="0">
            <a:spAutoFit/>
          </a:bodyPr>
          <a:lstStyle/>
          <a:p>
            <a:pPr algn="just">
              <a:lnSpc>
                <a:spcPct val="130000"/>
              </a:lnSpc>
            </a:pPr>
            <a:r>
              <a:rPr lang="vi-VN"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HS </a:t>
            </a:r>
            <a:r>
              <a:rPr lang="vi-VN" sz="4000" b="1"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tự soát lại </a:t>
            </a:r>
            <a:r>
              <a:rPr lang="vi-VN"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phần đã chuẩn bị của bài nói.</a:t>
            </a:r>
            <a:endParaRPr lang="en-US" sz="3200" dirty="0">
              <a:ea typeface="Calibri" panose="020F0502020204030204" pitchFamily="34" charset="0"/>
              <a:cs typeface="Times New Roman" panose="02020603050405020304" pitchFamily="18" charset="0"/>
            </a:endParaRPr>
          </a:p>
        </p:txBody>
      </p:sp>
      <p:cxnSp>
        <p:nvCxnSpPr>
          <p:cNvPr id="9" name="直接连接符 13">
            <a:extLst>
              <a:ext uri="{FF2B5EF4-FFF2-40B4-BE49-F238E27FC236}">
                <a16:creationId xmlns:a16="http://schemas.microsoft.com/office/drawing/2014/main" id="{4043474F-FDFE-7BB3-F669-20A9D2166A72}"/>
              </a:ext>
            </a:extLst>
          </p:cNvPr>
          <p:cNvCxnSpPr/>
          <p:nvPr/>
        </p:nvCxnSpPr>
        <p:spPr>
          <a:xfrm flipH="1">
            <a:off x="2759506" y="1791551"/>
            <a:ext cx="0" cy="1052434"/>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PA-文本框 88">
            <a:extLst>
              <a:ext uri="{FF2B5EF4-FFF2-40B4-BE49-F238E27FC236}">
                <a16:creationId xmlns:a16="http://schemas.microsoft.com/office/drawing/2014/main" id="{8D57788E-9897-E96F-4443-444AB5639ADE}"/>
              </a:ext>
            </a:extLst>
          </p:cNvPr>
          <p:cNvSpPr txBox="1"/>
          <p:nvPr>
            <p:custDataLst>
              <p:tags r:id="rId2"/>
            </p:custDataLst>
          </p:nvPr>
        </p:nvSpPr>
        <p:spPr>
          <a:xfrm>
            <a:off x="3014064" y="3379179"/>
            <a:ext cx="6431905" cy="1687129"/>
          </a:xfrm>
          <a:prstGeom prst="rect">
            <a:avLst/>
          </a:prstGeom>
          <a:noFill/>
        </p:spPr>
        <p:txBody>
          <a:bodyPr wrap="square" lIns="0" tIns="0" rIns="0" bIns="0" rtlCol="0">
            <a:spAutoFit/>
          </a:bodyPr>
          <a:lstStyle/>
          <a:p>
            <a:pPr algn="just">
              <a:lnSpc>
                <a:spcPct val="130000"/>
              </a:lnSpc>
            </a:pPr>
            <a:r>
              <a:rPr lang="vi-VN" sz="4400" dirty="0">
                <a:latin typeface="Times New Roman" panose="02020603050405020304" pitchFamily="18" charset="0"/>
                <a:ea typeface="Calibri" panose="020F0502020204030204" pitchFamily="34" charset="0"/>
                <a:cs typeface="Times New Roman" panose="02020603050405020304" pitchFamily="18" charset="0"/>
              </a:rPr>
              <a:t>HS nói </a:t>
            </a:r>
            <a:r>
              <a:rPr lang="vi-VN" sz="4400" b="1"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tập nói</a:t>
            </a:r>
            <a:r>
              <a:rPr lang="vi-VN" sz="4400" dirty="0">
                <a:latin typeface="Times New Roman" panose="02020603050405020304" pitchFamily="18" charset="0"/>
                <a:ea typeface="Calibri" panose="020F0502020204030204" pitchFamily="34" charset="0"/>
                <a:cs typeface="Times New Roman" panose="02020603050405020304" pitchFamily="18" charset="0"/>
              </a:rPr>
              <a:t> trước nhóm/tổ.</a:t>
            </a:r>
            <a:endParaRPr lang="en-US" sz="3600" dirty="0">
              <a:ea typeface="Calibri" panose="020F0502020204030204" pitchFamily="34" charset="0"/>
              <a:cs typeface="Times New Roman" panose="02020603050405020304" pitchFamily="18" charset="0"/>
            </a:endParaRPr>
          </a:p>
        </p:txBody>
      </p:sp>
      <p:cxnSp>
        <p:nvCxnSpPr>
          <p:cNvPr id="13" name="直接连接符 38">
            <a:extLst>
              <a:ext uri="{FF2B5EF4-FFF2-40B4-BE49-F238E27FC236}">
                <a16:creationId xmlns:a16="http://schemas.microsoft.com/office/drawing/2014/main" id="{9FC40268-1628-D60A-B53E-0A97058C6523}"/>
              </a:ext>
            </a:extLst>
          </p:cNvPr>
          <p:cNvCxnSpPr/>
          <p:nvPr/>
        </p:nvCxnSpPr>
        <p:spPr>
          <a:xfrm flipH="1">
            <a:off x="2759506" y="3728677"/>
            <a:ext cx="0" cy="1052434"/>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图片 11">
            <a:extLst>
              <a:ext uri="{FF2B5EF4-FFF2-40B4-BE49-F238E27FC236}">
                <a16:creationId xmlns:a16="http://schemas.microsoft.com/office/drawing/2014/main" id="{85ADA7BE-7475-3E38-C366-2BE61691D3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48133" y="3813342"/>
            <a:ext cx="3411222" cy="2556732"/>
          </a:xfrm>
          <a:prstGeom prst="rect">
            <a:avLst/>
          </a:prstGeom>
        </p:spPr>
      </p:pic>
      <p:grpSp>
        <p:nvGrpSpPr>
          <p:cNvPr id="5" name="Group 4">
            <a:extLst>
              <a:ext uri="{FF2B5EF4-FFF2-40B4-BE49-F238E27FC236}">
                <a16:creationId xmlns:a16="http://schemas.microsoft.com/office/drawing/2014/main" id="{7D20CC9A-0754-4608-AD43-E9D34A5C78E7}"/>
              </a:ext>
            </a:extLst>
          </p:cNvPr>
          <p:cNvGrpSpPr/>
          <p:nvPr/>
        </p:nvGrpSpPr>
        <p:grpSpPr>
          <a:xfrm>
            <a:off x="1178654" y="1663716"/>
            <a:ext cx="1308105" cy="1308105"/>
            <a:chOff x="1552484" y="567825"/>
            <a:chExt cx="1308105" cy="1308105"/>
          </a:xfrm>
        </p:grpSpPr>
        <p:pic>
          <p:nvPicPr>
            <p:cNvPr id="16" name="图片 11">
              <a:extLst>
                <a:ext uri="{FF2B5EF4-FFF2-40B4-BE49-F238E27FC236}">
                  <a16:creationId xmlns:a16="http://schemas.microsoft.com/office/drawing/2014/main" id="{4D94BD55-6DF0-B64C-09F2-2043C44F6ED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52484" y="567825"/>
              <a:ext cx="1308105" cy="1308105"/>
            </a:xfrm>
            <a:prstGeom prst="rect">
              <a:avLst/>
            </a:prstGeom>
          </p:spPr>
        </p:pic>
        <p:sp>
          <p:nvSpPr>
            <p:cNvPr id="2" name="文本框 33">
              <a:extLst>
                <a:ext uri="{FF2B5EF4-FFF2-40B4-BE49-F238E27FC236}">
                  <a16:creationId xmlns:a16="http://schemas.microsoft.com/office/drawing/2014/main" id="{7E4DD7FB-0C06-6617-3537-C6F27891387E}"/>
                </a:ext>
              </a:extLst>
            </p:cNvPr>
            <p:cNvSpPr txBox="1"/>
            <p:nvPr/>
          </p:nvSpPr>
          <p:spPr>
            <a:xfrm>
              <a:off x="1705058" y="951323"/>
              <a:ext cx="1002956" cy="628057"/>
            </a:xfrm>
            <a:prstGeom prst="rect">
              <a:avLst/>
            </a:prstGeom>
            <a:noFill/>
          </p:spPr>
          <p:txBody>
            <a:bodyPr wrap="square" lIns="0" tIns="0" rIns="0" bIns="0" rtlCol="0">
              <a:spAutoFit/>
            </a:bodyPr>
            <a:lstStyle/>
            <a:p>
              <a:pPr algn="ctr">
                <a:lnSpc>
                  <a:spcPct val="110000"/>
                </a:lnSpc>
              </a:pPr>
              <a:r>
                <a:rPr lang="en-US" altLang="zh-CN" sz="40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01</a:t>
              </a:r>
              <a:endParaRPr lang="zh-CN" altLang="en-US" sz="40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grpSp>
      <p:grpSp>
        <p:nvGrpSpPr>
          <p:cNvPr id="4" name="Group 3">
            <a:extLst>
              <a:ext uri="{FF2B5EF4-FFF2-40B4-BE49-F238E27FC236}">
                <a16:creationId xmlns:a16="http://schemas.microsoft.com/office/drawing/2014/main" id="{E7C496AF-C9F2-9591-F96A-8D10A0B301BD}"/>
              </a:ext>
            </a:extLst>
          </p:cNvPr>
          <p:cNvGrpSpPr/>
          <p:nvPr/>
        </p:nvGrpSpPr>
        <p:grpSpPr>
          <a:xfrm>
            <a:off x="1195588" y="3607455"/>
            <a:ext cx="1308105" cy="1308105"/>
            <a:chOff x="873854" y="3714060"/>
            <a:chExt cx="1308105" cy="1308105"/>
          </a:xfrm>
        </p:grpSpPr>
        <p:pic>
          <p:nvPicPr>
            <p:cNvPr id="7" name="图片 29">
              <a:extLst>
                <a:ext uri="{FF2B5EF4-FFF2-40B4-BE49-F238E27FC236}">
                  <a16:creationId xmlns:a16="http://schemas.microsoft.com/office/drawing/2014/main" id="{A95AA664-D405-0360-B45B-EF495677B8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3854" y="3714060"/>
              <a:ext cx="1308105" cy="1308105"/>
            </a:xfrm>
            <a:prstGeom prst="rect">
              <a:avLst/>
            </a:prstGeom>
          </p:spPr>
        </p:pic>
        <p:sp>
          <p:nvSpPr>
            <p:cNvPr id="3" name="文本框 41">
              <a:extLst>
                <a:ext uri="{FF2B5EF4-FFF2-40B4-BE49-F238E27FC236}">
                  <a16:creationId xmlns:a16="http://schemas.microsoft.com/office/drawing/2014/main" id="{0BEAE9C1-2E4B-7B27-C313-80E45595F1D4}"/>
                </a:ext>
              </a:extLst>
            </p:cNvPr>
            <p:cNvSpPr txBox="1"/>
            <p:nvPr/>
          </p:nvSpPr>
          <p:spPr>
            <a:xfrm>
              <a:off x="1009495" y="4110020"/>
              <a:ext cx="1002956" cy="565219"/>
            </a:xfrm>
            <a:prstGeom prst="rect">
              <a:avLst/>
            </a:prstGeom>
            <a:noFill/>
          </p:spPr>
          <p:txBody>
            <a:bodyPr wrap="square" lIns="0" tIns="0" rIns="0" bIns="0" rtlCol="0">
              <a:spAutoFit/>
            </a:bodyPr>
            <a:lstStyle/>
            <a:p>
              <a:pPr algn="ctr">
                <a:lnSpc>
                  <a:spcPct val="110000"/>
                </a:lnSpc>
              </a:pPr>
              <a:r>
                <a:rPr lang="en-US" altLang="zh-CN" sz="36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02</a:t>
              </a:r>
            </a:p>
          </p:txBody>
        </p:sp>
      </p:grpSp>
    </p:spTree>
    <p:extLst>
      <p:ext uri="{BB962C8B-B14F-4D97-AF65-F5344CB8AC3E}">
        <p14:creationId xmlns:p14="http://schemas.microsoft.com/office/powerpoint/2010/main" val="2331075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8"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p:cNvSpPr txBox="1"/>
          <p:nvPr/>
        </p:nvSpPr>
        <p:spPr>
          <a:xfrm>
            <a:off x="1142803" y="2248137"/>
            <a:ext cx="9976243" cy="1501180"/>
          </a:xfrm>
          <a:prstGeom prst="rect">
            <a:avLst/>
          </a:prstGeom>
          <a:noFill/>
        </p:spPr>
        <p:txBody>
          <a:bodyPr wrap="square" rtlCol="0">
            <a:spAutoFit/>
          </a:bodyPr>
          <a:lstStyle/>
          <a:p>
            <a:pPr algn="ctr">
              <a:lnSpc>
                <a:spcPct val="110000"/>
              </a:lnSpc>
            </a:pPr>
            <a:r>
              <a:rPr lang="en-US" altLang="zh-CN" sz="8800" b="1" dirty="0">
                <a:solidFill>
                  <a:schemeClr val="accent1"/>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THỰC HÀNH </a:t>
            </a:r>
            <a:endParaRPr lang="zh-CN" altLang="en-US" sz="8800" b="1" dirty="0">
              <a:solidFill>
                <a:schemeClr val="accent1"/>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31" name="矩形: 圆角 10"/>
          <p:cNvSpPr/>
          <p:nvPr/>
        </p:nvSpPr>
        <p:spPr>
          <a:xfrm>
            <a:off x="4978929" y="1619044"/>
            <a:ext cx="2208742" cy="595973"/>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rIns="180000" rtlCol="0" anchor="ctr">
            <a:noAutofit/>
          </a:bodyPr>
          <a:lstStyle/>
          <a:p>
            <a:pPr algn="ctr"/>
            <a:r>
              <a:rPr lang="en-US" altLang="zh-CN" sz="4000" b="1" dirty="0">
                <a:solidFill>
                  <a:schemeClr val="bg1"/>
                </a:solidFill>
                <a:latin typeface="Times New Roman" panose="02020603050405020304" pitchFamily="18" charset="0"/>
                <a:ea typeface="思源黑体 CN Medium" panose="020B0600000000000000" pitchFamily="34" charset="-122"/>
                <a:cs typeface="Times New Roman" panose="02020603050405020304" pitchFamily="18" charset="0"/>
              </a:rPr>
              <a:t>- 03 -</a:t>
            </a:r>
            <a:endParaRPr lang="zh-CN" altLang="en-US" sz="4000" b="1" dirty="0">
              <a:solidFill>
                <a:schemeClr val="bg1"/>
              </a:solidFill>
              <a:latin typeface="Times New Roman" panose="02020603050405020304" pitchFamily="18" charset="0"/>
              <a:ea typeface="思源黑体 CN Medium" panose="020B0600000000000000" pitchFamily="34" charset="-122"/>
              <a:cs typeface="Times New Roman" panose="02020603050405020304" pitchFamily="18" charset="0"/>
            </a:endParaRPr>
          </a:p>
        </p:txBody>
      </p:sp>
    </p:spTree>
    <p:extLst>
      <p:ext uri="{BB962C8B-B14F-4D97-AF65-F5344CB8AC3E}">
        <p14:creationId xmlns:p14="http://schemas.microsoft.com/office/powerpoint/2010/main" val="897362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nodeType="afterGroup">
                            <p:stCondLst>
                              <p:cond delay="500"/>
                            </p:stCondLst>
                            <p:childTnLst>
                              <p:par>
                                <p:cTn id="9" presetID="53"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Effect transition="in" filter="fade">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B9B82322-186F-69FA-735A-9E8EB1354753}"/>
              </a:ext>
            </a:extLst>
          </p:cNvPr>
          <p:cNvSpPr txBox="1"/>
          <p:nvPr/>
        </p:nvSpPr>
        <p:spPr>
          <a:xfrm>
            <a:off x="660400" y="1000710"/>
            <a:ext cx="10845800" cy="5262979"/>
          </a:xfrm>
          <a:prstGeom prst="rect">
            <a:avLst/>
          </a:prstGeom>
          <a:noFill/>
        </p:spPr>
        <p:txBody>
          <a:bodyPr wrap="square">
            <a:spAutoFit/>
          </a:bodyPr>
          <a:lstStyle/>
          <a:p>
            <a:pPr marL="0" marR="0" algn="ctr">
              <a:spcBef>
                <a:spcPts val="0"/>
              </a:spcBef>
              <a:spcAft>
                <a:spcPts val="0"/>
              </a:spcAft>
              <a:tabLst>
                <a:tab pos="1386840" algn="l"/>
              </a:tabLst>
            </a:pPr>
            <a:r>
              <a:rPr lang="en-US" sz="2400" b="1" dirty="0">
                <a:solidFill>
                  <a:schemeClr val="accent3"/>
                </a:solidFill>
                <a:effectLst/>
                <a:latin typeface="Times New Roman" panose="02020603050405020304" pitchFamily="18" charset="0"/>
                <a:ea typeface="Calibri" panose="020F0502020204030204" pitchFamily="34" charset="0"/>
                <a:cs typeface="Times New Roman" panose="02020603050405020304" pitchFamily="18" charset="0"/>
              </a:rPr>
              <a:t>PHIẾU GHI CHÉP PHẦN NGHE TRÌNH BÀY Ý KIẾN VỀ MỘT SẢN PHẨM </a:t>
            </a:r>
            <a:endParaRPr lang="en-US" sz="2400" dirty="0">
              <a:solidFill>
                <a:schemeClr val="accent3"/>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spcBef>
                <a:spcPts val="0"/>
              </a:spcBef>
              <a:spcAft>
                <a:spcPts val="0"/>
              </a:spcAft>
              <a:tabLst>
                <a:tab pos="1386840" algn="l"/>
              </a:tabLst>
            </a:pPr>
            <a:r>
              <a:rPr lang="en-US" sz="2400" b="1" dirty="0">
                <a:solidFill>
                  <a:schemeClr val="accent3"/>
                </a:solidFill>
                <a:effectLst/>
                <a:latin typeface="Times New Roman" panose="02020603050405020304" pitchFamily="18" charset="0"/>
                <a:ea typeface="Calibri" panose="020F0502020204030204" pitchFamily="34" charset="0"/>
                <a:cs typeface="Times New Roman" panose="02020603050405020304" pitchFamily="18" charset="0"/>
              </a:rPr>
              <a:t>VĂN HOÁ TRONG CUỘC SỐNG HIỆN TẠI</a:t>
            </a:r>
            <a:endParaRPr lang="en-US" sz="2400" dirty="0">
              <a:solidFill>
                <a:schemeClr val="accent3"/>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tabLst>
                <a:tab pos="1386840" algn="l"/>
              </a:tabLst>
            </a:pP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tabLst>
                <a:tab pos="1386840" algn="l"/>
              </a:tabLst>
            </a:pP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tabLst>
                <a:tab pos="1386840" algn="l"/>
              </a:tabLst>
            </a:pP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tabLst>
                <a:tab pos="1386840" algn="l"/>
              </a:tabLst>
            </a:pP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tabLst>
                <a:tab pos="1386840" algn="l"/>
              </a:tabLst>
            </a:pP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Sản phẩm văn </a:t>
            </a:r>
            <a:r>
              <a:rPr lang="vi-VN"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vi-VN"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truyền thống được giới thiệu có độc đáo, hấp dẫn </a:t>
            </a:r>
            <a:r>
              <a:rPr lang="vi-VN"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tabLst>
                <a:tab pos="1386840" algn="l"/>
              </a:tabLst>
            </a:pP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nói có ý kiến nhận xét, đánh giá như thế nào về sản phẩm văn </a:t>
            </a:r>
            <a:r>
              <a:rPr lang="vi-VN"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vi-VN"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truyền thống trong cuộc sống hiện tại? Những ý kiến ấy có sức thuyết phục không</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tabLst>
                <a:tab pos="1386840" algn="l"/>
              </a:tabLst>
            </a:pP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 trình bày ý kiến </a:t>
            </a:r>
            <a:r>
              <a:rPr lang="vi-VN"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vể</a:t>
            </a:r>
            <a:r>
              <a:rPr lang="vi-VN"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sản phẩm văn </a:t>
            </a:r>
            <a:r>
              <a:rPr lang="vi-VN"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vi-VN"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truyền thống có rõ ràng mạch lạc không? Các phương tiện ngôn ngữ và phi ngôn ngữ có được sử dụng hiệu quả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tabLst>
                <a:tab pos="1386840" algn="l"/>
              </a:tabLst>
            </a:pP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băn</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khoăn</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trao</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thêm</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tabLst>
                <a:tab pos="1386840" algn="l"/>
              </a:tabLst>
            </a:pP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3014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9321" y="2625975"/>
            <a:ext cx="4231708" cy="3829050"/>
          </a:xfrm>
          <a:prstGeom prst="rect">
            <a:avLst/>
          </a:prstGeom>
        </p:spPr>
      </p:pic>
      <p:pic>
        <p:nvPicPr>
          <p:cNvPr id="21" name="图片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5275" y="3685517"/>
            <a:ext cx="11601450" cy="2805055"/>
          </a:xfrm>
          <a:prstGeom prst="rect">
            <a:avLst/>
          </a:prstGeom>
        </p:spPr>
      </p:pic>
      <p:sp>
        <p:nvSpPr>
          <p:cNvPr id="12" name="文本框 11"/>
          <p:cNvSpPr txBox="1"/>
          <p:nvPr/>
        </p:nvSpPr>
        <p:spPr>
          <a:xfrm>
            <a:off x="4796609" y="1199068"/>
            <a:ext cx="2598788" cy="830997"/>
          </a:xfrm>
          <a:prstGeom prst="rect">
            <a:avLst/>
          </a:prstGeom>
          <a:noFill/>
        </p:spPr>
        <p:txBody>
          <a:bodyPr wrap="none" rtlCol="0">
            <a:spAutoFit/>
          </a:bodyPr>
          <a:lstStyle/>
          <a:p>
            <a:pPr algn="ctr"/>
            <a:r>
              <a:rPr lang="en-US" altLang="zh-CN" sz="4800" b="1" dirty="0" err="1">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rPr>
              <a:t>Nội</a:t>
            </a:r>
            <a:r>
              <a:rPr lang="en-US" altLang="zh-CN" sz="48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rPr>
              <a:t> dung</a:t>
            </a:r>
            <a:endParaRPr lang="zh-CN" altLang="en-US" sz="48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endParaRPr>
          </a:p>
        </p:txBody>
      </p:sp>
      <p:grpSp>
        <p:nvGrpSpPr>
          <p:cNvPr id="2" name="组合 1"/>
          <p:cNvGrpSpPr/>
          <p:nvPr/>
        </p:nvGrpSpPr>
        <p:grpSpPr>
          <a:xfrm>
            <a:off x="1711037" y="2632122"/>
            <a:ext cx="4384963" cy="833391"/>
            <a:chOff x="1711037" y="2907339"/>
            <a:chExt cx="4384963" cy="833391"/>
          </a:xfrm>
        </p:grpSpPr>
        <p:sp>
          <p:nvSpPr>
            <p:cNvPr id="32" name="矩形: 圆角 10"/>
            <p:cNvSpPr/>
            <p:nvPr/>
          </p:nvSpPr>
          <p:spPr>
            <a:xfrm>
              <a:off x="2656825" y="2907339"/>
              <a:ext cx="3439175" cy="833391"/>
            </a:xfrm>
            <a:prstGeom prst="roundRect">
              <a:avLst>
                <a:gd name="adj" fmla="val 50000"/>
              </a:avLst>
            </a:prstGeom>
            <a:solidFill>
              <a:schemeClr val="bg1"/>
            </a:solidFill>
            <a:ln w="12700">
              <a:solidFill>
                <a:schemeClr val="accent1"/>
              </a:solidFill>
              <a:round/>
            </a:ln>
            <a:effectLst/>
          </p:spPr>
          <p:txBody>
            <a:bodyPr vert="horz" wrap="square" lIns="91440" tIns="45720" rIns="91440" bIns="45720" numCol="1" anchor="ctr" anchorCtr="0" compatLnSpc="1"/>
            <a:lstStyle/>
            <a:p>
              <a:pPr algn="ctr">
                <a:lnSpc>
                  <a:spcPct val="110000"/>
                </a:lnSpc>
              </a:pPr>
              <a:r>
                <a:rPr lang="en-US" altLang="zh-CN" sz="32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KHỞI ĐỘNG</a:t>
              </a:r>
              <a:endParaRPr lang="zh-CN" altLang="en-US" sz="32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33" name="矩形: 圆角 10"/>
            <p:cNvSpPr/>
            <p:nvPr/>
          </p:nvSpPr>
          <p:spPr>
            <a:xfrm>
              <a:off x="1711037" y="2907339"/>
              <a:ext cx="835200" cy="833391"/>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rIns="0" bIns="0" rtlCol="0" anchor="ctr">
              <a:noAutofit/>
            </a:bodyPr>
            <a:lstStyle/>
            <a:p>
              <a:pPr algn="ctr"/>
              <a:r>
                <a:rPr lang="en-US" altLang="zh-CN" sz="28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rPr>
                <a:t>01</a:t>
              </a:r>
              <a:endParaRPr lang="zh-CN" altLang="en-US" sz="28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endParaRPr>
            </a:p>
          </p:txBody>
        </p:sp>
      </p:grpSp>
      <p:grpSp>
        <p:nvGrpSpPr>
          <p:cNvPr id="3" name="组合 2"/>
          <p:cNvGrpSpPr/>
          <p:nvPr/>
        </p:nvGrpSpPr>
        <p:grpSpPr>
          <a:xfrm>
            <a:off x="1711037" y="4129126"/>
            <a:ext cx="4197925" cy="1005846"/>
            <a:chOff x="1711037" y="4404343"/>
            <a:chExt cx="4197925" cy="1005846"/>
          </a:xfrm>
        </p:grpSpPr>
        <p:sp>
          <p:nvSpPr>
            <p:cNvPr id="41" name="矩形: 圆角 10"/>
            <p:cNvSpPr/>
            <p:nvPr/>
          </p:nvSpPr>
          <p:spPr>
            <a:xfrm>
              <a:off x="2656825" y="4404343"/>
              <a:ext cx="3252137" cy="1005846"/>
            </a:xfrm>
            <a:prstGeom prst="roundRect">
              <a:avLst>
                <a:gd name="adj" fmla="val 50000"/>
              </a:avLst>
            </a:prstGeom>
            <a:solidFill>
              <a:schemeClr val="bg1"/>
            </a:solidFill>
            <a:ln w="12700">
              <a:solidFill>
                <a:schemeClr val="accent1"/>
              </a:solidFill>
              <a:round/>
            </a:ln>
            <a:effectLst/>
          </p:spPr>
          <p:txBody>
            <a:bodyPr vert="horz" wrap="square" lIns="91440" tIns="45720" rIns="91440" bIns="45720" numCol="1" anchor="ctr" anchorCtr="0" compatLnSpc="1"/>
            <a:lstStyle/>
            <a:p>
              <a:pPr algn="ctr">
                <a:lnSpc>
                  <a:spcPct val="110000"/>
                </a:lnSpc>
              </a:pPr>
              <a:r>
                <a:rPr lang="en-US" altLang="zh-CN" sz="32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HÌNH THÀNH KIẾN THỨC</a:t>
              </a:r>
              <a:endParaRPr lang="zh-CN" altLang="en-US" sz="32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42" name="矩形: 圆角 10"/>
            <p:cNvSpPr/>
            <p:nvPr/>
          </p:nvSpPr>
          <p:spPr>
            <a:xfrm>
              <a:off x="1711037" y="4491771"/>
              <a:ext cx="835200" cy="833391"/>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rIns="0" bIns="0" rtlCol="0" anchor="ctr">
              <a:noAutofit/>
            </a:bodyPr>
            <a:lstStyle/>
            <a:p>
              <a:pPr algn="ctr"/>
              <a:r>
                <a:rPr lang="en-US" altLang="zh-CN" sz="28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rPr>
                <a:t>02</a:t>
              </a:r>
              <a:endParaRPr lang="zh-CN" altLang="en-US" sz="28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endParaRPr>
            </a:p>
          </p:txBody>
        </p:sp>
      </p:grpSp>
      <p:grpSp>
        <p:nvGrpSpPr>
          <p:cNvPr id="4" name="组合 3"/>
          <p:cNvGrpSpPr/>
          <p:nvPr/>
        </p:nvGrpSpPr>
        <p:grpSpPr>
          <a:xfrm>
            <a:off x="6283038" y="2632122"/>
            <a:ext cx="4197925" cy="833391"/>
            <a:chOff x="6283038" y="2907339"/>
            <a:chExt cx="4197925" cy="833391"/>
          </a:xfrm>
        </p:grpSpPr>
        <p:sp>
          <p:nvSpPr>
            <p:cNvPr id="58" name="矩形: 圆角 10"/>
            <p:cNvSpPr/>
            <p:nvPr/>
          </p:nvSpPr>
          <p:spPr>
            <a:xfrm>
              <a:off x="7228827" y="2907339"/>
              <a:ext cx="3252136" cy="833391"/>
            </a:xfrm>
            <a:prstGeom prst="roundRect">
              <a:avLst>
                <a:gd name="adj" fmla="val 50000"/>
              </a:avLst>
            </a:prstGeom>
            <a:solidFill>
              <a:schemeClr val="bg1"/>
            </a:solidFill>
            <a:ln w="12700">
              <a:solidFill>
                <a:schemeClr val="accent1"/>
              </a:solidFill>
              <a:round/>
            </a:ln>
            <a:effectLst/>
          </p:spPr>
          <p:txBody>
            <a:bodyPr vert="horz" wrap="square" lIns="91440" tIns="45720" rIns="91440" bIns="45720" numCol="1" anchor="ctr" anchorCtr="0" compatLnSpc="1"/>
            <a:lstStyle/>
            <a:p>
              <a:pPr algn="ctr">
                <a:lnSpc>
                  <a:spcPct val="110000"/>
                </a:lnSpc>
              </a:pPr>
              <a:r>
                <a:rPr lang="en-US" altLang="zh-CN" sz="32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THỰC HÀNH</a:t>
              </a:r>
              <a:endParaRPr lang="zh-CN" altLang="en-US" sz="32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59" name="矩形: 圆角 10"/>
            <p:cNvSpPr/>
            <p:nvPr/>
          </p:nvSpPr>
          <p:spPr>
            <a:xfrm>
              <a:off x="6283038" y="2907339"/>
              <a:ext cx="835200" cy="833391"/>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rIns="0" bIns="0" rtlCol="0" anchor="ctr">
              <a:noAutofit/>
            </a:bodyPr>
            <a:lstStyle/>
            <a:p>
              <a:pPr algn="ctr"/>
              <a:r>
                <a:rPr lang="en-US" altLang="zh-CN" sz="28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rPr>
                <a:t>03</a:t>
              </a:r>
              <a:endParaRPr lang="zh-CN" altLang="en-US" sz="28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endParaRPr>
            </a:p>
          </p:txBody>
        </p:sp>
      </p:grpSp>
      <p:grpSp>
        <p:nvGrpSpPr>
          <p:cNvPr id="5" name="组合 4"/>
          <p:cNvGrpSpPr/>
          <p:nvPr/>
        </p:nvGrpSpPr>
        <p:grpSpPr>
          <a:xfrm>
            <a:off x="6283038" y="4216554"/>
            <a:ext cx="4197923" cy="833391"/>
            <a:chOff x="6283038" y="4491771"/>
            <a:chExt cx="4197923" cy="833391"/>
          </a:xfrm>
        </p:grpSpPr>
        <p:sp>
          <p:nvSpPr>
            <p:cNvPr id="61" name="矩形: 圆角 10"/>
            <p:cNvSpPr/>
            <p:nvPr/>
          </p:nvSpPr>
          <p:spPr>
            <a:xfrm>
              <a:off x="7228826" y="4491771"/>
              <a:ext cx="3252135" cy="833391"/>
            </a:xfrm>
            <a:prstGeom prst="roundRect">
              <a:avLst>
                <a:gd name="adj" fmla="val 50000"/>
              </a:avLst>
            </a:prstGeom>
            <a:solidFill>
              <a:schemeClr val="bg1"/>
            </a:solidFill>
            <a:ln w="12700">
              <a:solidFill>
                <a:schemeClr val="accent1"/>
              </a:solidFill>
              <a:round/>
            </a:ln>
            <a:effectLst/>
          </p:spPr>
          <p:txBody>
            <a:bodyPr vert="horz" wrap="square" lIns="91440" tIns="45720" rIns="91440" bIns="45720" numCol="1" anchor="ctr" anchorCtr="0" compatLnSpc="1"/>
            <a:lstStyle/>
            <a:p>
              <a:pPr algn="ctr">
                <a:lnSpc>
                  <a:spcPct val="110000"/>
                </a:lnSpc>
              </a:pPr>
              <a:r>
                <a:rPr lang="en-US" altLang="zh-CN" sz="3200" b="1" spc="600"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VẬN DỤNG</a:t>
              </a:r>
              <a:endParaRPr lang="zh-CN" altLang="en-US" sz="3200" b="1" spc="600"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62" name="矩形: 圆角 10"/>
            <p:cNvSpPr/>
            <p:nvPr/>
          </p:nvSpPr>
          <p:spPr>
            <a:xfrm>
              <a:off x="6283038" y="4491771"/>
              <a:ext cx="835200" cy="833391"/>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rIns="0" bIns="0" rtlCol="0" anchor="ctr">
              <a:noAutofit/>
            </a:bodyPr>
            <a:lstStyle/>
            <a:p>
              <a:pPr algn="ctr"/>
              <a:r>
                <a:rPr lang="en-US" altLang="zh-CN" sz="28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rPr>
                <a:t>04</a:t>
              </a:r>
              <a:endParaRPr lang="zh-CN" altLang="en-US" sz="28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endParaRPr>
            </a:p>
          </p:txBody>
        </p:sp>
      </p:grpSp>
      <p:pic>
        <p:nvPicPr>
          <p:cNvPr id="20" name="图片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5875" y="744708"/>
            <a:ext cx="1962150" cy="1500182"/>
          </a:xfrm>
          <a:prstGeom prst="rect">
            <a:avLst/>
          </a:prstGeom>
        </p:spPr>
      </p:pic>
      <p:sp>
        <p:nvSpPr>
          <p:cNvPr id="6" name="文本框 5"/>
          <p:cNvSpPr txBox="1"/>
          <p:nvPr/>
        </p:nvSpPr>
        <p:spPr>
          <a:xfrm>
            <a:off x="3817398" y="630315"/>
            <a:ext cx="1882066" cy="261610"/>
          </a:xfrm>
          <a:prstGeom prst="rect">
            <a:avLst/>
          </a:prstGeom>
          <a:noFill/>
        </p:spPr>
        <p:txBody>
          <a:bodyPr wrap="square" rtlCol="0">
            <a:spAutoFit/>
          </a:bodyPr>
          <a:lstStyle/>
          <a:p>
            <a:r>
              <a:rPr lang="en-US" altLang="zh-CN" sz="1050" dirty="0">
                <a:solidFill>
                  <a:srgbClr val="D3F2DF"/>
                </a:solidFill>
                <a:cs typeface="Times New Roman" panose="02020603050405020304" pitchFamily="18" charset="0"/>
              </a:rPr>
              <a:t>https://www.ypppt.com/</a:t>
            </a:r>
            <a:endParaRPr lang="zh-CN" altLang="en-US" sz="1050" dirty="0">
              <a:solidFill>
                <a:srgbClr val="D3F2DF"/>
              </a:solidFill>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nodeType="afterGroup">
                            <p:stCondLst>
                              <p:cond delay="500"/>
                            </p:stCondLst>
                            <p:childTnLst>
                              <p:par>
                                <p:cTn id="9" presetID="53"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nodeType="afterGroup">
                            <p:stCondLst>
                              <p:cond delay="1000"/>
                            </p:stCondLst>
                            <p:childTnLst>
                              <p:par>
                                <p:cTn id="15" presetID="53"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nodeType="afterGroup">
                            <p:stCondLst>
                              <p:cond delay="1500"/>
                            </p:stCondLst>
                            <p:childTnLst>
                              <p:par>
                                <p:cTn id="21" presetID="53"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par>
                          <p:cTn id="26" fill="hold" nodeType="afterGroup">
                            <p:stCondLst>
                              <p:cond delay="2000"/>
                            </p:stCondLst>
                            <p:childTnLst>
                              <p:par>
                                <p:cTn id="27" presetID="53"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57">
            <a:extLst>
              <a:ext uri="{FF2B5EF4-FFF2-40B4-BE49-F238E27FC236}">
                <a16:creationId xmlns:a16="http://schemas.microsoft.com/office/drawing/2014/main" id="{543238E9-D584-8722-168A-B94DA3FEA517}"/>
              </a:ext>
            </a:extLst>
          </p:cNvPr>
          <p:cNvSpPr/>
          <p:nvPr/>
        </p:nvSpPr>
        <p:spPr>
          <a:xfrm>
            <a:off x="663940" y="685996"/>
            <a:ext cx="10792186" cy="1075071"/>
          </a:xfrm>
          <a:prstGeom prst="roundRect">
            <a:avLst/>
          </a:prstGeom>
          <a:solidFill>
            <a:schemeClr val="accent2"/>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思源黑体 CN Medium" panose="020B0600000000000000" pitchFamily="34" charset="-122"/>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sp>
        <p:nvSpPr>
          <p:cNvPr id="4" name="Hộp Văn bản 3">
            <a:extLst>
              <a:ext uri="{FF2B5EF4-FFF2-40B4-BE49-F238E27FC236}">
                <a16:creationId xmlns:a16="http://schemas.microsoft.com/office/drawing/2014/main" id="{758F7A48-F23C-A422-21BF-35C060443F4F}"/>
              </a:ext>
            </a:extLst>
          </p:cNvPr>
          <p:cNvSpPr txBox="1"/>
          <p:nvPr/>
        </p:nvSpPr>
        <p:spPr>
          <a:xfrm>
            <a:off x="735874" y="745459"/>
            <a:ext cx="10720252" cy="954107"/>
          </a:xfrm>
          <a:prstGeom prst="rect">
            <a:avLst/>
          </a:prstGeom>
          <a:noFill/>
        </p:spPr>
        <p:txBody>
          <a:bodyPr wrap="square">
            <a:spAutoFit/>
          </a:bodyPr>
          <a:lstStyle/>
          <a:p>
            <a:pPr marL="0" marR="0">
              <a:spcBef>
                <a:spcPts val="0"/>
              </a:spcBef>
              <a:spcAft>
                <a:spcPts val="0"/>
              </a:spcAft>
              <a:tabLst>
                <a:tab pos="1386840" algn="l"/>
              </a:tabLst>
            </a:pP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tập</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Hãy</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bày</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kiến</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một</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sản</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phẩm</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văn</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hoá</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truyền</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thống</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trong</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cuộc</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sống</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hiện</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tại</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mà</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em</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quan</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tâm</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yêu</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thích</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FD395EBA-D2D3-0768-D8D1-215B95209B4A}"/>
              </a:ext>
            </a:extLst>
          </p:cNvPr>
          <p:cNvSpPr txBox="1"/>
          <p:nvPr/>
        </p:nvSpPr>
        <p:spPr>
          <a:xfrm>
            <a:off x="972728" y="2362818"/>
            <a:ext cx="10316392" cy="4101014"/>
          </a:xfrm>
          <a:prstGeom prst="rect">
            <a:avLst/>
          </a:prstGeom>
          <a:noFill/>
        </p:spPr>
        <p:txBody>
          <a:bodyPr wrap="square">
            <a:prstTxWarp prst="textArchUp">
              <a:avLst/>
            </a:prstTxWarp>
            <a:spAutoFit/>
          </a:bodyPr>
          <a:lstStyle/>
          <a:p>
            <a:pPr marL="0" marR="0">
              <a:spcBef>
                <a:spcPts val="0"/>
              </a:spcBef>
              <a:spcAft>
                <a:spcPts val="0"/>
              </a:spcAft>
            </a:pPr>
            <a:r>
              <a:rPr lang="en-US" sz="5400" b="1" dirty="0">
                <a:ln w="22225">
                  <a:solidFill>
                    <a:schemeClr val="accent2"/>
                  </a:solidFill>
                  <a:prstDash val="solid"/>
                </a:ln>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CUỘC THI: “NHÀ HÙNG BIỆN VĂN HOÁ”</a:t>
            </a:r>
            <a:endParaRPr lang="en-US" sz="4400" b="1" dirty="0">
              <a:ln w="22225">
                <a:solidFill>
                  <a:schemeClr val="accent2"/>
                </a:solidFill>
                <a:prstDash val="solid"/>
              </a:ln>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Freeform 14">
            <a:extLst>
              <a:ext uri="{FF2B5EF4-FFF2-40B4-BE49-F238E27FC236}">
                <a16:creationId xmlns:a16="http://schemas.microsoft.com/office/drawing/2014/main" id="{D5ADCF2C-1403-DB8D-9226-5CC38B454E0A}"/>
              </a:ext>
            </a:extLst>
          </p:cNvPr>
          <p:cNvSpPr/>
          <p:nvPr/>
        </p:nvSpPr>
        <p:spPr>
          <a:xfrm>
            <a:off x="3523066" y="2959364"/>
            <a:ext cx="5120469" cy="2907922"/>
          </a:xfrm>
          <a:custGeom>
            <a:avLst/>
            <a:gdLst/>
            <a:ahLst/>
            <a:cxnLst/>
            <a:rect l="l" t="t" r="r" b="b"/>
            <a:pathLst>
              <a:path w="6429375" h="4114800">
                <a:moveTo>
                  <a:pt x="0" y="0"/>
                </a:moveTo>
                <a:lnTo>
                  <a:pt x="6429376" y="0"/>
                </a:lnTo>
                <a:lnTo>
                  <a:pt x="642937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2843811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8969999" y="406635"/>
            <a:ext cx="2536201" cy="1189102"/>
            <a:chOff x="1321773" y="3128513"/>
            <a:chExt cx="2616258" cy="2054278"/>
          </a:xfrm>
        </p:grpSpPr>
        <p:pic>
          <p:nvPicPr>
            <p:cNvPr id="17" name="图片 1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940951" y="3128513"/>
              <a:ext cx="1997080" cy="2028878"/>
            </a:xfrm>
            <a:prstGeom prst="rect">
              <a:avLst/>
            </a:prstGeom>
          </p:spPr>
        </p:pic>
        <p:pic>
          <p:nvPicPr>
            <p:cNvPr id="27" name="图片 2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21773" y="3128513"/>
              <a:ext cx="631740" cy="2054278"/>
            </a:xfrm>
            <a:prstGeom prst="rect">
              <a:avLst/>
            </a:prstGeom>
          </p:spPr>
        </p:pic>
      </p:grpSp>
      <p:grpSp>
        <p:nvGrpSpPr>
          <p:cNvPr id="14" name="组合 13"/>
          <p:cNvGrpSpPr/>
          <p:nvPr/>
        </p:nvGrpSpPr>
        <p:grpSpPr>
          <a:xfrm>
            <a:off x="1438707" y="2154290"/>
            <a:ext cx="9289186" cy="1477328"/>
            <a:chOff x="1567543" y="2511798"/>
            <a:chExt cx="9289186" cy="1477328"/>
          </a:xfrm>
        </p:grpSpPr>
        <p:sp>
          <p:nvSpPr>
            <p:cNvPr id="12" name="矩形: 圆角 11"/>
            <p:cNvSpPr/>
            <p:nvPr/>
          </p:nvSpPr>
          <p:spPr>
            <a:xfrm>
              <a:off x="1567543" y="2588986"/>
              <a:ext cx="858157" cy="52251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01</a:t>
              </a:r>
              <a:endParaRPr lang="zh-CN" altLang="en-US"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44" name="PA-文本框 88"/>
            <p:cNvSpPr txBox="1"/>
            <p:nvPr>
              <p:custDataLst>
                <p:tags r:id="rId1"/>
              </p:custDataLst>
            </p:nvPr>
          </p:nvSpPr>
          <p:spPr>
            <a:xfrm>
              <a:off x="2587693" y="2511798"/>
              <a:ext cx="8269036" cy="1477328"/>
            </a:xfrm>
            <a:prstGeom prst="rect">
              <a:avLst/>
            </a:prstGeom>
            <a:noFill/>
          </p:spPr>
          <p:txBody>
            <a:bodyPr wrap="square" lIns="0" tIns="0" rIns="0" bIns="0" rtlCol="0">
              <a:spAutoFit/>
            </a:bodyPr>
            <a:lstStyle/>
            <a:p>
              <a:pPr marR="0" lvl="0">
                <a:spcBef>
                  <a:spcPts val="0"/>
                </a:spcBef>
                <a:spcAft>
                  <a:spcPts val="0"/>
                </a:spcAft>
                <a:buSzPts val="1400"/>
              </a:pP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Dựa</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vào</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phần</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tóm</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tắt</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dàn</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đã</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chuẩn</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bị</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trước</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có</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thể</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sử</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dụng</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thêm</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giấy</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nhớ</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để</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ghi</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chú</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ngắn</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gọn</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nội</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dung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bày</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dưới</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dạng</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cụm</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32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3200" b="1"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15" name="图文框 14"/>
          <p:cNvSpPr/>
          <p:nvPr/>
        </p:nvSpPr>
        <p:spPr>
          <a:xfrm>
            <a:off x="1154045" y="1841424"/>
            <a:ext cx="9858511" cy="3815467"/>
          </a:xfrm>
          <a:prstGeom prst="frame">
            <a:avLst>
              <a:gd name="adj1" fmla="val 257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思源黑体 CN Medium" panose="020B0600000000000000" pitchFamily="34" charset="-122"/>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sp>
        <p:nvSpPr>
          <p:cNvPr id="16" name="矩形: 圆角 15"/>
          <p:cNvSpPr/>
          <p:nvPr/>
        </p:nvSpPr>
        <p:spPr>
          <a:xfrm>
            <a:off x="4051300" y="525055"/>
            <a:ext cx="4064000" cy="60125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YÊU CẦU CHUNG</a:t>
            </a:r>
            <a:endParaRPr lang="zh-CN" altLang="en-US"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34" name="文本框 33"/>
          <p:cNvSpPr txBox="1"/>
          <p:nvPr/>
        </p:nvSpPr>
        <p:spPr>
          <a:xfrm>
            <a:off x="9343337" y="662629"/>
            <a:ext cx="1790356" cy="502445"/>
          </a:xfrm>
          <a:prstGeom prst="rect">
            <a:avLst/>
          </a:prstGeom>
          <a:noFill/>
        </p:spPr>
        <p:txBody>
          <a:bodyPr wrap="square" lIns="0" tIns="0" rIns="0" bIns="0" rtlCol="0">
            <a:spAutoFit/>
          </a:bodyPr>
          <a:lstStyle/>
          <a:p>
            <a:pPr algn="ctr">
              <a:lnSpc>
                <a:spcPct val="110000"/>
              </a:lnSpc>
            </a:pPr>
            <a:r>
              <a:rPr lang="en-US" altLang="zh-CN" sz="3200" b="1" dirty="0" err="1">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Người</a:t>
            </a:r>
            <a:r>
              <a:rPr lang="en-US" altLang="zh-CN" sz="32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3200" b="1" dirty="0" err="1">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nói</a:t>
            </a:r>
            <a:endParaRPr lang="zh-CN" altLang="en-US" sz="32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pic>
        <p:nvPicPr>
          <p:cNvPr id="20" name="图片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5800" y="174924"/>
            <a:ext cx="1902771" cy="1902771"/>
          </a:xfrm>
          <a:prstGeom prst="rect">
            <a:avLst/>
          </a:prstGeom>
        </p:spPr>
      </p:pic>
      <p:sp>
        <p:nvSpPr>
          <p:cNvPr id="3" name="Freeform 4">
            <a:extLst>
              <a:ext uri="{FF2B5EF4-FFF2-40B4-BE49-F238E27FC236}">
                <a16:creationId xmlns:a16="http://schemas.microsoft.com/office/drawing/2014/main" id="{A2566A21-8AC3-3AE0-A3BC-23D74182AD9C}"/>
              </a:ext>
            </a:extLst>
          </p:cNvPr>
          <p:cNvSpPr/>
          <p:nvPr/>
        </p:nvSpPr>
        <p:spPr>
          <a:xfrm>
            <a:off x="4058558" y="4075129"/>
            <a:ext cx="4049485" cy="2493772"/>
          </a:xfrm>
          <a:custGeom>
            <a:avLst/>
            <a:gdLst/>
            <a:ahLst/>
            <a:cxnLst/>
            <a:rect l="l" t="t" r="r" b="b"/>
            <a:pathLst>
              <a:path w="5283852" h="4114800">
                <a:moveTo>
                  <a:pt x="0" y="0"/>
                </a:moveTo>
                <a:lnTo>
                  <a:pt x="5283852" y="0"/>
                </a:lnTo>
                <a:lnTo>
                  <a:pt x="528385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childTnLst>
                          </p:cTn>
                        </p:par>
                      </p:childTnLst>
                    </p:cTn>
                  </p:par>
                  <p:par>
                    <p:cTn id="11" fill="hold" nodeType="clickPar">
                      <p:stCondLst>
                        <p:cond delay="indefinite"/>
                      </p:stCondLst>
                      <p:childTnLst>
                        <p:par>
                          <p:cTn id="12" fill="hold" nodeType="after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231201" y="474878"/>
            <a:ext cx="9369010" cy="861774"/>
            <a:chOff x="1567543" y="2431584"/>
            <a:chExt cx="9369010" cy="861774"/>
          </a:xfrm>
        </p:grpSpPr>
        <p:sp>
          <p:nvSpPr>
            <p:cNvPr id="12" name="矩形: 圆角 11"/>
            <p:cNvSpPr/>
            <p:nvPr/>
          </p:nvSpPr>
          <p:spPr>
            <a:xfrm>
              <a:off x="1567543" y="2588986"/>
              <a:ext cx="858157" cy="52251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02</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44" name="PA-文本框 88"/>
            <p:cNvSpPr txBox="1"/>
            <p:nvPr>
              <p:custDataLst>
                <p:tags r:id="rId1"/>
              </p:custDataLst>
            </p:nvPr>
          </p:nvSpPr>
          <p:spPr>
            <a:xfrm>
              <a:off x="2667517" y="2431584"/>
              <a:ext cx="8269036" cy="86177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Trình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bày</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bài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nói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từ</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khái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quát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đến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cụ</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thể</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từ</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tóm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tắt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hệ</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thống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ý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bài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nói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rồi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vào</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từng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phần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a:t>
              </a:r>
              <a:endPar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5" name="图文框 14"/>
          <p:cNvSpPr/>
          <p:nvPr/>
        </p:nvSpPr>
        <p:spPr>
          <a:xfrm>
            <a:off x="420717" y="291809"/>
            <a:ext cx="11440357" cy="6239620"/>
          </a:xfrm>
          <a:prstGeom prst="frame">
            <a:avLst>
              <a:gd name="adj1" fmla="val 257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pic>
        <p:nvPicPr>
          <p:cNvPr id="20" name="图片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2185" y="48025"/>
            <a:ext cx="1603164" cy="1603164"/>
          </a:xfrm>
          <a:prstGeom prst="rect">
            <a:avLst/>
          </a:prstGeom>
        </p:spPr>
      </p:pic>
      <p:grpSp>
        <p:nvGrpSpPr>
          <p:cNvPr id="24" name="Group 23">
            <a:extLst>
              <a:ext uri="{FF2B5EF4-FFF2-40B4-BE49-F238E27FC236}">
                <a16:creationId xmlns:a16="http://schemas.microsoft.com/office/drawing/2014/main" id="{25621305-A7F7-1EAB-E0F4-0377DD264261}"/>
              </a:ext>
            </a:extLst>
          </p:cNvPr>
          <p:cNvGrpSpPr/>
          <p:nvPr/>
        </p:nvGrpSpPr>
        <p:grpSpPr>
          <a:xfrm>
            <a:off x="940044" y="1618504"/>
            <a:ext cx="3699689" cy="4591796"/>
            <a:chOff x="940044" y="1618504"/>
            <a:chExt cx="3699689" cy="4591796"/>
          </a:xfrm>
        </p:grpSpPr>
        <p:pic>
          <p:nvPicPr>
            <p:cNvPr id="2" name="Picture 1">
              <a:extLst>
                <a:ext uri="{FF2B5EF4-FFF2-40B4-BE49-F238E27FC236}">
                  <a16:creationId xmlns:a16="http://schemas.microsoft.com/office/drawing/2014/main" id="{A1A7CE26-6B8B-25E6-DC26-EEAB9A3EBA82}"/>
                </a:ext>
              </a:extLst>
            </p:cNvPr>
            <p:cNvPicPr>
              <a:picLocks noChangeAspect="1"/>
            </p:cNvPicPr>
            <p:nvPr/>
          </p:nvPicPr>
          <p:blipFill>
            <a:blip r:embed="rId4"/>
            <a:stretch>
              <a:fillRect/>
            </a:stretch>
          </p:blipFill>
          <p:spPr>
            <a:xfrm>
              <a:off x="940044" y="1618504"/>
              <a:ext cx="3699689" cy="4591796"/>
            </a:xfrm>
            <a:prstGeom prst="rect">
              <a:avLst/>
            </a:prstGeom>
          </p:spPr>
        </p:pic>
        <p:sp>
          <p:nvSpPr>
            <p:cNvPr id="4" name="TextBox 3">
              <a:extLst>
                <a:ext uri="{FF2B5EF4-FFF2-40B4-BE49-F238E27FC236}">
                  <a16:creationId xmlns:a16="http://schemas.microsoft.com/office/drawing/2014/main" id="{F34F1E13-B329-F915-E4EC-34A3356F4900}"/>
                </a:ext>
              </a:extLst>
            </p:cNvPr>
            <p:cNvSpPr txBox="1"/>
            <p:nvPr/>
          </p:nvSpPr>
          <p:spPr>
            <a:xfrm>
              <a:off x="1843257" y="1862757"/>
              <a:ext cx="2206735" cy="584775"/>
            </a:xfrm>
            <a:prstGeom prst="rect">
              <a:avLst/>
            </a:prstGeom>
            <a:noFill/>
          </p:spPr>
          <p:txBody>
            <a:bodyPr wrap="square">
              <a:spAutoFit/>
            </a:bodyPr>
            <a:lstStyle/>
            <a:p>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Mở</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đầu</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solidFill>
                  <a:schemeClr val="bg1"/>
                </a:solidFill>
              </a:endParaRPr>
            </a:p>
          </p:txBody>
        </p:sp>
        <p:sp>
          <p:nvSpPr>
            <p:cNvPr id="8" name="TextBox 7">
              <a:extLst>
                <a:ext uri="{FF2B5EF4-FFF2-40B4-BE49-F238E27FC236}">
                  <a16:creationId xmlns:a16="http://schemas.microsoft.com/office/drawing/2014/main" id="{FF45EF21-1419-2690-34AC-189362EE5B11}"/>
                </a:ext>
              </a:extLst>
            </p:cNvPr>
            <p:cNvSpPr txBox="1"/>
            <p:nvPr/>
          </p:nvSpPr>
          <p:spPr>
            <a:xfrm>
              <a:off x="1138580" y="2537037"/>
              <a:ext cx="3209688"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Giới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thiệu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sản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phẩm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truyền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thống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nêu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ý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kiến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khái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quát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sản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phẩm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hoá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cuộc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sống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70C0"/>
                </a:solidFill>
                <a:effectLst/>
                <a:uLnTx/>
                <a:uFillTx/>
                <a:latin typeface="等线"/>
                <a:cs typeface="Times New Roman" panose="02020603050405020304" pitchFamily="18" charset="0"/>
              </a:endParaRPr>
            </a:p>
          </p:txBody>
        </p:sp>
      </p:grpSp>
      <p:grpSp>
        <p:nvGrpSpPr>
          <p:cNvPr id="25" name="Group 24">
            <a:extLst>
              <a:ext uri="{FF2B5EF4-FFF2-40B4-BE49-F238E27FC236}">
                <a16:creationId xmlns:a16="http://schemas.microsoft.com/office/drawing/2014/main" id="{D38939CF-EA21-037F-E012-7AF0577DFE67}"/>
              </a:ext>
            </a:extLst>
          </p:cNvPr>
          <p:cNvGrpSpPr/>
          <p:nvPr/>
        </p:nvGrpSpPr>
        <p:grpSpPr>
          <a:xfrm>
            <a:off x="4639733" y="1435189"/>
            <a:ext cx="6826994" cy="4698911"/>
            <a:chOff x="4639733" y="1435189"/>
            <a:chExt cx="6826994" cy="4698911"/>
          </a:xfrm>
        </p:grpSpPr>
        <p:grpSp>
          <p:nvGrpSpPr>
            <p:cNvPr id="10" name="Group 9">
              <a:extLst>
                <a:ext uri="{FF2B5EF4-FFF2-40B4-BE49-F238E27FC236}">
                  <a16:creationId xmlns:a16="http://schemas.microsoft.com/office/drawing/2014/main" id="{F4879BC2-21CB-4896-A977-74C9EF6C58A9}"/>
                </a:ext>
              </a:extLst>
            </p:cNvPr>
            <p:cNvGrpSpPr/>
            <p:nvPr/>
          </p:nvGrpSpPr>
          <p:grpSpPr>
            <a:xfrm>
              <a:off x="4639733" y="1778268"/>
              <a:ext cx="6826994" cy="4355832"/>
              <a:chOff x="0" y="0"/>
              <a:chExt cx="1773246" cy="1516941"/>
            </a:xfrm>
          </p:grpSpPr>
          <p:sp>
            <p:nvSpPr>
              <p:cNvPr id="11" name="Freeform 10">
                <a:extLst>
                  <a:ext uri="{FF2B5EF4-FFF2-40B4-BE49-F238E27FC236}">
                    <a16:creationId xmlns:a16="http://schemas.microsoft.com/office/drawing/2014/main" id="{FA007D83-3415-1E88-5846-471122D815A6}"/>
                  </a:ext>
                </a:extLst>
              </p:cNvPr>
              <p:cNvSpPr/>
              <p:nvPr/>
            </p:nvSpPr>
            <p:spPr>
              <a:xfrm>
                <a:off x="10160" y="16510"/>
                <a:ext cx="1750386" cy="1489001"/>
              </a:xfrm>
              <a:custGeom>
                <a:avLst/>
                <a:gdLst/>
                <a:ahLst/>
                <a:cxnLst/>
                <a:rect l="l" t="t" r="r" b="b"/>
                <a:pathLst>
                  <a:path w="1750386" h="1489001">
                    <a:moveTo>
                      <a:pt x="1750386" y="1489001"/>
                    </a:moveTo>
                    <a:lnTo>
                      <a:pt x="0" y="1481381"/>
                    </a:lnTo>
                    <a:lnTo>
                      <a:pt x="0" y="529651"/>
                    </a:lnTo>
                    <a:lnTo>
                      <a:pt x="17780" y="19050"/>
                    </a:lnTo>
                    <a:lnTo>
                      <a:pt x="870664" y="0"/>
                    </a:lnTo>
                    <a:lnTo>
                      <a:pt x="1731336" y="5080"/>
                    </a:lnTo>
                    <a:close/>
                  </a:path>
                </a:pathLst>
              </a:custGeom>
              <a:solidFill>
                <a:srgbClr val="FFF7EE"/>
              </a:solidFill>
            </p:spPr>
          </p:sp>
          <p:sp>
            <p:nvSpPr>
              <p:cNvPr id="13" name="Freeform 11">
                <a:extLst>
                  <a:ext uri="{FF2B5EF4-FFF2-40B4-BE49-F238E27FC236}">
                    <a16:creationId xmlns:a16="http://schemas.microsoft.com/office/drawing/2014/main" id="{8878B871-3228-E227-1748-2D0641BFE1BF}"/>
                  </a:ext>
                </a:extLst>
              </p:cNvPr>
              <p:cNvSpPr/>
              <p:nvPr/>
            </p:nvSpPr>
            <p:spPr>
              <a:xfrm>
                <a:off x="-3810" y="0"/>
                <a:ext cx="1779596" cy="1515671"/>
              </a:xfrm>
              <a:custGeom>
                <a:avLst/>
                <a:gdLst/>
                <a:ahLst/>
                <a:cxnLst/>
                <a:rect l="l" t="t" r="r" b="b"/>
                <a:pathLst>
                  <a:path w="1779596" h="1515671">
                    <a:moveTo>
                      <a:pt x="1745306" y="21590"/>
                    </a:moveTo>
                    <a:cubicBezTo>
                      <a:pt x="1746576" y="34290"/>
                      <a:pt x="1746576" y="44450"/>
                      <a:pt x="1747846" y="54610"/>
                    </a:cubicBezTo>
                    <a:cubicBezTo>
                      <a:pt x="1750386" y="85843"/>
                      <a:pt x="1751656" y="116976"/>
                      <a:pt x="1754196" y="146997"/>
                    </a:cubicBezTo>
                    <a:cubicBezTo>
                      <a:pt x="1754196" y="190360"/>
                      <a:pt x="1766896" y="1045395"/>
                      <a:pt x="1773246" y="1088759"/>
                    </a:cubicBezTo>
                    <a:cubicBezTo>
                      <a:pt x="1779596" y="1154359"/>
                      <a:pt x="1775786" y="1221072"/>
                      <a:pt x="1775786" y="1286673"/>
                    </a:cubicBezTo>
                    <a:cubicBezTo>
                      <a:pt x="1775786" y="1344491"/>
                      <a:pt x="1777056" y="1397861"/>
                      <a:pt x="1778326" y="1454711"/>
                    </a:cubicBezTo>
                    <a:cubicBezTo>
                      <a:pt x="1778326" y="1476301"/>
                      <a:pt x="1778326" y="1490271"/>
                      <a:pt x="1778326" y="1514401"/>
                    </a:cubicBezTo>
                    <a:cubicBezTo>
                      <a:pt x="1755466" y="1514401"/>
                      <a:pt x="1735146" y="1515671"/>
                      <a:pt x="1714615" y="1514401"/>
                    </a:cubicBezTo>
                    <a:cubicBezTo>
                      <a:pt x="1628709" y="1509321"/>
                      <a:pt x="1541482" y="1515671"/>
                      <a:pt x="1455576" y="1510591"/>
                    </a:cubicBezTo>
                    <a:cubicBezTo>
                      <a:pt x="1404033" y="1506781"/>
                      <a:pt x="1353811" y="1509321"/>
                      <a:pt x="1302268" y="1506781"/>
                    </a:cubicBezTo>
                    <a:cubicBezTo>
                      <a:pt x="1278478" y="1505511"/>
                      <a:pt x="1254689" y="1504241"/>
                      <a:pt x="1230900" y="1502971"/>
                    </a:cubicBezTo>
                    <a:cubicBezTo>
                      <a:pt x="1216362" y="1502971"/>
                      <a:pt x="1203146" y="1504241"/>
                      <a:pt x="1188608" y="1504241"/>
                    </a:cubicBezTo>
                    <a:cubicBezTo>
                      <a:pt x="1151602" y="1502971"/>
                      <a:pt x="1049837" y="1504241"/>
                      <a:pt x="1012832" y="1502971"/>
                    </a:cubicBezTo>
                    <a:cubicBezTo>
                      <a:pt x="986399" y="1501701"/>
                      <a:pt x="457749" y="1510591"/>
                      <a:pt x="431317" y="1509321"/>
                    </a:cubicBezTo>
                    <a:cubicBezTo>
                      <a:pt x="424709" y="1509321"/>
                      <a:pt x="416779" y="1510591"/>
                      <a:pt x="410171" y="1510591"/>
                    </a:cubicBezTo>
                    <a:cubicBezTo>
                      <a:pt x="394311" y="1510591"/>
                      <a:pt x="379773" y="1511861"/>
                      <a:pt x="363914" y="1511861"/>
                    </a:cubicBezTo>
                    <a:cubicBezTo>
                      <a:pt x="324265" y="1511861"/>
                      <a:pt x="285938" y="1510591"/>
                      <a:pt x="246289" y="1509321"/>
                    </a:cubicBezTo>
                    <a:cubicBezTo>
                      <a:pt x="222500" y="1508051"/>
                      <a:pt x="198711" y="1506781"/>
                      <a:pt x="176243" y="1505511"/>
                    </a:cubicBezTo>
                    <a:cubicBezTo>
                      <a:pt x="133951" y="1504241"/>
                      <a:pt x="91659" y="1502971"/>
                      <a:pt x="48260" y="1502971"/>
                    </a:cubicBezTo>
                    <a:cubicBezTo>
                      <a:pt x="38100" y="1502971"/>
                      <a:pt x="29210" y="1502971"/>
                      <a:pt x="19050" y="1501701"/>
                    </a:cubicBezTo>
                    <a:cubicBezTo>
                      <a:pt x="10160" y="1500431"/>
                      <a:pt x="5080" y="1494081"/>
                      <a:pt x="7620" y="1485191"/>
                    </a:cubicBezTo>
                    <a:cubicBezTo>
                      <a:pt x="16510" y="1453455"/>
                      <a:pt x="12700" y="1425658"/>
                      <a:pt x="11430" y="1396749"/>
                    </a:cubicBezTo>
                    <a:cubicBezTo>
                      <a:pt x="10160" y="1337820"/>
                      <a:pt x="6350" y="1280002"/>
                      <a:pt x="7620" y="1221072"/>
                    </a:cubicBezTo>
                    <a:cubicBezTo>
                      <a:pt x="5080" y="1147688"/>
                      <a:pt x="0" y="239282"/>
                      <a:pt x="7620" y="164787"/>
                    </a:cubicBezTo>
                    <a:cubicBezTo>
                      <a:pt x="8890" y="150332"/>
                      <a:pt x="7620" y="134766"/>
                      <a:pt x="8890" y="120311"/>
                    </a:cubicBezTo>
                    <a:cubicBezTo>
                      <a:pt x="10160" y="96962"/>
                      <a:pt x="12700" y="71389"/>
                      <a:pt x="13970" y="44450"/>
                    </a:cubicBezTo>
                    <a:cubicBezTo>
                      <a:pt x="13970" y="41910"/>
                      <a:pt x="15240" y="39370"/>
                      <a:pt x="16510" y="38100"/>
                    </a:cubicBezTo>
                    <a:cubicBezTo>
                      <a:pt x="38100" y="35560"/>
                      <a:pt x="58619" y="30480"/>
                      <a:pt x="79765" y="29210"/>
                    </a:cubicBezTo>
                    <a:cubicBezTo>
                      <a:pt x="115448" y="25400"/>
                      <a:pt x="151132" y="22860"/>
                      <a:pt x="188138" y="20320"/>
                    </a:cubicBezTo>
                    <a:cubicBezTo>
                      <a:pt x="213249" y="17780"/>
                      <a:pt x="238360" y="16510"/>
                      <a:pt x="262149" y="13970"/>
                    </a:cubicBezTo>
                    <a:cubicBezTo>
                      <a:pt x="285938" y="11430"/>
                      <a:pt x="311049" y="8890"/>
                      <a:pt x="334838" y="8890"/>
                    </a:cubicBezTo>
                    <a:cubicBezTo>
                      <a:pt x="361271" y="7620"/>
                      <a:pt x="387703" y="10160"/>
                      <a:pt x="414136" y="8890"/>
                    </a:cubicBezTo>
                    <a:cubicBezTo>
                      <a:pt x="447176" y="8890"/>
                      <a:pt x="1045872" y="6350"/>
                      <a:pt x="1078913" y="5080"/>
                    </a:cubicBezTo>
                    <a:cubicBezTo>
                      <a:pt x="1110632" y="3810"/>
                      <a:pt x="1142351" y="2540"/>
                      <a:pt x="1175392" y="2540"/>
                    </a:cubicBezTo>
                    <a:cubicBezTo>
                      <a:pt x="1229578" y="1270"/>
                      <a:pt x="1282443" y="0"/>
                      <a:pt x="1336630" y="0"/>
                    </a:cubicBezTo>
                    <a:cubicBezTo>
                      <a:pt x="1359098" y="0"/>
                      <a:pt x="1382887" y="2540"/>
                      <a:pt x="1405354" y="2540"/>
                    </a:cubicBezTo>
                    <a:cubicBezTo>
                      <a:pt x="1467471" y="3810"/>
                      <a:pt x="1530909" y="5080"/>
                      <a:pt x="1593025" y="7620"/>
                    </a:cubicBezTo>
                    <a:cubicBezTo>
                      <a:pt x="1626066" y="8890"/>
                      <a:pt x="1659106" y="12700"/>
                      <a:pt x="1692147" y="16510"/>
                    </a:cubicBezTo>
                    <a:cubicBezTo>
                      <a:pt x="1700077" y="16510"/>
                      <a:pt x="1708007" y="16510"/>
                      <a:pt x="1714615" y="16510"/>
                    </a:cubicBezTo>
                    <a:cubicBezTo>
                      <a:pt x="1726256" y="17780"/>
                      <a:pt x="1735146" y="20320"/>
                      <a:pt x="1745306" y="21590"/>
                    </a:cubicBezTo>
                    <a:close/>
                    <a:moveTo>
                      <a:pt x="1755466" y="1497891"/>
                    </a:moveTo>
                    <a:cubicBezTo>
                      <a:pt x="1756736" y="1481381"/>
                      <a:pt x="1758006" y="1468681"/>
                      <a:pt x="1758006" y="1455981"/>
                    </a:cubicBezTo>
                    <a:cubicBezTo>
                      <a:pt x="1756736" y="1392302"/>
                      <a:pt x="1755466" y="1333372"/>
                      <a:pt x="1755466" y="1269995"/>
                    </a:cubicBezTo>
                    <a:cubicBezTo>
                      <a:pt x="1755466" y="1241086"/>
                      <a:pt x="1758006" y="1212177"/>
                      <a:pt x="1756736" y="1183268"/>
                    </a:cubicBezTo>
                    <a:cubicBezTo>
                      <a:pt x="1756736" y="1156583"/>
                      <a:pt x="1755466" y="1128786"/>
                      <a:pt x="1754196" y="1102101"/>
                    </a:cubicBezTo>
                    <a:cubicBezTo>
                      <a:pt x="1749116" y="1060962"/>
                      <a:pt x="1737686" y="209262"/>
                      <a:pt x="1737686" y="168122"/>
                    </a:cubicBezTo>
                    <a:cubicBezTo>
                      <a:pt x="1735146" y="133654"/>
                      <a:pt x="1732606" y="98074"/>
                      <a:pt x="1730066" y="63500"/>
                    </a:cubicBezTo>
                    <a:cubicBezTo>
                      <a:pt x="1728796" y="44450"/>
                      <a:pt x="1727526" y="43180"/>
                      <a:pt x="1710650" y="41910"/>
                    </a:cubicBezTo>
                    <a:cubicBezTo>
                      <a:pt x="1706685" y="41910"/>
                      <a:pt x="1704042" y="41910"/>
                      <a:pt x="1700077" y="40640"/>
                    </a:cubicBezTo>
                    <a:cubicBezTo>
                      <a:pt x="1667036" y="36830"/>
                      <a:pt x="1632674" y="31750"/>
                      <a:pt x="1599633" y="30480"/>
                    </a:cubicBezTo>
                    <a:cubicBezTo>
                      <a:pt x="1519014" y="26670"/>
                      <a:pt x="1437073" y="25400"/>
                      <a:pt x="1356454" y="22860"/>
                    </a:cubicBezTo>
                    <a:cubicBezTo>
                      <a:pt x="1344560" y="22860"/>
                      <a:pt x="1331343" y="22860"/>
                      <a:pt x="1319449" y="22860"/>
                    </a:cubicBezTo>
                    <a:cubicBezTo>
                      <a:pt x="1299624" y="22860"/>
                      <a:pt x="1279800" y="22860"/>
                      <a:pt x="1261297" y="22860"/>
                    </a:cubicBezTo>
                    <a:cubicBezTo>
                      <a:pt x="1219005" y="22860"/>
                      <a:pt x="1176713" y="22860"/>
                      <a:pt x="1135743" y="24130"/>
                    </a:cubicBezTo>
                    <a:cubicBezTo>
                      <a:pt x="1100059" y="25400"/>
                      <a:pt x="498720" y="29210"/>
                      <a:pt x="463036" y="29210"/>
                    </a:cubicBezTo>
                    <a:cubicBezTo>
                      <a:pt x="404884" y="29210"/>
                      <a:pt x="346733" y="26670"/>
                      <a:pt x="288581" y="33020"/>
                    </a:cubicBezTo>
                    <a:cubicBezTo>
                      <a:pt x="258184" y="36830"/>
                      <a:pt x="229108" y="36830"/>
                      <a:pt x="200032" y="38100"/>
                    </a:cubicBezTo>
                    <a:cubicBezTo>
                      <a:pt x="149811" y="41910"/>
                      <a:pt x="99589" y="45720"/>
                      <a:pt x="49530" y="50800"/>
                    </a:cubicBezTo>
                    <a:cubicBezTo>
                      <a:pt x="36830" y="50800"/>
                      <a:pt x="34290" y="53340"/>
                      <a:pt x="33020" y="68053"/>
                    </a:cubicBezTo>
                    <a:cubicBezTo>
                      <a:pt x="31750" y="88067"/>
                      <a:pt x="31750" y="108081"/>
                      <a:pt x="30480" y="128095"/>
                    </a:cubicBezTo>
                    <a:cubicBezTo>
                      <a:pt x="29210" y="161451"/>
                      <a:pt x="26670" y="193696"/>
                      <a:pt x="25400" y="227052"/>
                    </a:cubicBezTo>
                    <a:cubicBezTo>
                      <a:pt x="20320" y="262632"/>
                      <a:pt x="26670" y="1132122"/>
                      <a:pt x="29210" y="1167702"/>
                    </a:cubicBezTo>
                    <a:cubicBezTo>
                      <a:pt x="29210" y="1205506"/>
                      <a:pt x="29210" y="1244422"/>
                      <a:pt x="30480" y="1282226"/>
                    </a:cubicBezTo>
                    <a:cubicBezTo>
                      <a:pt x="30480" y="1310023"/>
                      <a:pt x="33020" y="1337820"/>
                      <a:pt x="33020" y="1365617"/>
                    </a:cubicBezTo>
                    <a:cubicBezTo>
                      <a:pt x="33020" y="1395637"/>
                      <a:pt x="33020" y="1425658"/>
                      <a:pt x="31750" y="1455981"/>
                    </a:cubicBezTo>
                    <a:cubicBezTo>
                      <a:pt x="31750" y="1459791"/>
                      <a:pt x="31750" y="1462331"/>
                      <a:pt x="31750" y="1466141"/>
                    </a:cubicBezTo>
                    <a:cubicBezTo>
                      <a:pt x="31750" y="1476301"/>
                      <a:pt x="35560" y="1480111"/>
                      <a:pt x="44450" y="1480111"/>
                    </a:cubicBezTo>
                    <a:cubicBezTo>
                      <a:pt x="61262" y="1480111"/>
                      <a:pt x="79765" y="1481381"/>
                      <a:pt x="96946" y="1481381"/>
                    </a:cubicBezTo>
                    <a:cubicBezTo>
                      <a:pt x="122057" y="1481381"/>
                      <a:pt x="148489" y="1478841"/>
                      <a:pt x="173600" y="1481381"/>
                    </a:cubicBezTo>
                    <a:cubicBezTo>
                      <a:pt x="214570" y="1485191"/>
                      <a:pt x="255541" y="1487731"/>
                      <a:pt x="296511" y="1486461"/>
                    </a:cubicBezTo>
                    <a:cubicBezTo>
                      <a:pt x="322944" y="1485191"/>
                      <a:pt x="348054" y="1487731"/>
                      <a:pt x="374487" y="1487731"/>
                    </a:cubicBezTo>
                    <a:cubicBezTo>
                      <a:pt x="412814" y="1487731"/>
                      <a:pt x="451141" y="1486461"/>
                      <a:pt x="489468" y="1487731"/>
                    </a:cubicBezTo>
                    <a:cubicBezTo>
                      <a:pt x="546298" y="1489001"/>
                      <a:pt x="1170105" y="1478841"/>
                      <a:pt x="1228257" y="1481381"/>
                    </a:cubicBezTo>
                    <a:cubicBezTo>
                      <a:pt x="1253368" y="1482651"/>
                      <a:pt x="1278478" y="1483921"/>
                      <a:pt x="1302268" y="1483921"/>
                    </a:cubicBezTo>
                    <a:cubicBezTo>
                      <a:pt x="1345881" y="1486461"/>
                      <a:pt x="1388173" y="1482651"/>
                      <a:pt x="1431787" y="1486461"/>
                    </a:cubicBezTo>
                    <a:cubicBezTo>
                      <a:pt x="1467471" y="1489001"/>
                      <a:pt x="1503155" y="1489001"/>
                      <a:pt x="1538838" y="1491541"/>
                    </a:cubicBezTo>
                    <a:cubicBezTo>
                      <a:pt x="1591703" y="1495351"/>
                      <a:pt x="1644569" y="1497891"/>
                      <a:pt x="1697434" y="1499161"/>
                    </a:cubicBezTo>
                    <a:cubicBezTo>
                      <a:pt x="1717258" y="1499161"/>
                      <a:pt x="1735146" y="1497891"/>
                      <a:pt x="1755466" y="1497891"/>
                    </a:cubicBezTo>
                    <a:close/>
                  </a:path>
                </a:pathLst>
              </a:custGeom>
              <a:solidFill>
                <a:srgbClr val="393839"/>
              </a:solidFill>
            </p:spPr>
          </p:sp>
        </p:grpSp>
        <p:sp>
          <p:nvSpPr>
            <p:cNvPr id="19" name="Freeform 13">
              <a:extLst>
                <a:ext uri="{FF2B5EF4-FFF2-40B4-BE49-F238E27FC236}">
                  <a16:creationId xmlns:a16="http://schemas.microsoft.com/office/drawing/2014/main" id="{96631C38-F51F-F104-9106-DE7479403F0D}"/>
                </a:ext>
              </a:extLst>
            </p:cNvPr>
            <p:cNvSpPr/>
            <p:nvPr/>
          </p:nvSpPr>
          <p:spPr>
            <a:xfrm>
              <a:off x="6481152" y="1435189"/>
              <a:ext cx="3039119" cy="674714"/>
            </a:xfrm>
            <a:custGeom>
              <a:avLst/>
              <a:gdLst/>
              <a:ahLst/>
              <a:cxnLst/>
              <a:rect l="l" t="t" r="r" b="b"/>
              <a:pathLst>
                <a:path w="4751578" h="1223531">
                  <a:moveTo>
                    <a:pt x="0" y="0"/>
                  </a:moveTo>
                  <a:lnTo>
                    <a:pt x="4751578" y="0"/>
                  </a:lnTo>
                  <a:lnTo>
                    <a:pt x="4751578" y="1223531"/>
                  </a:lnTo>
                  <a:lnTo>
                    <a:pt x="0" y="12235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TextBox 20">
              <a:extLst>
                <a:ext uri="{FF2B5EF4-FFF2-40B4-BE49-F238E27FC236}">
                  <a16:creationId xmlns:a16="http://schemas.microsoft.com/office/drawing/2014/main" id="{BF3C3E88-865F-9098-ECC5-57337863260E}"/>
                </a:ext>
              </a:extLst>
            </p:cNvPr>
            <p:cNvSpPr txBox="1"/>
            <p:nvPr/>
          </p:nvSpPr>
          <p:spPr>
            <a:xfrm>
              <a:off x="6947434" y="1435189"/>
              <a:ext cx="269673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Triển</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khai</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6D424BB9-1825-AFD4-D0D1-36806715A1C6}"/>
                </a:ext>
              </a:extLst>
            </p:cNvPr>
            <p:cNvSpPr txBox="1"/>
            <p:nvPr/>
          </p:nvSpPr>
          <p:spPr>
            <a:xfrm>
              <a:off x="4735518" y="2097867"/>
              <a:ext cx="6645202" cy="39703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Nêu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ngắn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gọn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số</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thông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tin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sản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phẩm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hoá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truyền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thống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đời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vị</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trí</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ý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sản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phẩm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bày</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ý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kiến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đánh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giá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nhận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xét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sản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phẩm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hoá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truyền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thống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ở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vài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khía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cạnh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trạng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giá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trị</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hướng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bảo</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tồn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phát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triển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Chú</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ý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lí</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lẽ</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bằng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chứng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làm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sở</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ý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kiến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em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grpSp>
    </p:spTree>
    <p:extLst>
      <p:ext uri="{BB962C8B-B14F-4D97-AF65-F5344CB8AC3E}">
        <p14:creationId xmlns:p14="http://schemas.microsoft.com/office/powerpoint/2010/main" val="3575557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heel(1)">
                                      <p:cBhvr>
                                        <p:cTn id="1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210979" y="589381"/>
            <a:ext cx="9369010" cy="861774"/>
            <a:chOff x="1567543" y="2431584"/>
            <a:chExt cx="9369010" cy="861774"/>
          </a:xfrm>
        </p:grpSpPr>
        <p:sp>
          <p:nvSpPr>
            <p:cNvPr id="12" name="矩形: 圆角 11"/>
            <p:cNvSpPr/>
            <p:nvPr/>
          </p:nvSpPr>
          <p:spPr>
            <a:xfrm>
              <a:off x="1567543" y="2588986"/>
              <a:ext cx="858157" cy="52251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02</a:t>
              </a:r>
              <a:endParaRPr lang="zh-CN" altLang="en-US"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44" name="PA-文本框 88"/>
            <p:cNvSpPr txBox="1"/>
            <p:nvPr>
              <p:custDataLst>
                <p:tags r:id="rId1"/>
              </p:custDataLst>
            </p:nvPr>
          </p:nvSpPr>
          <p:spPr>
            <a:xfrm>
              <a:off x="2667517" y="2431584"/>
              <a:ext cx="8269036" cy="861774"/>
            </a:xfrm>
            <a:prstGeom prst="rect">
              <a:avLst/>
            </a:prstGeom>
            <a:noFill/>
          </p:spPr>
          <p:txBody>
            <a:bodyPr wrap="square" lIns="0" tIns="0" rIns="0" bIns="0" rtlCol="0">
              <a:spAutoFit/>
            </a:bodyPr>
            <a:lstStyle/>
            <a:p>
              <a:pPr marL="0" marR="0">
                <a:spcBef>
                  <a:spcPts val="0"/>
                </a:spcBef>
                <a:spcAft>
                  <a:spcPts val="0"/>
                </a:spcAft>
                <a:tabLst>
                  <a:tab pos="1386840" algn="l"/>
                </a:tabLst>
              </a:pP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bày</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khái</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quát</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đến</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cụ</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thể</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tóm</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tắt</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hệ</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thống</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rồi</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đi</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vào</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từng</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phần</a:t>
              </a:r>
              <a:r>
                <a:rPr lang="en-US" sz="2800" b="1" dirty="0">
                  <a:solidFill>
                    <a:schemeClr val="accent6">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5" name="图文框 14"/>
          <p:cNvSpPr/>
          <p:nvPr/>
        </p:nvSpPr>
        <p:spPr>
          <a:xfrm>
            <a:off x="420717" y="291809"/>
            <a:ext cx="11440357" cy="6239620"/>
          </a:xfrm>
          <a:prstGeom prst="frame">
            <a:avLst>
              <a:gd name="adj1" fmla="val 257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思源黑体 CN Medium" panose="020B0600000000000000" pitchFamily="34" charset="-122"/>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pic>
        <p:nvPicPr>
          <p:cNvPr id="20" name="图片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2185" y="48025"/>
            <a:ext cx="1603164" cy="1603164"/>
          </a:xfrm>
          <a:prstGeom prst="rect">
            <a:avLst/>
          </a:prstGeom>
        </p:spPr>
      </p:pic>
      <p:sp>
        <p:nvSpPr>
          <p:cNvPr id="3" name="Freeform 4">
            <a:extLst>
              <a:ext uri="{FF2B5EF4-FFF2-40B4-BE49-F238E27FC236}">
                <a16:creationId xmlns:a16="http://schemas.microsoft.com/office/drawing/2014/main" id="{353E634B-778A-6BF6-A709-CD28A9F029E0}"/>
              </a:ext>
            </a:extLst>
          </p:cNvPr>
          <p:cNvSpPr/>
          <p:nvPr/>
        </p:nvSpPr>
        <p:spPr>
          <a:xfrm>
            <a:off x="1259668" y="2268764"/>
            <a:ext cx="3361021" cy="3059345"/>
          </a:xfrm>
          <a:custGeom>
            <a:avLst/>
            <a:gdLst/>
            <a:ahLst/>
            <a:cxnLst/>
            <a:rect l="l" t="t" r="r" b="b"/>
            <a:pathLst>
              <a:path w="5155722" h="4356585">
                <a:moveTo>
                  <a:pt x="0" y="0"/>
                </a:moveTo>
                <a:lnTo>
                  <a:pt x="5155722" y="0"/>
                </a:lnTo>
                <a:lnTo>
                  <a:pt x="5155722" y="4356585"/>
                </a:lnTo>
                <a:lnTo>
                  <a:pt x="0" y="4356585"/>
                </a:lnTo>
                <a:lnTo>
                  <a:pt x="0" y="0"/>
                </a:lnTo>
                <a:close/>
              </a:path>
            </a:pathLst>
          </a:custGeom>
          <a:blipFill>
            <a:blip r:embed="rId4"/>
            <a:stretch>
              <a:fillRect/>
            </a:stretch>
          </a:blipFill>
        </p:spPr>
      </p:sp>
      <p:grpSp>
        <p:nvGrpSpPr>
          <p:cNvPr id="16" name="Group 15">
            <a:extLst>
              <a:ext uri="{FF2B5EF4-FFF2-40B4-BE49-F238E27FC236}">
                <a16:creationId xmlns:a16="http://schemas.microsoft.com/office/drawing/2014/main" id="{C24B02A5-3063-D05E-C986-E985CFC68612}"/>
              </a:ext>
            </a:extLst>
          </p:cNvPr>
          <p:cNvGrpSpPr/>
          <p:nvPr/>
        </p:nvGrpSpPr>
        <p:grpSpPr>
          <a:xfrm>
            <a:off x="5433591" y="1936291"/>
            <a:ext cx="5473341" cy="3273372"/>
            <a:chOff x="5106648" y="1773690"/>
            <a:chExt cx="5473341" cy="3273372"/>
          </a:xfrm>
        </p:grpSpPr>
        <p:pic>
          <p:nvPicPr>
            <p:cNvPr id="4" name="Picture 3">
              <a:extLst>
                <a:ext uri="{FF2B5EF4-FFF2-40B4-BE49-F238E27FC236}">
                  <a16:creationId xmlns:a16="http://schemas.microsoft.com/office/drawing/2014/main" id="{9D45CEB6-9388-B080-01A1-3CA27FED6B23}"/>
                </a:ext>
              </a:extLst>
            </p:cNvPr>
            <p:cNvPicPr>
              <a:picLocks noChangeAspect="1"/>
            </p:cNvPicPr>
            <p:nvPr/>
          </p:nvPicPr>
          <p:blipFill>
            <a:blip r:embed="rId5"/>
            <a:stretch>
              <a:fillRect/>
            </a:stretch>
          </p:blipFill>
          <p:spPr>
            <a:xfrm>
              <a:off x="5435599" y="2218273"/>
              <a:ext cx="5144390" cy="2828789"/>
            </a:xfrm>
            <a:prstGeom prst="rect">
              <a:avLst/>
            </a:prstGeom>
          </p:spPr>
        </p:pic>
        <p:sp>
          <p:nvSpPr>
            <p:cNvPr id="7" name="Hộp Văn bản 8">
              <a:extLst>
                <a:ext uri="{FF2B5EF4-FFF2-40B4-BE49-F238E27FC236}">
                  <a16:creationId xmlns:a16="http://schemas.microsoft.com/office/drawing/2014/main" id="{8A249965-D5AC-6DBE-225E-47E083F09710}"/>
                </a:ext>
              </a:extLst>
            </p:cNvPr>
            <p:cNvSpPr txBox="1"/>
            <p:nvPr/>
          </p:nvSpPr>
          <p:spPr>
            <a:xfrm>
              <a:off x="5895359" y="2420256"/>
              <a:ext cx="4535574" cy="2308324"/>
            </a:xfrm>
            <a:prstGeom prst="rect">
              <a:avLst/>
            </a:prstGeom>
            <a:noFill/>
          </p:spPr>
          <p:txBody>
            <a:bodyPr wrap="square">
              <a:spAutoFit/>
            </a:bodyPr>
            <a:lstStyle/>
            <a:p>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Khẳng</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ý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sản</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văn</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hoá</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đối</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với</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tại</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1" name="Freeform 13">
              <a:extLst>
                <a:ext uri="{FF2B5EF4-FFF2-40B4-BE49-F238E27FC236}">
                  <a16:creationId xmlns:a16="http://schemas.microsoft.com/office/drawing/2014/main" id="{3BDD4DCA-CB96-5824-1F9A-D820703A9F56}"/>
                </a:ext>
              </a:extLst>
            </p:cNvPr>
            <p:cNvSpPr/>
            <p:nvPr/>
          </p:nvSpPr>
          <p:spPr>
            <a:xfrm>
              <a:off x="5106648" y="1773690"/>
              <a:ext cx="2901146" cy="768868"/>
            </a:xfrm>
            <a:custGeom>
              <a:avLst/>
              <a:gdLst/>
              <a:ahLst/>
              <a:cxnLst/>
              <a:rect l="l" t="t" r="r" b="b"/>
              <a:pathLst>
                <a:path w="4751578" h="1223531">
                  <a:moveTo>
                    <a:pt x="0" y="0"/>
                  </a:moveTo>
                  <a:lnTo>
                    <a:pt x="4751578" y="0"/>
                  </a:lnTo>
                  <a:lnTo>
                    <a:pt x="4751578" y="1223531"/>
                  </a:lnTo>
                  <a:lnTo>
                    <a:pt x="0" y="12235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TextBox 12">
              <a:extLst>
                <a:ext uri="{FF2B5EF4-FFF2-40B4-BE49-F238E27FC236}">
                  <a16:creationId xmlns:a16="http://schemas.microsoft.com/office/drawing/2014/main" id="{DC4CE213-C061-8C42-8ED1-EF6B6A4AE410}"/>
                </a:ext>
              </a:extLst>
            </p:cNvPr>
            <p:cNvSpPr txBox="1"/>
            <p:nvPr/>
          </p:nvSpPr>
          <p:spPr>
            <a:xfrm>
              <a:off x="5435599" y="1782997"/>
              <a:ext cx="2255588" cy="646331"/>
            </a:xfrm>
            <a:prstGeom prst="rect">
              <a:avLst/>
            </a:prstGeom>
            <a:noFill/>
          </p:spPr>
          <p:txBody>
            <a:bodyPr wrap="square">
              <a:spAutoFit/>
            </a:bodyPr>
            <a:lstStyle/>
            <a:p>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Kết</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luận</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solidFill>
                  <a:schemeClr val="bg1"/>
                </a:solidFill>
              </a:endParaRPr>
            </a:p>
          </p:txBody>
        </p:sp>
      </p:grpSp>
    </p:spTree>
    <p:extLst>
      <p:ext uri="{BB962C8B-B14F-4D97-AF65-F5344CB8AC3E}">
        <p14:creationId xmlns:p14="http://schemas.microsoft.com/office/powerpoint/2010/main" val="719984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8993994" y="410597"/>
            <a:ext cx="2536201" cy="1189102"/>
            <a:chOff x="1321773" y="3128513"/>
            <a:chExt cx="2616258" cy="2054278"/>
          </a:xfrm>
        </p:grpSpPr>
        <p:pic>
          <p:nvPicPr>
            <p:cNvPr id="17" name="图片 1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940951" y="3128513"/>
              <a:ext cx="1997080" cy="2028878"/>
            </a:xfrm>
            <a:prstGeom prst="rect">
              <a:avLst/>
            </a:prstGeom>
          </p:spPr>
        </p:pic>
        <p:pic>
          <p:nvPicPr>
            <p:cNvPr id="27" name="图片 2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21773" y="3128513"/>
              <a:ext cx="631740" cy="2054278"/>
            </a:xfrm>
            <a:prstGeom prst="rect">
              <a:avLst/>
            </a:prstGeom>
          </p:spPr>
        </p:pic>
      </p:grpSp>
      <p:grpSp>
        <p:nvGrpSpPr>
          <p:cNvPr id="14" name="组合 13"/>
          <p:cNvGrpSpPr/>
          <p:nvPr/>
        </p:nvGrpSpPr>
        <p:grpSpPr>
          <a:xfrm>
            <a:off x="1438707" y="2154290"/>
            <a:ext cx="9289186" cy="1723549"/>
            <a:chOff x="1567543" y="2511798"/>
            <a:chExt cx="9289186" cy="1723549"/>
          </a:xfrm>
        </p:grpSpPr>
        <p:sp>
          <p:nvSpPr>
            <p:cNvPr id="12" name="矩形: 圆角 11"/>
            <p:cNvSpPr/>
            <p:nvPr/>
          </p:nvSpPr>
          <p:spPr>
            <a:xfrm>
              <a:off x="1567543" y="2588986"/>
              <a:ext cx="858157" cy="52251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思源黑体 CN Medium" panose="020B0600000000000000" pitchFamily="34" charset="-122"/>
                  <a:ea typeface="思源黑体 CN Medium" panose="020B0600000000000000" pitchFamily="34" charset="-122"/>
                  <a:cs typeface="阿里巴巴普惠体 B" panose="00020600040101010101" pitchFamily="18" charset="-122"/>
                  <a:sym typeface="思源黑体 CN Medium" panose="020B0600000000000000" pitchFamily="34" charset="-122"/>
                </a:rPr>
                <a:t>03</a:t>
              </a:r>
              <a:endParaRPr lang="zh-CN" altLang="en-US" sz="2400" b="1" dirty="0">
                <a:latin typeface="思源黑体 CN Medium" panose="020B0600000000000000" pitchFamily="34" charset="-122"/>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sp>
          <p:nvSpPr>
            <p:cNvPr id="44" name="PA-文本框 88"/>
            <p:cNvSpPr txBox="1"/>
            <p:nvPr>
              <p:custDataLst>
                <p:tags r:id="rId1"/>
              </p:custDataLst>
            </p:nvPr>
          </p:nvSpPr>
          <p:spPr>
            <a:xfrm>
              <a:off x="2587693" y="2511798"/>
              <a:ext cx="8269036" cy="1723549"/>
            </a:xfrm>
            <a:prstGeom prst="rect">
              <a:avLst/>
            </a:prstGeom>
            <a:noFill/>
          </p:spPr>
          <p:txBody>
            <a:bodyPr wrap="square" lIns="0" tIns="0" rIns="0" bIns="0" rtlCol="0">
              <a:spAutoFit/>
            </a:bodyPr>
            <a:lstStyle/>
            <a:p>
              <a:pPr marR="0" lvl="0">
                <a:spcBef>
                  <a:spcPts val="0"/>
                </a:spcBef>
                <a:spcAft>
                  <a:spcPts val="0"/>
                </a:spcAft>
                <a:buSzPts val="1400"/>
              </a:pP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Kết</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hợp</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phương</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tiện</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giao</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tiếp</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phi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ngôn</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ngữ</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phù</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hợp</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với</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800" b="1" spc="-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kế</a:t>
              </a:r>
              <a:r>
                <a:rPr lang="en-US" sz="2800" b="1" spc="-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spc="-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trình</a:t>
              </a:r>
              <a:r>
                <a:rPr lang="en-US" sz="2800" b="1" spc="-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chiếu</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b="1" spc="-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sư</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b="1" spc="-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spc="-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sơ</a:t>
              </a:r>
              <a:r>
                <a:rPr lang="en-US" sz="2800" b="1" spc="-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2800" b="1" spc="-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b="1" spc="-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duy</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ảnh</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minh</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hoạ</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cần</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15" name="图文框 14"/>
          <p:cNvSpPr/>
          <p:nvPr/>
        </p:nvSpPr>
        <p:spPr>
          <a:xfrm>
            <a:off x="1154045" y="1841424"/>
            <a:ext cx="9858511" cy="3815467"/>
          </a:xfrm>
          <a:prstGeom prst="frame">
            <a:avLst>
              <a:gd name="adj1" fmla="val 257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思源黑体 CN Medium" panose="020B0600000000000000" pitchFamily="34" charset="-122"/>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sp>
        <p:nvSpPr>
          <p:cNvPr id="16" name="矩形: 圆角 15"/>
          <p:cNvSpPr/>
          <p:nvPr/>
        </p:nvSpPr>
        <p:spPr>
          <a:xfrm>
            <a:off x="4051300" y="704520"/>
            <a:ext cx="4064000" cy="60125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YÊU CẦU CHUNG</a:t>
            </a:r>
            <a:endParaRPr lang="zh-CN" altLang="en-US"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34" name="文本框 33"/>
          <p:cNvSpPr txBox="1"/>
          <p:nvPr/>
        </p:nvSpPr>
        <p:spPr>
          <a:xfrm>
            <a:off x="9206744" y="587230"/>
            <a:ext cx="1790356" cy="502445"/>
          </a:xfrm>
          <a:prstGeom prst="rect">
            <a:avLst/>
          </a:prstGeom>
          <a:noFill/>
        </p:spPr>
        <p:txBody>
          <a:bodyPr wrap="square" lIns="0" tIns="0" rIns="0" bIns="0" rtlCol="0">
            <a:spAutoFit/>
          </a:bodyPr>
          <a:lstStyle/>
          <a:p>
            <a:pPr algn="ctr">
              <a:lnSpc>
                <a:spcPct val="110000"/>
              </a:lnSpc>
            </a:pPr>
            <a:r>
              <a:rPr lang="en-US" altLang="zh-CN" sz="3200" b="1" dirty="0" err="1">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Người</a:t>
            </a:r>
            <a:r>
              <a:rPr lang="en-US" altLang="zh-CN" sz="32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en-US" altLang="zh-CN" sz="3200" b="1" dirty="0" err="1">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nói</a:t>
            </a:r>
            <a:endParaRPr lang="zh-CN" altLang="en-US" sz="32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pic>
        <p:nvPicPr>
          <p:cNvPr id="20" name="图片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7217" y="-166732"/>
            <a:ext cx="2404452" cy="2404452"/>
          </a:xfrm>
          <a:prstGeom prst="rect">
            <a:avLst/>
          </a:prstGeom>
        </p:spPr>
      </p:pic>
      <p:sp>
        <p:nvSpPr>
          <p:cNvPr id="3" name="Freeform 4">
            <a:extLst>
              <a:ext uri="{FF2B5EF4-FFF2-40B4-BE49-F238E27FC236}">
                <a16:creationId xmlns:a16="http://schemas.microsoft.com/office/drawing/2014/main" id="{A2566A21-8AC3-3AE0-A3BC-23D74182AD9C}"/>
              </a:ext>
            </a:extLst>
          </p:cNvPr>
          <p:cNvSpPr/>
          <p:nvPr/>
        </p:nvSpPr>
        <p:spPr>
          <a:xfrm>
            <a:off x="4027026" y="4143407"/>
            <a:ext cx="4112547" cy="2928800"/>
          </a:xfrm>
          <a:custGeom>
            <a:avLst/>
            <a:gdLst/>
            <a:ahLst/>
            <a:cxnLst/>
            <a:rect l="l" t="t" r="r" b="b"/>
            <a:pathLst>
              <a:path w="5283852" h="4114800">
                <a:moveTo>
                  <a:pt x="0" y="0"/>
                </a:moveTo>
                <a:lnTo>
                  <a:pt x="5283852" y="0"/>
                </a:lnTo>
                <a:lnTo>
                  <a:pt x="528385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4100610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B4D89B44-275B-3F33-CCF5-6FAAD0E49B13}"/>
              </a:ext>
            </a:extLst>
          </p:cNvPr>
          <p:cNvSpPr txBox="1"/>
          <p:nvPr/>
        </p:nvSpPr>
        <p:spPr>
          <a:xfrm>
            <a:off x="1470444" y="526516"/>
            <a:ext cx="9605282" cy="523220"/>
          </a:xfrm>
          <a:prstGeom prst="rect">
            <a:avLst/>
          </a:prstGeom>
          <a:noFill/>
        </p:spPr>
        <p:txBody>
          <a:bodyPr wrap="square">
            <a:spAutoFit/>
          </a:bodyPr>
          <a:lstStyle/>
          <a:p>
            <a:pPr marL="0" marR="0" algn="ctr">
              <a:spcBef>
                <a:spcPts val="0"/>
              </a:spcBef>
              <a:spcAft>
                <a:spcPts val="0"/>
              </a:spcAft>
            </a:pP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Bảng</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tự</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kiểm</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tra</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kĩ</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năng</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nó</a:t>
            </a:r>
            <a:r>
              <a:rPr lang="vi-VN"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i </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2800" b="1"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nghe</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6" name="Bảng 5">
            <a:extLst>
              <a:ext uri="{FF2B5EF4-FFF2-40B4-BE49-F238E27FC236}">
                <a16:creationId xmlns:a16="http://schemas.microsoft.com/office/drawing/2014/main" id="{73809087-9ADF-0F63-435D-16A9417EB1F3}"/>
              </a:ext>
            </a:extLst>
          </p:cNvPr>
          <p:cNvGraphicFramePr>
            <a:graphicFrameLocks noGrp="1"/>
          </p:cNvGraphicFramePr>
          <p:nvPr>
            <p:extLst>
              <p:ext uri="{D42A27DB-BD31-4B8C-83A1-F6EECF244321}">
                <p14:modId xmlns:p14="http://schemas.microsoft.com/office/powerpoint/2010/main" val="4121222364"/>
              </p:ext>
            </p:extLst>
          </p:nvPr>
        </p:nvGraphicFramePr>
        <p:xfrm>
          <a:off x="660400" y="1375954"/>
          <a:ext cx="10845800" cy="4267200"/>
        </p:xfrm>
        <a:graphic>
          <a:graphicData uri="http://schemas.openxmlformats.org/drawingml/2006/table">
            <a:tbl>
              <a:tblPr firstRow="1" firstCol="1" bandRow="1">
                <a:tableStyleId>{5C22544A-7EE6-4342-B048-85BDC9FD1C3A}</a:tableStyleId>
              </a:tblPr>
              <a:tblGrid>
                <a:gridCol w="8590491">
                  <a:extLst>
                    <a:ext uri="{9D8B030D-6E8A-4147-A177-3AD203B41FA5}">
                      <a16:colId xmlns:a16="http://schemas.microsoft.com/office/drawing/2014/main" val="2848845399"/>
                    </a:ext>
                  </a:extLst>
                </a:gridCol>
                <a:gridCol w="2255309">
                  <a:extLst>
                    <a:ext uri="{9D8B030D-6E8A-4147-A177-3AD203B41FA5}">
                      <a16:colId xmlns:a16="http://schemas.microsoft.com/office/drawing/2014/main" val="2525708626"/>
                    </a:ext>
                  </a:extLst>
                </a:gridCol>
              </a:tblGrid>
              <a:tr h="250594">
                <a:tc>
                  <a:txBody>
                    <a:bodyPr/>
                    <a:lstStyle/>
                    <a:p>
                      <a:pPr marL="0" marR="0">
                        <a:lnSpc>
                          <a:spcPct val="100000"/>
                        </a:lnSpc>
                        <a:spcBef>
                          <a:spcPts val="0"/>
                        </a:spcBef>
                        <a:spcAft>
                          <a:spcPts val="0"/>
                        </a:spcAft>
                      </a:pPr>
                      <a:r>
                        <a:rPr lang="en-US" sz="2800" dirty="0" err="1">
                          <a:solidFill>
                            <a:srgbClr val="002060"/>
                          </a:solidFill>
                          <a:effectLst/>
                          <a:latin typeface="Times New Roman" panose="02020603050405020304" pitchFamily="18" charset="0"/>
                          <a:cs typeface="Times New Roman" panose="02020603050405020304" pitchFamily="18" charset="0"/>
                        </a:rPr>
                        <a:t>Nội</a:t>
                      </a:r>
                      <a:r>
                        <a:rPr lang="en-US" sz="2800" dirty="0">
                          <a:solidFill>
                            <a:srgbClr val="002060"/>
                          </a:solidFill>
                          <a:effectLst/>
                          <a:latin typeface="Times New Roman" panose="02020603050405020304" pitchFamily="18" charset="0"/>
                          <a:cs typeface="Times New Roman" panose="02020603050405020304" pitchFamily="18" charset="0"/>
                        </a:rPr>
                        <a:t> dung </a:t>
                      </a:r>
                      <a:r>
                        <a:rPr lang="en-US" sz="2800" dirty="0" err="1">
                          <a:solidFill>
                            <a:srgbClr val="002060"/>
                          </a:solidFill>
                          <a:effectLst/>
                          <a:latin typeface="Times New Roman" panose="02020603050405020304" pitchFamily="18" charset="0"/>
                          <a:cs typeface="Times New Roman" panose="02020603050405020304" pitchFamily="18" charset="0"/>
                        </a:rPr>
                        <a:t>tự</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kiểm</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tra</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kĩ</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năng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nghe</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a:lnSpc>
                          <a:spcPct val="100000"/>
                        </a:lnSpc>
                        <a:spcBef>
                          <a:spcPts val="0"/>
                        </a:spcBef>
                        <a:spcAft>
                          <a:spcPts val="0"/>
                        </a:spcAft>
                      </a:pPr>
                      <a:r>
                        <a:rPr lang="en-US" sz="2800" dirty="0" err="1">
                          <a:solidFill>
                            <a:srgbClr val="002060"/>
                          </a:solidFill>
                          <a:effectLst/>
                          <a:latin typeface="Times New Roman" panose="02020603050405020304" pitchFamily="18" charset="0"/>
                          <a:cs typeface="Times New Roman" panose="02020603050405020304" pitchFamily="18" charset="0"/>
                        </a:rPr>
                        <a:t>Đạt</a:t>
                      </a:r>
                      <a:r>
                        <a:rPr lang="en-US" sz="2800" dirty="0">
                          <a:solidFill>
                            <a:srgbClr val="002060"/>
                          </a:solidFill>
                          <a:effectLst/>
                          <a:latin typeface="Times New Roman" panose="02020603050405020304" pitchFamily="18" charset="0"/>
                          <a:cs typeface="Times New Roman" panose="02020603050405020304" pitchFamily="18" charset="0"/>
                        </a:rPr>
                        <a:t>/</a:t>
                      </a:r>
                    </a:p>
                    <a:p>
                      <a:pPr marL="0" marR="0">
                        <a:lnSpc>
                          <a:spcPct val="100000"/>
                        </a:lnSpc>
                        <a:spcBef>
                          <a:spcPts val="0"/>
                        </a:spcBef>
                        <a:spcAft>
                          <a:spcPts val="0"/>
                        </a:spcAft>
                      </a:pPr>
                      <a:r>
                        <a:rPr lang="en-US" sz="2800" dirty="0" err="1">
                          <a:solidFill>
                            <a:srgbClr val="002060"/>
                          </a:solidFill>
                          <a:effectLst/>
                          <a:latin typeface="Times New Roman" panose="02020603050405020304" pitchFamily="18" charset="0"/>
                          <a:cs typeface="Times New Roman" panose="02020603050405020304" pitchFamily="18" charset="0"/>
                        </a:rPr>
                        <a:t>chưa</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đạt</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val="3988992412"/>
                  </a:ext>
                </a:extLst>
              </a:tr>
              <a:tr h="125297">
                <a:tc gridSpan="2">
                  <a:txBody>
                    <a:bodyPr/>
                    <a:lstStyle/>
                    <a:p>
                      <a:pPr marL="342900" marR="0" lvl="0" indent="-342900">
                        <a:lnSpc>
                          <a:spcPct val="100000"/>
                        </a:lnSpc>
                        <a:spcBef>
                          <a:spcPts val="0"/>
                        </a:spcBef>
                        <a:spcAft>
                          <a:spcPts val="0"/>
                        </a:spcAft>
                        <a:buSzPts val="1400"/>
                        <a:buFont typeface="Times New Roman" panose="02020603050405020304" pitchFamily="18" charset="0"/>
                        <a:buChar char="-"/>
                      </a:pPr>
                      <a:r>
                        <a:rPr lang="en-US" sz="2800" dirty="0" err="1">
                          <a:solidFill>
                            <a:srgbClr val="002060"/>
                          </a:solidFill>
                          <a:effectLst/>
                          <a:latin typeface="Times New Roman" panose="02020603050405020304" pitchFamily="18" charset="0"/>
                          <a:cs typeface="Times New Roman" panose="02020603050405020304" pitchFamily="18" charset="0"/>
                        </a:rPr>
                        <a:t>Kiểm</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tra</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kết</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quả</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nghe</a:t>
                      </a:r>
                      <a:r>
                        <a:rPr lang="en-US" sz="2800" dirty="0">
                          <a:solidFill>
                            <a:srgbClr val="002060"/>
                          </a:solidFill>
                          <a:effectLst/>
                          <a:latin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hMerge="1">
                  <a:txBody>
                    <a:bodyPr/>
                    <a:lstStyle/>
                    <a:p>
                      <a:pPr marL="342900" marR="0" lvl="0" indent="-342900">
                        <a:lnSpc>
                          <a:spcPct val="100000"/>
                        </a:lnSpc>
                        <a:spcBef>
                          <a:spcPts val="0"/>
                        </a:spcBef>
                        <a:spcAft>
                          <a:spcPts val="0"/>
                        </a:spcAft>
                        <a:buSzPts val="1400"/>
                        <a:buFont typeface="Times New Roman" panose="02020603050405020304" pitchFamily="18" charset="0"/>
                        <a:buChar char="-"/>
                      </a:pP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9830959"/>
                  </a:ext>
                </a:extLst>
              </a:tr>
              <a:tr h="250594">
                <a:tc>
                  <a:txBody>
                    <a:bodyPr/>
                    <a:lstStyle/>
                    <a:p>
                      <a:pPr marL="0" marR="0">
                        <a:lnSpc>
                          <a:spcPct val="100000"/>
                        </a:lnSpc>
                        <a:spcBef>
                          <a:spcPts val="0"/>
                        </a:spcBef>
                        <a:spcAft>
                          <a:spcPts val="0"/>
                        </a:spcAft>
                      </a:pP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Nội</a:t>
                      </a:r>
                      <a:r>
                        <a:rPr lang="en-US" sz="2800" dirty="0">
                          <a:solidFill>
                            <a:srgbClr val="002060"/>
                          </a:solidFill>
                          <a:effectLst/>
                          <a:latin typeface="Times New Roman" panose="02020603050405020304" pitchFamily="18" charset="0"/>
                          <a:cs typeface="Times New Roman" panose="02020603050405020304" pitchFamily="18" charset="0"/>
                        </a:rPr>
                        <a:t> dung </a:t>
                      </a:r>
                      <a:r>
                        <a:rPr lang="en-US" sz="2800" dirty="0" err="1">
                          <a:solidFill>
                            <a:srgbClr val="002060"/>
                          </a:solidFill>
                          <a:effectLst/>
                          <a:latin typeface="Times New Roman" panose="02020603050405020304" pitchFamily="18" charset="0"/>
                          <a:cs typeface="Times New Roman" panose="02020603050405020304" pitchFamily="18" charset="0"/>
                        </a:rPr>
                        <a:t>nghe</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và</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ghi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chép</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lại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đã</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chính</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xác</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chưa</a:t>
                      </a:r>
                      <a:r>
                        <a:rPr lang="en-US" sz="2800" dirty="0">
                          <a:solidFill>
                            <a:srgbClr val="002060"/>
                          </a:solidFill>
                          <a:effectLst/>
                          <a:latin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a:lnSpc>
                          <a:spcPct val="100000"/>
                        </a:lnSpc>
                        <a:spcBef>
                          <a:spcPts val="0"/>
                        </a:spcBef>
                        <a:spcAft>
                          <a:spcPts val="0"/>
                        </a:spcAft>
                      </a:pPr>
                      <a:r>
                        <a:rPr lang="en-US" sz="2800" dirty="0">
                          <a:solidFill>
                            <a:srgbClr val="002060"/>
                          </a:solidFill>
                          <a:effectLst/>
                          <a:latin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val="4128015308"/>
                  </a:ext>
                </a:extLst>
              </a:tr>
              <a:tr h="359204">
                <a:tc>
                  <a:txBody>
                    <a:bodyPr/>
                    <a:lstStyle/>
                    <a:p>
                      <a:pPr marL="0" marR="0">
                        <a:lnSpc>
                          <a:spcPct val="100000"/>
                        </a:lnSpc>
                        <a:spcBef>
                          <a:spcPts val="0"/>
                        </a:spcBef>
                        <a:spcAft>
                          <a:spcPts val="0"/>
                        </a:spcAft>
                      </a:pPr>
                      <a:r>
                        <a:rPr lang="en-US" sz="2800" dirty="0">
                          <a:solidFill>
                            <a:srgbClr val="002060"/>
                          </a:solidFill>
                          <a:effectLst/>
                          <a:latin typeface="Times New Roman" panose="02020603050405020304" pitchFamily="18" charset="0"/>
                          <a:cs typeface="Times New Roman" panose="02020603050405020304" pitchFamily="18" charset="0"/>
                        </a:rPr>
                        <a:t>+ Thu </a:t>
                      </a:r>
                      <a:r>
                        <a:rPr lang="en-US" sz="2800" dirty="0" err="1">
                          <a:solidFill>
                            <a:srgbClr val="002060"/>
                          </a:solidFill>
                          <a:effectLst/>
                          <a:latin typeface="Times New Roman" panose="02020603050405020304" pitchFamily="18" charset="0"/>
                          <a:cs typeface="Times New Roman" panose="02020603050405020304" pitchFamily="18" charset="0"/>
                        </a:rPr>
                        <a:t>hoạch</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được</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những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gì</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về</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nội</a:t>
                      </a:r>
                      <a:r>
                        <a:rPr lang="en-US" sz="2800" dirty="0">
                          <a:solidFill>
                            <a:srgbClr val="002060"/>
                          </a:solidFill>
                          <a:effectLst/>
                          <a:latin typeface="Times New Roman" panose="02020603050405020304" pitchFamily="18" charset="0"/>
                          <a:cs typeface="Times New Roman" panose="02020603050405020304" pitchFamily="18" charset="0"/>
                        </a:rPr>
                        <a:t> dung </a:t>
                      </a:r>
                      <a:r>
                        <a:rPr lang="en-US" sz="2800" dirty="0" err="1">
                          <a:solidFill>
                            <a:srgbClr val="002060"/>
                          </a:solidFill>
                          <a:effectLst/>
                          <a:latin typeface="Times New Roman" panose="02020603050405020304" pitchFamily="18" charset="0"/>
                          <a:cs typeface="Times New Roman" panose="02020603050405020304" pitchFamily="18" charset="0"/>
                        </a:rPr>
                        <a:t>và</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cách</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thức</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trình</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bày</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bài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nói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của</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bạn</a:t>
                      </a:r>
                      <a:r>
                        <a:rPr lang="en-US" sz="2800" dirty="0">
                          <a:solidFill>
                            <a:srgbClr val="002060"/>
                          </a:solidFill>
                          <a:effectLst/>
                          <a:latin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a:lnSpc>
                          <a:spcPct val="100000"/>
                        </a:lnSpc>
                        <a:spcBef>
                          <a:spcPts val="0"/>
                        </a:spcBef>
                        <a:spcAft>
                          <a:spcPts val="0"/>
                        </a:spcAft>
                      </a:pPr>
                      <a:r>
                        <a:rPr lang="en-US" sz="2800" dirty="0">
                          <a:solidFill>
                            <a:srgbClr val="002060"/>
                          </a:solidFill>
                          <a:effectLst/>
                          <a:latin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val="2523229196"/>
                  </a:ext>
                </a:extLst>
              </a:tr>
              <a:tr h="125297">
                <a:tc gridSpan="2">
                  <a:txBody>
                    <a:bodyPr/>
                    <a:lstStyle/>
                    <a:p>
                      <a:pPr marL="342900" marR="0" lvl="0" indent="-342900">
                        <a:lnSpc>
                          <a:spcPct val="100000"/>
                        </a:lnSpc>
                        <a:spcBef>
                          <a:spcPts val="0"/>
                        </a:spcBef>
                        <a:spcAft>
                          <a:spcPts val="0"/>
                        </a:spcAft>
                        <a:buSzPts val="1400"/>
                        <a:buFont typeface="Times New Roman" panose="02020603050405020304" pitchFamily="18" charset="0"/>
                        <a:buChar char="-"/>
                      </a:pPr>
                      <a:r>
                        <a:rPr lang="en-US" sz="2800" dirty="0" err="1">
                          <a:solidFill>
                            <a:srgbClr val="002060"/>
                          </a:solidFill>
                          <a:effectLst/>
                          <a:latin typeface="Times New Roman" panose="02020603050405020304" pitchFamily="18" charset="0"/>
                          <a:cs typeface="Times New Roman" panose="02020603050405020304" pitchFamily="18" charset="0"/>
                        </a:rPr>
                        <a:t>Rút</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kinh</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nghiệm</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về</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thái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độ</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nghe</a:t>
                      </a:r>
                      <a:r>
                        <a:rPr lang="en-US" sz="2800" dirty="0">
                          <a:solidFill>
                            <a:srgbClr val="002060"/>
                          </a:solidFill>
                          <a:effectLst/>
                          <a:latin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hMerge="1">
                  <a:txBody>
                    <a:bodyPr/>
                    <a:lstStyle/>
                    <a:p>
                      <a:pPr marL="342900" marR="0" lvl="0" indent="-342900">
                        <a:lnSpc>
                          <a:spcPct val="100000"/>
                        </a:lnSpc>
                        <a:spcBef>
                          <a:spcPts val="0"/>
                        </a:spcBef>
                        <a:spcAft>
                          <a:spcPts val="0"/>
                        </a:spcAft>
                        <a:buSzPts val="1400"/>
                        <a:buFont typeface="Times New Roman" panose="02020603050405020304" pitchFamily="18" charset="0"/>
                        <a:buChar char="-"/>
                      </a:pP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4393050"/>
                  </a:ext>
                </a:extLst>
              </a:tr>
              <a:tr h="250594">
                <a:tc>
                  <a:txBody>
                    <a:bodyPr/>
                    <a:lstStyle/>
                    <a:p>
                      <a:pPr marL="0" marR="0">
                        <a:lnSpc>
                          <a:spcPct val="100000"/>
                        </a:lnSpc>
                        <a:spcBef>
                          <a:spcPts val="0"/>
                        </a:spcBef>
                        <a:spcAft>
                          <a:spcPts val="0"/>
                        </a:spcAft>
                      </a:pP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Đã</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chú</a:t>
                      </a:r>
                      <a:r>
                        <a:rPr lang="en-US" sz="2800" dirty="0">
                          <a:solidFill>
                            <a:srgbClr val="002060"/>
                          </a:solidFill>
                          <a:effectLst/>
                          <a:latin typeface="Times New Roman" panose="02020603050405020304" pitchFamily="18" charset="0"/>
                          <a:cs typeface="Times New Roman" panose="02020603050405020304" pitchFamily="18" charset="0"/>
                        </a:rPr>
                        <a:t> ý </a:t>
                      </a:r>
                      <a:r>
                        <a:rPr lang="en-US" sz="2800" dirty="0" err="1">
                          <a:solidFill>
                            <a:srgbClr val="002060"/>
                          </a:solidFill>
                          <a:effectLst/>
                          <a:latin typeface="Times New Roman" panose="02020603050405020304" pitchFamily="18" charset="0"/>
                          <a:cs typeface="Times New Roman" panose="02020603050405020304" pitchFamily="18" charset="0"/>
                        </a:rPr>
                        <a:t>và</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tôn</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trọng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người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thuyết</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trình</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chưa</a:t>
                      </a:r>
                      <a:r>
                        <a:rPr lang="en-US" sz="2800" dirty="0">
                          <a:solidFill>
                            <a:srgbClr val="002060"/>
                          </a:solidFill>
                          <a:effectLst/>
                          <a:latin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a:lnSpc>
                          <a:spcPct val="100000"/>
                        </a:lnSpc>
                        <a:spcBef>
                          <a:spcPts val="0"/>
                        </a:spcBef>
                        <a:spcAft>
                          <a:spcPts val="0"/>
                        </a:spcAft>
                      </a:pPr>
                      <a:r>
                        <a:rPr lang="en-US" sz="2800" dirty="0">
                          <a:solidFill>
                            <a:srgbClr val="002060"/>
                          </a:solidFill>
                          <a:effectLst/>
                          <a:latin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val="1394465420"/>
                  </a:ext>
                </a:extLst>
              </a:tr>
              <a:tr h="250594">
                <a:tc>
                  <a:txBody>
                    <a:bodyPr/>
                    <a:lstStyle/>
                    <a:p>
                      <a:pPr marL="0" marR="0">
                        <a:lnSpc>
                          <a:spcPct val="100000"/>
                        </a:lnSpc>
                        <a:spcBef>
                          <a:spcPts val="0"/>
                        </a:spcBef>
                        <a:spcAft>
                          <a:spcPts val="0"/>
                        </a:spcAft>
                      </a:pP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Có</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nêu</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được</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câu</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hỏi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và</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tham</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gia</a:t>
                      </a:r>
                      <a:r>
                        <a:rPr lang="en-US" sz="2800" dirty="0">
                          <a:solidFill>
                            <a:srgbClr val="002060"/>
                          </a:solidFill>
                          <a:effectLst/>
                          <a:latin typeface="Times New Roman" panose="02020603050405020304" pitchFamily="18" charset="0"/>
                          <a:cs typeface="Times New Roman" panose="02020603050405020304" pitchFamily="18" charset="0"/>
                        </a:rPr>
                        <a:t> ý </a:t>
                      </a:r>
                      <a:r>
                        <a:rPr lang="en-US" sz="2800" dirty="0" err="1">
                          <a:solidFill>
                            <a:srgbClr val="002060"/>
                          </a:solidFill>
                          <a:effectLst/>
                          <a:latin typeface="Times New Roman" panose="02020603050405020304" pitchFamily="18" charset="0"/>
                          <a:cs typeface="Times New Roman" panose="02020603050405020304" pitchFamily="18" charset="0"/>
                        </a:rPr>
                        <a:t>kiến</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trong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quá</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trình</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thảo</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luận</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không</a:t>
                      </a:r>
                      <a:r>
                        <a:rPr lang="en-US" sz="2800" dirty="0">
                          <a:solidFill>
                            <a:srgbClr val="002060"/>
                          </a:solidFill>
                          <a:effectLst/>
                          <a:latin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a:lnSpc>
                          <a:spcPct val="100000"/>
                        </a:lnSpc>
                        <a:spcBef>
                          <a:spcPts val="0"/>
                        </a:spcBef>
                        <a:spcAft>
                          <a:spcPts val="0"/>
                        </a:spcAft>
                      </a:pPr>
                      <a:r>
                        <a:rPr lang="en-US" sz="2800" dirty="0">
                          <a:solidFill>
                            <a:srgbClr val="002060"/>
                          </a:solidFill>
                          <a:effectLst/>
                          <a:latin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val="2675144458"/>
                  </a:ext>
                </a:extLst>
              </a:tr>
            </a:tbl>
          </a:graphicData>
        </a:graphic>
      </p:graphicFrame>
    </p:spTree>
    <p:extLst>
      <p:ext uri="{BB962C8B-B14F-4D97-AF65-F5344CB8AC3E}">
        <p14:creationId xmlns:p14="http://schemas.microsoft.com/office/powerpoint/2010/main" val="4074179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409074" y="1580132"/>
            <a:ext cx="9289186" cy="1477328"/>
            <a:chOff x="1567543" y="2511798"/>
            <a:chExt cx="9289186" cy="1477328"/>
          </a:xfrm>
        </p:grpSpPr>
        <p:sp>
          <p:nvSpPr>
            <p:cNvPr id="12" name="矩形: 圆角 11"/>
            <p:cNvSpPr/>
            <p:nvPr/>
          </p:nvSpPr>
          <p:spPr>
            <a:xfrm>
              <a:off x="1567543" y="2588986"/>
              <a:ext cx="858157" cy="52251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2800" b="1" dirty="0">
                  <a:latin typeface="Times New Roman" panose="02020603050405020304" pitchFamily="18" charset="0"/>
                  <a:ea typeface="思源黑体 CN Medium" panose="020B0600000000000000" pitchFamily="34" charset="-122"/>
                  <a:cs typeface="阿里巴巴普惠体 B" panose="00020600040101010101" pitchFamily="18" charset="-122"/>
                  <a:sym typeface="思源黑体 CN Medium" panose="020B0600000000000000" pitchFamily="34" charset="-122"/>
                </a:rPr>
                <a:t>03</a:t>
              </a:r>
              <a:endParaRPr lang="zh-CN" altLang="en-US" sz="2800" b="1" dirty="0">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sp>
          <p:nvSpPr>
            <p:cNvPr id="44" name="PA-文本框 88"/>
            <p:cNvSpPr txBox="1"/>
            <p:nvPr>
              <p:custDataLst>
                <p:tags r:id="rId2"/>
              </p:custDataLst>
            </p:nvPr>
          </p:nvSpPr>
          <p:spPr>
            <a:xfrm>
              <a:off x="2587693" y="2511798"/>
              <a:ext cx="8269036" cy="1477328"/>
            </a:xfrm>
            <a:prstGeom prst="rect">
              <a:avLst/>
            </a:prstGeom>
            <a:noFill/>
          </p:spPr>
          <p:txBody>
            <a:bodyPr wrap="square" lIns="0" tIns="0" rIns="0" bIns="0" rtlCol="0">
              <a:spAutoFit/>
            </a:bodyPr>
            <a:lstStyle/>
            <a:p>
              <a:pPr marL="0" marR="0">
                <a:spcBef>
                  <a:spcPts val="0"/>
                </a:spcBef>
                <a:spcAft>
                  <a:spcPts val="0"/>
                </a:spcAft>
              </a:pP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Sử</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dụng</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có</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hiệu</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quả</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động</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tác</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cơ</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thể</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biết</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giao</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tiếp</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bằng</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mắt</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với</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nghe</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di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chuyển</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vị</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trí</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một</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cách</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hợp</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lí</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5" name="图文框 14"/>
          <p:cNvSpPr/>
          <p:nvPr/>
        </p:nvSpPr>
        <p:spPr>
          <a:xfrm>
            <a:off x="1143857" y="1267266"/>
            <a:ext cx="9878885" cy="3815467"/>
          </a:xfrm>
          <a:prstGeom prst="frame">
            <a:avLst>
              <a:gd name="adj1" fmla="val 257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思源黑体 CN Medium" panose="020B0600000000000000" pitchFamily="34" charset="-122"/>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sp>
        <p:nvSpPr>
          <p:cNvPr id="16" name="矩形: 圆角 15"/>
          <p:cNvSpPr/>
          <p:nvPr/>
        </p:nvSpPr>
        <p:spPr>
          <a:xfrm>
            <a:off x="4216491" y="525055"/>
            <a:ext cx="4064000" cy="60125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Chú</a:t>
            </a:r>
            <a:r>
              <a:rPr lang="en-US" altLang="zh-CN"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ý:</a:t>
            </a:r>
            <a:endParaRPr lang="zh-CN" altLang="en-US"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pic>
        <p:nvPicPr>
          <p:cNvPr id="20" name="图片 1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7217" y="-166732"/>
            <a:ext cx="2404452" cy="2404452"/>
          </a:xfrm>
          <a:prstGeom prst="rect">
            <a:avLst/>
          </a:prstGeom>
        </p:spPr>
      </p:pic>
      <p:sp>
        <p:nvSpPr>
          <p:cNvPr id="3" name="Freeform 4">
            <a:extLst>
              <a:ext uri="{FF2B5EF4-FFF2-40B4-BE49-F238E27FC236}">
                <a16:creationId xmlns:a16="http://schemas.microsoft.com/office/drawing/2014/main" id="{A2566A21-8AC3-3AE0-A3BC-23D74182AD9C}"/>
              </a:ext>
            </a:extLst>
          </p:cNvPr>
          <p:cNvSpPr/>
          <p:nvPr/>
        </p:nvSpPr>
        <p:spPr>
          <a:xfrm>
            <a:off x="7315200" y="4369919"/>
            <a:ext cx="3006125" cy="2016560"/>
          </a:xfrm>
          <a:custGeom>
            <a:avLst/>
            <a:gdLst/>
            <a:ahLst/>
            <a:cxnLst/>
            <a:rect l="l" t="t" r="r" b="b"/>
            <a:pathLst>
              <a:path w="5283852" h="4114800">
                <a:moveTo>
                  <a:pt x="0" y="0"/>
                </a:moveTo>
                <a:lnTo>
                  <a:pt x="5283852" y="0"/>
                </a:lnTo>
                <a:lnTo>
                  <a:pt x="528385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4" name="组合 13">
            <a:extLst>
              <a:ext uri="{FF2B5EF4-FFF2-40B4-BE49-F238E27FC236}">
                <a16:creationId xmlns:a16="http://schemas.microsoft.com/office/drawing/2014/main" id="{54433ACB-2A97-3B6C-6C73-4AE9154B2118}"/>
              </a:ext>
            </a:extLst>
          </p:cNvPr>
          <p:cNvGrpSpPr/>
          <p:nvPr/>
        </p:nvGrpSpPr>
        <p:grpSpPr>
          <a:xfrm>
            <a:off x="1409074" y="3299185"/>
            <a:ext cx="9373851" cy="1477328"/>
            <a:chOff x="1567543" y="2511798"/>
            <a:chExt cx="9373851" cy="1477328"/>
          </a:xfrm>
        </p:grpSpPr>
        <p:sp>
          <p:nvSpPr>
            <p:cNvPr id="5" name="矩形: 圆角 11">
              <a:extLst>
                <a:ext uri="{FF2B5EF4-FFF2-40B4-BE49-F238E27FC236}">
                  <a16:creationId xmlns:a16="http://schemas.microsoft.com/office/drawing/2014/main" id="{B686AE6A-6A39-8CE5-7D4F-FC5B23986BAE}"/>
                </a:ext>
              </a:extLst>
            </p:cNvPr>
            <p:cNvSpPr/>
            <p:nvPr/>
          </p:nvSpPr>
          <p:spPr>
            <a:xfrm>
              <a:off x="1567543" y="2588986"/>
              <a:ext cx="858157" cy="52251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2800" b="1" dirty="0">
                  <a:latin typeface="Times New Roman" panose="02020603050405020304" pitchFamily="18" charset="0"/>
                  <a:ea typeface="思源黑体 CN Medium" panose="020B0600000000000000" pitchFamily="34" charset="-122"/>
                  <a:cs typeface="阿里巴巴普惠体 B" panose="00020600040101010101" pitchFamily="18" charset="-122"/>
                  <a:sym typeface="思源黑体 CN Medium" panose="020B0600000000000000" pitchFamily="34" charset="-122"/>
                </a:rPr>
                <a:t>04</a:t>
              </a:r>
              <a:endParaRPr lang="zh-CN" altLang="en-US" sz="2800" b="1" dirty="0">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sp>
          <p:nvSpPr>
            <p:cNvPr id="6" name="PA-文本框 88">
              <a:extLst>
                <a:ext uri="{FF2B5EF4-FFF2-40B4-BE49-F238E27FC236}">
                  <a16:creationId xmlns:a16="http://schemas.microsoft.com/office/drawing/2014/main" id="{6797BB7E-8553-62E4-20B0-6970725ABBC5}"/>
                </a:ext>
              </a:extLst>
            </p:cNvPr>
            <p:cNvSpPr txBox="1"/>
            <p:nvPr>
              <p:custDataLst>
                <p:tags r:id="rId1"/>
              </p:custDataLst>
            </p:nvPr>
          </p:nvSpPr>
          <p:spPr>
            <a:xfrm>
              <a:off x="2672358" y="2511798"/>
              <a:ext cx="8269036" cy="1477328"/>
            </a:xfrm>
            <a:prstGeom prst="rect">
              <a:avLst/>
            </a:prstGeom>
            <a:noFill/>
          </p:spPr>
          <p:txBody>
            <a:bodyPr wrap="square" lIns="0" tIns="0" rIns="0" bIns="0" rtlCol="0">
              <a:spAutoFit/>
            </a:bodyPr>
            <a:lstStyle/>
            <a:p>
              <a:pPr marL="0" marR="0">
                <a:spcBef>
                  <a:spcPts val="0"/>
                </a:spcBef>
                <a:spcAft>
                  <a:spcPts val="0"/>
                </a:spcAft>
              </a:pP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phương</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tiện</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phi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ngôn</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ngữ</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cần</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được</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sử</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dụng</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với</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mức</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độ</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vừa</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phải</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cốt</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để</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làm</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nổi</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bật</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vấn</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đề</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muốn</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140310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8993994" y="410597"/>
            <a:ext cx="2536201" cy="1189102"/>
            <a:chOff x="1321773" y="3128513"/>
            <a:chExt cx="2616258" cy="2054278"/>
          </a:xfrm>
        </p:grpSpPr>
        <p:pic>
          <p:nvPicPr>
            <p:cNvPr id="17" name="图片 1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940951" y="3128513"/>
              <a:ext cx="1997080" cy="2028878"/>
            </a:xfrm>
            <a:prstGeom prst="rect">
              <a:avLst/>
            </a:prstGeom>
          </p:spPr>
        </p:pic>
        <p:pic>
          <p:nvPicPr>
            <p:cNvPr id="27" name="图片 2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21773" y="3128513"/>
              <a:ext cx="631740" cy="2054278"/>
            </a:xfrm>
            <a:prstGeom prst="rect">
              <a:avLst/>
            </a:prstGeom>
          </p:spPr>
        </p:pic>
      </p:grpSp>
      <p:grpSp>
        <p:nvGrpSpPr>
          <p:cNvPr id="14" name="组合 13"/>
          <p:cNvGrpSpPr/>
          <p:nvPr/>
        </p:nvGrpSpPr>
        <p:grpSpPr>
          <a:xfrm>
            <a:off x="1723661" y="2321149"/>
            <a:ext cx="9301594" cy="522514"/>
            <a:chOff x="1567543" y="2588986"/>
            <a:chExt cx="9301594" cy="522514"/>
          </a:xfrm>
        </p:grpSpPr>
        <p:sp>
          <p:nvSpPr>
            <p:cNvPr id="12" name="矩形: 圆角 11"/>
            <p:cNvSpPr/>
            <p:nvPr/>
          </p:nvSpPr>
          <p:spPr>
            <a:xfrm>
              <a:off x="1567543" y="2588986"/>
              <a:ext cx="858157" cy="52251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2800" b="1" dirty="0">
                  <a:solidFill>
                    <a:schemeClr val="bg1"/>
                  </a:solidFill>
                  <a:latin typeface="Times New Roman" panose="02020603050405020304" pitchFamily="18" charset="0"/>
                  <a:ea typeface="思源黑体 CN Medium" panose="020B0600000000000000" pitchFamily="34" charset="-122"/>
                  <a:cs typeface="阿里巴巴普惠体 B" panose="00020600040101010101" pitchFamily="18" charset="-122"/>
                  <a:sym typeface="思源黑体 CN Medium" panose="020B0600000000000000" pitchFamily="34" charset="-122"/>
                </a:rPr>
                <a:t>01</a:t>
              </a:r>
              <a:endParaRPr lang="zh-CN" altLang="en-US" sz="2800" b="1" dirty="0">
                <a:solidFill>
                  <a:schemeClr val="bg1"/>
                </a:solidFill>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sp>
          <p:nvSpPr>
            <p:cNvPr id="44" name="PA-文本框 88"/>
            <p:cNvSpPr txBox="1"/>
            <p:nvPr>
              <p:custDataLst>
                <p:tags r:id="rId2"/>
              </p:custDataLst>
            </p:nvPr>
          </p:nvSpPr>
          <p:spPr>
            <a:xfrm>
              <a:off x="2600101" y="2598965"/>
              <a:ext cx="8269036" cy="492443"/>
            </a:xfrm>
            <a:prstGeom prst="rect">
              <a:avLst/>
            </a:prstGeom>
            <a:noFill/>
          </p:spPr>
          <p:txBody>
            <a:bodyPr wrap="square" lIns="0" tIns="0" rIns="0" bIns="0" rtlCol="0">
              <a:spAutoFit/>
            </a:bodyPr>
            <a:lstStyle/>
            <a:p>
              <a:pPr marL="0" marR="0">
                <a:spcBef>
                  <a:spcPts val="0"/>
                </a:spcBef>
                <a:spcAft>
                  <a:spcPts val="0"/>
                </a:spcAft>
              </a:pP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Chú</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lắng</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nghe</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bạn</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5" name="图文框 14"/>
          <p:cNvSpPr/>
          <p:nvPr/>
        </p:nvSpPr>
        <p:spPr>
          <a:xfrm>
            <a:off x="1166744" y="1967823"/>
            <a:ext cx="9858511" cy="3603243"/>
          </a:xfrm>
          <a:prstGeom prst="frame">
            <a:avLst>
              <a:gd name="adj1" fmla="val 257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思源黑体 CN Medium" panose="020B0600000000000000" pitchFamily="34" charset="-122"/>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sp>
        <p:nvSpPr>
          <p:cNvPr id="16" name="矩形: 圆角 15"/>
          <p:cNvSpPr/>
          <p:nvPr/>
        </p:nvSpPr>
        <p:spPr>
          <a:xfrm>
            <a:off x="4414308" y="525055"/>
            <a:ext cx="3299883" cy="60125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err="1">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Chú</a:t>
            </a:r>
            <a:r>
              <a:rPr lang="en-US" altLang="zh-CN" sz="40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ý</a:t>
            </a:r>
            <a:endParaRPr lang="zh-CN" altLang="en-US" sz="40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pic>
        <p:nvPicPr>
          <p:cNvPr id="20" name="图片 1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7217" y="-166732"/>
            <a:ext cx="2404452" cy="2404452"/>
          </a:xfrm>
          <a:prstGeom prst="rect">
            <a:avLst/>
          </a:prstGeom>
        </p:spPr>
      </p:pic>
      <p:sp>
        <p:nvSpPr>
          <p:cNvPr id="2" name="Oval 1">
            <a:extLst>
              <a:ext uri="{FF2B5EF4-FFF2-40B4-BE49-F238E27FC236}">
                <a16:creationId xmlns:a16="http://schemas.microsoft.com/office/drawing/2014/main" id="{148C623D-B336-8618-4BF4-CD4B1EE4416B}"/>
              </a:ext>
            </a:extLst>
          </p:cNvPr>
          <p:cNvSpPr/>
          <p:nvPr/>
        </p:nvSpPr>
        <p:spPr>
          <a:xfrm>
            <a:off x="9215179" y="4320160"/>
            <a:ext cx="2293086" cy="18390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组合 13">
            <a:extLst>
              <a:ext uri="{FF2B5EF4-FFF2-40B4-BE49-F238E27FC236}">
                <a16:creationId xmlns:a16="http://schemas.microsoft.com/office/drawing/2014/main" id="{54433ACB-2A97-3B6C-6C73-4AE9154B2118}"/>
              </a:ext>
            </a:extLst>
          </p:cNvPr>
          <p:cNvGrpSpPr/>
          <p:nvPr/>
        </p:nvGrpSpPr>
        <p:grpSpPr>
          <a:xfrm>
            <a:off x="1723661" y="3595137"/>
            <a:ext cx="9301594" cy="984885"/>
            <a:chOff x="1567543" y="2532294"/>
            <a:chExt cx="9301594" cy="984885"/>
          </a:xfrm>
        </p:grpSpPr>
        <p:sp>
          <p:nvSpPr>
            <p:cNvPr id="5" name="矩形: 圆角 11">
              <a:extLst>
                <a:ext uri="{FF2B5EF4-FFF2-40B4-BE49-F238E27FC236}">
                  <a16:creationId xmlns:a16="http://schemas.microsoft.com/office/drawing/2014/main" id="{B686AE6A-6A39-8CE5-7D4F-FC5B23986BAE}"/>
                </a:ext>
              </a:extLst>
            </p:cNvPr>
            <p:cNvSpPr/>
            <p:nvPr/>
          </p:nvSpPr>
          <p:spPr>
            <a:xfrm>
              <a:off x="1567543" y="2588986"/>
              <a:ext cx="858157" cy="52251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2800" b="1" dirty="0">
                  <a:solidFill>
                    <a:schemeClr val="bg1"/>
                  </a:solidFill>
                  <a:latin typeface="Times New Roman" panose="02020603050405020304" pitchFamily="18" charset="0"/>
                  <a:ea typeface="思源黑体 CN Medium" panose="020B0600000000000000" pitchFamily="34" charset="-122"/>
                  <a:cs typeface="阿里巴巴普惠体 B" panose="00020600040101010101" pitchFamily="18" charset="-122"/>
                  <a:sym typeface="思源黑体 CN Medium" panose="020B0600000000000000" pitchFamily="34" charset="-122"/>
                </a:rPr>
                <a:t>02</a:t>
              </a:r>
              <a:endParaRPr lang="zh-CN" altLang="en-US" sz="2800" b="1" dirty="0">
                <a:solidFill>
                  <a:schemeClr val="bg1"/>
                </a:solidFill>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sp>
          <p:nvSpPr>
            <p:cNvPr id="6" name="PA-文本框 88">
              <a:extLst>
                <a:ext uri="{FF2B5EF4-FFF2-40B4-BE49-F238E27FC236}">
                  <a16:creationId xmlns:a16="http://schemas.microsoft.com/office/drawing/2014/main" id="{6797BB7E-8553-62E4-20B0-6970725ABBC5}"/>
                </a:ext>
              </a:extLst>
            </p:cNvPr>
            <p:cNvSpPr txBox="1"/>
            <p:nvPr>
              <p:custDataLst>
                <p:tags r:id="rId1"/>
              </p:custDataLst>
            </p:nvPr>
          </p:nvSpPr>
          <p:spPr>
            <a:xfrm>
              <a:off x="2600101" y="2532294"/>
              <a:ext cx="8269036" cy="984885"/>
            </a:xfrm>
            <a:prstGeom prst="rect">
              <a:avLst/>
            </a:prstGeom>
            <a:noFill/>
          </p:spPr>
          <p:txBody>
            <a:bodyPr wrap="square" lIns="0" tIns="0" rIns="0" bIns="0" rtlCol="0">
              <a:spAutoFit/>
            </a:bodyPr>
            <a:lstStyle/>
            <a:p>
              <a:pPr marL="0" marR="0">
                <a:spcBef>
                  <a:spcPts val="0"/>
                </a:spcBef>
                <a:spcAft>
                  <a:spcPts val="0"/>
                </a:spcAft>
              </a:pP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Nghe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trên</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tinh</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thần</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chuẩn</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bị</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đưa</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ra</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quan</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điểm</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mình</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để</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đối</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thoại</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với</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0" name="文本框 33">
            <a:extLst>
              <a:ext uri="{FF2B5EF4-FFF2-40B4-BE49-F238E27FC236}">
                <a16:creationId xmlns:a16="http://schemas.microsoft.com/office/drawing/2014/main" id="{925507FF-E51E-E175-8770-7FB4B3CFCF7D}"/>
              </a:ext>
            </a:extLst>
          </p:cNvPr>
          <p:cNvSpPr txBox="1"/>
          <p:nvPr/>
        </p:nvSpPr>
        <p:spPr>
          <a:xfrm>
            <a:off x="9175013" y="618728"/>
            <a:ext cx="2229997" cy="437236"/>
          </a:xfrm>
          <a:prstGeom prst="rect">
            <a:avLst/>
          </a:prstGeom>
          <a:noFill/>
        </p:spPr>
        <p:txBody>
          <a:bodyPr wrap="square" lIns="0" tIns="0" rIns="0" bIns="0" rtlCol="0">
            <a:spAutoFit/>
          </a:bodyPr>
          <a:lstStyle/>
          <a:p>
            <a:pPr algn="ctr">
              <a:lnSpc>
                <a:spcPct val="110000"/>
              </a:lnSpc>
            </a:pPr>
            <a:r>
              <a:rPr lang="en-US" altLang="zh-CN" sz="2800" b="1" dirty="0" err="1">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Người</a:t>
            </a:r>
            <a:r>
              <a:rPr lang="en-US" altLang="zh-CN" sz="28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lang="vi-VN" altLang="zh-CN" sz="28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nghe</a:t>
            </a:r>
            <a:endParaRPr lang="zh-CN" altLang="en-US" sz="2800" b="1" dirty="0">
              <a:solidFill>
                <a:srgbClr val="FF0000"/>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29" name="Freeform 13">
            <a:extLst>
              <a:ext uri="{FF2B5EF4-FFF2-40B4-BE49-F238E27FC236}">
                <a16:creationId xmlns:a16="http://schemas.microsoft.com/office/drawing/2014/main" id="{F3BEC343-C742-C7DE-ABE9-9CE00452A40F}"/>
              </a:ext>
            </a:extLst>
          </p:cNvPr>
          <p:cNvSpPr/>
          <p:nvPr/>
        </p:nvSpPr>
        <p:spPr>
          <a:xfrm>
            <a:off x="9122969" y="4295084"/>
            <a:ext cx="2648206" cy="1839016"/>
          </a:xfrm>
          <a:custGeom>
            <a:avLst/>
            <a:gdLst/>
            <a:ahLst/>
            <a:cxnLst/>
            <a:rect l="l" t="t" r="r" b="b"/>
            <a:pathLst>
              <a:path w="4805606" h="4114800">
                <a:moveTo>
                  <a:pt x="0" y="0"/>
                </a:moveTo>
                <a:lnTo>
                  <a:pt x="4805606" y="0"/>
                </a:lnTo>
                <a:lnTo>
                  <a:pt x="480560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2041536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8993994" y="410597"/>
            <a:ext cx="2536201" cy="1189102"/>
            <a:chOff x="1321773" y="3128513"/>
            <a:chExt cx="2616258" cy="2054278"/>
          </a:xfrm>
        </p:grpSpPr>
        <p:pic>
          <p:nvPicPr>
            <p:cNvPr id="17" name="图片 1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940951" y="3128513"/>
              <a:ext cx="1997080" cy="2028878"/>
            </a:xfrm>
            <a:prstGeom prst="rect">
              <a:avLst/>
            </a:prstGeom>
          </p:spPr>
        </p:pic>
        <p:pic>
          <p:nvPicPr>
            <p:cNvPr id="27" name="图片 2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21773" y="3128513"/>
              <a:ext cx="631740" cy="2054278"/>
            </a:xfrm>
            <a:prstGeom prst="rect">
              <a:avLst/>
            </a:prstGeom>
          </p:spPr>
        </p:pic>
      </p:grpSp>
      <p:sp>
        <p:nvSpPr>
          <p:cNvPr id="15" name="图文框 14"/>
          <p:cNvSpPr/>
          <p:nvPr/>
        </p:nvSpPr>
        <p:spPr>
          <a:xfrm>
            <a:off x="1166744" y="1967823"/>
            <a:ext cx="9858511" cy="3603243"/>
          </a:xfrm>
          <a:prstGeom prst="frame">
            <a:avLst>
              <a:gd name="adj1" fmla="val 257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sp>
        <p:nvSpPr>
          <p:cNvPr id="16" name="矩形: 圆角 15"/>
          <p:cNvSpPr/>
          <p:nvPr/>
        </p:nvSpPr>
        <p:spPr>
          <a:xfrm>
            <a:off x="4442065" y="543189"/>
            <a:ext cx="3244371" cy="60125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Chú</a:t>
            </a:r>
            <a:r>
              <a:rPr kumimoji="0" lang="en-US" altLang="zh-CN" sz="44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ý</a:t>
            </a:r>
            <a:endParaRPr kumimoji="0" lang="zh-CN" altLang="en-US" sz="44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pic>
        <p:nvPicPr>
          <p:cNvPr id="20" name="图片 1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7217" y="-166732"/>
            <a:ext cx="2404452" cy="2404452"/>
          </a:xfrm>
          <a:prstGeom prst="rect">
            <a:avLst/>
          </a:prstGeom>
        </p:spPr>
      </p:pic>
      <p:sp>
        <p:nvSpPr>
          <p:cNvPr id="2" name="Oval 1">
            <a:extLst>
              <a:ext uri="{FF2B5EF4-FFF2-40B4-BE49-F238E27FC236}">
                <a16:creationId xmlns:a16="http://schemas.microsoft.com/office/drawing/2014/main" id="{148C623D-B336-8618-4BF4-CD4B1EE4416B}"/>
              </a:ext>
            </a:extLst>
          </p:cNvPr>
          <p:cNvSpPr/>
          <p:nvPr/>
        </p:nvSpPr>
        <p:spPr>
          <a:xfrm>
            <a:off x="9215179" y="4320160"/>
            <a:ext cx="2293086" cy="18390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cs typeface="Arial"/>
            </a:endParaRPr>
          </a:p>
        </p:txBody>
      </p:sp>
      <p:sp>
        <p:nvSpPr>
          <p:cNvPr id="10" name="文本框 33">
            <a:extLst>
              <a:ext uri="{FF2B5EF4-FFF2-40B4-BE49-F238E27FC236}">
                <a16:creationId xmlns:a16="http://schemas.microsoft.com/office/drawing/2014/main" id="{925507FF-E51E-E175-8770-7FB4B3CFCF7D}"/>
              </a:ext>
            </a:extLst>
          </p:cNvPr>
          <p:cNvSpPr txBox="1"/>
          <p:nvPr/>
        </p:nvSpPr>
        <p:spPr>
          <a:xfrm>
            <a:off x="9175013" y="618728"/>
            <a:ext cx="2229997" cy="437236"/>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Người</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 </a:t>
            </a:r>
            <a:r>
              <a:rPr kumimoji="0" lang="vi-VN"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nghe</a:t>
            </a:r>
            <a:endParaRPr kumimoji="0" lang="zh-C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29" name="Freeform 13">
            <a:extLst>
              <a:ext uri="{FF2B5EF4-FFF2-40B4-BE49-F238E27FC236}">
                <a16:creationId xmlns:a16="http://schemas.microsoft.com/office/drawing/2014/main" id="{F3BEC343-C742-C7DE-ABE9-9CE00452A40F}"/>
              </a:ext>
            </a:extLst>
          </p:cNvPr>
          <p:cNvSpPr/>
          <p:nvPr/>
        </p:nvSpPr>
        <p:spPr>
          <a:xfrm>
            <a:off x="9122969" y="4295084"/>
            <a:ext cx="2648206" cy="1839016"/>
          </a:xfrm>
          <a:custGeom>
            <a:avLst/>
            <a:gdLst/>
            <a:ahLst/>
            <a:cxnLst/>
            <a:rect l="l" t="t" r="r" b="b"/>
            <a:pathLst>
              <a:path w="4805606" h="4114800">
                <a:moveTo>
                  <a:pt x="0" y="0"/>
                </a:moveTo>
                <a:lnTo>
                  <a:pt x="4805606" y="0"/>
                </a:lnTo>
                <a:lnTo>
                  <a:pt x="480560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3" name="组合 13">
            <a:extLst>
              <a:ext uri="{FF2B5EF4-FFF2-40B4-BE49-F238E27FC236}">
                <a16:creationId xmlns:a16="http://schemas.microsoft.com/office/drawing/2014/main" id="{E0BB906F-D659-F8AF-FDE0-58800C67D2DE}"/>
              </a:ext>
            </a:extLst>
          </p:cNvPr>
          <p:cNvGrpSpPr/>
          <p:nvPr/>
        </p:nvGrpSpPr>
        <p:grpSpPr>
          <a:xfrm>
            <a:off x="1591816" y="2421309"/>
            <a:ext cx="9289186" cy="984885"/>
            <a:chOff x="1567543" y="2432813"/>
            <a:chExt cx="9289186" cy="984885"/>
          </a:xfrm>
        </p:grpSpPr>
        <p:sp>
          <p:nvSpPr>
            <p:cNvPr id="7" name="矩形: 圆角 11">
              <a:extLst>
                <a:ext uri="{FF2B5EF4-FFF2-40B4-BE49-F238E27FC236}">
                  <a16:creationId xmlns:a16="http://schemas.microsoft.com/office/drawing/2014/main" id="{E98FC7D1-2671-F958-A3AF-328EF396ADC4}"/>
                </a:ext>
              </a:extLst>
            </p:cNvPr>
            <p:cNvSpPr/>
            <p:nvPr/>
          </p:nvSpPr>
          <p:spPr>
            <a:xfrm>
              <a:off x="1567543" y="2588986"/>
              <a:ext cx="858157" cy="52251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Medium" panose="020B0600000000000000" pitchFamily="34" charset="-122"/>
                  <a:cs typeface="阿里巴巴普惠体 B" panose="00020600040101010101" pitchFamily="18" charset="-122"/>
                  <a:sym typeface="思源黑体 CN Medium" panose="020B0600000000000000" pitchFamily="34" charset="-122"/>
                </a:rPr>
                <a:t>03</a:t>
              </a:r>
              <a:endParaRPr kumimoji="0" lang="zh-CN" altLang="en-US" sz="2800" b="1" i="0" u="none" strike="noStrike" kern="1200" cap="none" spc="0" normalizeH="0" baseline="0" noProof="0" dirty="0">
                <a:ln>
                  <a:noFill/>
                </a:ln>
                <a:solidFill>
                  <a:prstClr val="white"/>
                </a:solidFill>
                <a:effectLst/>
                <a:uLnTx/>
                <a:uFillTx/>
                <a:latin typeface="等线"/>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sp>
          <p:nvSpPr>
            <p:cNvPr id="8" name="PA-文本框 88">
              <a:extLst>
                <a:ext uri="{FF2B5EF4-FFF2-40B4-BE49-F238E27FC236}">
                  <a16:creationId xmlns:a16="http://schemas.microsoft.com/office/drawing/2014/main" id="{6E261E34-CD52-9850-EC19-0E7F0C7C48FB}"/>
                </a:ext>
              </a:extLst>
            </p:cNvPr>
            <p:cNvSpPr txBox="1"/>
            <p:nvPr>
              <p:custDataLst>
                <p:tags r:id="rId2"/>
              </p:custDataLst>
            </p:nvPr>
          </p:nvSpPr>
          <p:spPr>
            <a:xfrm>
              <a:off x="2587693" y="2432813"/>
              <a:ext cx="8269036"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Đặt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câu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để</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người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nói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trình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bày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giải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thích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về</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những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nội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dung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còn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băn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khoăn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chưa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rõ</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9" name="组合 13">
            <a:extLst>
              <a:ext uri="{FF2B5EF4-FFF2-40B4-BE49-F238E27FC236}">
                <a16:creationId xmlns:a16="http://schemas.microsoft.com/office/drawing/2014/main" id="{76BEE9FA-4A7B-5C3B-25DD-37B1C253D9EE}"/>
              </a:ext>
            </a:extLst>
          </p:cNvPr>
          <p:cNvGrpSpPr/>
          <p:nvPr/>
        </p:nvGrpSpPr>
        <p:grpSpPr>
          <a:xfrm>
            <a:off x="1591816" y="3926960"/>
            <a:ext cx="8737516" cy="984885"/>
            <a:chOff x="1567543" y="2432813"/>
            <a:chExt cx="8737516" cy="984885"/>
          </a:xfrm>
        </p:grpSpPr>
        <p:sp>
          <p:nvSpPr>
            <p:cNvPr id="11" name="矩形: 圆角 11">
              <a:extLst>
                <a:ext uri="{FF2B5EF4-FFF2-40B4-BE49-F238E27FC236}">
                  <a16:creationId xmlns:a16="http://schemas.microsoft.com/office/drawing/2014/main" id="{0CC2D791-15E1-FB5A-C4DF-E93C48764FFB}"/>
                </a:ext>
              </a:extLst>
            </p:cNvPr>
            <p:cNvSpPr/>
            <p:nvPr/>
          </p:nvSpPr>
          <p:spPr>
            <a:xfrm>
              <a:off x="1567543" y="2588986"/>
              <a:ext cx="858157" cy="52251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Medium" panose="020B0600000000000000" pitchFamily="34" charset="-122"/>
                  <a:cs typeface="阿里巴巴普惠体 B" panose="00020600040101010101" pitchFamily="18" charset="-122"/>
                  <a:sym typeface="思源黑体 CN Medium" panose="020B0600000000000000" pitchFamily="34" charset="-122"/>
                </a:rPr>
                <a:t>04</a:t>
              </a:r>
              <a:endParaRPr kumimoji="0" lang="zh-CN" altLang="en-US" sz="2800" b="1" i="0" u="none" strike="noStrike" kern="1200" cap="none" spc="0" normalizeH="0" baseline="0" noProof="0" dirty="0">
                <a:ln>
                  <a:noFill/>
                </a:ln>
                <a:solidFill>
                  <a:prstClr val="white"/>
                </a:solidFill>
                <a:effectLst/>
                <a:uLnTx/>
                <a:uFillTx/>
                <a:latin typeface="等线"/>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sp>
          <p:nvSpPr>
            <p:cNvPr id="13" name="PA-文本框 88">
              <a:extLst>
                <a:ext uri="{FF2B5EF4-FFF2-40B4-BE49-F238E27FC236}">
                  <a16:creationId xmlns:a16="http://schemas.microsoft.com/office/drawing/2014/main" id="{5D5FA048-69FB-1EF3-9E78-9CF24058ADBA}"/>
                </a:ext>
              </a:extLst>
            </p:cNvPr>
            <p:cNvSpPr txBox="1"/>
            <p:nvPr>
              <p:custDataLst>
                <p:tags r:id="rId1"/>
              </p:custDataLst>
            </p:nvPr>
          </p:nvSpPr>
          <p:spPr>
            <a:xfrm>
              <a:off x="2587692" y="2432813"/>
              <a:ext cx="7717367"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Trao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đổi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với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người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nói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về</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những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điểm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mà</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mình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chưa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đồng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tình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185868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B4D89B44-275B-3F33-CCF5-6FAAD0E49B13}"/>
              </a:ext>
            </a:extLst>
          </p:cNvPr>
          <p:cNvSpPr txBox="1"/>
          <p:nvPr/>
        </p:nvSpPr>
        <p:spPr>
          <a:xfrm>
            <a:off x="660400" y="142816"/>
            <a:ext cx="10807700" cy="594202"/>
          </a:xfrm>
          <a:prstGeom prst="rect">
            <a:avLst/>
          </a:prstGeom>
          <a:noFill/>
        </p:spPr>
        <p:txBody>
          <a:bodyPr wrap="square">
            <a:spAutoFit/>
          </a:bodyPr>
          <a:lstStyle/>
          <a:p>
            <a:pPr marL="0" marR="0" algn="ctr">
              <a:lnSpc>
                <a:spcPct val="130000"/>
              </a:lnSpc>
              <a:spcBef>
                <a:spcPts val="0"/>
              </a:spcBef>
              <a:spcAft>
                <a:spcPts val="0"/>
              </a:spcAft>
            </a:pP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Bảng</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tự</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kiểm</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tra</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kĩ</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năng</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nói</a:t>
            </a:r>
            <a:r>
              <a:rPr lang="vi-VN" sz="2800" b="1"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5" name="Bảng 4">
            <a:extLst>
              <a:ext uri="{FF2B5EF4-FFF2-40B4-BE49-F238E27FC236}">
                <a16:creationId xmlns:a16="http://schemas.microsoft.com/office/drawing/2014/main" id="{E8EC5830-8962-C2FD-8E2F-6ED2E37C2512}"/>
              </a:ext>
            </a:extLst>
          </p:cNvPr>
          <p:cNvGraphicFramePr>
            <a:graphicFrameLocks noGrp="1"/>
          </p:cNvGraphicFramePr>
          <p:nvPr>
            <p:extLst>
              <p:ext uri="{D42A27DB-BD31-4B8C-83A1-F6EECF244321}">
                <p14:modId xmlns:p14="http://schemas.microsoft.com/office/powerpoint/2010/main" val="408845675"/>
              </p:ext>
            </p:extLst>
          </p:nvPr>
        </p:nvGraphicFramePr>
        <p:xfrm>
          <a:off x="660400" y="870723"/>
          <a:ext cx="10807700" cy="5547360"/>
        </p:xfrm>
        <a:graphic>
          <a:graphicData uri="http://schemas.openxmlformats.org/drawingml/2006/table">
            <a:tbl>
              <a:tblPr firstRow="1" firstCol="1" bandRow="1">
                <a:tableStyleId>{5C22544A-7EE6-4342-B048-85BDC9FD1C3A}</a:tableStyleId>
              </a:tblPr>
              <a:tblGrid>
                <a:gridCol w="8984021">
                  <a:extLst>
                    <a:ext uri="{9D8B030D-6E8A-4147-A177-3AD203B41FA5}">
                      <a16:colId xmlns:a16="http://schemas.microsoft.com/office/drawing/2014/main" val="3645951291"/>
                    </a:ext>
                  </a:extLst>
                </a:gridCol>
                <a:gridCol w="1823679">
                  <a:extLst>
                    <a:ext uri="{9D8B030D-6E8A-4147-A177-3AD203B41FA5}">
                      <a16:colId xmlns:a16="http://schemas.microsoft.com/office/drawing/2014/main" val="2249824900"/>
                    </a:ext>
                  </a:extLst>
                </a:gridCol>
              </a:tblGrid>
              <a:tr h="560345">
                <a:tc>
                  <a:txBody>
                    <a:bodyPr/>
                    <a:lstStyle/>
                    <a:p>
                      <a:pPr marL="0" marR="0">
                        <a:lnSpc>
                          <a:spcPct val="100000"/>
                        </a:lnSpc>
                        <a:spcBef>
                          <a:spcPts val="0"/>
                        </a:spcBef>
                        <a:spcAft>
                          <a:spcPts val="0"/>
                        </a:spcAft>
                      </a:pPr>
                      <a:r>
                        <a:rPr lang="en-US" sz="2800" dirty="0" err="1">
                          <a:solidFill>
                            <a:srgbClr val="002060"/>
                          </a:solidFill>
                          <a:effectLst/>
                          <a:latin typeface="Times New Roman" panose="02020603050405020304" pitchFamily="18" charset="0"/>
                          <a:cs typeface="Times New Roman" panose="02020603050405020304" pitchFamily="18" charset="0"/>
                        </a:rPr>
                        <a:t>Nội</a:t>
                      </a:r>
                      <a:r>
                        <a:rPr lang="en-US" sz="2800" dirty="0">
                          <a:solidFill>
                            <a:srgbClr val="002060"/>
                          </a:solidFill>
                          <a:effectLst/>
                          <a:latin typeface="Times New Roman" panose="02020603050405020304" pitchFamily="18" charset="0"/>
                          <a:cs typeface="Times New Roman" panose="02020603050405020304" pitchFamily="18" charset="0"/>
                        </a:rPr>
                        <a:t> dung </a:t>
                      </a:r>
                      <a:r>
                        <a:rPr lang="en-US" sz="2800" dirty="0" err="1">
                          <a:solidFill>
                            <a:srgbClr val="002060"/>
                          </a:solidFill>
                          <a:effectLst/>
                          <a:latin typeface="Times New Roman" panose="02020603050405020304" pitchFamily="18" charset="0"/>
                          <a:cs typeface="Times New Roman" panose="02020603050405020304" pitchFamily="18" charset="0"/>
                        </a:rPr>
                        <a:t>tự</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kiểm</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tra</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kĩ</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năng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nói</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644" marR="636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a:lnSpc>
                          <a:spcPct val="100000"/>
                        </a:lnSpc>
                        <a:spcBef>
                          <a:spcPts val="0"/>
                        </a:spcBef>
                        <a:spcAft>
                          <a:spcPts val="0"/>
                        </a:spcAft>
                      </a:pPr>
                      <a:r>
                        <a:rPr lang="en-US" sz="2800" dirty="0" err="1">
                          <a:solidFill>
                            <a:srgbClr val="002060"/>
                          </a:solidFill>
                          <a:effectLst/>
                          <a:latin typeface="Times New Roman" panose="02020603050405020304" pitchFamily="18" charset="0"/>
                          <a:cs typeface="Times New Roman" panose="02020603050405020304" pitchFamily="18" charset="0"/>
                        </a:rPr>
                        <a:t>Đạt</a:t>
                      </a:r>
                      <a:r>
                        <a:rPr lang="en-US" sz="2800" dirty="0">
                          <a:solidFill>
                            <a:srgbClr val="002060"/>
                          </a:solidFill>
                          <a:effectLst/>
                          <a:latin typeface="Times New Roman" panose="02020603050405020304" pitchFamily="18" charset="0"/>
                          <a:cs typeface="Times New Roman" panose="02020603050405020304" pitchFamily="18" charset="0"/>
                        </a:rPr>
                        <a:t>/</a:t>
                      </a:r>
                    </a:p>
                    <a:p>
                      <a:pPr marL="0" marR="0">
                        <a:lnSpc>
                          <a:spcPct val="100000"/>
                        </a:lnSpc>
                        <a:spcBef>
                          <a:spcPts val="0"/>
                        </a:spcBef>
                        <a:spcAft>
                          <a:spcPts val="0"/>
                        </a:spcAft>
                      </a:pPr>
                      <a:r>
                        <a:rPr lang="en-US" sz="2800" dirty="0" err="1">
                          <a:solidFill>
                            <a:srgbClr val="002060"/>
                          </a:solidFill>
                          <a:effectLst/>
                          <a:latin typeface="Times New Roman" panose="02020603050405020304" pitchFamily="18" charset="0"/>
                          <a:cs typeface="Times New Roman" panose="02020603050405020304" pitchFamily="18" charset="0"/>
                        </a:rPr>
                        <a:t>chưa</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đạt</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644" marR="636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val="1962344002"/>
                  </a:ext>
                </a:extLst>
              </a:tr>
              <a:tr h="280173">
                <a:tc gridSpan="2">
                  <a:txBody>
                    <a:bodyPr/>
                    <a:lstStyle/>
                    <a:p>
                      <a:pPr marL="457200" marR="0" lvl="0" indent="-457200">
                        <a:lnSpc>
                          <a:spcPct val="100000"/>
                        </a:lnSpc>
                        <a:spcBef>
                          <a:spcPts val="0"/>
                        </a:spcBef>
                        <a:spcAft>
                          <a:spcPts val="0"/>
                        </a:spcAft>
                        <a:buSzPts val="1400"/>
                        <a:buFont typeface="Wingdings" panose="05000000000000000000" pitchFamily="2" charset="2"/>
                        <a:buChar char="v"/>
                      </a:pPr>
                      <a:r>
                        <a:rPr lang="en-US" sz="2800" dirty="0" err="1">
                          <a:solidFill>
                            <a:srgbClr val="002060"/>
                          </a:solidFill>
                          <a:effectLst/>
                          <a:latin typeface="Times New Roman" panose="02020603050405020304" pitchFamily="18" charset="0"/>
                          <a:cs typeface="Times New Roman" panose="02020603050405020304" pitchFamily="18" charset="0"/>
                        </a:rPr>
                        <a:t>Rút</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kinh</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nghiệm</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về</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bài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thuyết</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minh</a:t>
                      </a:r>
                      <a:r>
                        <a:rPr lang="en-US" sz="2800" dirty="0">
                          <a:solidFill>
                            <a:srgbClr val="002060"/>
                          </a:solidFill>
                          <a:effectLst/>
                          <a:latin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644" marR="636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hMerge="1">
                  <a:txBody>
                    <a:bodyPr/>
                    <a:lstStyle/>
                    <a:p>
                      <a:pPr marL="0" marR="0" lvl="0" indent="0">
                        <a:lnSpc>
                          <a:spcPct val="100000"/>
                        </a:lnSpc>
                        <a:spcBef>
                          <a:spcPts val="0"/>
                        </a:spcBef>
                        <a:spcAft>
                          <a:spcPts val="0"/>
                        </a:spcAft>
                        <a:buSzPts val="1400"/>
                        <a:buFont typeface="Times New Roman" panose="02020603050405020304" pitchFamily="18" charset="0"/>
                        <a:buNone/>
                      </a:pP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L="63644" marR="636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9708828"/>
                  </a:ext>
                </a:extLst>
              </a:tr>
              <a:tr h="560345">
                <a:tc>
                  <a:txBody>
                    <a:bodyPr/>
                    <a:lstStyle/>
                    <a:p>
                      <a:pPr marL="457200" marR="0" indent="-457200">
                        <a:lnSpc>
                          <a:spcPct val="100000"/>
                        </a:lnSpc>
                        <a:spcBef>
                          <a:spcPts val="0"/>
                        </a:spcBef>
                        <a:spcAft>
                          <a:spcPts val="0"/>
                        </a:spcAft>
                        <a:buFont typeface="Wingdings" panose="05000000000000000000" pitchFamily="2" charset="2"/>
                        <a:buChar char="ü"/>
                      </a:pPr>
                      <a:r>
                        <a:rPr lang="en-US" sz="2800" dirty="0" err="1">
                          <a:solidFill>
                            <a:srgbClr val="002060"/>
                          </a:solidFill>
                          <a:effectLst/>
                          <a:latin typeface="Times New Roman" panose="02020603050405020304" pitchFamily="18" charset="0"/>
                          <a:cs typeface="Times New Roman" panose="02020603050405020304" pitchFamily="18" charset="0"/>
                        </a:rPr>
                        <a:t>Đã</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thuyết</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trình</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đầy</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đủ</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các</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nội</a:t>
                      </a:r>
                      <a:r>
                        <a:rPr lang="en-US" sz="2800" dirty="0">
                          <a:solidFill>
                            <a:srgbClr val="002060"/>
                          </a:solidFill>
                          <a:effectLst/>
                          <a:latin typeface="Times New Roman" panose="02020603050405020304" pitchFamily="18" charset="0"/>
                          <a:cs typeface="Times New Roman" panose="02020603050405020304" pitchFamily="18" charset="0"/>
                        </a:rPr>
                        <a:t> dung </a:t>
                      </a:r>
                      <a:r>
                        <a:rPr lang="en-US" sz="2800" dirty="0" err="1">
                          <a:solidFill>
                            <a:srgbClr val="002060"/>
                          </a:solidFill>
                          <a:effectLst/>
                          <a:latin typeface="Times New Roman" panose="02020603050405020304" pitchFamily="18" charset="0"/>
                          <a:cs typeface="Times New Roman" panose="02020603050405020304" pitchFamily="18" charset="0"/>
                        </a:rPr>
                        <a:t>chuẩn</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bị</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trong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dàn</a:t>
                      </a:r>
                      <a:r>
                        <a:rPr lang="en-US" sz="2800" dirty="0">
                          <a:solidFill>
                            <a:srgbClr val="002060"/>
                          </a:solidFill>
                          <a:effectLst/>
                          <a:latin typeface="Times New Roman" panose="02020603050405020304" pitchFamily="18" charset="0"/>
                          <a:cs typeface="Times New Roman" panose="02020603050405020304" pitchFamily="18" charset="0"/>
                        </a:rPr>
                        <a:t> ý </a:t>
                      </a:r>
                      <a:r>
                        <a:rPr lang="en-US" sz="2800" dirty="0" err="1">
                          <a:solidFill>
                            <a:srgbClr val="002060"/>
                          </a:solidFill>
                          <a:effectLst/>
                          <a:latin typeface="Times New Roman" panose="02020603050405020304" pitchFamily="18" charset="0"/>
                          <a:cs typeface="Times New Roman" panose="02020603050405020304" pitchFamily="18" charset="0"/>
                        </a:rPr>
                        <a:t>chưa</a:t>
                      </a:r>
                      <a:r>
                        <a:rPr lang="en-US" sz="2800" dirty="0">
                          <a:solidFill>
                            <a:srgbClr val="002060"/>
                          </a:solidFill>
                          <a:effectLst/>
                          <a:latin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644" marR="636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a:lnSpc>
                          <a:spcPct val="100000"/>
                        </a:lnSpc>
                        <a:spcBef>
                          <a:spcPts val="0"/>
                        </a:spcBef>
                        <a:spcAft>
                          <a:spcPts val="0"/>
                        </a:spcAft>
                      </a:pPr>
                      <a:r>
                        <a:rPr lang="en-US" sz="2800" dirty="0">
                          <a:solidFill>
                            <a:srgbClr val="002060"/>
                          </a:solidFill>
                          <a:effectLst/>
                          <a:latin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644" marR="636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val="4113467484"/>
                  </a:ext>
                </a:extLst>
              </a:tr>
              <a:tr h="560345">
                <a:tc>
                  <a:txBody>
                    <a:bodyPr/>
                    <a:lstStyle/>
                    <a:p>
                      <a:pPr marL="457200" marR="0" indent="-457200">
                        <a:lnSpc>
                          <a:spcPct val="100000"/>
                        </a:lnSpc>
                        <a:spcBef>
                          <a:spcPts val="0"/>
                        </a:spcBef>
                        <a:spcAft>
                          <a:spcPts val="0"/>
                        </a:spcAft>
                        <a:buFont typeface="Wingdings" panose="05000000000000000000" pitchFamily="2" charset="2"/>
                        <a:buChar char="ü"/>
                      </a:pPr>
                      <a:r>
                        <a:rPr lang="en-US" sz="2800" dirty="0" err="1">
                          <a:solidFill>
                            <a:srgbClr val="002060"/>
                          </a:solidFill>
                          <a:effectLst/>
                          <a:latin typeface="Times New Roman" panose="02020603050405020304" pitchFamily="18" charset="0"/>
                          <a:cs typeface="Times New Roman" panose="02020603050405020304" pitchFamily="18" charset="0"/>
                        </a:rPr>
                        <a:t>Cách</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thức</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thuyết</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trình</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phong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thái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giọng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điệu</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ngôn</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ngữ</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có</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phù</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hợp</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không</a:t>
                      </a:r>
                      <a:r>
                        <a:rPr lang="en-US" sz="2800" dirty="0">
                          <a:solidFill>
                            <a:srgbClr val="002060"/>
                          </a:solidFill>
                          <a:effectLst/>
                          <a:latin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644" marR="636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a:lnSpc>
                          <a:spcPct val="100000"/>
                        </a:lnSpc>
                        <a:spcBef>
                          <a:spcPts val="0"/>
                        </a:spcBef>
                        <a:spcAft>
                          <a:spcPts val="0"/>
                        </a:spcAft>
                      </a:pPr>
                      <a:r>
                        <a:rPr lang="en-US" sz="2800" dirty="0">
                          <a:solidFill>
                            <a:srgbClr val="002060"/>
                          </a:solidFill>
                          <a:effectLst/>
                          <a:latin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644" marR="636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val="2606323039"/>
                  </a:ext>
                </a:extLst>
              </a:tr>
              <a:tr h="286295">
                <a:tc>
                  <a:txBody>
                    <a:bodyPr/>
                    <a:lstStyle/>
                    <a:p>
                      <a:pPr marL="457200" marR="0" indent="-457200">
                        <a:lnSpc>
                          <a:spcPct val="100000"/>
                        </a:lnSpc>
                        <a:spcBef>
                          <a:spcPts val="0"/>
                        </a:spcBef>
                        <a:spcAft>
                          <a:spcPts val="0"/>
                        </a:spcAft>
                        <a:buFont typeface="Wingdings" panose="05000000000000000000" pitchFamily="2" charset="2"/>
                        <a:buChar char="ü"/>
                      </a:pPr>
                      <a:r>
                        <a:rPr lang="en-US" sz="2800" dirty="0" err="1">
                          <a:solidFill>
                            <a:srgbClr val="002060"/>
                          </a:solidFill>
                          <a:effectLst/>
                          <a:latin typeface="Times New Roman" panose="02020603050405020304" pitchFamily="18" charset="0"/>
                          <a:cs typeface="Times New Roman" panose="02020603050405020304" pitchFamily="18" charset="0"/>
                        </a:rPr>
                        <a:t>Các</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phương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tiện</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hỗ</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trợ</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có</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hiệu</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quả</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như</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thế</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nào</a:t>
                      </a:r>
                      <a:r>
                        <a:rPr lang="en-US" sz="2800" dirty="0">
                          <a:solidFill>
                            <a:srgbClr val="002060"/>
                          </a:solidFill>
                          <a:effectLst/>
                          <a:latin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644" marR="636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a:lnSpc>
                          <a:spcPct val="100000"/>
                        </a:lnSpc>
                        <a:spcBef>
                          <a:spcPts val="0"/>
                        </a:spcBef>
                        <a:spcAft>
                          <a:spcPts val="0"/>
                        </a:spcAft>
                      </a:pPr>
                      <a:r>
                        <a:rPr lang="en-US" sz="2800" dirty="0">
                          <a:solidFill>
                            <a:srgbClr val="002060"/>
                          </a:solidFill>
                          <a:effectLst/>
                          <a:latin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644" marR="636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val="2592324753"/>
                  </a:ext>
                </a:extLst>
              </a:tr>
              <a:tr h="560345">
                <a:tc>
                  <a:txBody>
                    <a:bodyPr/>
                    <a:lstStyle/>
                    <a:p>
                      <a:pPr marL="457200" marR="0" lvl="0" indent="-457200">
                        <a:lnSpc>
                          <a:spcPct val="100000"/>
                        </a:lnSpc>
                        <a:spcBef>
                          <a:spcPts val="0"/>
                        </a:spcBef>
                        <a:spcAft>
                          <a:spcPts val="0"/>
                        </a:spcAft>
                        <a:buSzPts val="1400"/>
                        <a:buFont typeface="Wingdings" panose="05000000000000000000" pitchFamily="2" charset="2"/>
                        <a:buChar char="v"/>
                      </a:pPr>
                      <a:r>
                        <a:rPr lang="en-US" sz="2800" dirty="0" err="1">
                          <a:solidFill>
                            <a:srgbClr val="002060"/>
                          </a:solidFill>
                          <a:effectLst/>
                          <a:latin typeface="Times New Roman" panose="02020603050405020304" pitchFamily="18" charset="0"/>
                          <a:cs typeface="Times New Roman" panose="02020603050405020304" pitchFamily="18" charset="0"/>
                        </a:rPr>
                        <a:t>Đã</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đưa</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ra</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được</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những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giải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đáp</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hợp</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lí</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cho</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những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băn</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khoăn</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thắc</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mắc</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của</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người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nghe</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chưa</a:t>
                      </a:r>
                      <a:r>
                        <a:rPr lang="en-US" sz="2800" dirty="0">
                          <a:solidFill>
                            <a:srgbClr val="002060"/>
                          </a:solidFill>
                          <a:effectLst/>
                          <a:latin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644" marR="636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a:lnSpc>
                          <a:spcPct val="100000"/>
                        </a:lnSpc>
                        <a:spcBef>
                          <a:spcPts val="0"/>
                        </a:spcBef>
                        <a:spcAft>
                          <a:spcPts val="0"/>
                        </a:spcAft>
                      </a:pPr>
                      <a:r>
                        <a:rPr lang="en-US" sz="2800" dirty="0">
                          <a:solidFill>
                            <a:srgbClr val="002060"/>
                          </a:solidFill>
                          <a:effectLst/>
                          <a:latin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644" marR="636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val="2088912320"/>
                  </a:ext>
                </a:extLst>
              </a:tr>
              <a:tr h="280173">
                <a:tc gridSpan="2">
                  <a:txBody>
                    <a:bodyPr/>
                    <a:lstStyle/>
                    <a:p>
                      <a:pPr marL="457200" marR="0" lvl="0" indent="-457200">
                        <a:lnSpc>
                          <a:spcPct val="100000"/>
                        </a:lnSpc>
                        <a:spcBef>
                          <a:spcPts val="0"/>
                        </a:spcBef>
                        <a:spcAft>
                          <a:spcPts val="0"/>
                        </a:spcAft>
                        <a:buSzPts val="1400"/>
                        <a:buFont typeface="Wingdings" panose="05000000000000000000" pitchFamily="2" charset="2"/>
                        <a:buChar char="v"/>
                      </a:pPr>
                      <a:r>
                        <a:rPr lang="en-US" sz="2800" dirty="0" err="1">
                          <a:solidFill>
                            <a:srgbClr val="002060"/>
                          </a:solidFill>
                          <a:effectLst/>
                          <a:latin typeface="Times New Roman" panose="02020603050405020304" pitchFamily="18" charset="0"/>
                          <a:cs typeface="Times New Roman" panose="02020603050405020304" pitchFamily="18" charset="0"/>
                        </a:rPr>
                        <a:t>Đánh</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giá</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chung</a:t>
                      </a:r>
                      <a:r>
                        <a:rPr lang="en-US" sz="2800" dirty="0">
                          <a:solidFill>
                            <a:srgbClr val="002060"/>
                          </a:solidFill>
                          <a:effectLst/>
                          <a:latin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644" marR="636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hMerge="1">
                  <a:txBody>
                    <a:bodyPr/>
                    <a:lstStyle/>
                    <a:p>
                      <a:pPr marL="342900" marR="0" lvl="0" indent="-342900">
                        <a:lnSpc>
                          <a:spcPct val="100000"/>
                        </a:lnSpc>
                        <a:spcBef>
                          <a:spcPts val="0"/>
                        </a:spcBef>
                        <a:spcAft>
                          <a:spcPts val="0"/>
                        </a:spcAft>
                        <a:buSzPts val="1400"/>
                        <a:buFont typeface="Times New Roman" panose="02020603050405020304" pitchFamily="18" charset="0"/>
                        <a:buChar char="-"/>
                      </a:pP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3644" marR="636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92515868"/>
                  </a:ext>
                </a:extLst>
              </a:tr>
              <a:tr h="280173">
                <a:tc gridSpan="2">
                  <a:txBody>
                    <a:bodyPr/>
                    <a:lstStyle/>
                    <a:p>
                      <a:pPr marL="457200" marR="0" indent="-457200">
                        <a:lnSpc>
                          <a:spcPct val="100000"/>
                        </a:lnSpc>
                        <a:spcBef>
                          <a:spcPts val="0"/>
                        </a:spcBef>
                        <a:spcAft>
                          <a:spcPts val="0"/>
                        </a:spcAft>
                        <a:buFont typeface="Wingdings" panose="05000000000000000000" pitchFamily="2" charset="2"/>
                        <a:buChar char="ü"/>
                      </a:pPr>
                      <a:r>
                        <a:rPr lang="en-US" sz="2800" dirty="0" err="1">
                          <a:solidFill>
                            <a:srgbClr val="002060"/>
                          </a:solidFill>
                          <a:effectLst/>
                          <a:latin typeface="Times New Roman" panose="02020603050405020304" pitchFamily="18" charset="0"/>
                          <a:cs typeface="Times New Roman" panose="02020603050405020304" pitchFamily="18" charset="0"/>
                        </a:rPr>
                        <a:t>Điều</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em</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hài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lòng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về</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bài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thuyết</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trình</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của</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mình</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là</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gì</a:t>
                      </a:r>
                      <a:r>
                        <a:rPr lang="en-US" sz="2800" dirty="0">
                          <a:solidFill>
                            <a:srgbClr val="002060"/>
                          </a:solidFill>
                          <a:effectLst/>
                          <a:latin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644" marR="636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hMerge="1">
                  <a:txBody>
                    <a:bodyPr/>
                    <a:lstStyle/>
                    <a:p>
                      <a:pPr marL="0" marR="0">
                        <a:lnSpc>
                          <a:spcPct val="100000"/>
                        </a:lnSpc>
                        <a:spcBef>
                          <a:spcPts val="0"/>
                        </a:spcBef>
                        <a:spcAft>
                          <a:spcPts val="0"/>
                        </a:spcAft>
                      </a:pP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3644" marR="636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8087976"/>
                  </a:ext>
                </a:extLst>
              </a:tr>
              <a:tr h="280173">
                <a:tc gridSpan="2">
                  <a:txBody>
                    <a:bodyPr/>
                    <a:lstStyle/>
                    <a:p>
                      <a:pPr marL="457200" marR="0" indent="-457200">
                        <a:lnSpc>
                          <a:spcPct val="100000"/>
                        </a:lnSpc>
                        <a:spcBef>
                          <a:spcPts val="0"/>
                        </a:spcBef>
                        <a:spcAft>
                          <a:spcPts val="0"/>
                        </a:spcAft>
                        <a:buFont typeface="Wingdings" panose="05000000000000000000" pitchFamily="2" charset="2"/>
                        <a:buChar char="ü"/>
                      </a:pPr>
                      <a:r>
                        <a:rPr lang="en-US" sz="2800" dirty="0" err="1">
                          <a:solidFill>
                            <a:srgbClr val="002060"/>
                          </a:solidFill>
                          <a:effectLst/>
                          <a:latin typeface="Times New Roman" panose="02020603050405020304" pitchFamily="18" charset="0"/>
                          <a:cs typeface="Times New Roman" panose="02020603050405020304" pitchFamily="18" charset="0"/>
                        </a:rPr>
                        <a:t>Điều</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gì</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em</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mong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muốn</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thay</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đổi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trong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bài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thuyết</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trình</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đó</a:t>
                      </a:r>
                      <a:r>
                        <a:rPr lang="en-US" sz="2800" dirty="0">
                          <a:solidFill>
                            <a:srgbClr val="002060"/>
                          </a:solidFill>
                          <a:effectLst/>
                          <a:latin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644" marR="636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hMerge="1">
                  <a:txBody>
                    <a:bodyPr/>
                    <a:lstStyle/>
                    <a:p>
                      <a:pPr marL="0" marR="0">
                        <a:lnSpc>
                          <a:spcPct val="100000"/>
                        </a:lnSpc>
                        <a:spcBef>
                          <a:spcPts val="0"/>
                        </a:spcBef>
                        <a:spcAft>
                          <a:spcPts val="0"/>
                        </a:spcAft>
                      </a:pP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3644" marR="636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4977790"/>
                  </a:ext>
                </a:extLst>
              </a:tr>
            </a:tbl>
          </a:graphicData>
        </a:graphic>
      </p:graphicFrame>
    </p:spTree>
    <p:extLst>
      <p:ext uri="{BB962C8B-B14F-4D97-AF65-F5344CB8AC3E}">
        <p14:creationId xmlns:p14="http://schemas.microsoft.com/office/powerpoint/2010/main" val="770154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p:cNvSpPr txBox="1"/>
          <p:nvPr/>
        </p:nvSpPr>
        <p:spPr>
          <a:xfrm>
            <a:off x="1144391" y="2713854"/>
            <a:ext cx="9976243" cy="1504964"/>
          </a:xfrm>
          <a:prstGeom prst="rect">
            <a:avLst/>
          </a:prstGeom>
          <a:noFill/>
        </p:spPr>
        <p:txBody>
          <a:bodyPr wrap="square" rtlCol="0">
            <a:spAutoFit/>
          </a:bodyPr>
          <a:lstStyle/>
          <a:p>
            <a:pPr algn="ctr">
              <a:lnSpc>
                <a:spcPct val="110000"/>
              </a:lnSpc>
            </a:pPr>
            <a:r>
              <a:rPr lang="en-US" altLang="zh-CN" sz="8800" b="1" dirty="0">
                <a:solidFill>
                  <a:schemeClr val="accent1"/>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KHỞI ĐỘNG</a:t>
            </a:r>
            <a:endParaRPr lang="zh-CN" altLang="en-US" sz="8800" b="1" dirty="0">
              <a:solidFill>
                <a:schemeClr val="accent1"/>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31" name="矩形: 圆角 10"/>
          <p:cNvSpPr/>
          <p:nvPr/>
        </p:nvSpPr>
        <p:spPr>
          <a:xfrm>
            <a:off x="5097133" y="1619044"/>
            <a:ext cx="1934234" cy="595973"/>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rIns="180000" rtlCol="0" anchor="ctr">
            <a:noAutofit/>
          </a:bodyPr>
          <a:lstStyle/>
          <a:p>
            <a:pPr algn="ctr"/>
            <a:r>
              <a:rPr lang="en-US" altLang="zh-CN" sz="4000" b="1" dirty="0">
                <a:solidFill>
                  <a:schemeClr val="bg1"/>
                </a:solidFill>
                <a:latin typeface="Times New Roman" panose="02020603050405020304" pitchFamily="18" charset="0"/>
                <a:ea typeface="思源黑体 CN Medium" panose="020B0600000000000000" pitchFamily="34" charset="-122"/>
                <a:cs typeface="Times New Roman" panose="02020603050405020304" pitchFamily="18" charset="0"/>
              </a:rPr>
              <a:t>- 01 -</a:t>
            </a:r>
            <a:endParaRPr lang="zh-CN" altLang="en-US" sz="4000" b="1" dirty="0">
              <a:solidFill>
                <a:schemeClr val="bg1"/>
              </a:solidFill>
              <a:latin typeface="Times New Roman" panose="02020603050405020304" pitchFamily="18" charset="0"/>
              <a:ea typeface="思源黑体 CN Medium" panose="020B0600000000000000"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nodeType="afterGroup">
                            <p:stCondLst>
                              <p:cond delay="500"/>
                            </p:stCondLst>
                            <p:childTnLst>
                              <p:par>
                                <p:cTn id="9" presetID="53"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Effect transition="in" filter="fade">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9558227E-CDE7-2415-678B-0ACDABD83DDF}"/>
              </a:ext>
            </a:extLst>
          </p:cNvPr>
          <p:cNvSpPr txBox="1"/>
          <p:nvPr/>
        </p:nvSpPr>
        <p:spPr>
          <a:xfrm>
            <a:off x="3046640" y="458548"/>
            <a:ext cx="6098720" cy="594202"/>
          </a:xfrm>
          <a:prstGeom prst="rect">
            <a:avLst/>
          </a:prstGeom>
          <a:noFill/>
        </p:spPr>
        <p:txBody>
          <a:bodyPr wrap="square">
            <a:spAutoFit/>
          </a:bodyPr>
          <a:lstStyle/>
          <a:p>
            <a:pPr marL="0" marR="0" algn="ctr">
              <a:lnSpc>
                <a:spcPct val="130000"/>
              </a:lnSpc>
              <a:spcBef>
                <a:spcPts val="0"/>
              </a:spcBef>
              <a:spcAft>
                <a:spcPts val="0"/>
              </a:spcAft>
            </a:pPr>
            <a:r>
              <a:rPr lang="en-US" sz="28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28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khảo</a:t>
            </a:r>
            <a:r>
              <a:rPr lang="en-US" sz="28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图片 15">
            <a:extLst>
              <a:ext uri="{FF2B5EF4-FFF2-40B4-BE49-F238E27FC236}">
                <a16:creationId xmlns:a16="http://schemas.microsoft.com/office/drawing/2014/main" id="{CF15E8FC-CCE5-62AF-E1D3-C95792A902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72391" y="5140610"/>
            <a:ext cx="2219609" cy="2219609"/>
          </a:xfrm>
          <a:prstGeom prst="rect">
            <a:avLst/>
          </a:prstGeom>
        </p:spPr>
      </p:pic>
      <p:sp>
        <p:nvSpPr>
          <p:cNvPr id="10" name="Hộp Văn bản 9">
            <a:extLst>
              <a:ext uri="{FF2B5EF4-FFF2-40B4-BE49-F238E27FC236}">
                <a16:creationId xmlns:a16="http://schemas.microsoft.com/office/drawing/2014/main" id="{C593B430-602B-3D4D-CE8A-CF434BB43E14}"/>
              </a:ext>
            </a:extLst>
          </p:cNvPr>
          <p:cNvSpPr txBox="1"/>
          <p:nvPr/>
        </p:nvSpPr>
        <p:spPr>
          <a:xfrm>
            <a:off x="660399" y="987436"/>
            <a:ext cx="10807700" cy="4832092"/>
          </a:xfrm>
          <a:prstGeom prst="rect">
            <a:avLst/>
          </a:prstGeom>
          <a:noFill/>
        </p:spPr>
        <p:txBody>
          <a:bodyPr wrap="square">
            <a:spAutoFit/>
          </a:bodyPr>
          <a:lstStyle/>
          <a:p>
            <a:pPr marL="0" marR="0" indent="457200" algn="just">
              <a:spcBef>
                <a:spcPts val="0"/>
              </a:spcBef>
              <a:spcAft>
                <a:spcPts val="0"/>
              </a:spcAft>
            </a:pP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Chào hỏi, giới thiệu vấn đề sẽ trình bày:</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457200" algn="just">
              <a:spcBef>
                <a:spcPts val="0"/>
              </a:spcBef>
              <a:spcAft>
                <a:spcPts val="0"/>
              </a:spcAf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Xin chào Cô và các bạn. Em tên là............, </a:t>
            </a:r>
            <a:endPar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457200" algn="just">
              <a:spcBef>
                <a:spcPts val="0"/>
              </a:spcBef>
              <a:spcAft>
                <a:spcPts val="0"/>
              </a:spcAf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học lớp......., trường.................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457200" algn="just">
              <a:spcBef>
                <a:spcPts val="0"/>
              </a:spcBef>
              <a:spcAft>
                <a:spcPts val="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Sau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múa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rối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Giọng tâm tình, vừa phải): </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Mỗi dân tộc đều có những loại hình nghệ thuật riêng biệt gắn liền với những phong tục tập quán và văn hóa của dân tộc ấy. Nếu như Hàn Quốc có nghệ thuật âm nhạc truyền thống </a:t>
            </a:r>
            <a:r>
              <a:rPr lang="vi-VN"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Pansori</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Nhật Bản có nghệ thuật gấp giấy </a:t>
            </a:r>
            <a:r>
              <a:rPr lang="vi-VN"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Origami</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thì Việt Nam có nghệ thuật múa rối nước. Đây là một loại hình nghệ thuật vô cùng đặc sắc, độc đáo của dân tộc ta, vẫn mang những giá trị to lớn trong cuộc sống hiện tại.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3768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5">
            <a:extLst>
              <a:ext uri="{FF2B5EF4-FFF2-40B4-BE49-F238E27FC236}">
                <a16:creationId xmlns:a16="http://schemas.microsoft.com/office/drawing/2014/main" id="{CF15E8FC-CCE5-62AF-E1D3-C95792A902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78909" y="-395920"/>
            <a:ext cx="1608268" cy="1608268"/>
          </a:xfrm>
          <a:prstGeom prst="rect">
            <a:avLst/>
          </a:prstGeom>
        </p:spPr>
      </p:pic>
      <p:sp>
        <p:nvSpPr>
          <p:cNvPr id="10" name="Hộp Văn bản 9">
            <a:extLst>
              <a:ext uri="{FF2B5EF4-FFF2-40B4-BE49-F238E27FC236}">
                <a16:creationId xmlns:a16="http://schemas.microsoft.com/office/drawing/2014/main" id="{C593B430-602B-3D4D-CE8A-CF434BB43E14}"/>
              </a:ext>
            </a:extLst>
          </p:cNvPr>
          <p:cNvSpPr txBox="1"/>
          <p:nvPr/>
        </p:nvSpPr>
        <p:spPr>
          <a:xfrm>
            <a:off x="660400" y="522517"/>
            <a:ext cx="10807700" cy="5593839"/>
          </a:xfrm>
          <a:prstGeom prst="rect">
            <a:avLst/>
          </a:prstGeom>
          <a:noFill/>
        </p:spPr>
        <p:txBody>
          <a:bodyPr wrap="square">
            <a:spAutoFit/>
          </a:bodyPr>
          <a:lstStyle/>
          <a:p>
            <a:pPr marL="0" marR="0" indent="457200" algn="just">
              <a:spcBef>
                <a:spcPts val="0"/>
              </a:spcBef>
              <a:spcAft>
                <a:spcPts val="0"/>
              </a:spcAft>
            </a:pPr>
            <a:r>
              <a:rPr lang="en-US" sz="275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75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5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275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7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75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Thuyết trình nội dung chính</a:t>
            </a:r>
            <a:endParaRPr lang="en-US" sz="275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vi-VN" sz="27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75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(Nói to, rõ ràng; giọng ngợi ca, trân trọng về vị trí, ý nghĩa của nghệ thuật múa rối nước; giọng </a:t>
            </a:r>
            <a:r>
              <a:rPr lang="en-US" sz="275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tiếc</a:t>
            </a:r>
            <a:r>
              <a:rPr lang="en-US"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nuốitrước</a:t>
            </a:r>
            <a:r>
              <a:rPr lang="en-US"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múa</a:t>
            </a:r>
            <a:r>
              <a:rPr lang="en-US"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rối</a:t>
            </a:r>
            <a:r>
              <a:rPr lang="en-US"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đang</a:t>
            </a:r>
            <a:r>
              <a:rPr lang="en-US"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mai</a:t>
            </a:r>
            <a:r>
              <a:rPr lang="en-US"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dần</a:t>
            </a:r>
            <a:r>
              <a:rPr lang="en-US"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75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75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750" b="1"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750" b="1"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750" b="1"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gọn</a:t>
            </a:r>
            <a:r>
              <a:rPr lang="en-US" sz="2750" b="1"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750" b="1"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750" b="1"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275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750" b="1"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750" b="1"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750" b="1"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750" b="1"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750" b="1"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múa</a:t>
            </a:r>
            <a:r>
              <a:rPr lang="en-US" sz="2750" b="1"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rối</a:t>
            </a:r>
            <a:r>
              <a:rPr lang="en-US" sz="2750" b="1"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5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750" b="1"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75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7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7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Múa rối nước là một loại hình nghệ thuật sân khấu dân gian của Việt Nam, được </a:t>
            </a:r>
            <a:r>
              <a:rPr lang="en-US" sz="275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7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5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vi-VN" sz="27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từ nền nông nghiệp lúa nước của cư dân vùng đồng bằng châu thổ sông Hồng. Múa rối nước thường được trình diễn trong các dịp hội hè, hội đình, hội làng, Tết. Múa rối có ở nhiều quốc gia nhưng múa rối nước thì chỉ có ở riêng Việt Nam. Vậy nên, nghệ thuật múa rối nước trở thành một nghệ thuật truyền thống và là một sáng tạo đặc trưng của </a:t>
            </a:r>
            <a:r>
              <a:rPr lang="vi-VN" sz="2750" u="sng"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người Việt Nam</a:t>
            </a:r>
            <a:r>
              <a:rPr lang="vi-VN" sz="27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sớm, trở thành biểu tượng của </a:t>
            </a:r>
            <a:r>
              <a:rPr lang="en-US" sz="275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7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5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7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7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dân tộc ta, được </a:t>
            </a:r>
            <a:r>
              <a:rPr lang="en-US" sz="275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7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5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khách</a:t>
            </a:r>
            <a:r>
              <a:rPr lang="vi-VN" sz="27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quốc tế</a:t>
            </a:r>
            <a:r>
              <a:rPr lang="en-US" sz="27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5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7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5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7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5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27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yêu thích.</a:t>
            </a:r>
            <a:endParaRPr lang="en-US" sz="275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7347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5">
            <a:extLst>
              <a:ext uri="{FF2B5EF4-FFF2-40B4-BE49-F238E27FC236}">
                <a16:creationId xmlns:a16="http://schemas.microsoft.com/office/drawing/2014/main" id="{CF15E8FC-CCE5-62AF-E1D3-C95792A902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19656" y="-530582"/>
            <a:ext cx="1872343" cy="1872343"/>
          </a:xfrm>
          <a:prstGeom prst="rect">
            <a:avLst/>
          </a:prstGeom>
        </p:spPr>
      </p:pic>
      <p:sp>
        <p:nvSpPr>
          <p:cNvPr id="10" name="Hộp Văn bản 9">
            <a:extLst>
              <a:ext uri="{FF2B5EF4-FFF2-40B4-BE49-F238E27FC236}">
                <a16:creationId xmlns:a16="http://schemas.microsoft.com/office/drawing/2014/main" id="{C593B430-602B-3D4D-CE8A-CF434BB43E14}"/>
              </a:ext>
            </a:extLst>
          </p:cNvPr>
          <p:cNvSpPr txBox="1"/>
          <p:nvPr/>
        </p:nvSpPr>
        <p:spPr>
          <a:xfrm>
            <a:off x="660400" y="935308"/>
            <a:ext cx="10807700" cy="5393784"/>
          </a:xfrm>
          <a:prstGeom prst="rect">
            <a:avLst/>
          </a:prstGeom>
          <a:noFill/>
        </p:spPr>
        <p:txBody>
          <a:bodyPr wrap="square">
            <a:spAutoFit/>
          </a:bodyPr>
          <a:lstStyle/>
          <a:p>
            <a:pPr marL="0" marR="0">
              <a:spcBef>
                <a:spcPts val="0"/>
              </a:spcBef>
              <a:spcAft>
                <a:spcPts val="0"/>
              </a:spcAft>
            </a:pPr>
            <a:r>
              <a:rPr lang="vi-VN" sz="26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Múa rối nước ra đời cùng nền văn minh lúa nước nhưng được hình thành và phát triển vào triều đại </a:t>
            </a:r>
            <a:r>
              <a:rPr lang="vi-VN" sz="2650" u="sng"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tooltip="Nhà Lý"/>
              </a:rPr>
              <a:t>nhà Lý</a:t>
            </a:r>
            <a:r>
              <a:rPr lang="vi-VN" sz="26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50" u="sng"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tooltip="1010"/>
              </a:rPr>
              <a:t>1010</a:t>
            </a:r>
            <a:r>
              <a:rPr lang="vi-VN" sz="26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2650" u="sng"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1225"/>
              </a:rPr>
              <a:t>1225</a:t>
            </a:r>
            <a:r>
              <a:rPr lang="vi-VN" sz="26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Theo thời gian, nghệ thuật múa rối nước được truyền từ đời này sang đời khác, dần </a:t>
            </a:r>
            <a:r>
              <a:rPr lang="vi-VN" sz="265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dần</a:t>
            </a:r>
            <a:r>
              <a:rPr lang="vi-VN" sz="26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trở thành một thú chơi tao nhã của người dân Việt Nam trong các dịp lễ hội</a:t>
            </a:r>
            <a:r>
              <a:rPr lang="en-US" sz="26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5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ta cho rằng việc cư trú ven sông và nền nông nghiệp lúa nước là nguồn cảm hứng khiến các cư dân của vùng châu thổ sông Hồng tạo nên nghệ thuật múa rối nước. Thêm vào đó là cách sống tụ cư quanh làng và nhu cầu giải trí trong những dịp lễ hội cũng như trong đời sống hàng ngày nên múa rối nước ra đời để đáp ứng nhu cầu đó của họ. Cùng với đôi bàn tay khéo léo của những người nghệ nhân trong tạo hình và điêu khắc đã tạo nên những con rối với độ thẩm mỹ cao, phóng khoáng, mạnh mẽ nhưng cũng rất mộc mạc, giản dị. Quy tụ tất cả những điều đó, múa rối nước được hình thành và trở thành một trong những nghệ thuật dân gian được yêu thích thời bấy giờ.</a:t>
            </a:r>
            <a:endParaRPr lang="en-US" sz="265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6474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5">
            <a:extLst>
              <a:ext uri="{FF2B5EF4-FFF2-40B4-BE49-F238E27FC236}">
                <a16:creationId xmlns:a16="http://schemas.microsoft.com/office/drawing/2014/main" id="{CF15E8FC-CCE5-62AF-E1D3-C95792A902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93807" y="5538676"/>
            <a:ext cx="1819360" cy="1819360"/>
          </a:xfrm>
          <a:prstGeom prst="rect">
            <a:avLst/>
          </a:prstGeom>
        </p:spPr>
      </p:pic>
      <p:sp>
        <p:nvSpPr>
          <p:cNvPr id="10" name="Hộp Văn bản 9">
            <a:extLst>
              <a:ext uri="{FF2B5EF4-FFF2-40B4-BE49-F238E27FC236}">
                <a16:creationId xmlns:a16="http://schemas.microsoft.com/office/drawing/2014/main" id="{C593B430-602B-3D4D-CE8A-CF434BB43E14}"/>
              </a:ext>
            </a:extLst>
          </p:cNvPr>
          <p:cNvSpPr txBox="1"/>
          <p:nvPr/>
        </p:nvSpPr>
        <p:spPr>
          <a:xfrm>
            <a:off x="394677" y="816045"/>
            <a:ext cx="11339146" cy="5632311"/>
          </a:xfrm>
          <a:prstGeom prst="rect">
            <a:avLst/>
          </a:prstGeom>
          <a:noFill/>
        </p:spPr>
        <p:txBody>
          <a:bodyPr wrap="square">
            <a:spAutoFit/>
          </a:bodyPr>
          <a:lstStyle/>
          <a:p>
            <a:pPr marL="0" marR="0" indent="457200" algn="just">
              <a:spcBef>
                <a:spcPts val="0"/>
              </a:spcBef>
              <a:spcAft>
                <a:spcPts val="0"/>
              </a:spcAft>
            </a:pPr>
            <a:r>
              <a:rPr lang="vi-VN" sz="3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Nếu như múa rối thường dùng sân khấu trên mặt đất để diễn thì múa rối nước lại dùng mặt nước để tạo nên những vở diễn của mình. Sân khấu này được gọi là nhà rối hay </a:t>
            </a:r>
            <a:r>
              <a:rPr lang="vi-VN" sz="3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thuỷ</a:t>
            </a:r>
            <a:r>
              <a:rPr lang="vi-VN" sz="3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đình. Xung quanh </a:t>
            </a:r>
            <a:r>
              <a:rPr lang="vi-VN" sz="3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thuỷ</a:t>
            </a:r>
            <a:r>
              <a:rPr lang="vi-VN" sz="3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đình có trang trí các loại như cờ, quạt, lọng</a:t>
            </a:r>
            <a:r>
              <a:rPr lang="en-US" sz="3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voi, ngựa. Phía sau </a:t>
            </a:r>
            <a:r>
              <a:rPr lang="vi-VN" sz="3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thuỷ</a:t>
            </a:r>
            <a:r>
              <a:rPr lang="vi-VN" sz="3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đình, những người nghệ nhân múa rối nước dùng sào, dây để điều khiển những con rối biểu diễn. Thêm vào đó, để làm cho không khí trở nên sôi nổi, sinh động, những người nghệ nhân còn dùng tiếng pháo, tiếng trống để phụ trợ. Để cho những con rối có thể nổi trên mặt nước, khi chế tác người ta sẽ dùng gỗ sung bởi loại gỗ này rất nhẹ. Những con rối được đục đẽo với nhiều hình dáng khác nhau, được sơn màu sặc sỡ để phù hợp cho từng vở diễn. Con rối nước thường có tạo hình ngộ nghĩnh, đáng yêu, có tính biểu tượng cao.</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4110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9558227E-CDE7-2415-678B-0ACDABD83DDF}"/>
              </a:ext>
            </a:extLst>
          </p:cNvPr>
          <p:cNvSpPr txBox="1"/>
          <p:nvPr/>
        </p:nvSpPr>
        <p:spPr>
          <a:xfrm>
            <a:off x="3046640" y="458548"/>
            <a:ext cx="6098720" cy="668645"/>
          </a:xfrm>
          <a:prstGeom prst="rect">
            <a:avLst/>
          </a:prstGeom>
          <a:noFill/>
        </p:spPr>
        <p:txBody>
          <a:bodyPr wrap="square">
            <a:spAutoFit/>
          </a:bodyPr>
          <a:lstStyle/>
          <a:p>
            <a:pPr marL="0" marR="0" algn="ctr">
              <a:lnSpc>
                <a:spcPct val="130000"/>
              </a:lnSpc>
              <a:spcBef>
                <a:spcPts val="0"/>
              </a:spcBef>
              <a:spcAft>
                <a:spcPts val="0"/>
              </a:spcAft>
            </a:pPr>
            <a:r>
              <a:rPr lang="en-US" sz="32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32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32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khảo</a:t>
            </a:r>
            <a:r>
              <a:rPr lang="en-US" sz="32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图片 15">
            <a:extLst>
              <a:ext uri="{FF2B5EF4-FFF2-40B4-BE49-F238E27FC236}">
                <a16:creationId xmlns:a16="http://schemas.microsoft.com/office/drawing/2014/main" id="{CF15E8FC-CCE5-62AF-E1D3-C95792A902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72391" y="4695445"/>
            <a:ext cx="2219609" cy="2219609"/>
          </a:xfrm>
          <a:prstGeom prst="rect">
            <a:avLst/>
          </a:prstGeom>
        </p:spPr>
      </p:pic>
      <p:sp>
        <p:nvSpPr>
          <p:cNvPr id="10" name="Hộp Văn bản 9">
            <a:extLst>
              <a:ext uri="{FF2B5EF4-FFF2-40B4-BE49-F238E27FC236}">
                <a16:creationId xmlns:a16="http://schemas.microsoft.com/office/drawing/2014/main" id="{C593B430-602B-3D4D-CE8A-CF434BB43E14}"/>
              </a:ext>
            </a:extLst>
          </p:cNvPr>
          <p:cNvSpPr txBox="1"/>
          <p:nvPr/>
        </p:nvSpPr>
        <p:spPr>
          <a:xfrm>
            <a:off x="660399" y="1232364"/>
            <a:ext cx="10807700" cy="4524315"/>
          </a:xfrm>
          <a:prstGeom prst="rect">
            <a:avLst/>
          </a:prstGeom>
          <a:noFill/>
        </p:spPr>
        <p:txBody>
          <a:bodyPr wrap="square">
            <a:spAutoFit/>
          </a:bodyPr>
          <a:lstStyle/>
          <a:p>
            <a:pPr marL="0" marR="0" indent="457200" algn="just">
              <a:spcBef>
                <a:spcPts val="0"/>
              </a:spcBef>
              <a:spcAft>
                <a:spcPts val="0"/>
              </a:spcAft>
            </a:pPr>
            <a:r>
              <a:rPr lang="vi-VN"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 vào các vở diễn, những người nghệ nhân đứng trong buồng trò để điều khiến con rối của mình. Họ thực hiện trên các cây sào, thừng hay vọt hoặc có thể giật con rối theo hệ thống dây được bố trí sẵn. Múa rối nước là một trò diễn đòi hỏi sự khéo léo, lấy các động tác của con rối biến thành các ngôn ngữ để diễn tả. Múa rối nước đi cùng với âm nhạc, những tiếng nhạc, mõ, chuông sẽ giúp điều khiển tốc độ cũng như giữ sự nhịp nhàng, dẫn dắt các động tác. </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 nhạc trong múa rối nước thường là chèo hoặc các làn điệu dân ca Bắc Bộ.</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9817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9558227E-CDE7-2415-678B-0ACDABD83DDF}"/>
              </a:ext>
            </a:extLst>
          </p:cNvPr>
          <p:cNvSpPr txBox="1"/>
          <p:nvPr/>
        </p:nvSpPr>
        <p:spPr>
          <a:xfrm>
            <a:off x="3046640" y="375798"/>
            <a:ext cx="6098720" cy="594202"/>
          </a:xfrm>
          <a:prstGeom prst="rect">
            <a:avLst/>
          </a:prstGeom>
          <a:noFill/>
        </p:spPr>
        <p:txBody>
          <a:bodyPr wrap="square">
            <a:spAutoFit/>
          </a:bodyPr>
          <a:lstStyle/>
          <a:p>
            <a:pPr marL="0" marR="0" algn="ctr">
              <a:lnSpc>
                <a:spcPct val="130000"/>
              </a:lnSpc>
              <a:spcBef>
                <a:spcPts val="0"/>
              </a:spcBef>
              <a:spcAft>
                <a:spcPts val="0"/>
              </a:spcAft>
            </a:pPr>
            <a:r>
              <a:rPr lang="en-US" sz="28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28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khảo</a:t>
            </a:r>
            <a:r>
              <a:rPr lang="en-US" sz="28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图片 15">
            <a:extLst>
              <a:ext uri="{FF2B5EF4-FFF2-40B4-BE49-F238E27FC236}">
                <a16:creationId xmlns:a16="http://schemas.microsoft.com/office/drawing/2014/main" id="{CF15E8FC-CCE5-62AF-E1D3-C95792A902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72391" y="4956702"/>
            <a:ext cx="2219609" cy="2219609"/>
          </a:xfrm>
          <a:prstGeom prst="rect">
            <a:avLst/>
          </a:prstGeom>
        </p:spPr>
      </p:pic>
      <p:sp>
        <p:nvSpPr>
          <p:cNvPr id="10" name="Hộp Văn bản 9">
            <a:extLst>
              <a:ext uri="{FF2B5EF4-FFF2-40B4-BE49-F238E27FC236}">
                <a16:creationId xmlns:a16="http://schemas.microsoft.com/office/drawing/2014/main" id="{C593B430-602B-3D4D-CE8A-CF434BB43E14}"/>
              </a:ext>
            </a:extLst>
          </p:cNvPr>
          <p:cNvSpPr txBox="1"/>
          <p:nvPr/>
        </p:nvSpPr>
        <p:spPr>
          <a:xfrm>
            <a:off x="660400" y="1216154"/>
            <a:ext cx="10807700" cy="4832092"/>
          </a:xfrm>
          <a:prstGeom prst="rect">
            <a:avLst/>
          </a:prstGeom>
          <a:noFill/>
        </p:spPr>
        <p:txBody>
          <a:bodyPr wrap="square">
            <a:spAutoFit/>
          </a:bodyPr>
          <a:lstStyle/>
          <a:p>
            <a:pPr marL="0" marR="0" indent="457200" algn="just">
              <a:spcBef>
                <a:spcPts val="0"/>
              </a:spcBef>
              <a:spcAft>
                <a:spcPts val="0"/>
              </a:spcAf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Nghệ thuật múa rối nước không chỉ đơn thuần mang tính giải trí mà nó còn mang tới những giá trị cao cả trong đời sống của con người. Đầu tiên là giá trị nhận thức, múa rối nước đã phản ánh đời sống của những người dân Việt Nam và mối quan hệ giữa con người với thế giới thiên nhiên, với cộng đồng. Múa rối nước còn thể hiện ước mơ của nhân dân ta về một cuộc sống no ấm, hạnh phúc, bình đẳng. Về giá trị giáo dục, múa rối nước giúp con người ta yêu quê hương, đất nước của mình, yêu thiên nhiên và có lòng tự hào về dân tộc. Nó hướng chúng ta đến cái đẹp của tình người, sự gắn kết cộng đồng trong những lúc thiên tai, hoạn nạn. Và cuối cùng, nó giúp chúng ta có những tiếng cười sảng khoái, tạo nên tinh thần lạc qua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phấn khởi vui tươi cho mọi người</a:t>
            </a:r>
            <a:r>
              <a:rPr lang="vi-VN"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2391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9558227E-CDE7-2415-678B-0ACDABD83DDF}"/>
              </a:ext>
            </a:extLst>
          </p:cNvPr>
          <p:cNvSpPr txBox="1"/>
          <p:nvPr/>
        </p:nvSpPr>
        <p:spPr>
          <a:xfrm>
            <a:off x="3014890" y="458548"/>
            <a:ext cx="6098720" cy="812723"/>
          </a:xfrm>
          <a:prstGeom prst="rect">
            <a:avLst/>
          </a:prstGeom>
          <a:noFill/>
        </p:spPr>
        <p:txBody>
          <a:bodyPr wrap="square">
            <a:spAutoFit/>
          </a:bodyPr>
          <a:lstStyle/>
          <a:p>
            <a:pPr marL="0" marR="0" algn="ctr">
              <a:lnSpc>
                <a:spcPct val="130000"/>
              </a:lnSpc>
              <a:spcBef>
                <a:spcPts val="0"/>
              </a:spcBef>
              <a:spcAft>
                <a:spcPts val="0"/>
              </a:spcAft>
            </a:pPr>
            <a:r>
              <a:rPr lang="en-US" sz="40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40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40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40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khảo</a:t>
            </a:r>
            <a:r>
              <a:rPr lang="en-US" sz="40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图片 15">
            <a:extLst>
              <a:ext uri="{FF2B5EF4-FFF2-40B4-BE49-F238E27FC236}">
                <a16:creationId xmlns:a16="http://schemas.microsoft.com/office/drawing/2014/main" id="{CF15E8FC-CCE5-62AF-E1D3-C95792A902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72391" y="4695445"/>
            <a:ext cx="2219609" cy="2219609"/>
          </a:xfrm>
          <a:prstGeom prst="rect">
            <a:avLst/>
          </a:prstGeom>
        </p:spPr>
      </p:pic>
      <p:sp>
        <p:nvSpPr>
          <p:cNvPr id="10" name="Hộp Văn bản 9">
            <a:extLst>
              <a:ext uri="{FF2B5EF4-FFF2-40B4-BE49-F238E27FC236}">
                <a16:creationId xmlns:a16="http://schemas.microsoft.com/office/drawing/2014/main" id="{C593B430-602B-3D4D-CE8A-CF434BB43E14}"/>
              </a:ext>
            </a:extLst>
          </p:cNvPr>
          <p:cNvSpPr txBox="1"/>
          <p:nvPr/>
        </p:nvSpPr>
        <p:spPr>
          <a:xfrm>
            <a:off x="660399" y="1379322"/>
            <a:ext cx="10807700" cy="3697166"/>
          </a:xfrm>
          <a:prstGeom prst="rect">
            <a:avLst/>
          </a:prstGeom>
          <a:noFill/>
        </p:spPr>
        <p:txBody>
          <a:bodyPr wrap="square">
            <a:spAutoFit/>
          </a:bodyPr>
          <a:lstStyle/>
          <a:p>
            <a:pPr marL="0" marR="0" indent="457200" algn="just">
              <a:lnSpc>
                <a:spcPct val="150000"/>
              </a:lnSpc>
              <a:spcBef>
                <a:spcPts val="0"/>
              </a:spcBef>
              <a:spcAft>
                <a:spcPts val="0"/>
              </a:spcAft>
            </a:pPr>
            <a:r>
              <a:rPr lang="vi-VN"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 vở múa rối nước nổi tiếng phải kể đến như </a:t>
            </a:r>
            <a:r>
              <a:rPr lang="vi-VN" sz="32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Bật cờ, Vinh quy bái tổ, Bắt vịt, Múa lân</a:t>
            </a:r>
            <a:r>
              <a:rPr lang="vi-VN"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 Hiện nay còn rất nhiều những phường múa rối nước đang tích cực hoạt động để giữ gìn và phát triển bộ môn nghệ thuật này như Múa rối Thăng Long, Đào Thục, Nguyên Xá, Nam Chấn,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1458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FF091E92-9AAB-8A56-942C-4E031FB15776}"/>
              </a:ext>
            </a:extLst>
          </p:cNvPr>
          <p:cNvSpPr/>
          <p:nvPr/>
        </p:nvSpPr>
        <p:spPr>
          <a:xfrm>
            <a:off x="130629" y="114300"/>
            <a:ext cx="11903528" cy="6629400"/>
          </a:xfrm>
          <a:prstGeom prst="roundRect">
            <a:avLst>
              <a:gd name="adj" fmla="val 632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Times New Roman" panose="02020603050405020304" pitchFamily="18" charset="0"/>
            </a:endParaRPr>
          </a:p>
        </p:txBody>
      </p:sp>
      <p:sp>
        <p:nvSpPr>
          <p:cNvPr id="10" name="Hộp Văn bản 9">
            <a:extLst>
              <a:ext uri="{FF2B5EF4-FFF2-40B4-BE49-F238E27FC236}">
                <a16:creationId xmlns:a16="http://schemas.microsoft.com/office/drawing/2014/main" id="{C593B430-602B-3D4D-CE8A-CF434BB43E14}"/>
              </a:ext>
            </a:extLst>
          </p:cNvPr>
          <p:cNvSpPr txBox="1"/>
          <p:nvPr/>
        </p:nvSpPr>
        <p:spPr>
          <a:xfrm>
            <a:off x="660400" y="300990"/>
            <a:ext cx="10807700" cy="5913157"/>
          </a:xfrm>
          <a:prstGeom prst="rect">
            <a:avLst/>
          </a:prstGeom>
          <a:noFill/>
        </p:spPr>
        <p:txBody>
          <a:bodyPr wrap="square">
            <a:spAutoFit/>
          </a:bodyPr>
          <a:lstStyle/>
          <a:p>
            <a:pPr marL="0" marR="0" algn="just">
              <a:lnSpc>
                <a:spcPct val="150000"/>
              </a:lnSpc>
              <a:spcBef>
                <a:spcPts val="0"/>
              </a:spcBef>
              <a:spcAft>
                <a:spcPts val="0"/>
              </a:spcAft>
            </a:pP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32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2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32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32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32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32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32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32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múa</a:t>
            </a:r>
            <a:r>
              <a:rPr lang="en-US" sz="32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rối</a:t>
            </a:r>
            <a:r>
              <a:rPr lang="en-US" sz="32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32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32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khán giả ở</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vi-VN"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địa phương không còn thiết tha đoái hoài đến múa rối nước nữa, đặc biệt là giới trẻ.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nay </a:t>
            </a:r>
            <a:r>
              <a:rPr lang="vi-VN"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thường ưa chuộng các hình thức giải trí kĩ thuật số hơn</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3200" kern="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1169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FF091E92-9AAB-8A56-942C-4E031FB15776}"/>
              </a:ext>
            </a:extLst>
          </p:cNvPr>
          <p:cNvSpPr/>
          <p:nvPr/>
        </p:nvSpPr>
        <p:spPr>
          <a:xfrm>
            <a:off x="130629" y="491067"/>
            <a:ext cx="11903528" cy="6011334"/>
          </a:xfrm>
          <a:prstGeom prst="roundRect">
            <a:avLst>
              <a:gd name="adj" fmla="val 632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cs typeface="Times New Roman" panose="02020603050405020304" pitchFamily="18" charset="0"/>
            </a:endParaRPr>
          </a:p>
        </p:txBody>
      </p:sp>
      <p:sp>
        <p:nvSpPr>
          <p:cNvPr id="10" name="Hộp Văn bản 9">
            <a:extLst>
              <a:ext uri="{FF2B5EF4-FFF2-40B4-BE49-F238E27FC236}">
                <a16:creationId xmlns:a16="http://schemas.microsoft.com/office/drawing/2014/main" id="{C593B430-602B-3D4D-CE8A-CF434BB43E14}"/>
              </a:ext>
            </a:extLst>
          </p:cNvPr>
          <p:cNvSpPr txBox="1"/>
          <p:nvPr/>
        </p:nvSpPr>
        <p:spPr>
          <a:xfrm>
            <a:off x="660400" y="903973"/>
            <a:ext cx="10807700" cy="518552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bảo</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tồn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triển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nghệ</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thuật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múa</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rối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rất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nhiều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cấp</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nhiều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Qua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tin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mạng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thấy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nhiều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địa</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phương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nay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truyền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thống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hoá</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HS qua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buổi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xem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diễn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múa</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rối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HS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xem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múa</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rối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tâm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diễn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hoá</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mà</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địa</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phương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còn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mời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nghệ</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tổ</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múa</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rối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ngay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tại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trường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HS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xem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nghệ</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diễn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múa</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rối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mà</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còn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trải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nghiệm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vẽ</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rối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0920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9558227E-CDE7-2415-678B-0ACDABD83DDF}"/>
              </a:ext>
            </a:extLst>
          </p:cNvPr>
          <p:cNvSpPr txBox="1"/>
          <p:nvPr/>
        </p:nvSpPr>
        <p:spPr>
          <a:xfrm>
            <a:off x="3046640" y="536098"/>
            <a:ext cx="6098720" cy="594202"/>
          </a:xfrm>
          <a:prstGeom prst="rect">
            <a:avLst/>
          </a:prstGeom>
          <a:noFill/>
        </p:spPr>
        <p:txBody>
          <a:bodyPr wrap="square">
            <a:spAutoFit/>
          </a:bodyPr>
          <a:lstStyle/>
          <a:p>
            <a:pPr marL="0" marR="0" algn="ctr">
              <a:lnSpc>
                <a:spcPct val="130000"/>
              </a:lnSpc>
              <a:spcBef>
                <a:spcPts val="0"/>
              </a:spcBef>
              <a:spcAft>
                <a:spcPts val="0"/>
              </a:spcAft>
            </a:pPr>
            <a:r>
              <a:rPr lang="en-US" sz="28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28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khảo</a:t>
            </a:r>
            <a:r>
              <a:rPr lang="en-US" sz="28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图片 15">
            <a:extLst>
              <a:ext uri="{FF2B5EF4-FFF2-40B4-BE49-F238E27FC236}">
                <a16:creationId xmlns:a16="http://schemas.microsoft.com/office/drawing/2014/main" id="{CF15E8FC-CCE5-62AF-E1D3-C95792A902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72391" y="4695445"/>
            <a:ext cx="2219609" cy="2219609"/>
          </a:xfrm>
          <a:prstGeom prst="rect">
            <a:avLst/>
          </a:prstGeom>
        </p:spPr>
      </p:pic>
      <p:sp>
        <p:nvSpPr>
          <p:cNvPr id="10" name="Hộp Văn bản 9">
            <a:extLst>
              <a:ext uri="{FF2B5EF4-FFF2-40B4-BE49-F238E27FC236}">
                <a16:creationId xmlns:a16="http://schemas.microsoft.com/office/drawing/2014/main" id="{C593B430-602B-3D4D-CE8A-CF434BB43E14}"/>
              </a:ext>
            </a:extLst>
          </p:cNvPr>
          <p:cNvSpPr txBox="1"/>
          <p:nvPr/>
        </p:nvSpPr>
        <p:spPr>
          <a:xfrm>
            <a:off x="788081" y="1431598"/>
            <a:ext cx="10552339" cy="4401205"/>
          </a:xfrm>
          <a:prstGeom prst="rect">
            <a:avLst/>
          </a:prstGeom>
          <a:noFill/>
        </p:spPr>
        <p:txBody>
          <a:bodyPr wrap="square">
            <a:spAutoFit/>
          </a:bodyPr>
          <a:lstStyle/>
          <a:p>
            <a:pPr marL="0" marR="0" algn="just">
              <a:spcBef>
                <a:spcPts val="0"/>
              </a:spcBef>
              <a:spcAft>
                <a:spcPts val="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múa</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rối</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múa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rối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lâu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cha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tích cực cải tiến, sáng tạo các tác phẩm mới, dựa trên nền tảng những câu chuyện cổ tích Việt Nam.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những trò dân gian như múa rồng, múa lân, chọi trâu… </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đem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ý tưởng múa diễn cho học sinh những câu chuyện cổ tích như: </a:t>
            </a:r>
            <a:r>
              <a:rPr lang="vi-VN"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Cô bé quàng khăn đỏ, Tấm Cám</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Thông qua đó, nghệ thuật rối nước có thể tiếp cận gần hơn với các em nhỏ và còn là một biện pháp giáo dục các em nhỏ qua câu chuyện cổ tích.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9773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A8ECD90-7984-BB9C-2CA2-090A13D873EA}"/>
              </a:ext>
            </a:extLst>
          </p:cNvPr>
          <p:cNvSpPr txBox="1"/>
          <p:nvPr/>
        </p:nvSpPr>
        <p:spPr>
          <a:xfrm>
            <a:off x="3318933" y="1005765"/>
            <a:ext cx="7823199" cy="2925699"/>
          </a:xfrm>
          <a:prstGeom prst="rect">
            <a:avLst/>
          </a:prstGeom>
          <a:noFill/>
        </p:spPr>
        <p:txBody>
          <a:bodyPr wrap="square">
            <a:prstTxWarp prst="textArchUp">
              <a:avLst>
                <a:gd name="adj" fmla="val 11298988"/>
              </a:avLst>
            </a:prstTxWarp>
            <a:spAutoFit/>
          </a:bodyPr>
          <a:lstStyle/>
          <a:p>
            <a:pPr marL="0" marR="0" algn="ctr">
              <a:lnSpc>
                <a:spcPct val="130000"/>
              </a:lnSpc>
              <a:spcBef>
                <a:spcPts val="0"/>
              </a:spcBef>
              <a:spcAft>
                <a:spcPts val="0"/>
              </a:spcAft>
            </a:pPr>
            <a:r>
              <a:rPr lang="en-US" sz="6000" b="1" dirty="0" err="1">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cs typeface="Times New Roman" panose="02020603050405020304" pitchFamily="18" charset="0"/>
              </a:rPr>
              <a:t>Trò</a:t>
            </a:r>
            <a:r>
              <a:rPr lang="en-US" sz="6000" b="1" dirty="0">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cs typeface="Times New Roman" panose="02020603050405020304" pitchFamily="18" charset="0"/>
              </a:rPr>
              <a:t>chơi</a:t>
            </a:r>
            <a:r>
              <a:rPr lang="en-US" sz="6000" b="1" dirty="0">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cs typeface="Times New Roman" panose="02020603050405020304" pitchFamily="18" charset="0"/>
              </a:rPr>
              <a:t>: Ai </a:t>
            </a:r>
            <a:r>
              <a:rPr lang="en-US" sz="6000" b="1" dirty="0" err="1">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cs typeface="Times New Roman" panose="02020603050405020304" pitchFamily="18" charset="0"/>
              </a:rPr>
              <a:t>là</a:t>
            </a:r>
            <a:r>
              <a:rPr lang="en-US" sz="6000" b="1" dirty="0">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cs typeface="Times New Roman" panose="02020603050405020304" pitchFamily="18" charset="0"/>
              </a:rPr>
              <a:t>nhà</a:t>
            </a:r>
            <a:r>
              <a:rPr lang="en-US" sz="6000" b="1" dirty="0">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cs typeface="Times New Roman" panose="02020603050405020304" pitchFamily="18" charset="0"/>
              </a:rPr>
              <a:t>thông</a:t>
            </a:r>
            <a:r>
              <a:rPr lang="en-US" sz="6000" b="1" dirty="0">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cs typeface="Times New Roman" panose="02020603050405020304" pitchFamily="18" charset="0"/>
              </a:rPr>
              <a:t>thái</a:t>
            </a:r>
            <a:r>
              <a:rPr lang="en-US" sz="6000" b="1" dirty="0">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US" sz="4800" b="1" dirty="0">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图片 14">
            <a:extLst>
              <a:ext uri="{FF2B5EF4-FFF2-40B4-BE49-F238E27FC236}">
                <a16:creationId xmlns:a16="http://schemas.microsoft.com/office/drawing/2014/main" id="{793B1FC3-7C02-00A2-CAA2-CE3ABEF081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16978" y="1415037"/>
            <a:ext cx="5358122" cy="5358122"/>
          </a:xfrm>
          <a:prstGeom prst="rect">
            <a:avLst/>
          </a:prstGeom>
        </p:spPr>
      </p:pic>
      <p:sp>
        <p:nvSpPr>
          <p:cNvPr id="8" name="Hộp Văn bản 7">
            <a:extLst>
              <a:ext uri="{FF2B5EF4-FFF2-40B4-BE49-F238E27FC236}">
                <a16:creationId xmlns:a16="http://schemas.microsoft.com/office/drawing/2014/main" id="{E954EFC1-8516-277A-6459-F17782888BB0}"/>
              </a:ext>
            </a:extLst>
          </p:cNvPr>
          <p:cNvSpPr txBox="1"/>
          <p:nvPr/>
        </p:nvSpPr>
        <p:spPr>
          <a:xfrm>
            <a:off x="891849" y="2468614"/>
            <a:ext cx="5623644" cy="2962513"/>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marL="0" marR="0" algn="just">
              <a:spcBef>
                <a:spcPts val="0"/>
              </a:spcBef>
              <a:spcAft>
                <a:spcPts val="0"/>
              </a:spcAft>
            </a:pPr>
            <a:r>
              <a:rPr lang="en-US" sz="2800" b="1" dirty="0" err="1">
                <a:solidFill>
                  <a:schemeClr val="accent3"/>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800" b="1" dirty="0">
                <a:solidFill>
                  <a:schemeClr val="accent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3"/>
                </a:solidFill>
                <a:effectLst/>
                <a:latin typeface="Times New Roman" panose="02020603050405020304" pitchFamily="18" charset="0"/>
                <a:ea typeface="Calibri" panose="020F0502020204030204" pitchFamily="34" charset="0"/>
                <a:cs typeface="Times New Roman" panose="02020603050405020304" pitchFamily="18" charset="0"/>
              </a:rPr>
              <a:t>chơi</a:t>
            </a:r>
            <a:r>
              <a:rPr lang="en-US" sz="2800" b="1" dirty="0">
                <a:solidFill>
                  <a:schemeClr val="accent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GV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chiếu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slide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lần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lượt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miền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ta. HS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tay</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gắn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5473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9558227E-CDE7-2415-678B-0ACDABD83DDF}"/>
              </a:ext>
            </a:extLst>
          </p:cNvPr>
          <p:cNvSpPr txBox="1"/>
          <p:nvPr/>
        </p:nvSpPr>
        <p:spPr>
          <a:xfrm>
            <a:off x="3014890" y="458548"/>
            <a:ext cx="6098720" cy="594202"/>
          </a:xfrm>
          <a:prstGeom prst="rect">
            <a:avLst/>
          </a:prstGeom>
          <a:noFill/>
        </p:spPr>
        <p:txBody>
          <a:bodyPr wrap="square">
            <a:spAutoFit/>
          </a:bodyPr>
          <a:lstStyle/>
          <a:p>
            <a:pPr marL="0" marR="0" algn="ctr">
              <a:lnSpc>
                <a:spcPct val="130000"/>
              </a:lnSpc>
              <a:spcBef>
                <a:spcPts val="0"/>
              </a:spcBef>
              <a:spcAft>
                <a:spcPts val="0"/>
              </a:spcAft>
            </a:pPr>
            <a:r>
              <a:rPr lang="en-US" sz="28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28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khảo</a:t>
            </a:r>
            <a:r>
              <a:rPr lang="en-US" sz="2800" b="1" u="sng"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图片 15">
            <a:extLst>
              <a:ext uri="{FF2B5EF4-FFF2-40B4-BE49-F238E27FC236}">
                <a16:creationId xmlns:a16="http://schemas.microsoft.com/office/drawing/2014/main" id="{CF15E8FC-CCE5-62AF-E1D3-C95792A902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26950" y="4775037"/>
            <a:ext cx="2219609" cy="2219609"/>
          </a:xfrm>
          <a:prstGeom prst="rect">
            <a:avLst/>
          </a:prstGeom>
        </p:spPr>
      </p:pic>
      <p:sp>
        <p:nvSpPr>
          <p:cNvPr id="10" name="Hộp Văn bản 9">
            <a:extLst>
              <a:ext uri="{FF2B5EF4-FFF2-40B4-BE49-F238E27FC236}">
                <a16:creationId xmlns:a16="http://schemas.microsoft.com/office/drawing/2014/main" id="{C593B430-602B-3D4D-CE8A-CF434BB43E14}"/>
              </a:ext>
            </a:extLst>
          </p:cNvPr>
          <p:cNvSpPr txBox="1"/>
          <p:nvPr/>
        </p:nvSpPr>
        <p:spPr>
          <a:xfrm>
            <a:off x="660400" y="1052750"/>
            <a:ext cx="10807700" cy="4401205"/>
          </a:xfrm>
          <a:prstGeom prst="rect">
            <a:avLst/>
          </a:prstGeom>
          <a:noFill/>
        </p:spPr>
        <p:txBody>
          <a:bodyPr wrap="square">
            <a:spAutoFit/>
          </a:bodyPr>
          <a:lstStyle/>
          <a:p>
            <a:pPr marL="0" marR="0" algn="just">
              <a:spcBef>
                <a:spcPts val="0"/>
              </a:spcBef>
              <a:spcAft>
                <a:spcPts val="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thúc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Giọng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lắng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tha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mến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nay,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tuy</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múa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rối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thịnh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vẫn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trí</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cứ</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ai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thưởng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đều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tấm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tắc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khen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ngợi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Múa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rối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điệp</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nét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nó</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giữ</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gìn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huy</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đậm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nét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vậy</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múa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rối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ngàn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mới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nhập</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hòa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cộng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giai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nay.</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3902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p:cNvSpPr txBox="1"/>
          <p:nvPr/>
        </p:nvSpPr>
        <p:spPr>
          <a:xfrm>
            <a:off x="1142803" y="2248137"/>
            <a:ext cx="9976243" cy="1501180"/>
          </a:xfrm>
          <a:prstGeom prst="rect">
            <a:avLst/>
          </a:prstGeom>
          <a:noFill/>
        </p:spPr>
        <p:txBody>
          <a:bodyPr wrap="square" rtlCol="0">
            <a:spAutoFit/>
          </a:bodyPr>
          <a:lstStyle/>
          <a:p>
            <a:pPr algn="ctr">
              <a:lnSpc>
                <a:spcPct val="110000"/>
              </a:lnSpc>
            </a:pPr>
            <a:r>
              <a:rPr lang="vi-VN" altLang="zh-CN" sz="8800" b="1" dirty="0">
                <a:solidFill>
                  <a:schemeClr val="accent1"/>
                </a:solidFill>
                <a:latin typeface="+mj-lt"/>
                <a:ea typeface="思源黑体 CN Medium" panose="020B0600000000000000" pitchFamily="34" charset="-122"/>
                <a:cs typeface="Times New Roman" panose="02020603050405020304" pitchFamily="18" charset="0"/>
                <a:sym typeface="思源黑体 CN Medium" panose="020B0600000000000000" pitchFamily="34" charset="-122"/>
              </a:rPr>
              <a:t>VẬN DỤNG</a:t>
            </a:r>
            <a:endParaRPr lang="zh-CN" altLang="en-US" sz="8800" b="1" dirty="0">
              <a:solidFill>
                <a:schemeClr val="accent1"/>
              </a:solidFill>
              <a:latin typeface="+mj-lt"/>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31" name="矩形: 圆角 10"/>
          <p:cNvSpPr/>
          <p:nvPr/>
        </p:nvSpPr>
        <p:spPr>
          <a:xfrm>
            <a:off x="5054800" y="1619044"/>
            <a:ext cx="2018901" cy="595973"/>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rIns="180000" rtlCol="0" anchor="ctr">
            <a:noAutofit/>
          </a:bodyPr>
          <a:lstStyle/>
          <a:p>
            <a:pPr algn="ctr"/>
            <a:r>
              <a:rPr lang="en-US" altLang="zh-CN" sz="4400" b="1" dirty="0">
                <a:solidFill>
                  <a:schemeClr val="bg1"/>
                </a:solidFill>
                <a:latin typeface="Times New Roman" panose="02020603050405020304" pitchFamily="18" charset="0"/>
                <a:ea typeface="思源黑体 CN Medium" panose="020B0600000000000000" pitchFamily="34" charset="-122"/>
                <a:cs typeface="Times New Roman" panose="02020603050405020304" pitchFamily="18" charset="0"/>
              </a:rPr>
              <a:t>- </a:t>
            </a:r>
            <a:r>
              <a:rPr lang="vi-VN" altLang="zh-CN" sz="4400" b="1" dirty="0">
                <a:solidFill>
                  <a:schemeClr val="bg1"/>
                </a:solidFill>
                <a:latin typeface="Times New Roman" panose="02020603050405020304" pitchFamily="18" charset="0"/>
                <a:ea typeface="思源黑体 CN Medium" panose="020B0600000000000000" pitchFamily="34" charset="-122"/>
                <a:cs typeface="Times New Roman" panose="02020603050405020304" pitchFamily="18" charset="0"/>
              </a:rPr>
              <a:t>04</a:t>
            </a:r>
            <a:r>
              <a:rPr lang="en-US" altLang="zh-CN" sz="4400" b="1" dirty="0">
                <a:solidFill>
                  <a:schemeClr val="bg1"/>
                </a:solidFill>
                <a:latin typeface="Times New Roman" panose="02020603050405020304" pitchFamily="18" charset="0"/>
                <a:ea typeface="思源黑体 CN Medium" panose="020B0600000000000000" pitchFamily="34" charset="-122"/>
                <a:cs typeface="Times New Roman" panose="02020603050405020304" pitchFamily="18" charset="0"/>
              </a:rPr>
              <a:t> -</a:t>
            </a:r>
            <a:endParaRPr lang="zh-CN" altLang="en-US" sz="4400" b="1" dirty="0">
              <a:solidFill>
                <a:schemeClr val="bg1"/>
              </a:solidFill>
              <a:latin typeface="Times New Roman" panose="02020603050405020304" pitchFamily="18" charset="0"/>
              <a:ea typeface="思源黑体 CN Medium" panose="020B0600000000000000" pitchFamily="34" charset="-122"/>
              <a:cs typeface="Times New Roman" panose="02020603050405020304" pitchFamily="18" charset="0"/>
            </a:endParaRPr>
          </a:p>
        </p:txBody>
      </p:sp>
    </p:spTree>
    <p:extLst>
      <p:ext uri="{BB962C8B-B14F-4D97-AF65-F5344CB8AC3E}">
        <p14:creationId xmlns:p14="http://schemas.microsoft.com/office/powerpoint/2010/main" val="1493357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nodeType="afterGroup">
                            <p:stCondLst>
                              <p:cond delay="500"/>
                            </p:stCondLst>
                            <p:childTnLst>
                              <p:par>
                                <p:cTn id="9" presetID="53"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Effect transition="in" filter="fade">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圆角 26"/>
          <p:cNvSpPr/>
          <p:nvPr/>
        </p:nvSpPr>
        <p:spPr>
          <a:xfrm>
            <a:off x="4555899" y="347072"/>
            <a:ext cx="3479800" cy="60125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0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Nhiệm vụ</a:t>
            </a:r>
            <a:endParaRPr lang="zh-CN" altLang="en-US" sz="40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cxnSp>
        <p:nvCxnSpPr>
          <p:cNvPr id="14" name="直接连接符 13"/>
          <p:cNvCxnSpPr>
            <a:cxnSpLocks/>
          </p:cNvCxnSpPr>
          <p:nvPr/>
        </p:nvCxnSpPr>
        <p:spPr>
          <a:xfrm>
            <a:off x="3231071" y="1306738"/>
            <a:ext cx="0" cy="490356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2" name="PA-文本框 88"/>
          <p:cNvSpPr txBox="1"/>
          <p:nvPr>
            <p:custDataLst>
              <p:tags r:id="rId1"/>
            </p:custDataLst>
          </p:nvPr>
        </p:nvSpPr>
        <p:spPr>
          <a:xfrm>
            <a:off x="3622612" y="1306738"/>
            <a:ext cx="7663848" cy="861774"/>
          </a:xfrm>
          <a:prstGeom prst="rect">
            <a:avLst/>
          </a:prstGeom>
          <a:noFill/>
        </p:spPr>
        <p:txBody>
          <a:bodyPr wrap="square" lIns="0" tIns="0" rIns="0" bIns="0" rtlCol="0">
            <a:spAutoFit/>
          </a:bodyPr>
          <a:lstStyle/>
          <a:p>
            <a:pPr marL="457200" indent="-457200">
              <a:buFont typeface="Wingdings" panose="05000000000000000000" pitchFamily="2" charset="2"/>
              <a:buChar char="q"/>
              <a:tabLst>
                <a:tab pos="672465" algn="l"/>
              </a:tabLst>
            </a:pP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800" b="1" spc="-5"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ý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dàn</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PA-文本框 88"/>
          <p:cNvSpPr txBox="1"/>
          <p:nvPr>
            <p:custDataLst>
              <p:tags r:id="rId2"/>
            </p:custDataLst>
          </p:nvPr>
        </p:nvSpPr>
        <p:spPr>
          <a:xfrm>
            <a:off x="3622612" y="2465857"/>
            <a:ext cx="7663848" cy="1292662"/>
          </a:xfrm>
          <a:prstGeom prst="rect">
            <a:avLst/>
          </a:prstGeom>
          <a:noFill/>
        </p:spPr>
        <p:txBody>
          <a:bodyPr wrap="square" lIns="0" tIns="0" rIns="0" bIns="0" rtlCol="0">
            <a:spAutoFit/>
          </a:bodyPr>
          <a:lstStyle/>
          <a:p>
            <a:pPr marL="457200" indent="-457200">
              <a:buFont typeface="Wingdings" panose="05000000000000000000" pitchFamily="2" charset="2"/>
              <a:buChar char="q"/>
              <a:tabLst>
                <a:tab pos="672465" algn="l"/>
              </a:tabLst>
            </a:pP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Dựa</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rút</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chỉnh</a:t>
            </a:r>
            <a:r>
              <a:rPr lang="en-US" sz="2800" b="1" spc="-5"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sửa</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dàn</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PA-文本框 88"/>
          <p:cNvSpPr txBox="1"/>
          <p:nvPr>
            <p:custDataLst>
              <p:tags r:id="rId3"/>
            </p:custDataLst>
          </p:nvPr>
        </p:nvSpPr>
        <p:spPr>
          <a:xfrm>
            <a:off x="3622612" y="4055864"/>
            <a:ext cx="7663848" cy="2154436"/>
          </a:xfrm>
          <a:prstGeom prst="rect">
            <a:avLst/>
          </a:prstGeom>
          <a:noFill/>
        </p:spPr>
        <p:txBody>
          <a:bodyPr wrap="square" lIns="0" tIns="0" rIns="0" bIns="0" rtlCol="0">
            <a:spAutoFit/>
          </a:bodyPr>
          <a:lstStyle/>
          <a:p>
            <a:pPr marL="457200" indent="-457200">
              <a:buFont typeface="Wingdings" panose="05000000000000000000" pitchFamily="2" charset="2"/>
              <a:buChar char="q"/>
              <a:tabLst>
                <a:tab pos="672465" algn="l"/>
              </a:tabLst>
            </a:pP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dàn</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nâng</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kĩ</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b="1" i="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800" b="1" i="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i="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b="1" i="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i="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i="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b="1" i="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b="1" i="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i="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800" b="1" i="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b="1" i="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b="1" i="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i="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b="1" i="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i="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i="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b="1" i="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qua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2800" b="1" spc="-1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6" name="图片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0914" y="1906412"/>
            <a:ext cx="2840157" cy="43157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nodeType="clickPar">
                      <p:stCondLst>
                        <p:cond delay="indefinite"/>
                      </p:stCondLst>
                      <p:childTnLst>
                        <p:par>
                          <p:cTn id="16" fill="hold" nodeType="afterGroup">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2" grpId="0"/>
      <p:bldP spid="23" grpId="0"/>
      <p:bldP spid="2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6">
            <a:extLst>
              <a:ext uri="{FF2B5EF4-FFF2-40B4-BE49-F238E27FC236}">
                <a16:creationId xmlns:a16="http://schemas.microsoft.com/office/drawing/2014/main" id="{F30D174A-224F-E6DF-A55D-7FCD4F899258}"/>
              </a:ext>
            </a:extLst>
          </p:cNvPr>
          <p:cNvSpPr txBox="1"/>
          <p:nvPr/>
        </p:nvSpPr>
        <p:spPr>
          <a:xfrm>
            <a:off x="1142803" y="1513352"/>
            <a:ext cx="9976243" cy="2990819"/>
          </a:xfrm>
          <a:prstGeom prst="rect">
            <a:avLst/>
          </a:prstGeom>
          <a:noFill/>
        </p:spPr>
        <p:txBody>
          <a:bodyPr wrap="square" rtlCol="0">
            <a:spAutoFit/>
          </a:bodyPr>
          <a:lstStyle/>
          <a:p>
            <a:pPr algn="ctr">
              <a:lnSpc>
                <a:spcPct val="110000"/>
              </a:lnSpc>
            </a:pPr>
            <a:r>
              <a:rPr lang="vi-VN" altLang="zh-CN" sz="8800" b="1" dirty="0">
                <a:solidFill>
                  <a:schemeClr val="accent1"/>
                </a:solidFill>
                <a:latin typeface="+mj-lt"/>
                <a:ea typeface="思源黑体 CN Medium" panose="020B0600000000000000" pitchFamily="34" charset="-122"/>
                <a:cs typeface="Times New Roman" panose="02020603050405020304" pitchFamily="18" charset="0"/>
                <a:sym typeface="思源黑体 CN Medium" panose="020B0600000000000000" pitchFamily="34" charset="-122"/>
              </a:rPr>
              <a:t>Hướng dẫn </a:t>
            </a:r>
          </a:p>
          <a:p>
            <a:pPr algn="ctr">
              <a:lnSpc>
                <a:spcPct val="110000"/>
              </a:lnSpc>
            </a:pPr>
            <a:r>
              <a:rPr lang="vi-VN" altLang="zh-CN" sz="8800" b="1" dirty="0">
                <a:solidFill>
                  <a:schemeClr val="accent1"/>
                </a:solidFill>
                <a:latin typeface="+mj-lt"/>
                <a:ea typeface="思源黑体 CN Medium" panose="020B0600000000000000" pitchFamily="34" charset="-122"/>
                <a:cs typeface="Times New Roman" panose="02020603050405020304" pitchFamily="18" charset="0"/>
                <a:sym typeface="思源黑体 CN Medium" panose="020B0600000000000000" pitchFamily="34" charset="-122"/>
              </a:rPr>
              <a:t>tự học ở nhà</a:t>
            </a:r>
            <a:endParaRPr lang="zh-CN" altLang="en-US" sz="8800" b="1" dirty="0">
              <a:solidFill>
                <a:schemeClr val="accent1"/>
              </a:solidFill>
              <a:latin typeface="+mj-lt"/>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Tree>
    <p:extLst>
      <p:ext uri="{BB962C8B-B14F-4D97-AF65-F5344CB8AC3E}">
        <p14:creationId xmlns:p14="http://schemas.microsoft.com/office/powerpoint/2010/main" val="1400865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p:cNvSpPr txBox="1"/>
          <p:nvPr/>
        </p:nvSpPr>
        <p:spPr>
          <a:xfrm>
            <a:off x="660400" y="2514163"/>
            <a:ext cx="10807700" cy="2308324"/>
          </a:xfrm>
          <a:prstGeom prst="rect">
            <a:avLst/>
          </a:prstGeom>
          <a:noFill/>
        </p:spPr>
        <p:txBody>
          <a:bodyPr wrap="square" rtlCol="0">
            <a:spAutoFit/>
          </a:bodyPr>
          <a:lstStyle/>
          <a:p>
            <a:pPr algn="ctr"/>
            <a:r>
              <a:rPr lang="vi-VN" altLang="zh-CN" sz="7200" b="1" dirty="0">
                <a:latin typeface="Times New Roman" panose="02020603050405020304" pitchFamily="18" charset="0"/>
                <a:ea typeface="思源黑体 CN Medium" panose="020B0600000000000000" pitchFamily="34" charset="-122"/>
                <a:cs typeface="阿里巴巴普惠体 B" panose="00020600040101010101" pitchFamily="18" charset="-122"/>
                <a:sym typeface="思源黑体 CN Medium" panose="020B0600000000000000" pitchFamily="34" charset="-122"/>
              </a:rPr>
              <a:t>CỦNG CỐ MỞ RỘNG</a:t>
            </a:r>
          </a:p>
          <a:p>
            <a:pPr algn="ctr"/>
            <a:r>
              <a:rPr lang="vi-VN" altLang="zh-CN" sz="7200" b="1" dirty="0">
                <a:latin typeface="Times New Roman" panose="02020603050405020304" pitchFamily="18" charset="0"/>
                <a:ea typeface="思源黑体 CN Medium" panose="020B0600000000000000" pitchFamily="34" charset="-122"/>
                <a:cs typeface="阿里巴巴普惠体 B" panose="00020600040101010101" pitchFamily="18" charset="-122"/>
                <a:sym typeface="思源黑体 CN Medium" panose="020B0600000000000000" pitchFamily="34" charset="-122"/>
              </a:rPr>
              <a:t>BÀI 2</a:t>
            </a:r>
            <a:endParaRPr lang="zh-CN" altLang="en-US" sz="7200" b="1" dirty="0">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sp>
        <p:nvSpPr>
          <p:cNvPr id="31" name="矩形: 圆角 10"/>
          <p:cNvSpPr/>
          <p:nvPr/>
        </p:nvSpPr>
        <p:spPr>
          <a:xfrm>
            <a:off x="5071733" y="1619044"/>
            <a:ext cx="1985034" cy="595973"/>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rIns="180000" rtlCol="0" anchor="ctr">
            <a:noAutofit/>
          </a:bodyPr>
          <a:lstStyle/>
          <a:p>
            <a:pPr algn="ctr"/>
            <a:r>
              <a:rPr lang="en-US" altLang="zh-CN" sz="4400" b="1" dirty="0">
                <a:solidFill>
                  <a:schemeClr val="bg1"/>
                </a:solidFill>
                <a:latin typeface="+mj-lt"/>
                <a:ea typeface="思源黑体 CN Medium" panose="020B0600000000000000" pitchFamily="34" charset="-122"/>
                <a:cs typeface="Times New Roman" panose="02020603050405020304" pitchFamily="18" charset="0"/>
              </a:rPr>
              <a:t>-</a:t>
            </a:r>
            <a:r>
              <a:rPr lang="vi-VN" altLang="zh-CN" sz="4400" b="1" dirty="0">
                <a:solidFill>
                  <a:schemeClr val="bg1"/>
                </a:solidFill>
                <a:latin typeface="+mj-lt"/>
                <a:ea typeface="思源黑体 CN Medium" panose="020B0600000000000000" pitchFamily="34" charset="-122"/>
                <a:cs typeface="Times New Roman" panose="02020603050405020304" pitchFamily="18" charset="0"/>
              </a:rPr>
              <a:t>01</a:t>
            </a:r>
            <a:r>
              <a:rPr lang="en-US" altLang="zh-CN" sz="4400" b="1" dirty="0">
                <a:solidFill>
                  <a:schemeClr val="bg1"/>
                </a:solidFill>
                <a:latin typeface="+mj-lt"/>
                <a:ea typeface="思源黑体 CN Medium" panose="020B0600000000000000" pitchFamily="34" charset="-122"/>
                <a:cs typeface="Times New Roman" panose="02020603050405020304" pitchFamily="18" charset="0"/>
              </a:rPr>
              <a:t>-</a:t>
            </a:r>
            <a:endParaRPr lang="zh-CN" altLang="en-US" sz="4400" b="1" dirty="0">
              <a:solidFill>
                <a:schemeClr val="bg1"/>
              </a:solidFill>
              <a:latin typeface="+mj-lt"/>
              <a:ea typeface="思源黑体 CN Medium" panose="020B0600000000000000" pitchFamily="34" charset="-122"/>
              <a:cs typeface="Times New Roman" panose="02020603050405020304" pitchFamily="18" charset="0"/>
            </a:endParaRPr>
          </a:p>
        </p:txBody>
      </p:sp>
    </p:spTree>
    <p:extLst>
      <p:ext uri="{BB962C8B-B14F-4D97-AF65-F5344CB8AC3E}">
        <p14:creationId xmlns:p14="http://schemas.microsoft.com/office/powerpoint/2010/main" val="4293865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nodeType="afterGroup">
                            <p:stCondLst>
                              <p:cond delay="500"/>
                            </p:stCondLst>
                            <p:childTnLst>
                              <p:par>
                                <p:cTn id="9" presetID="53"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Effect transition="in" filter="fade">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8EBBE9-1D21-A77E-4145-391712A065F6}"/>
              </a:ext>
            </a:extLst>
          </p:cNvPr>
          <p:cNvPicPr>
            <a:picLocks noChangeAspect="1"/>
          </p:cNvPicPr>
          <p:nvPr/>
        </p:nvPicPr>
        <p:blipFill>
          <a:blip r:embed="rId2"/>
          <a:stretch>
            <a:fillRect/>
          </a:stretch>
        </p:blipFill>
        <p:spPr>
          <a:xfrm>
            <a:off x="1436193" y="850168"/>
            <a:ext cx="2139881" cy="5157663"/>
          </a:xfrm>
          <a:prstGeom prst="rect">
            <a:avLst/>
          </a:prstGeom>
        </p:spPr>
      </p:pic>
      <p:pic>
        <p:nvPicPr>
          <p:cNvPr id="3" name="Picture 2">
            <a:extLst>
              <a:ext uri="{FF2B5EF4-FFF2-40B4-BE49-F238E27FC236}">
                <a16:creationId xmlns:a16="http://schemas.microsoft.com/office/drawing/2014/main" id="{1347E304-8003-043E-F6B6-D025B84AC8DE}"/>
              </a:ext>
            </a:extLst>
          </p:cNvPr>
          <p:cNvPicPr>
            <a:picLocks noChangeAspect="1"/>
          </p:cNvPicPr>
          <p:nvPr/>
        </p:nvPicPr>
        <p:blipFill>
          <a:blip r:embed="rId3"/>
          <a:stretch>
            <a:fillRect/>
          </a:stretch>
        </p:blipFill>
        <p:spPr>
          <a:xfrm>
            <a:off x="3996267" y="943677"/>
            <a:ext cx="7471833" cy="3983924"/>
          </a:xfrm>
          <a:prstGeom prst="rect">
            <a:avLst/>
          </a:prstGeom>
        </p:spPr>
      </p:pic>
      <p:sp>
        <p:nvSpPr>
          <p:cNvPr id="4" name="矩形: 圆角 26">
            <a:extLst>
              <a:ext uri="{FF2B5EF4-FFF2-40B4-BE49-F238E27FC236}">
                <a16:creationId xmlns:a16="http://schemas.microsoft.com/office/drawing/2014/main" id="{4C55B522-28B4-CD96-105E-564033398BE1}"/>
              </a:ext>
            </a:extLst>
          </p:cNvPr>
          <p:cNvSpPr/>
          <p:nvPr/>
        </p:nvSpPr>
        <p:spPr>
          <a:xfrm>
            <a:off x="4309698" y="1350254"/>
            <a:ext cx="6861140" cy="3200399"/>
          </a:xfrm>
          <a:prstGeom prst="roundRect">
            <a:avLst>
              <a:gd name="adj" fmla="val 736"/>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atin typeface="Times New Roman" panose="02020603050405020304" pitchFamily="18" charset="0"/>
                <a:cs typeface="Times New Roman" panose="02020603050405020304" pitchFamily="18" charset="0"/>
              </a:rPr>
              <a:t>1.1. </a:t>
            </a:r>
            <a:r>
              <a:rPr lang="vi-VN" sz="3200" b="1" dirty="0">
                <a:latin typeface="Times New Roman" panose="02020603050405020304" pitchFamily="18" charset="0"/>
                <a:cs typeface="Times New Roman" panose="02020603050405020304" pitchFamily="18" charset="0"/>
              </a:rPr>
              <a:t>Bài tập 1 (SHS/ </a:t>
            </a:r>
            <a:r>
              <a:rPr lang="vi-VN" sz="3200" b="1" dirty="0" err="1">
                <a:latin typeface="Times New Roman" panose="02020603050405020304" pitchFamily="18" charset="0"/>
                <a:cs typeface="Times New Roman" panose="02020603050405020304" pitchFamily="18" charset="0"/>
              </a:rPr>
              <a:t>Tr</a:t>
            </a:r>
            <a:r>
              <a:rPr lang="vi-VN" sz="3200" b="1" dirty="0">
                <a:latin typeface="Times New Roman" panose="02020603050405020304" pitchFamily="18" charset="0"/>
                <a:cs typeface="Times New Roman" panose="02020603050405020304" pitchFamily="18" charset="0"/>
              </a:rPr>
              <a:t> 55)</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HS kẻ bảng vào vở theo mẫu (SHS, trang 55) để củng cố kiến thức </a:t>
            </a:r>
            <a:r>
              <a:rPr lang="vi-VN" sz="3200" b="1" dirty="0" err="1">
                <a:latin typeface="Times New Roman" panose="02020603050405020304" pitchFamily="18" charset="0"/>
                <a:cs typeface="Times New Roman" panose="02020603050405020304" pitchFamily="18" charset="0"/>
              </a:rPr>
              <a:t>vể</a:t>
            </a:r>
            <a:r>
              <a:rPr lang="vi-VN" sz="3200" b="1" dirty="0">
                <a:latin typeface="Times New Roman" panose="02020603050405020304" pitchFamily="18" charset="0"/>
                <a:cs typeface="Times New Roman" panose="02020603050405020304" pitchFamily="18" charset="0"/>
              </a:rPr>
              <a:t> thi luật của thể thơ thất ngôn bát cú Đường luật qua VB 1. </a:t>
            </a:r>
            <a:r>
              <a:rPr lang="vi-VN" sz="3200" b="1" i="1" dirty="0">
                <a:latin typeface="Times New Roman" panose="02020603050405020304" pitchFamily="18" charset="0"/>
                <a:cs typeface="Times New Roman" panose="02020603050405020304" pitchFamily="18" charset="0"/>
              </a:rPr>
              <a:t>Thu điếu</a:t>
            </a:r>
            <a:r>
              <a:rPr lang="vi-VN" sz="3200" b="1" dirty="0">
                <a:latin typeface="Times New Roman" panose="02020603050405020304" pitchFamily="18" charset="0"/>
                <a:cs typeface="Times New Roman" panose="02020603050405020304" pitchFamily="18" charset="0"/>
              </a:rPr>
              <a:t> (Nguyễn Khuyến)</a:t>
            </a:r>
            <a:endParaRPr lang="en-US" sz="3200" b="1" dirty="0">
              <a:latin typeface="Times New Roman" panose="02020603050405020304" pitchFamily="18" charset="0"/>
              <a:cs typeface="Times New Roman" panose="02020603050405020304" pitchFamily="18" charset="0"/>
            </a:endParaRPr>
          </a:p>
        </p:txBody>
      </p:sp>
      <p:pic>
        <p:nvPicPr>
          <p:cNvPr id="5" name="图片 14">
            <a:extLst>
              <a:ext uri="{FF2B5EF4-FFF2-40B4-BE49-F238E27FC236}">
                <a16:creationId xmlns:a16="http://schemas.microsoft.com/office/drawing/2014/main" id="{797F7E89-EAA8-F63F-D34A-AA54E1AB9B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82994" y="4182534"/>
            <a:ext cx="3109006" cy="31090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274A5723-FBEF-0B92-4677-34114752EC75}"/>
              </a:ext>
            </a:extLst>
          </p:cNvPr>
          <p:cNvSpPr txBox="1"/>
          <p:nvPr/>
        </p:nvSpPr>
        <p:spPr>
          <a:xfrm>
            <a:off x="306160" y="391929"/>
            <a:ext cx="11401425" cy="1384995"/>
          </a:xfrm>
          <a:prstGeom prst="rect">
            <a:avLst/>
          </a:prstGeom>
          <a:noFill/>
        </p:spPr>
        <p:txBody>
          <a:bodyPr wrap="square">
            <a:spAutoFit/>
          </a:bodyPr>
          <a:lstStyle/>
          <a:p>
            <a:pPr marL="0" marR="0" algn="ctr">
              <a:spcBef>
                <a:spcPts val="0"/>
              </a:spcBef>
              <a:spcAft>
                <a:spcPts val="0"/>
              </a:spcAft>
            </a:pP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ý</a:t>
            </a:r>
            <a:endParaRPr lang="en-US" sz="28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yếu</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thể thơ thất ngôn bát cú Đường luật</a:t>
            </a:r>
            <a:endParaRPr lang="en-US" sz="28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spcBef>
                <a:spcPts val="0"/>
              </a:spcBef>
              <a:spcAft>
                <a:spcPts val="0"/>
              </a:spcAft>
            </a:pPr>
            <a:r>
              <a:rPr lang="vi-VN"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qua VB 1. </a:t>
            </a:r>
            <a:r>
              <a:rPr lang="vi-VN"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Thu điếu</a:t>
            </a:r>
            <a:r>
              <a:rPr lang="vi-VN"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(Nguyễn Khuyến) </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5" name="Bảng 4">
            <a:extLst>
              <a:ext uri="{FF2B5EF4-FFF2-40B4-BE49-F238E27FC236}">
                <a16:creationId xmlns:a16="http://schemas.microsoft.com/office/drawing/2014/main" id="{ABC02CF6-FD77-0228-D21B-097804DC26F2}"/>
              </a:ext>
            </a:extLst>
          </p:cNvPr>
          <p:cNvGraphicFramePr>
            <a:graphicFrameLocks noGrp="1"/>
          </p:cNvGraphicFramePr>
          <p:nvPr>
            <p:extLst>
              <p:ext uri="{D42A27DB-BD31-4B8C-83A1-F6EECF244321}">
                <p14:modId xmlns:p14="http://schemas.microsoft.com/office/powerpoint/2010/main" val="1129949002"/>
              </p:ext>
            </p:extLst>
          </p:nvPr>
        </p:nvGraphicFramePr>
        <p:xfrm>
          <a:off x="660399" y="2057830"/>
          <a:ext cx="10807701" cy="3840480"/>
        </p:xfrm>
        <a:graphic>
          <a:graphicData uri="http://schemas.openxmlformats.org/drawingml/2006/table">
            <a:tbl>
              <a:tblPr>
                <a:tableStyleId>{5C22544A-7EE6-4342-B048-85BDC9FD1C3A}</a:tableStyleId>
              </a:tblPr>
              <a:tblGrid>
                <a:gridCol w="1082846">
                  <a:extLst>
                    <a:ext uri="{9D8B030D-6E8A-4147-A177-3AD203B41FA5}">
                      <a16:colId xmlns:a16="http://schemas.microsoft.com/office/drawing/2014/main" val="2406952129"/>
                    </a:ext>
                  </a:extLst>
                </a:gridCol>
                <a:gridCol w="2759018">
                  <a:extLst>
                    <a:ext uri="{9D8B030D-6E8A-4147-A177-3AD203B41FA5}">
                      <a16:colId xmlns:a16="http://schemas.microsoft.com/office/drawing/2014/main" val="2763149691"/>
                    </a:ext>
                  </a:extLst>
                </a:gridCol>
                <a:gridCol w="1938415">
                  <a:extLst>
                    <a:ext uri="{9D8B030D-6E8A-4147-A177-3AD203B41FA5}">
                      <a16:colId xmlns:a16="http://schemas.microsoft.com/office/drawing/2014/main" val="1819592429"/>
                    </a:ext>
                  </a:extLst>
                </a:gridCol>
                <a:gridCol w="1596406">
                  <a:extLst>
                    <a:ext uri="{9D8B030D-6E8A-4147-A177-3AD203B41FA5}">
                      <a16:colId xmlns:a16="http://schemas.microsoft.com/office/drawing/2014/main" val="3807823491"/>
                    </a:ext>
                  </a:extLst>
                </a:gridCol>
                <a:gridCol w="2075801">
                  <a:extLst>
                    <a:ext uri="{9D8B030D-6E8A-4147-A177-3AD203B41FA5}">
                      <a16:colId xmlns:a16="http://schemas.microsoft.com/office/drawing/2014/main" val="4209638341"/>
                    </a:ext>
                  </a:extLst>
                </a:gridCol>
                <a:gridCol w="1355215">
                  <a:extLst>
                    <a:ext uri="{9D8B030D-6E8A-4147-A177-3AD203B41FA5}">
                      <a16:colId xmlns:a16="http://schemas.microsoft.com/office/drawing/2014/main" val="202283625"/>
                    </a:ext>
                  </a:extLst>
                </a:gridCol>
              </a:tblGrid>
              <a:tr h="330272">
                <a:tc>
                  <a:txBody>
                    <a:bodyPr/>
                    <a:lstStyle/>
                    <a:p>
                      <a:pPr marL="0" marR="0" indent="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Câu</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Luật bằng trắc</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Niêm</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Vần</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en-US" sz="2800" b="1" dirty="0" err="1">
                          <a:solidFill>
                            <a:schemeClr val="bg1"/>
                          </a:solidFill>
                          <a:effectLst/>
                          <a:latin typeface="+mj-lt"/>
                          <a:cs typeface="Times New Roman" panose="02020603050405020304" pitchFamily="18" charset="0"/>
                        </a:rPr>
                        <a:t>Nhịp</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Đối</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extLst>
                  <a:ext uri="{0D108BD9-81ED-4DB2-BD59-A6C34878D82A}">
                    <a16:rowId xmlns:a16="http://schemas.microsoft.com/office/drawing/2014/main" val="4179254586"/>
                  </a:ext>
                </a:extLst>
              </a:tr>
              <a:tr h="330272">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1</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B B T T T B B</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B </a:t>
                      </a:r>
                      <a:r>
                        <a:rPr lang="en-US" sz="2800" b="1" dirty="0">
                          <a:solidFill>
                            <a:srgbClr val="002060"/>
                          </a:solidFill>
                          <a:effectLst/>
                          <a:latin typeface="Times New Roman" panose="02020603050405020304" pitchFamily="18" charset="0"/>
                          <a:cs typeface="Times New Roman" panose="02020603050405020304" pitchFamily="18" charset="0"/>
                        </a:rPr>
                        <a:t>(</a:t>
                      </a:r>
                      <a:r>
                        <a:rPr lang="en-US" sz="2800" b="1" dirty="0" err="1">
                          <a:solidFill>
                            <a:srgbClr val="002060"/>
                          </a:solidFill>
                          <a:effectLst/>
                          <a:latin typeface="Times New Roman" panose="02020603050405020304" pitchFamily="18" charset="0"/>
                          <a:cs typeface="Times New Roman" panose="02020603050405020304" pitchFamily="18" charset="0"/>
                        </a:rPr>
                        <a:t>veo</a:t>
                      </a:r>
                      <a:r>
                        <a:rPr lang="en-US" sz="2800" b="1" dirty="0">
                          <a:solidFill>
                            <a:srgbClr val="002060"/>
                          </a:solidFill>
                          <a:effectLst/>
                          <a:latin typeface="Times New Roman" panose="02020603050405020304" pitchFamily="18" charset="0"/>
                          <a:cs typeface="Times New Roman" panose="02020603050405020304" pitchFamily="18" charset="0"/>
                        </a:rPr>
                        <a:t>)</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4/3</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8834017"/>
                  </a:ext>
                </a:extLst>
              </a:tr>
              <a:tr h="330272">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2</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T T B B T T B</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Câu 2 và 3</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B</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teo</a:t>
                      </a:r>
                      <a:r>
                        <a:rPr lang="en-US" sz="2800" b="1" dirty="0">
                          <a:solidFill>
                            <a:srgbClr val="002060"/>
                          </a:solidFill>
                          <a:effectLst/>
                          <a:latin typeface="Times New Roman" panose="02020603050405020304" pitchFamily="18" charset="0"/>
                          <a:cs typeface="Times New Roman" panose="02020603050405020304" pitchFamily="18" charset="0"/>
                        </a:rPr>
                        <a:t>)</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4/3</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9210381"/>
                  </a:ext>
                </a:extLst>
              </a:tr>
              <a:tr h="330272">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3</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T T B B B T T</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tc>
                  <a:txBody>
                    <a:bodyPr/>
                    <a:lstStyle/>
                    <a:p>
                      <a:pPr marL="0" marR="0">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4/3</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Đối</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005633"/>
                  </a:ext>
                </a:extLst>
              </a:tr>
              <a:tr h="330272">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4</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T B T T T B B</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Câu 4 và 5</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B</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vèo</a:t>
                      </a:r>
                      <a:r>
                        <a:rPr lang="en-US" sz="2800" b="1" dirty="0">
                          <a:solidFill>
                            <a:srgbClr val="002060"/>
                          </a:solidFill>
                          <a:effectLst/>
                          <a:latin typeface="Times New Roman" panose="02020603050405020304" pitchFamily="18" charset="0"/>
                          <a:cs typeface="Times New Roman" panose="02020603050405020304" pitchFamily="18" charset="0"/>
                        </a:rPr>
                        <a:t>)</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4/3</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344258070"/>
                  </a:ext>
                </a:extLst>
              </a:tr>
              <a:tr h="330272">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5</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B B B T B B T</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tc>
                  <a:txBody>
                    <a:bodyPr/>
                    <a:lstStyle/>
                    <a:p>
                      <a:pPr marL="0" marR="0">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4/3</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Đối</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34303473"/>
                  </a:ext>
                </a:extLst>
              </a:tr>
              <a:tr h="330272">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6</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T T B B T T B</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Câu 6 và 7</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B</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teo</a:t>
                      </a:r>
                      <a:r>
                        <a:rPr lang="en-US" sz="2800" b="1" dirty="0">
                          <a:solidFill>
                            <a:srgbClr val="002060"/>
                          </a:solidFill>
                          <a:effectLst/>
                          <a:latin typeface="Times New Roman" panose="02020603050405020304" pitchFamily="18" charset="0"/>
                          <a:cs typeface="Times New Roman" panose="02020603050405020304" pitchFamily="18" charset="0"/>
                        </a:rPr>
                        <a:t>)</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4/3</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536655772"/>
                  </a:ext>
                </a:extLst>
              </a:tr>
              <a:tr h="330272">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7</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T T B B B T T</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tc>
                  <a:txBody>
                    <a:bodyPr/>
                    <a:lstStyle/>
                    <a:p>
                      <a:pPr marL="0" marR="0">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2/2/3</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07605944"/>
                  </a:ext>
                </a:extLst>
              </a:tr>
              <a:tr h="330272">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8</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T B T T T B B</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B</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bèo</a:t>
                      </a:r>
                      <a:r>
                        <a:rPr lang="en-US" sz="2800" b="1" dirty="0">
                          <a:solidFill>
                            <a:srgbClr val="002060"/>
                          </a:solidFill>
                          <a:effectLst/>
                          <a:latin typeface="Times New Roman" panose="02020603050405020304" pitchFamily="18" charset="0"/>
                          <a:cs typeface="Times New Roman" panose="02020603050405020304" pitchFamily="18" charset="0"/>
                        </a:rPr>
                        <a:t>)</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4/3</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6856321"/>
                  </a:ext>
                </a:extLst>
              </a:tr>
            </a:tbl>
          </a:graphicData>
        </a:graphic>
      </p:graphicFrame>
    </p:spTree>
    <p:extLst>
      <p:ext uri="{BB962C8B-B14F-4D97-AF65-F5344CB8AC3E}">
        <p14:creationId xmlns:p14="http://schemas.microsoft.com/office/powerpoint/2010/main" val="277898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70DAC-223C-A567-AEE7-9E8C8C8077C2}"/>
              </a:ext>
            </a:extLst>
          </p:cNvPr>
          <p:cNvPicPr>
            <a:picLocks noChangeAspect="1"/>
          </p:cNvPicPr>
          <p:nvPr/>
        </p:nvPicPr>
        <p:blipFill>
          <a:blip r:embed="rId2"/>
          <a:stretch>
            <a:fillRect/>
          </a:stretch>
        </p:blipFill>
        <p:spPr>
          <a:xfrm>
            <a:off x="1436193" y="850168"/>
            <a:ext cx="2139881" cy="5157663"/>
          </a:xfrm>
          <a:prstGeom prst="rect">
            <a:avLst/>
          </a:prstGeom>
        </p:spPr>
      </p:pic>
      <p:pic>
        <p:nvPicPr>
          <p:cNvPr id="3" name="Picture 2">
            <a:extLst>
              <a:ext uri="{FF2B5EF4-FFF2-40B4-BE49-F238E27FC236}">
                <a16:creationId xmlns:a16="http://schemas.microsoft.com/office/drawing/2014/main" id="{AA7421BD-DB43-B65D-0C1F-A81CD93583E4}"/>
              </a:ext>
            </a:extLst>
          </p:cNvPr>
          <p:cNvPicPr>
            <a:picLocks noChangeAspect="1"/>
          </p:cNvPicPr>
          <p:nvPr/>
        </p:nvPicPr>
        <p:blipFill>
          <a:blip r:embed="rId3"/>
          <a:stretch>
            <a:fillRect/>
          </a:stretch>
        </p:blipFill>
        <p:spPr>
          <a:xfrm>
            <a:off x="3996267" y="943677"/>
            <a:ext cx="7471833" cy="3983924"/>
          </a:xfrm>
          <a:prstGeom prst="rect">
            <a:avLst/>
          </a:prstGeom>
        </p:spPr>
      </p:pic>
      <p:sp>
        <p:nvSpPr>
          <p:cNvPr id="5" name="矩形: 圆角 26">
            <a:extLst>
              <a:ext uri="{FF2B5EF4-FFF2-40B4-BE49-F238E27FC236}">
                <a16:creationId xmlns:a16="http://schemas.microsoft.com/office/drawing/2014/main" id="{624CFE87-1647-C9A3-C590-F4087D52B00C}"/>
              </a:ext>
            </a:extLst>
          </p:cNvPr>
          <p:cNvSpPr/>
          <p:nvPr/>
        </p:nvSpPr>
        <p:spPr>
          <a:xfrm>
            <a:off x="4368800" y="1377772"/>
            <a:ext cx="6705600" cy="311573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atin typeface="Times New Roman" panose="02020603050405020304" pitchFamily="18" charset="0"/>
                <a:cs typeface="Times New Roman" panose="02020603050405020304" pitchFamily="18" charset="0"/>
              </a:rPr>
              <a:t>1.2. </a:t>
            </a:r>
            <a:r>
              <a:rPr lang="vi-VN" sz="3200" b="1" dirty="0">
                <a:latin typeface="Times New Roman" panose="02020603050405020304" pitchFamily="18" charset="0"/>
                <a:cs typeface="Times New Roman" panose="02020603050405020304" pitchFamily="18" charset="0"/>
              </a:rPr>
              <a:t>Bài tập 2 (SHS/ </a:t>
            </a:r>
            <a:r>
              <a:rPr lang="vi-VN" sz="3200" b="1" dirty="0" err="1">
                <a:latin typeface="Times New Roman" panose="02020603050405020304" pitchFamily="18" charset="0"/>
                <a:cs typeface="Times New Roman" panose="02020603050405020304" pitchFamily="18" charset="0"/>
              </a:rPr>
              <a:t>Tr</a:t>
            </a:r>
            <a:r>
              <a:rPr lang="vi-VN" sz="3200" b="1" dirty="0">
                <a:latin typeface="Times New Roman" panose="02020603050405020304" pitchFamily="18" charset="0"/>
                <a:cs typeface="Times New Roman" panose="02020603050405020304" pitchFamily="18" charset="0"/>
              </a:rPr>
              <a:t> 55)</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HS kẻ bảng vào vở theo mẫu (SHS, trang 55) để củng cố kiến thức </a:t>
            </a:r>
            <a:r>
              <a:rPr lang="vi-VN" sz="3200" b="1" dirty="0" err="1">
                <a:latin typeface="Times New Roman" panose="02020603050405020304" pitchFamily="18" charset="0"/>
                <a:cs typeface="Times New Roman" panose="02020603050405020304" pitchFamily="18" charset="0"/>
              </a:rPr>
              <a:t>vể</a:t>
            </a:r>
            <a:r>
              <a:rPr lang="vi-VN" sz="3200" b="1" dirty="0">
                <a:latin typeface="Times New Roman" panose="02020603050405020304" pitchFamily="18" charset="0"/>
                <a:cs typeface="Times New Roman" panose="02020603050405020304" pitchFamily="18" charset="0"/>
              </a:rPr>
              <a:t> thi luật của thể thơ thất ngôn tứ tuyệt Đường luật qua VB 2. </a:t>
            </a:r>
            <a:r>
              <a:rPr lang="vi-VN" sz="3200" b="1" i="1" dirty="0">
                <a:latin typeface="Times New Roman" panose="02020603050405020304" pitchFamily="18" charset="0"/>
                <a:cs typeface="Times New Roman" panose="02020603050405020304" pitchFamily="18" charset="0"/>
              </a:rPr>
              <a:t>Thiên Trường vãn vọng </a:t>
            </a:r>
            <a:r>
              <a:rPr lang="vi-VN" sz="3200" b="1" dirty="0">
                <a:latin typeface="Times New Roman" panose="02020603050405020304" pitchFamily="18" charset="0"/>
                <a:cs typeface="Times New Roman" panose="02020603050405020304" pitchFamily="18" charset="0"/>
              </a:rPr>
              <a:t>(Trần Nhân Tông). </a:t>
            </a:r>
            <a:endParaRPr lang="en-US" sz="3200" b="1" dirty="0">
              <a:latin typeface="Times New Roman" panose="02020603050405020304" pitchFamily="18" charset="0"/>
              <a:cs typeface="Times New Roman" panose="02020603050405020304" pitchFamily="18" charset="0"/>
            </a:endParaRPr>
          </a:p>
        </p:txBody>
      </p:sp>
      <p:pic>
        <p:nvPicPr>
          <p:cNvPr id="6" name="图片 14">
            <a:extLst>
              <a:ext uri="{FF2B5EF4-FFF2-40B4-BE49-F238E27FC236}">
                <a16:creationId xmlns:a16="http://schemas.microsoft.com/office/drawing/2014/main" id="{758AF08C-16E4-9D20-A334-ACFBE10D02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45639" y="4131734"/>
            <a:ext cx="3109006" cy="3109006"/>
          </a:xfrm>
          <a:prstGeom prst="rect">
            <a:avLst/>
          </a:prstGeom>
        </p:spPr>
      </p:pic>
    </p:spTree>
    <p:extLst>
      <p:ext uri="{BB962C8B-B14F-4D97-AF65-F5344CB8AC3E}">
        <p14:creationId xmlns:p14="http://schemas.microsoft.com/office/powerpoint/2010/main" val="2650456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514407E8-C111-29FD-4591-5C5554D88EC4}"/>
              </a:ext>
            </a:extLst>
          </p:cNvPr>
          <p:cNvSpPr txBox="1"/>
          <p:nvPr/>
        </p:nvSpPr>
        <p:spPr>
          <a:xfrm>
            <a:off x="-304573" y="321391"/>
            <a:ext cx="12870996" cy="1384995"/>
          </a:xfrm>
          <a:prstGeom prst="rect">
            <a:avLst/>
          </a:prstGeom>
          <a:noFill/>
        </p:spPr>
        <p:txBody>
          <a:bodyPr wrap="square">
            <a:spAutoFit/>
          </a:bodyPr>
          <a:lstStyle/>
          <a:p>
            <a:pPr marL="0" marR="0" algn="ctr">
              <a:spcBef>
                <a:spcPts val="0"/>
              </a:spcBef>
              <a:spcAft>
                <a:spcPts val="0"/>
              </a:spcAft>
            </a:pP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ý</a:t>
            </a:r>
            <a:endParaRPr lang="en-US" sz="28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yếu</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thể thơ thất ngôn tứ tuyệt Đường luật</a:t>
            </a:r>
            <a:endParaRPr lang="en-US" sz="28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spcBef>
                <a:spcPts val="0"/>
              </a:spcBef>
              <a:spcAft>
                <a:spcPts val="0"/>
              </a:spcAft>
            </a:pPr>
            <a:r>
              <a:rPr lang="vi-VN"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qua VB 2. </a:t>
            </a:r>
            <a:r>
              <a:rPr lang="vi-VN"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Thiên Trường vãn vọng </a:t>
            </a:r>
            <a:r>
              <a:rPr lang="vi-VN"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(Trần Nhân Tông) </a:t>
            </a:r>
            <a:r>
              <a:rPr lang="vi-VN"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trắc</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5" name="Bảng 4">
            <a:extLst>
              <a:ext uri="{FF2B5EF4-FFF2-40B4-BE49-F238E27FC236}">
                <a16:creationId xmlns:a16="http://schemas.microsoft.com/office/drawing/2014/main" id="{DB2EBA1B-B24A-3EB1-D4B7-1132911DDB68}"/>
              </a:ext>
            </a:extLst>
          </p:cNvPr>
          <p:cNvGraphicFramePr>
            <a:graphicFrameLocks noGrp="1"/>
          </p:cNvGraphicFramePr>
          <p:nvPr>
            <p:extLst>
              <p:ext uri="{D42A27DB-BD31-4B8C-83A1-F6EECF244321}">
                <p14:modId xmlns:p14="http://schemas.microsoft.com/office/powerpoint/2010/main" val="3871147488"/>
              </p:ext>
            </p:extLst>
          </p:nvPr>
        </p:nvGraphicFramePr>
        <p:xfrm>
          <a:off x="660399" y="2022895"/>
          <a:ext cx="10807699" cy="3354075"/>
        </p:xfrm>
        <a:graphic>
          <a:graphicData uri="http://schemas.openxmlformats.org/drawingml/2006/table">
            <a:tbl>
              <a:tblPr>
                <a:tableStyleId>{5C22544A-7EE6-4342-B048-85BDC9FD1C3A}</a:tableStyleId>
              </a:tblPr>
              <a:tblGrid>
                <a:gridCol w="1084820">
                  <a:extLst>
                    <a:ext uri="{9D8B030D-6E8A-4147-A177-3AD203B41FA5}">
                      <a16:colId xmlns:a16="http://schemas.microsoft.com/office/drawing/2014/main" val="1180594481"/>
                    </a:ext>
                  </a:extLst>
                </a:gridCol>
                <a:gridCol w="2285676">
                  <a:extLst>
                    <a:ext uri="{9D8B030D-6E8A-4147-A177-3AD203B41FA5}">
                      <a16:colId xmlns:a16="http://schemas.microsoft.com/office/drawing/2014/main" val="192483336"/>
                    </a:ext>
                  </a:extLst>
                </a:gridCol>
                <a:gridCol w="1334012">
                  <a:extLst>
                    <a:ext uri="{9D8B030D-6E8A-4147-A177-3AD203B41FA5}">
                      <a16:colId xmlns:a16="http://schemas.microsoft.com/office/drawing/2014/main" val="1379605458"/>
                    </a:ext>
                  </a:extLst>
                </a:gridCol>
                <a:gridCol w="1527843">
                  <a:extLst>
                    <a:ext uri="{9D8B030D-6E8A-4147-A177-3AD203B41FA5}">
                      <a16:colId xmlns:a16="http://schemas.microsoft.com/office/drawing/2014/main" val="1044994287"/>
                    </a:ext>
                  </a:extLst>
                </a:gridCol>
                <a:gridCol w="1043634">
                  <a:extLst>
                    <a:ext uri="{9D8B030D-6E8A-4147-A177-3AD203B41FA5}">
                      <a16:colId xmlns:a16="http://schemas.microsoft.com/office/drawing/2014/main" val="1409957620"/>
                    </a:ext>
                  </a:extLst>
                </a:gridCol>
                <a:gridCol w="3531714">
                  <a:extLst>
                    <a:ext uri="{9D8B030D-6E8A-4147-A177-3AD203B41FA5}">
                      <a16:colId xmlns:a16="http://schemas.microsoft.com/office/drawing/2014/main" val="1155263532"/>
                    </a:ext>
                  </a:extLst>
                </a:gridCol>
              </a:tblGrid>
              <a:tr h="488190">
                <a:tc>
                  <a:txBody>
                    <a:bodyPr/>
                    <a:lstStyle/>
                    <a:p>
                      <a:pPr marL="0" marR="0" indent="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Câu</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Luật bằng trắc</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Niêm</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Vần</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en-US" sz="2800" b="1" dirty="0" err="1">
                          <a:solidFill>
                            <a:schemeClr val="bg1"/>
                          </a:solidFill>
                          <a:effectLst/>
                          <a:latin typeface="+mj-lt"/>
                          <a:cs typeface="Times New Roman" panose="02020603050405020304" pitchFamily="18" charset="0"/>
                        </a:rPr>
                        <a:t>Nhịp</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Đối</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extLst>
                  <a:ext uri="{0D108BD9-81ED-4DB2-BD59-A6C34878D82A}">
                    <a16:rowId xmlns:a16="http://schemas.microsoft.com/office/drawing/2014/main" val="3340697981"/>
                  </a:ext>
                </a:extLst>
              </a:tr>
              <a:tr h="244095">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1</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B T B </a:t>
                      </a:r>
                      <a:r>
                        <a:rPr lang="vi-VN" sz="2800" b="1" dirty="0" err="1">
                          <a:solidFill>
                            <a:srgbClr val="002060"/>
                          </a:solidFill>
                          <a:effectLst/>
                          <a:latin typeface="Times New Roman" panose="02020603050405020304" pitchFamily="18" charset="0"/>
                          <a:cs typeface="Times New Roman" panose="02020603050405020304" pitchFamily="18" charset="0"/>
                        </a:rPr>
                        <a:t>B</a:t>
                      </a:r>
                      <a:r>
                        <a:rPr lang="vi-VN" sz="2800" b="1" dirty="0">
                          <a:solidFill>
                            <a:srgbClr val="002060"/>
                          </a:solidFill>
                          <a:effectLst/>
                          <a:latin typeface="Times New Roman" panose="02020603050405020304" pitchFamily="18" charset="0"/>
                          <a:cs typeface="Times New Roman" panose="02020603050405020304" pitchFamily="18" charset="0"/>
                        </a:rPr>
                        <a:t> T </a:t>
                      </a:r>
                      <a:r>
                        <a:rPr lang="vi-VN" sz="2800" b="1" dirty="0" err="1">
                          <a:solidFill>
                            <a:srgbClr val="002060"/>
                          </a:solidFill>
                          <a:effectLst/>
                          <a:latin typeface="Times New Roman" panose="02020603050405020304" pitchFamily="18" charset="0"/>
                          <a:cs typeface="Times New Roman" panose="02020603050405020304" pitchFamily="18" charset="0"/>
                        </a:rPr>
                        <a:t>T</a:t>
                      </a:r>
                      <a:r>
                        <a:rPr lang="vi-VN" sz="2800" b="1" dirty="0">
                          <a:solidFill>
                            <a:srgbClr val="002060"/>
                          </a:solidFill>
                          <a:effectLst/>
                          <a:latin typeface="Times New Roman" panose="02020603050405020304" pitchFamily="18" charset="0"/>
                          <a:cs typeface="Times New Roman" panose="02020603050405020304" pitchFamily="18" charset="0"/>
                        </a:rPr>
                        <a:t> B</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B</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yên</a:t>
                      </a:r>
                      <a:r>
                        <a:rPr lang="en-US" sz="2800" b="1" dirty="0">
                          <a:solidFill>
                            <a:srgbClr val="002060"/>
                          </a:solidFill>
                          <a:effectLst/>
                          <a:latin typeface="Times New Roman" panose="02020603050405020304" pitchFamily="18" charset="0"/>
                          <a:cs typeface="Times New Roman" panose="02020603050405020304" pitchFamily="18" charset="0"/>
                        </a:rPr>
                        <a:t>)</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4/3</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gn="ctr">
                        <a:lnSpc>
                          <a:spcPct val="100000"/>
                        </a:lnSpc>
                        <a:spcBef>
                          <a:spcPts val="0"/>
                        </a:spcBef>
                        <a:spcAft>
                          <a:spcPts val="0"/>
                        </a:spcAft>
                      </a:pPr>
                      <a:r>
                        <a:rPr lang="en-US" sz="2800" b="1" dirty="0" err="1">
                          <a:solidFill>
                            <a:srgbClr val="002060"/>
                          </a:solidFill>
                          <a:effectLst/>
                          <a:latin typeface="Times New Roman" panose="02020603050405020304" pitchFamily="18" charset="0"/>
                          <a:cs typeface="Times New Roman" panose="02020603050405020304" pitchFamily="18" charset="0"/>
                        </a:rPr>
                        <a:t>Đối</a:t>
                      </a:r>
                      <a:endParaRPr lang="en-US" sz="2800" b="1" dirty="0">
                        <a:solidFill>
                          <a:srgbClr val="002060"/>
                        </a:solidFill>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400" b="1" dirty="0">
                          <a:solidFill>
                            <a:srgbClr val="002060"/>
                          </a:solidFill>
                          <a:effectLst/>
                          <a:latin typeface="Times New Roman" panose="02020603050405020304" pitchFamily="18" charset="0"/>
                          <a:cs typeface="Times New Roman" panose="02020603050405020304" pitchFamily="18" charset="0"/>
                        </a:rPr>
                        <a:t>(</a:t>
                      </a:r>
                      <a:r>
                        <a:rPr lang="en-US" sz="2400" b="1" dirty="0" err="1">
                          <a:solidFill>
                            <a:srgbClr val="002060"/>
                          </a:solidFill>
                          <a:effectLst/>
                          <a:latin typeface="Times New Roman" panose="02020603050405020304" pitchFamily="18" charset="0"/>
                          <a:cs typeface="Times New Roman" panose="02020603050405020304" pitchFamily="18" charset="0"/>
                        </a:rPr>
                        <a:t>Tiểu</a:t>
                      </a:r>
                      <a:r>
                        <a:rPr lang="en-US" sz="2400" b="1" dirty="0">
                          <a:solidFill>
                            <a:srgbClr val="002060"/>
                          </a:solidFill>
                          <a:effectLst/>
                          <a:latin typeface="Times New Roman" panose="020206030504050203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cs typeface="Times New Roman" panose="02020603050405020304" pitchFamily="18" charset="0"/>
                        </a:rPr>
                        <a:t>đối</a:t>
                      </a:r>
                      <a:r>
                        <a:rPr lang="en-US" sz="2400" b="1" dirty="0">
                          <a:solidFill>
                            <a:srgbClr val="002060"/>
                          </a:solidFill>
                          <a:effectLst/>
                          <a:latin typeface="Times New Roman" panose="020206030504050203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cs typeface="Times New Roman" panose="02020603050405020304" pitchFamily="18" charset="0"/>
                        </a:rPr>
                        <a:t>trái</a:t>
                      </a:r>
                      <a:r>
                        <a:rPr lang="en-US" sz="2400" b="1" dirty="0">
                          <a:solidFill>
                            <a:srgbClr val="002060"/>
                          </a:solidFill>
                          <a:effectLst/>
                          <a:latin typeface="Times New Roman" panose="020206030504050203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cs typeface="Times New Roman" panose="02020603050405020304" pitchFamily="18" charset="0"/>
                        </a:rPr>
                        <a:t>nghĩa</a:t>
                      </a:r>
                      <a:r>
                        <a:rPr lang="en-US" sz="2400" b="1" dirty="0">
                          <a:solidFill>
                            <a:srgbClr val="002060"/>
                          </a:solidFill>
                          <a:effectLst/>
                          <a:latin typeface="Times New Roman" panose="02020603050405020304" pitchFamily="18" charset="0"/>
                          <a:cs typeface="Times New Roman" panose="02020603050405020304" pitchFamily="18" charset="0"/>
                        </a:rPr>
                        <a:t>: </a:t>
                      </a:r>
                    </a:p>
                    <a:p>
                      <a:pPr marL="0" marR="0">
                        <a:lnSpc>
                          <a:spcPct val="100000"/>
                        </a:lnSpc>
                        <a:spcBef>
                          <a:spcPts val="0"/>
                        </a:spcBef>
                        <a:spcAft>
                          <a:spcPts val="0"/>
                        </a:spcAft>
                      </a:pPr>
                      <a:r>
                        <a:rPr lang="en-US" sz="2400" b="1" dirty="0">
                          <a:solidFill>
                            <a:srgbClr val="002060"/>
                          </a:solidFill>
                          <a:effectLst/>
                          <a:latin typeface="Times New Roman" panose="020206030504050203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cs typeface="Times New Roman" panose="02020603050405020304" pitchFamily="18" charset="0"/>
                        </a:rPr>
                        <a:t>tiền</a:t>
                      </a:r>
                      <a:r>
                        <a:rPr lang="en-US" sz="2400" b="1" dirty="0">
                          <a:solidFill>
                            <a:srgbClr val="002060"/>
                          </a:solidFill>
                          <a:effectLst/>
                          <a:latin typeface="Times New Roman" panose="02020603050405020304" pitchFamily="18" charset="0"/>
                          <a:cs typeface="Times New Roman" panose="02020603050405020304" pitchFamily="18" charset="0"/>
                        </a:rPr>
                        <a:t> – </a:t>
                      </a:r>
                      <a:r>
                        <a:rPr lang="en-US" sz="2400" b="1" dirty="0" err="1">
                          <a:solidFill>
                            <a:srgbClr val="002060"/>
                          </a:solidFill>
                          <a:effectLst/>
                          <a:latin typeface="Times New Roman" panose="02020603050405020304" pitchFamily="18" charset="0"/>
                          <a:cs typeface="Times New Roman" panose="02020603050405020304" pitchFamily="18" charset="0"/>
                        </a:rPr>
                        <a:t>hậu</a:t>
                      </a:r>
                      <a:r>
                        <a:rPr lang="en-US" sz="2400" b="1" dirty="0">
                          <a:solidFill>
                            <a:srgbClr val="002060"/>
                          </a:solidFill>
                          <a:effectLst/>
                          <a:latin typeface="Times New Roman" panose="020206030504050203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cs typeface="Times New Roman" panose="02020603050405020304" pitchFamily="18" charset="0"/>
                        </a:rPr>
                        <a:t>vô</a:t>
                      </a:r>
                      <a:r>
                        <a:rPr lang="en-US" sz="2400" b="1" dirty="0">
                          <a:solidFill>
                            <a:srgbClr val="002060"/>
                          </a:solidFill>
                          <a:effectLst/>
                          <a:latin typeface="Times New Roman" panose="02020603050405020304" pitchFamily="18" charset="0"/>
                          <a:cs typeface="Times New Roman" panose="02020603050405020304" pitchFamily="18" charset="0"/>
                        </a:rPr>
                        <a:t> – </a:t>
                      </a:r>
                      <a:r>
                        <a:rPr lang="en-US" sz="2400" b="1" dirty="0" err="1">
                          <a:solidFill>
                            <a:srgbClr val="002060"/>
                          </a:solidFill>
                          <a:effectLst/>
                          <a:latin typeface="Times New Roman" panose="02020603050405020304" pitchFamily="18" charset="0"/>
                          <a:cs typeface="Times New Roman" panose="02020603050405020304" pitchFamily="18" charset="0"/>
                        </a:rPr>
                        <a:t>hữu</a:t>
                      </a:r>
                      <a:r>
                        <a:rPr lang="vi-VN" sz="2400" b="1" dirty="0">
                          <a:solidFill>
                            <a:srgbClr val="002060"/>
                          </a:solidFill>
                          <a:effectLst/>
                          <a:latin typeface="Times New Roman" panose="02020603050405020304" pitchFamily="18" charset="0"/>
                          <a:cs typeface="Times New Roman" panose="02020603050405020304" pitchFamily="18" charset="0"/>
                        </a:rPr>
                        <a:t>)</a:t>
                      </a:r>
                      <a:r>
                        <a:rPr lang="en-US" sz="2400" b="1" dirty="0">
                          <a:solidFill>
                            <a:srgbClr val="002060"/>
                          </a:solidFill>
                          <a:effectLst/>
                          <a:latin typeface="Times New Roman" panose="02020603050405020304" pitchFamily="18" charset="0"/>
                          <a:cs typeface="Times New Roman" panose="02020603050405020304" pitchFamily="18" charset="0"/>
                        </a:rPr>
                        <a:t> </a:t>
                      </a:r>
                      <a:endPar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7076256"/>
                  </a:ext>
                </a:extLst>
              </a:tr>
              <a:tr h="1220475">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2</a:t>
                      </a:r>
                      <a:endParaRPr lang="en-US" sz="2800" b="1" dirty="0">
                        <a:solidFill>
                          <a:schemeClr val="bg1"/>
                        </a:solidFill>
                        <a:effectLst/>
                        <a:latin typeface="+mj-lt"/>
                      </a:endParaRPr>
                    </a:p>
                    <a:p>
                      <a:pPr marL="0" marR="0" indent="254000" algn="ctr">
                        <a:lnSpc>
                          <a:spcPct val="100000"/>
                        </a:lnSpc>
                        <a:spcBef>
                          <a:spcPts val="0"/>
                        </a:spcBef>
                        <a:spcAft>
                          <a:spcPts val="0"/>
                        </a:spcAft>
                      </a:pPr>
                      <a:r>
                        <a:rPr lang="en-US" sz="2800" b="1" dirty="0">
                          <a:solidFill>
                            <a:schemeClr val="bg1"/>
                          </a:solidFill>
                          <a:effectLst/>
                          <a:latin typeface="+mj-lt"/>
                        </a:rPr>
                        <a:t> </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T B T </a:t>
                      </a:r>
                      <a:r>
                        <a:rPr lang="en-US" sz="2800" b="1" dirty="0" err="1">
                          <a:solidFill>
                            <a:srgbClr val="002060"/>
                          </a:solidFill>
                          <a:effectLst/>
                          <a:latin typeface="Times New Roman" panose="02020603050405020304" pitchFamily="18" charset="0"/>
                          <a:cs typeface="Times New Roman" panose="02020603050405020304" pitchFamily="18" charset="0"/>
                        </a:rPr>
                        <a:t>T</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a:t>
                      </a:r>
                      <a:r>
                        <a:rPr lang="en-US" sz="2800" b="1" dirty="0">
                          <a:solidFill>
                            <a:srgbClr val="002060"/>
                          </a:solidFill>
                          <a:effectLst/>
                          <a:latin typeface="Times New Roman" panose="02020603050405020304" pitchFamily="18" charset="0"/>
                          <a:cs typeface="Times New Roman" panose="02020603050405020304" pitchFamily="18" charset="0"/>
                        </a:rPr>
                        <a:t> B </a:t>
                      </a:r>
                      <a:r>
                        <a:rPr lang="en-US" sz="2800" b="1" dirty="0" err="1">
                          <a:solidFill>
                            <a:srgbClr val="002060"/>
                          </a:solidFill>
                          <a:effectLst/>
                          <a:latin typeface="Times New Roman" panose="02020603050405020304" pitchFamily="18" charset="0"/>
                          <a:cs typeface="Times New Roman" panose="02020603050405020304" pitchFamily="18" charset="0"/>
                        </a:rPr>
                        <a:t>B</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Câu 2 và 3</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B (</a:t>
                      </a:r>
                      <a:r>
                        <a:rPr lang="en-US" sz="2800" b="1" dirty="0" err="1">
                          <a:solidFill>
                            <a:srgbClr val="002060"/>
                          </a:solidFill>
                          <a:effectLst/>
                          <a:latin typeface="Times New Roman" panose="02020603050405020304" pitchFamily="18" charset="0"/>
                          <a:cs typeface="Times New Roman" panose="02020603050405020304" pitchFamily="18" charset="0"/>
                        </a:rPr>
                        <a:t>biên</a:t>
                      </a:r>
                      <a:r>
                        <a:rPr lang="en-US" sz="2800" b="1" dirty="0">
                          <a:solidFill>
                            <a:srgbClr val="002060"/>
                          </a:solidFill>
                          <a:effectLst/>
                          <a:latin typeface="Times New Roman" panose="02020603050405020304" pitchFamily="18" charset="0"/>
                          <a:cs typeface="Times New Roman" panose="02020603050405020304" pitchFamily="18" charset="0"/>
                        </a:rPr>
                        <a:t>)</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4/3</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2498054959"/>
                  </a:ext>
                </a:extLst>
              </a:tr>
              <a:tr h="244095">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3</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T B T </a:t>
                      </a:r>
                      <a:r>
                        <a:rPr lang="en-US" sz="2800" b="1" dirty="0" err="1">
                          <a:solidFill>
                            <a:srgbClr val="002060"/>
                          </a:solidFill>
                          <a:effectLst/>
                          <a:latin typeface="Times New Roman" panose="02020603050405020304" pitchFamily="18" charset="0"/>
                          <a:cs typeface="Times New Roman" panose="02020603050405020304" pitchFamily="18" charset="0"/>
                        </a:rPr>
                        <a:t>T</a:t>
                      </a:r>
                      <a:r>
                        <a:rPr lang="en-US" sz="2800" b="1" dirty="0">
                          <a:solidFill>
                            <a:srgbClr val="002060"/>
                          </a:solidFill>
                          <a:effectLst/>
                          <a:latin typeface="Times New Roman" panose="02020603050405020304" pitchFamily="18" charset="0"/>
                          <a:cs typeface="Times New Roman" panose="02020603050405020304" pitchFamily="18" charset="0"/>
                        </a:rPr>
                        <a:t> B </a:t>
                      </a:r>
                      <a:r>
                        <a:rPr lang="en-US" sz="2800" b="1" dirty="0" err="1">
                          <a:solidFill>
                            <a:srgbClr val="002060"/>
                          </a:solidFill>
                          <a:effectLst/>
                          <a:latin typeface="Times New Roman" panose="02020603050405020304" pitchFamily="18" charset="0"/>
                          <a:cs typeface="Times New Roman" panose="02020603050405020304" pitchFamily="18" charset="0"/>
                        </a:rPr>
                        <a:t>B</a:t>
                      </a:r>
                      <a:r>
                        <a:rPr lang="en-US" sz="2800" b="1" dirty="0">
                          <a:solidFill>
                            <a:srgbClr val="002060"/>
                          </a:solidFill>
                          <a:effectLst/>
                          <a:latin typeface="Times New Roman" panose="02020603050405020304" pitchFamily="18" charset="0"/>
                          <a:cs typeface="Times New Roman" panose="02020603050405020304" pitchFamily="18" charset="0"/>
                        </a:rPr>
                        <a:t> T</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a:txBody>
                    <a:bodyPr/>
                    <a:lstStyle/>
                    <a:p>
                      <a:pPr marL="0" marR="0" indent="0" algn="ctr">
                        <a:lnSpc>
                          <a:spcPct val="100000"/>
                        </a:lnSpc>
                        <a:spcBef>
                          <a:spcPts val="0"/>
                        </a:spcBef>
                        <a:spcAft>
                          <a:spcPts val="0"/>
                        </a:spcAft>
                      </a:pPr>
                      <a:r>
                        <a:rPr lang="vi-VN" sz="2800" b="1" dirty="0">
                          <a:solidFill>
                            <a:srgbClr val="002060"/>
                          </a:solidFill>
                          <a:effectLst/>
                          <a:latin typeface="Times New Roman" panose="02020603050405020304" pitchFamily="18"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4/3</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8866462"/>
                  </a:ext>
                </a:extLst>
              </a:tr>
              <a:tr h="244095">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4</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45C"/>
                    </a:solidFill>
                  </a:tcPr>
                </a:tc>
                <a:tc>
                  <a:txBody>
                    <a:bodyPr/>
                    <a:lstStyle/>
                    <a:p>
                      <a:pPr marL="0" marR="0" indent="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T </a:t>
                      </a:r>
                      <a:r>
                        <a:rPr lang="en-US" sz="2800" b="1" dirty="0" err="1">
                          <a:solidFill>
                            <a:srgbClr val="002060"/>
                          </a:solidFill>
                          <a:effectLst/>
                          <a:latin typeface="Times New Roman" panose="02020603050405020304" pitchFamily="18" charset="0"/>
                          <a:cs typeface="Times New Roman" panose="02020603050405020304" pitchFamily="18" charset="0"/>
                        </a:rPr>
                        <a:t>T</a:t>
                      </a:r>
                      <a:r>
                        <a:rPr lang="en-US" sz="2800" b="1" dirty="0">
                          <a:solidFill>
                            <a:srgbClr val="002060"/>
                          </a:solidFill>
                          <a:effectLst/>
                          <a:latin typeface="Times New Roman" panose="02020603050405020304" pitchFamily="18" charset="0"/>
                          <a:cs typeface="Times New Roman" panose="02020603050405020304" pitchFamily="18" charset="0"/>
                        </a:rPr>
                        <a:t> B </a:t>
                      </a:r>
                      <a:r>
                        <a:rPr lang="en-US" sz="2800" b="1" dirty="0" err="1">
                          <a:solidFill>
                            <a:srgbClr val="002060"/>
                          </a:solidFill>
                          <a:effectLst/>
                          <a:latin typeface="Times New Roman" panose="02020603050405020304" pitchFamily="18" charset="0"/>
                          <a:cs typeface="Times New Roman" panose="02020603050405020304" pitchFamily="18" charset="0"/>
                        </a:rPr>
                        <a:t>B</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B</a:t>
                      </a:r>
                      <a:r>
                        <a:rPr lang="en-US" sz="2800" b="1" dirty="0">
                          <a:solidFill>
                            <a:srgbClr val="002060"/>
                          </a:solidFill>
                          <a:effectLst/>
                          <a:latin typeface="Times New Roman" panose="02020603050405020304" pitchFamily="18" charset="0"/>
                          <a:cs typeface="Times New Roman" panose="02020603050405020304" pitchFamily="18" charset="0"/>
                        </a:rPr>
                        <a:t> T B</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B (</a:t>
                      </a:r>
                      <a:r>
                        <a:rPr lang="en-US" sz="2800" b="1" dirty="0" err="1">
                          <a:solidFill>
                            <a:srgbClr val="002060"/>
                          </a:solidFill>
                          <a:effectLst/>
                          <a:latin typeface="Times New Roman" panose="02020603050405020304" pitchFamily="18" charset="0"/>
                          <a:cs typeface="Times New Roman" panose="02020603050405020304" pitchFamily="18" charset="0"/>
                        </a:rPr>
                        <a:t>điền</a:t>
                      </a:r>
                      <a:r>
                        <a:rPr lang="en-US" sz="2800" b="1" dirty="0">
                          <a:solidFill>
                            <a:srgbClr val="002060"/>
                          </a:solidFill>
                          <a:effectLst/>
                          <a:latin typeface="Times New Roman" panose="02020603050405020304" pitchFamily="18" charset="0"/>
                          <a:cs typeface="Times New Roman" panose="02020603050405020304" pitchFamily="18" charset="0"/>
                        </a:rPr>
                        <a:t>)</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4/3</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8406356"/>
                  </a:ext>
                </a:extLst>
              </a:tr>
            </a:tbl>
          </a:graphicData>
        </a:graphic>
      </p:graphicFrame>
    </p:spTree>
    <p:extLst>
      <p:ext uri="{BB962C8B-B14F-4D97-AF65-F5344CB8AC3E}">
        <p14:creationId xmlns:p14="http://schemas.microsoft.com/office/powerpoint/2010/main" val="3845097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0ED0353C-11DA-FE60-1D70-913024F1AA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27105" y="4165600"/>
            <a:ext cx="3109006" cy="3109006"/>
          </a:xfrm>
          <a:prstGeom prst="rect">
            <a:avLst/>
          </a:prstGeom>
        </p:spPr>
      </p:pic>
      <p:pic>
        <p:nvPicPr>
          <p:cNvPr id="2" name="Picture 1">
            <a:extLst>
              <a:ext uri="{FF2B5EF4-FFF2-40B4-BE49-F238E27FC236}">
                <a16:creationId xmlns:a16="http://schemas.microsoft.com/office/drawing/2014/main" id="{9DF8119B-F7BF-0606-0EF4-F2AD7BDA4158}"/>
              </a:ext>
            </a:extLst>
          </p:cNvPr>
          <p:cNvPicPr>
            <a:picLocks noChangeAspect="1"/>
          </p:cNvPicPr>
          <p:nvPr/>
        </p:nvPicPr>
        <p:blipFill>
          <a:blip r:embed="rId3"/>
          <a:stretch>
            <a:fillRect/>
          </a:stretch>
        </p:blipFill>
        <p:spPr>
          <a:xfrm>
            <a:off x="1436193" y="850168"/>
            <a:ext cx="2139881" cy="5157663"/>
          </a:xfrm>
          <a:prstGeom prst="rect">
            <a:avLst/>
          </a:prstGeom>
        </p:spPr>
      </p:pic>
      <p:pic>
        <p:nvPicPr>
          <p:cNvPr id="4" name="Picture 3">
            <a:extLst>
              <a:ext uri="{FF2B5EF4-FFF2-40B4-BE49-F238E27FC236}">
                <a16:creationId xmlns:a16="http://schemas.microsoft.com/office/drawing/2014/main" id="{C0674FAD-B4D0-5644-42EA-4B38F5ABD944}"/>
              </a:ext>
            </a:extLst>
          </p:cNvPr>
          <p:cNvPicPr>
            <a:picLocks noChangeAspect="1"/>
          </p:cNvPicPr>
          <p:nvPr/>
        </p:nvPicPr>
        <p:blipFill>
          <a:blip r:embed="rId4"/>
          <a:stretch>
            <a:fillRect/>
          </a:stretch>
        </p:blipFill>
        <p:spPr>
          <a:xfrm>
            <a:off x="3996267" y="943677"/>
            <a:ext cx="7471833" cy="3983924"/>
          </a:xfrm>
          <a:prstGeom prst="rect">
            <a:avLst/>
          </a:prstGeom>
        </p:spPr>
      </p:pic>
      <p:sp>
        <p:nvSpPr>
          <p:cNvPr id="5" name="矩形: 圆角 26">
            <a:extLst>
              <a:ext uri="{FF2B5EF4-FFF2-40B4-BE49-F238E27FC236}">
                <a16:creationId xmlns:a16="http://schemas.microsoft.com/office/drawing/2014/main" id="{8052E67E-F007-92B9-1764-8C39365102B3}"/>
              </a:ext>
            </a:extLst>
          </p:cNvPr>
          <p:cNvSpPr/>
          <p:nvPr/>
        </p:nvSpPr>
        <p:spPr>
          <a:xfrm>
            <a:off x="4521201" y="1299795"/>
            <a:ext cx="6468532" cy="32716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atin typeface="Times New Roman" panose="02020603050405020304" pitchFamily="18" charset="0"/>
                <a:cs typeface="Times New Roman" panose="02020603050405020304" pitchFamily="18" charset="0"/>
              </a:rPr>
              <a:t>1.3.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3 (SHS/ Tr 55): </a:t>
            </a:r>
            <a:r>
              <a:rPr lang="en-US" sz="3200" b="1" dirty="0" err="1">
                <a:latin typeface="Times New Roman" panose="02020603050405020304" pitchFamily="18" charset="0"/>
                <a:cs typeface="Times New Roman" panose="02020603050405020304" pitchFamily="18" charset="0"/>
              </a:rPr>
              <a:t>Chọn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một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thất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ngôn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bát</a:t>
            </a:r>
            <a:r>
              <a:rPr lang="en-US" sz="3200" b="1" dirty="0">
                <a:latin typeface="Times New Roman" panose="02020603050405020304" pitchFamily="18" charset="0"/>
                <a:cs typeface="Times New Roman" panose="02020603050405020304" pitchFamily="18" charset="0"/>
              </a:rPr>
              <a:t> cú </a:t>
            </a:r>
            <a:r>
              <a:rPr lang="en-US" sz="3200" b="1" dirty="0" err="1">
                <a:latin typeface="Times New Roman" panose="02020603050405020304" pitchFamily="18" charset="0"/>
                <a:cs typeface="Times New Roman" panose="02020603050405020304" pitchFamily="18" charset="0"/>
              </a:rPr>
              <a:t>hoặc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tuyệt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luật</a:t>
            </a:r>
            <a:r>
              <a:rPr lang="en-US" sz="3200" b="1" dirty="0">
                <a:latin typeface="Times New Roman" panose="02020603050405020304" pitchFamily="18" charset="0"/>
                <a:cs typeface="Times New Roman" panose="02020603050405020304" pitchFamily="18" charset="0"/>
              </a:rPr>
              <a:t> mà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yêu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thích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thực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các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yêu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9758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descr="Cầu vàng Đà Nẵng Tọa độ “sống ảo” khiến du khách liêu xiêu">
            <a:extLst>
              <a:ext uri="{FF2B5EF4-FFF2-40B4-BE49-F238E27FC236}">
                <a16:creationId xmlns:a16="http://schemas.microsoft.com/office/drawing/2014/main" id="{765BC56B-3E00-D13E-E5CB-E5E13CC438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94" t="3298" b="3298"/>
          <a:stretch>
            <a:fillRect/>
          </a:stretch>
        </p:blipFill>
        <p:spPr bwMode="auto">
          <a:xfrm>
            <a:off x="957335" y="502986"/>
            <a:ext cx="6097819" cy="4050161"/>
          </a:xfrm>
          <a:custGeom>
            <a:avLst/>
            <a:gdLst>
              <a:gd name="connsiteX0" fmla="*/ 484764 w 4378998"/>
              <a:gd name="connsiteY0" fmla="*/ 0 h 2908523"/>
              <a:gd name="connsiteX1" fmla="*/ 3894234 w 4378998"/>
              <a:gd name="connsiteY1" fmla="*/ 0 h 2908523"/>
              <a:gd name="connsiteX2" fmla="*/ 4378998 w 4378998"/>
              <a:gd name="connsiteY2" fmla="*/ 484764 h 2908523"/>
              <a:gd name="connsiteX3" fmla="*/ 4378998 w 4378998"/>
              <a:gd name="connsiteY3" fmla="*/ 2423759 h 2908523"/>
              <a:gd name="connsiteX4" fmla="*/ 3894234 w 4378998"/>
              <a:gd name="connsiteY4" fmla="*/ 2908523 h 2908523"/>
              <a:gd name="connsiteX5" fmla="*/ 484764 w 4378998"/>
              <a:gd name="connsiteY5" fmla="*/ 2908523 h 2908523"/>
              <a:gd name="connsiteX6" fmla="*/ 0 w 4378998"/>
              <a:gd name="connsiteY6" fmla="*/ 2423759 h 2908523"/>
              <a:gd name="connsiteX7" fmla="*/ 0 w 4378998"/>
              <a:gd name="connsiteY7" fmla="*/ 484764 h 2908523"/>
              <a:gd name="connsiteX8" fmla="*/ 484764 w 4378998"/>
              <a:gd name="connsiteY8" fmla="*/ 0 h 290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8998" h="2908523">
                <a:moveTo>
                  <a:pt x="484764" y="0"/>
                </a:moveTo>
                <a:lnTo>
                  <a:pt x="3894234" y="0"/>
                </a:lnTo>
                <a:cubicBezTo>
                  <a:pt x="4161962" y="0"/>
                  <a:pt x="4378998" y="217036"/>
                  <a:pt x="4378998" y="484764"/>
                </a:cubicBezTo>
                <a:lnTo>
                  <a:pt x="4378998" y="2423759"/>
                </a:lnTo>
                <a:cubicBezTo>
                  <a:pt x="4378998" y="2691487"/>
                  <a:pt x="4161962" y="2908523"/>
                  <a:pt x="3894234" y="2908523"/>
                </a:cubicBezTo>
                <a:lnTo>
                  <a:pt x="484764" y="2908523"/>
                </a:lnTo>
                <a:cubicBezTo>
                  <a:pt x="217036" y="2908523"/>
                  <a:pt x="0" y="2691487"/>
                  <a:pt x="0" y="2423759"/>
                </a:cubicBezTo>
                <a:lnTo>
                  <a:pt x="0" y="484764"/>
                </a:lnTo>
                <a:cubicBezTo>
                  <a:pt x="0" y="217036"/>
                  <a:pt x="217036" y="0"/>
                  <a:pt x="484764"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Hộp Văn bản 3">
            <a:extLst>
              <a:ext uri="{FF2B5EF4-FFF2-40B4-BE49-F238E27FC236}">
                <a16:creationId xmlns:a16="http://schemas.microsoft.com/office/drawing/2014/main" id="{B60BE297-E0A5-89E2-39D6-80B3678948E3}"/>
              </a:ext>
            </a:extLst>
          </p:cNvPr>
          <p:cNvSpPr txBox="1"/>
          <p:nvPr/>
        </p:nvSpPr>
        <p:spPr>
          <a:xfrm>
            <a:off x="7485154" y="2086892"/>
            <a:ext cx="3749511" cy="954107"/>
          </a:xfrm>
          <a:prstGeom prst="rect">
            <a:avLst/>
          </a:prstGeom>
          <a:ln w="38100">
            <a:solidFill>
              <a:srgbClr val="00B050"/>
            </a:solidFill>
          </a:ln>
          <a:effectLst>
            <a:glow rad="139700">
              <a:schemeClr val="accent6">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Đáp</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án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ct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Nẵng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9C2AE970-1167-70B7-6043-96242375FC14}"/>
              </a:ext>
            </a:extLst>
          </p:cNvPr>
          <p:cNvSpPr txBox="1"/>
          <p:nvPr/>
        </p:nvSpPr>
        <p:spPr>
          <a:xfrm>
            <a:off x="1088123" y="4815313"/>
            <a:ext cx="6097819" cy="1055608"/>
          </a:xfrm>
          <a:prstGeom prst="roundRect">
            <a:avLst>
              <a:gd name="adj" fmla="val 27542"/>
            </a:avLst>
          </a:prstGeom>
          <a:noFill/>
          <a:ln w="76200">
            <a:solidFill>
              <a:srgbClr val="00B050"/>
            </a:solidFill>
          </a:ln>
          <a:scene3d>
            <a:camera prst="orthographicFront"/>
            <a:lightRig rig="threePt" dir="t"/>
          </a:scene3d>
          <a:sp3d>
            <a:bevelT w="114300" prst="artDeco"/>
          </a:sp3d>
        </p:spPr>
        <p:txBody>
          <a:bodyPr wrap="square">
            <a:spAutoFit/>
          </a:bodyPr>
          <a:lstStyle/>
          <a:p>
            <a:pPr marL="0" marR="0" algn="ctr">
              <a:spcBef>
                <a:spcPts val="0"/>
              </a:spcBef>
              <a:spcAft>
                <a:spcPts val="0"/>
              </a:spcAf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đâu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83D3FFB8-B115-E380-10E7-9FE37AD63DA8}"/>
              </a:ext>
            </a:extLst>
          </p:cNvPr>
          <p:cNvPicPr>
            <a:picLocks noChangeAspect="1"/>
          </p:cNvPicPr>
          <p:nvPr/>
        </p:nvPicPr>
        <p:blipFill>
          <a:blip r:embed="rId3"/>
          <a:stretch>
            <a:fillRect/>
          </a:stretch>
        </p:blipFill>
        <p:spPr>
          <a:xfrm>
            <a:off x="8068637" y="3040999"/>
            <a:ext cx="2240865" cy="1123828"/>
          </a:xfrm>
          <a:prstGeom prst="rect">
            <a:avLst/>
          </a:prstGeom>
        </p:spPr>
      </p:pic>
    </p:spTree>
    <p:extLst>
      <p:ext uri="{BB962C8B-B14F-4D97-AF65-F5344CB8AC3E}">
        <p14:creationId xmlns:p14="http://schemas.microsoft.com/office/powerpoint/2010/main" val="3582760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80">
                                          <p:stCondLst>
                                            <p:cond delay="0"/>
                                          </p:stCondLst>
                                        </p:cTn>
                                        <p:tgtEl>
                                          <p:spTgt spid="2"/>
                                        </p:tgtEl>
                                      </p:cBhvr>
                                    </p:animEffect>
                                    <p:anim calcmode="lin" valueType="num">
                                      <p:cBhvr>
                                        <p:cTn id="2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4" dur="26">
                                          <p:stCondLst>
                                            <p:cond delay="650"/>
                                          </p:stCondLst>
                                        </p:cTn>
                                        <p:tgtEl>
                                          <p:spTgt spid="2"/>
                                        </p:tgtEl>
                                      </p:cBhvr>
                                      <p:to x="100000" y="60000"/>
                                    </p:animScale>
                                    <p:animScale>
                                      <p:cBhvr>
                                        <p:cTn id="35" dur="166" decel="50000">
                                          <p:stCondLst>
                                            <p:cond delay="676"/>
                                          </p:stCondLst>
                                        </p:cTn>
                                        <p:tgtEl>
                                          <p:spTgt spid="2"/>
                                        </p:tgtEl>
                                      </p:cBhvr>
                                      <p:to x="100000" y="100000"/>
                                    </p:animScale>
                                    <p:animScale>
                                      <p:cBhvr>
                                        <p:cTn id="36" dur="26">
                                          <p:stCondLst>
                                            <p:cond delay="1312"/>
                                          </p:stCondLst>
                                        </p:cTn>
                                        <p:tgtEl>
                                          <p:spTgt spid="2"/>
                                        </p:tgtEl>
                                      </p:cBhvr>
                                      <p:to x="100000" y="80000"/>
                                    </p:animScale>
                                    <p:animScale>
                                      <p:cBhvr>
                                        <p:cTn id="37" dur="166" decel="50000">
                                          <p:stCondLst>
                                            <p:cond delay="1338"/>
                                          </p:stCondLst>
                                        </p:cTn>
                                        <p:tgtEl>
                                          <p:spTgt spid="2"/>
                                        </p:tgtEl>
                                      </p:cBhvr>
                                      <p:to x="100000" y="100000"/>
                                    </p:animScale>
                                    <p:animScale>
                                      <p:cBhvr>
                                        <p:cTn id="38" dur="26">
                                          <p:stCondLst>
                                            <p:cond delay="1642"/>
                                          </p:stCondLst>
                                        </p:cTn>
                                        <p:tgtEl>
                                          <p:spTgt spid="2"/>
                                        </p:tgtEl>
                                      </p:cBhvr>
                                      <p:to x="100000" y="90000"/>
                                    </p:animScale>
                                    <p:animScale>
                                      <p:cBhvr>
                                        <p:cTn id="39" dur="166" decel="50000">
                                          <p:stCondLst>
                                            <p:cond delay="1668"/>
                                          </p:stCondLst>
                                        </p:cTn>
                                        <p:tgtEl>
                                          <p:spTgt spid="2"/>
                                        </p:tgtEl>
                                      </p:cBhvr>
                                      <p:to x="100000" y="100000"/>
                                    </p:animScale>
                                    <p:animScale>
                                      <p:cBhvr>
                                        <p:cTn id="40" dur="26">
                                          <p:stCondLst>
                                            <p:cond delay="1808"/>
                                          </p:stCondLst>
                                        </p:cTn>
                                        <p:tgtEl>
                                          <p:spTgt spid="2"/>
                                        </p:tgtEl>
                                      </p:cBhvr>
                                      <p:to x="100000" y="95000"/>
                                    </p:animScale>
                                    <p:animScale>
                                      <p:cBhvr>
                                        <p:cTn id="4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54246962-D72E-8292-015A-1C135005D30D}"/>
              </a:ext>
            </a:extLst>
          </p:cNvPr>
          <p:cNvSpPr txBox="1"/>
          <p:nvPr/>
        </p:nvSpPr>
        <p:spPr>
          <a:xfrm>
            <a:off x="640080" y="2785402"/>
            <a:ext cx="5117253" cy="3320668"/>
          </a:xfrm>
          <a:prstGeom prst="rect">
            <a:avLst/>
          </a:prstGeom>
        </p:spPr>
        <p:txBody>
          <a:bodyPr vert="horz" lIns="91440" tIns="45720" rIns="91440" bIns="45720" rtlCol="0">
            <a:normAutofit/>
          </a:bodyPr>
          <a:lstStyle/>
          <a:p>
            <a:pPr marR="0">
              <a:lnSpc>
                <a:spcPct val="90000"/>
              </a:lnSpc>
              <a:spcBef>
                <a:spcPts val="0"/>
              </a:spcBef>
              <a:spcAft>
                <a:spcPts val="600"/>
              </a:spcAft>
            </a:pPr>
            <a:r>
              <a:rPr lang="en-US" sz="2400" b="1" i="1" dirty="0" err="1">
                <a:solidFill>
                  <a:srgbClr val="0070C0"/>
                </a:solidFill>
                <a:effectLst/>
                <a:latin typeface="Times New Roman" panose="02020603050405020304" pitchFamily="18" charset="0"/>
                <a:cs typeface="Times New Roman" panose="02020603050405020304" pitchFamily="18" charset="0"/>
              </a:rPr>
              <a:t>Đã</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bấy</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lâu</a:t>
            </a:r>
            <a:r>
              <a:rPr lang="en-US" sz="2400" b="1" i="1" dirty="0">
                <a:solidFill>
                  <a:srgbClr val="0070C0"/>
                </a:solidFill>
                <a:effectLst/>
                <a:latin typeface="Times New Roman" panose="02020603050405020304" pitchFamily="18" charset="0"/>
                <a:cs typeface="Times New Roman" panose="02020603050405020304" pitchFamily="18" charset="0"/>
              </a:rPr>
              <a:t> nay </a:t>
            </a:r>
            <a:r>
              <a:rPr lang="en-US" sz="2400" b="1" i="1" dirty="0" err="1">
                <a:solidFill>
                  <a:srgbClr val="0070C0"/>
                </a:solidFill>
                <a:effectLst/>
                <a:latin typeface="Times New Roman" panose="02020603050405020304" pitchFamily="18" charset="0"/>
                <a:cs typeface="Times New Roman" panose="02020603050405020304" pitchFamily="18" charset="0"/>
              </a:rPr>
              <a:t>bác</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tới</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nhà</a:t>
            </a:r>
            <a:r>
              <a:rPr lang="en-US" sz="2400" b="1" i="1" dirty="0">
                <a:solidFill>
                  <a:srgbClr val="0070C0"/>
                </a:solidFill>
                <a:effectLst/>
                <a:latin typeface="Times New Roman" panose="02020603050405020304" pitchFamily="18" charset="0"/>
                <a:cs typeface="Times New Roman" panose="02020603050405020304" pitchFamily="18" charset="0"/>
              </a:rPr>
              <a:t>,</a:t>
            </a:r>
            <a:endParaRPr lang="en-US" sz="2400" b="1" dirty="0">
              <a:solidFill>
                <a:srgbClr val="0070C0"/>
              </a:solidFill>
              <a:effectLst/>
              <a:latin typeface="Times New Roman" panose="02020603050405020304" pitchFamily="18" charset="0"/>
              <a:cs typeface="Times New Roman" panose="02020603050405020304" pitchFamily="18" charset="0"/>
            </a:endParaRPr>
          </a:p>
          <a:p>
            <a:pPr marR="0">
              <a:lnSpc>
                <a:spcPct val="90000"/>
              </a:lnSpc>
              <a:spcBef>
                <a:spcPts val="0"/>
              </a:spcBef>
              <a:spcAft>
                <a:spcPts val="600"/>
              </a:spcAft>
            </a:pPr>
            <a:r>
              <a:rPr lang="en-US" sz="2400" b="1" i="1" dirty="0" err="1">
                <a:solidFill>
                  <a:srgbClr val="0070C0"/>
                </a:solidFill>
                <a:effectLst/>
                <a:latin typeface="Times New Roman" panose="02020603050405020304" pitchFamily="18" charset="0"/>
                <a:cs typeface="Times New Roman" panose="02020603050405020304" pitchFamily="18" charset="0"/>
              </a:rPr>
              <a:t>Trẻ</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thì</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đi</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vắng</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chợ</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thời</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xa</a:t>
            </a:r>
            <a:r>
              <a:rPr lang="en-US" sz="2400" b="1" i="1" dirty="0">
                <a:solidFill>
                  <a:srgbClr val="0070C0"/>
                </a:solidFill>
                <a:effectLst/>
                <a:latin typeface="Times New Roman" panose="02020603050405020304" pitchFamily="18" charset="0"/>
                <a:cs typeface="Times New Roman" panose="02020603050405020304" pitchFamily="18" charset="0"/>
              </a:rPr>
              <a:t>.</a:t>
            </a:r>
            <a:endParaRPr lang="en-US" sz="2400" b="1" dirty="0">
              <a:solidFill>
                <a:srgbClr val="0070C0"/>
              </a:solidFill>
              <a:effectLst/>
              <a:latin typeface="Times New Roman" panose="02020603050405020304" pitchFamily="18" charset="0"/>
              <a:cs typeface="Times New Roman" panose="02020603050405020304" pitchFamily="18" charset="0"/>
            </a:endParaRPr>
          </a:p>
          <a:p>
            <a:pPr marR="0">
              <a:lnSpc>
                <a:spcPct val="90000"/>
              </a:lnSpc>
              <a:spcBef>
                <a:spcPts val="0"/>
              </a:spcBef>
              <a:spcAft>
                <a:spcPts val="600"/>
              </a:spcAft>
            </a:pPr>
            <a:r>
              <a:rPr lang="en-US" sz="2400" b="1" i="1" dirty="0" err="1">
                <a:solidFill>
                  <a:srgbClr val="0070C0"/>
                </a:solidFill>
                <a:effectLst/>
                <a:latin typeface="Times New Roman" panose="02020603050405020304" pitchFamily="18" charset="0"/>
                <a:cs typeface="Times New Roman" panose="02020603050405020304" pitchFamily="18" charset="0"/>
              </a:rPr>
              <a:t>Ao</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sâu</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sóng</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cả</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khôn</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chài</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cá</a:t>
            </a:r>
            <a:r>
              <a:rPr lang="en-US" sz="2400" b="1" i="1" dirty="0">
                <a:solidFill>
                  <a:srgbClr val="0070C0"/>
                </a:solidFill>
                <a:effectLst/>
                <a:latin typeface="Times New Roman" panose="02020603050405020304" pitchFamily="18" charset="0"/>
                <a:cs typeface="Times New Roman" panose="02020603050405020304" pitchFamily="18" charset="0"/>
              </a:rPr>
              <a:t>;</a:t>
            </a:r>
            <a:endParaRPr lang="en-US" sz="2400" b="1" dirty="0">
              <a:solidFill>
                <a:srgbClr val="0070C0"/>
              </a:solidFill>
              <a:effectLst/>
              <a:latin typeface="Times New Roman" panose="02020603050405020304" pitchFamily="18" charset="0"/>
              <a:cs typeface="Times New Roman" panose="02020603050405020304" pitchFamily="18" charset="0"/>
            </a:endParaRPr>
          </a:p>
          <a:p>
            <a:pPr marR="0">
              <a:lnSpc>
                <a:spcPct val="90000"/>
              </a:lnSpc>
              <a:spcBef>
                <a:spcPts val="0"/>
              </a:spcBef>
              <a:spcAft>
                <a:spcPts val="600"/>
              </a:spcAft>
            </a:pPr>
            <a:r>
              <a:rPr lang="en-US" sz="2400" b="1" i="1" dirty="0" err="1">
                <a:solidFill>
                  <a:srgbClr val="0070C0"/>
                </a:solidFill>
                <a:effectLst/>
                <a:latin typeface="Times New Roman" panose="02020603050405020304" pitchFamily="18" charset="0"/>
                <a:cs typeface="Times New Roman" panose="02020603050405020304" pitchFamily="18" charset="0"/>
              </a:rPr>
              <a:t>Vườn</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rộng</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rào</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thưa</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khó</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đuổi</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gà</a:t>
            </a:r>
            <a:r>
              <a:rPr lang="en-US" sz="2400" b="1" i="1" dirty="0">
                <a:solidFill>
                  <a:srgbClr val="0070C0"/>
                </a:solidFill>
                <a:effectLst/>
                <a:latin typeface="Times New Roman" panose="02020603050405020304" pitchFamily="18" charset="0"/>
                <a:cs typeface="Times New Roman" panose="02020603050405020304" pitchFamily="18" charset="0"/>
              </a:rPr>
              <a:t>.</a:t>
            </a:r>
            <a:endParaRPr lang="en-US" sz="2400" b="1" dirty="0">
              <a:solidFill>
                <a:srgbClr val="0070C0"/>
              </a:solidFill>
              <a:effectLst/>
              <a:latin typeface="Times New Roman" panose="02020603050405020304" pitchFamily="18" charset="0"/>
              <a:cs typeface="Times New Roman" panose="02020603050405020304" pitchFamily="18" charset="0"/>
            </a:endParaRPr>
          </a:p>
          <a:p>
            <a:pPr marR="0">
              <a:lnSpc>
                <a:spcPct val="90000"/>
              </a:lnSpc>
              <a:spcBef>
                <a:spcPts val="0"/>
              </a:spcBef>
              <a:spcAft>
                <a:spcPts val="600"/>
              </a:spcAft>
            </a:pPr>
            <a:r>
              <a:rPr lang="en-US" sz="2400" b="1" i="1" dirty="0" err="1">
                <a:solidFill>
                  <a:srgbClr val="0070C0"/>
                </a:solidFill>
                <a:effectLst/>
                <a:latin typeface="Times New Roman" panose="02020603050405020304" pitchFamily="18" charset="0"/>
                <a:cs typeface="Times New Roman" panose="02020603050405020304" pitchFamily="18" charset="0"/>
              </a:rPr>
              <a:t>Cải</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chửa</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ra</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cây</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cà</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mới</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nụ</a:t>
            </a:r>
            <a:r>
              <a:rPr lang="en-US" sz="2400" b="1" i="1" dirty="0">
                <a:solidFill>
                  <a:srgbClr val="0070C0"/>
                </a:solidFill>
                <a:effectLst/>
                <a:latin typeface="Times New Roman" panose="02020603050405020304" pitchFamily="18" charset="0"/>
                <a:cs typeface="Times New Roman" panose="02020603050405020304" pitchFamily="18" charset="0"/>
              </a:rPr>
              <a:t>;</a:t>
            </a:r>
            <a:endParaRPr lang="en-US" sz="2400" b="1" dirty="0">
              <a:solidFill>
                <a:srgbClr val="0070C0"/>
              </a:solidFill>
              <a:effectLst/>
              <a:latin typeface="Times New Roman" panose="02020603050405020304" pitchFamily="18" charset="0"/>
              <a:cs typeface="Times New Roman" panose="02020603050405020304" pitchFamily="18" charset="0"/>
            </a:endParaRPr>
          </a:p>
          <a:p>
            <a:pPr marR="0">
              <a:lnSpc>
                <a:spcPct val="90000"/>
              </a:lnSpc>
              <a:spcBef>
                <a:spcPts val="0"/>
              </a:spcBef>
              <a:spcAft>
                <a:spcPts val="600"/>
              </a:spcAft>
            </a:pPr>
            <a:r>
              <a:rPr lang="en-US" sz="2400" b="1" i="1" dirty="0" err="1">
                <a:solidFill>
                  <a:srgbClr val="0070C0"/>
                </a:solidFill>
                <a:effectLst/>
                <a:latin typeface="Times New Roman" panose="02020603050405020304" pitchFamily="18" charset="0"/>
                <a:cs typeface="Times New Roman" panose="02020603050405020304" pitchFamily="18" charset="0"/>
              </a:rPr>
              <a:t>Bầu</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vừa</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rụng</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rốn</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mướp</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đương</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hoa</a:t>
            </a:r>
            <a:r>
              <a:rPr lang="en-US" sz="2400" b="1" i="1" dirty="0">
                <a:solidFill>
                  <a:srgbClr val="0070C0"/>
                </a:solidFill>
                <a:effectLst/>
                <a:latin typeface="Times New Roman" panose="02020603050405020304" pitchFamily="18" charset="0"/>
                <a:cs typeface="Times New Roman" panose="02020603050405020304" pitchFamily="18" charset="0"/>
              </a:rPr>
              <a:t>.</a:t>
            </a:r>
            <a:endParaRPr lang="en-US" sz="2400" b="1" dirty="0">
              <a:solidFill>
                <a:srgbClr val="0070C0"/>
              </a:solidFill>
              <a:effectLst/>
              <a:latin typeface="Times New Roman" panose="02020603050405020304" pitchFamily="18" charset="0"/>
              <a:cs typeface="Times New Roman" panose="02020603050405020304" pitchFamily="18" charset="0"/>
            </a:endParaRPr>
          </a:p>
          <a:p>
            <a:pPr marR="0">
              <a:lnSpc>
                <a:spcPct val="90000"/>
              </a:lnSpc>
              <a:spcBef>
                <a:spcPts val="0"/>
              </a:spcBef>
              <a:spcAft>
                <a:spcPts val="600"/>
              </a:spcAft>
            </a:pPr>
            <a:r>
              <a:rPr lang="en-US" sz="2400" b="1" i="1" dirty="0" err="1">
                <a:solidFill>
                  <a:srgbClr val="0070C0"/>
                </a:solidFill>
                <a:effectLst/>
                <a:latin typeface="Times New Roman" panose="02020603050405020304" pitchFamily="18" charset="0"/>
                <a:cs typeface="Times New Roman" panose="02020603050405020304" pitchFamily="18" charset="0"/>
              </a:rPr>
              <a:t>Đầu</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trò</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tiếp</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khách</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trầu</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không</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có</a:t>
            </a:r>
            <a:r>
              <a:rPr lang="en-US" sz="2400" b="1" i="1" dirty="0">
                <a:solidFill>
                  <a:srgbClr val="0070C0"/>
                </a:solidFill>
                <a:effectLst/>
                <a:latin typeface="Times New Roman" panose="02020603050405020304" pitchFamily="18" charset="0"/>
                <a:cs typeface="Times New Roman" panose="02020603050405020304" pitchFamily="18" charset="0"/>
              </a:rPr>
              <a:t>,</a:t>
            </a:r>
            <a:endParaRPr lang="en-US" sz="2400" b="1" dirty="0">
              <a:solidFill>
                <a:srgbClr val="0070C0"/>
              </a:solidFill>
              <a:effectLst/>
              <a:latin typeface="Times New Roman" panose="02020603050405020304" pitchFamily="18" charset="0"/>
              <a:cs typeface="Times New Roman" panose="02020603050405020304" pitchFamily="18" charset="0"/>
            </a:endParaRPr>
          </a:p>
          <a:p>
            <a:pPr marR="0">
              <a:lnSpc>
                <a:spcPct val="90000"/>
              </a:lnSpc>
              <a:spcBef>
                <a:spcPts val="0"/>
              </a:spcBef>
              <a:spcAft>
                <a:spcPts val="600"/>
              </a:spcAft>
            </a:pPr>
            <a:r>
              <a:rPr lang="en-US" sz="2400" b="1" i="1" dirty="0" err="1">
                <a:solidFill>
                  <a:srgbClr val="0070C0"/>
                </a:solidFill>
                <a:effectLst/>
                <a:latin typeface="Times New Roman" panose="02020603050405020304" pitchFamily="18" charset="0"/>
                <a:cs typeface="Times New Roman" panose="02020603050405020304" pitchFamily="18" charset="0"/>
              </a:rPr>
              <a:t>Bác</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đến</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chơi</a:t>
            </a:r>
            <a:r>
              <a:rPr lang="en-US" sz="2400" b="1" i="1" dirty="0">
                <a:solidFill>
                  <a:srgbClr val="0070C0"/>
                </a:solidFill>
                <a:effectLst/>
                <a:latin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cs typeface="Times New Roman" panose="02020603050405020304" pitchFamily="18" charset="0"/>
              </a:rPr>
              <a:t>đây</a:t>
            </a:r>
            <a:r>
              <a:rPr lang="en-US" sz="2400" b="1" i="1" dirty="0">
                <a:solidFill>
                  <a:srgbClr val="0070C0"/>
                </a:solidFill>
                <a:effectLst/>
                <a:latin typeface="Times New Roman" panose="02020603050405020304" pitchFamily="18" charset="0"/>
                <a:cs typeface="Times New Roman" panose="02020603050405020304" pitchFamily="18" charset="0"/>
              </a:rPr>
              <a:t>, ta </a:t>
            </a:r>
            <a:r>
              <a:rPr lang="en-US" sz="2400" b="1" i="1" dirty="0" err="1">
                <a:solidFill>
                  <a:srgbClr val="0070C0"/>
                </a:solidFill>
                <a:effectLst/>
                <a:latin typeface="Times New Roman" panose="02020603050405020304" pitchFamily="18" charset="0"/>
                <a:cs typeface="Times New Roman" panose="02020603050405020304" pitchFamily="18" charset="0"/>
              </a:rPr>
              <a:t>với</a:t>
            </a:r>
            <a:r>
              <a:rPr lang="en-US" sz="2400" b="1" i="1" dirty="0">
                <a:solidFill>
                  <a:srgbClr val="0070C0"/>
                </a:solidFill>
                <a:effectLst/>
                <a:latin typeface="Times New Roman" panose="02020603050405020304" pitchFamily="18" charset="0"/>
                <a:cs typeface="Times New Roman" panose="02020603050405020304" pitchFamily="18" charset="0"/>
              </a:rPr>
              <a:t> ta.</a:t>
            </a:r>
            <a:endParaRPr lang="en-US" sz="2400" b="1" dirty="0">
              <a:solidFill>
                <a:srgbClr val="0070C0"/>
              </a:solidFill>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8BEC509-02C5-EEF9-D6A3-A7AFC2B43128}"/>
              </a:ext>
            </a:extLst>
          </p:cNvPr>
          <p:cNvPicPr>
            <a:picLocks noChangeAspect="1"/>
          </p:cNvPicPr>
          <p:nvPr/>
        </p:nvPicPr>
        <p:blipFill rotWithShape="1">
          <a:blip r:embed="rId2"/>
          <a:srcRect l="24921" r="2242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Hộp Văn bản 3">
            <a:extLst>
              <a:ext uri="{FF2B5EF4-FFF2-40B4-BE49-F238E27FC236}">
                <a16:creationId xmlns:a16="http://schemas.microsoft.com/office/drawing/2014/main" id="{3CDF6740-B031-029C-D751-6EA25F5F884D}"/>
              </a:ext>
            </a:extLst>
          </p:cNvPr>
          <p:cNvSpPr txBox="1"/>
          <p:nvPr/>
        </p:nvSpPr>
        <p:spPr>
          <a:xfrm>
            <a:off x="469662" y="548132"/>
            <a:ext cx="4840515" cy="1771245"/>
          </a:xfrm>
          <a:prstGeom prst="rect">
            <a:avLst/>
          </a:prstGeom>
        </p:spPr>
        <p:txBody>
          <a:bodyPr vert="horz" lIns="91440" tIns="45720" rIns="91440" bIns="45720" rtlCol="0">
            <a:normAutofit/>
          </a:bodyPr>
          <a:lstStyle/>
          <a:p>
            <a:pPr marR="0" algn="ctr">
              <a:lnSpc>
                <a:spcPct val="90000"/>
              </a:lnSpc>
              <a:spcBef>
                <a:spcPts val="0"/>
              </a:spcBef>
              <a:spcAft>
                <a:spcPts val="600"/>
              </a:spcAft>
            </a:pPr>
            <a:r>
              <a:rPr lang="en-US" sz="4800" b="1" dirty="0" err="1">
                <a:solidFill>
                  <a:srgbClr val="00B050"/>
                </a:solidFill>
                <a:effectLst/>
                <a:latin typeface="iCiel Messy Script" pitchFamily="2" charset="0"/>
              </a:rPr>
              <a:t>Bạn</a:t>
            </a:r>
            <a:r>
              <a:rPr lang="en-US" sz="4800" b="1" dirty="0">
                <a:solidFill>
                  <a:srgbClr val="00B050"/>
                </a:solidFill>
                <a:effectLst/>
                <a:latin typeface="iCiel Messy Script" pitchFamily="2" charset="0"/>
              </a:rPr>
              <a:t> </a:t>
            </a:r>
            <a:r>
              <a:rPr lang="en-US" sz="4800" b="1" dirty="0" err="1">
                <a:solidFill>
                  <a:srgbClr val="00B050"/>
                </a:solidFill>
                <a:effectLst/>
                <a:latin typeface="iCiel Messy Script" pitchFamily="2" charset="0"/>
              </a:rPr>
              <a:t>đến</a:t>
            </a:r>
            <a:r>
              <a:rPr lang="en-US" sz="4800" b="1" dirty="0">
                <a:solidFill>
                  <a:srgbClr val="00B050"/>
                </a:solidFill>
                <a:effectLst/>
                <a:latin typeface="iCiel Messy Script" pitchFamily="2" charset="0"/>
              </a:rPr>
              <a:t> </a:t>
            </a:r>
            <a:r>
              <a:rPr lang="en-US" sz="4800" b="1" dirty="0" err="1">
                <a:solidFill>
                  <a:srgbClr val="00B050"/>
                </a:solidFill>
                <a:effectLst/>
                <a:latin typeface="iCiel Messy Script" pitchFamily="2" charset="0"/>
              </a:rPr>
              <a:t>chơi</a:t>
            </a:r>
            <a:r>
              <a:rPr lang="en-US" sz="4800" b="1" dirty="0">
                <a:solidFill>
                  <a:srgbClr val="00B050"/>
                </a:solidFill>
                <a:effectLst/>
                <a:latin typeface="iCiel Messy Script" pitchFamily="2" charset="0"/>
              </a:rPr>
              <a:t> </a:t>
            </a:r>
            <a:r>
              <a:rPr lang="en-US" sz="4800" b="1" dirty="0" err="1">
                <a:solidFill>
                  <a:srgbClr val="00B050"/>
                </a:solidFill>
                <a:effectLst/>
                <a:latin typeface="iCiel Messy Script" pitchFamily="2" charset="0"/>
              </a:rPr>
              <a:t>nhà</a:t>
            </a:r>
            <a:endParaRPr lang="en-US" sz="4800" dirty="0">
              <a:solidFill>
                <a:srgbClr val="00B050"/>
              </a:solidFill>
              <a:effectLst/>
              <a:latin typeface="iCiel Messy Script" pitchFamily="2" charset="0"/>
            </a:endParaRPr>
          </a:p>
          <a:p>
            <a:pPr marR="0" algn="ctr">
              <a:lnSpc>
                <a:spcPct val="90000"/>
              </a:lnSpc>
              <a:spcBef>
                <a:spcPts val="0"/>
              </a:spcBef>
              <a:spcAft>
                <a:spcPts val="600"/>
              </a:spcAft>
            </a:pPr>
            <a:r>
              <a:rPr lang="en-US" sz="4800" dirty="0">
                <a:solidFill>
                  <a:srgbClr val="00B050"/>
                </a:solidFill>
                <a:effectLst/>
                <a:latin typeface="iCiel Messy Script" pitchFamily="2" charset="0"/>
              </a:rPr>
              <a:t>(</a:t>
            </a:r>
            <a:r>
              <a:rPr lang="en-US" sz="4800" dirty="0" err="1">
                <a:solidFill>
                  <a:srgbClr val="00B050"/>
                </a:solidFill>
                <a:effectLst/>
                <a:latin typeface="iCiel Messy Script" pitchFamily="2" charset="0"/>
              </a:rPr>
              <a:t>Nguyễn</a:t>
            </a:r>
            <a:r>
              <a:rPr lang="en-US" sz="4800" dirty="0">
                <a:solidFill>
                  <a:srgbClr val="00B050"/>
                </a:solidFill>
                <a:effectLst/>
                <a:latin typeface="iCiel Messy Script" pitchFamily="2" charset="0"/>
              </a:rPr>
              <a:t> </a:t>
            </a:r>
            <a:r>
              <a:rPr lang="en-US" sz="4800" dirty="0" err="1">
                <a:solidFill>
                  <a:srgbClr val="00B050"/>
                </a:solidFill>
                <a:effectLst/>
                <a:latin typeface="iCiel Messy Script" pitchFamily="2" charset="0"/>
              </a:rPr>
              <a:t>Khuyến</a:t>
            </a:r>
            <a:r>
              <a:rPr lang="en-US" sz="4800" dirty="0">
                <a:solidFill>
                  <a:srgbClr val="00B050"/>
                </a:solidFill>
                <a:effectLst/>
                <a:latin typeface="iCiel Messy Script" pitchFamily="2" charset="0"/>
              </a:rPr>
              <a:t>)</a:t>
            </a:r>
          </a:p>
          <a:p>
            <a:pPr marR="0" algn="ctr">
              <a:lnSpc>
                <a:spcPct val="90000"/>
              </a:lnSpc>
              <a:spcBef>
                <a:spcPts val="0"/>
              </a:spcBef>
              <a:spcAft>
                <a:spcPts val="600"/>
              </a:spcAft>
            </a:pPr>
            <a:endParaRPr lang="en-US" sz="1600" dirty="0">
              <a:solidFill>
                <a:srgbClr val="00B050"/>
              </a:solidFill>
              <a:effectLst/>
              <a:latin typeface="iCiel Messy Script" pitchFamily="2" charset="0"/>
            </a:endParaRPr>
          </a:p>
        </p:txBody>
      </p:sp>
    </p:spTree>
    <p:extLst>
      <p:ext uri="{BB962C8B-B14F-4D97-AF65-F5344CB8AC3E}">
        <p14:creationId xmlns:p14="http://schemas.microsoft.com/office/powerpoint/2010/main" val="3366490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C44297AE-B2E3-98D0-087A-8E5D835E6735}"/>
              </a:ext>
            </a:extLst>
          </p:cNvPr>
          <p:cNvSpPr txBox="1"/>
          <p:nvPr/>
        </p:nvSpPr>
        <p:spPr>
          <a:xfrm>
            <a:off x="660400" y="437802"/>
            <a:ext cx="10807700" cy="1384995"/>
          </a:xfrm>
          <a:prstGeom prst="rect">
            <a:avLst/>
          </a:prstGeom>
          <a:noFill/>
        </p:spPr>
        <p:txBody>
          <a:bodyPr wrap="square">
            <a:spAutoFit/>
          </a:bodyPr>
          <a:lstStyle/>
          <a:p>
            <a:pPr marL="0" marR="0" algn="just">
              <a:spcBef>
                <a:spcPts val="0"/>
              </a:spcBef>
              <a:spcAft>
                <a:spcPts val="0"/>
              </a:spcAft>
            </a:pPr>
            <a:r>
              <a:rPr lang="en-US" sz="2800" b="1" dirty="0">
                <a:solidFill>
                  <a:schemeClr val="accent3"/>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chemeClr val="accent3"/>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solidFill>
                  <a:schemeClr val="accent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3"/>
                </a:solidFill>
                <a:effectLst/>
                <a:latin typeface="Times New Roman" panose="02020603050405020304" pitchFamily="18" charset="0"/>
                <a:ea typeface="Times New Roman" panose="02020603050405020304" pitchFamily="18" charset="0"/>
                <a:cs typeface="Times New Roman" panose="02020603050405020304" pitchFamily="18" charset="0"/>
              </a:rPr>
              <a:t>xét</a:t>
            </a:r>
            <a:r>
              <a:rPr lang="en-US" sz="2800" b="1" dirty="0">
                <a:solidFill>
                  <a:schemeClr val="accent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3"/>
                </a:solidFill>
                <a:effectLst/>
                <a:latin typeface="Times New Roman" panose="02020603050405020304" pitchFamily="18" charset="0"/>
                <a:ea typeface="Times New Roman" panose="02020603050405020304" pitchFamily="18" charset="0"/>
                <a:cs typeface="Times New Roman" panose="02020603050405020304" pitchFamily="18" charset="0"/>
              </a:rPr>
              <a:t>vê</a:t>
            </a:r>
            <a:r>
              <a:rPr lang="en-US" sz="2800" b="1" dirty="0">
                <a:solidFill>
                  <a:schemeClr val="accent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3"/>
                </a:solidFill>
                <a:effectLst/>
                <a:latin typeface="Times New Roman" panose="02020603050405020304" pitchFamily="18" charset="0"/>
                <a:ea typeface="Times New Roman" panose="02020603050405020304" pitchFamily="18" charset="0"/>
                <a:cs typeface="Times New Roman" panose="02020603050405020304" pitchFamily="18" charset="0"/>
              </a:rPr>
              <a:t>niêm</a:t>
            </a:r>
            <a:r>
              <a:rPr lang="en-US" sz="2800" b="1" dirty="0">
                <a:solidFill>
                  <a:schemeClr val="accent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3"/>
                </a:solidFill>
                <a:effectLst/>
                <a:latin typeface="Times New Roman" panose="02020603050405020304" pitchFamily="18" charset="0"/>
                <a:ea typeface="Times New Roman" panose="02020603050405020304" pitchFamily="18" charset="0"/>
                <a:cs typeface="Times New Roman" panose="02020603050405020304" pitchFamily="18" charset="0"/>
              </a:rPr>
              <a:t>luật</a:t>
            </a:r>
            <a:r>
              <a:rPr lang="en-US" sz="2800" b="1" dirty="0">
                <a:solidFill>
                  <a:schemeClr val="accent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3"/>
                </a:solidFill>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2800" b="1" dirty="0">
                <a:solidFill>
                  <a:schemeClr val="accent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3"/>
                </a:solidFill>
                <a:effectLst/>
                <a:latin typeface="Times New Roman" panose="02020603050405020304" pitchFamily="18" charset="0"/>
                <a:ea typeface="Times New Roman" panose="02020603050405020304" pitchFamily="18" charset="0"/>
                <a:cs typeface="Times New Roman" panose="02020603050405020304" pitchFamily="18" charset="0"/>
              </a:rPr>
              <a:t>bài</a:t>
            </a:r>
            <a:r>
              <a:rPr lang="en-US" sz="2800" b="1" dirty="0">
                <a:solidFill>
                  <a:schemeClr val="accent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3"/>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solidFill>
                  <a:schemeClr val="accent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accent3"/>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Khuyến</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cú</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trắc</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5" name="Bảng 4">
            <a:extLst>
              <a:ext uri="{FF2B5EF4-FFF2-40B4-BE49-F238E27FC236}">
                <a16:creationId xmlns:a16="http://schemas.microsoft.com/office/drawing/2014/main" id="{81ED85F0-9BD3-5A8E-6B7E-18ADEB04D99A}"/>
              </a:ext>
            </a:extLst>
          </p:cNvPr>
          <p:cNvGraphicFramePr>
            <a:graphicFrameLocks noGrp="1"/>
          </p:cNvGraphicFramePr>
          <p:nvPr>
            <p:extLst>
              <p:ext uri="{D42A27DB-BD31-4B8C-83A1-F6EECF244321}">
                <p14:modId xmlns:p14="http://schemas.microsoft.com/office/powerpoint/2010/main" val="3716278214"/>
              </p:ext>
            </p:extLst>
          </p:nvPr>
        </p:nvGraphicFramePr>
        <p:xfrm>
          <a:off x="660400" y="2018822"/>
          <a:ext cx="10807700" cy="4272250"/>
        </p:xfrm>
        <a:graphic>
          <a:graphicData uri="http://schemas.openxmlformats.org/drawingml/2006/table">
            <a:tbl>
              <a:tblPr>
                <a:tableStyleId>{5C22544A-7EE6-4342-B048-85BDC9FD1C3A}</a:tableStyleId>
              </a:tblPr>
              <a:tblGrid>
                <a:gridCol w="1082846">
                  <a:extLst>
                    <a:ext uri="{9D8B030D-6E8A-4147-A177-3AD203B41FA5}">
                      <a16:colId xmlns:a16="http://schemas.microsoft.com/office/drawing/2014/main" val="1851181244"/>
                    </a:ext>
                  </a:extLst>
                </a:gridCol>
                <a:gridCol w="2759017">
                  <a:extLst>
                    <a:ext uri="{9D8B030D-6E8A-4147-A177-3AD203B41FA5}">
                      <a16:colId xmlns:a16="http://schemas.microsoft.com/office/drawing/2014/main" val="3632609147"/>
                    </a:ext>
                  </a:extLst>
                </a:gridCol>
                <a:gridCol w="2249380">
                  <a:extLst>
                    <a:ext uri="{9D8B030D-6E8A-4147-A177-3AD203B41FA5}">
                      <a16:colId xmlns:a16="http://schemas.microsoft.com/office/drawing/2014/main" val="2321520251"/>
                    </a:ext>
                  </a:extLst>
                </a:gridCol>
                <a:gridCol w="1605961">
                  <a:extLst>
                    <a:ext uri="{9D8B030D-6E8A-4147-A177-3AD203B41FA5}">
                      <a16:colId xmlns:a16="http://schemas.microsoft.com/office/drawing/2014/main" val="2395229543"/>
                    </a:ext>
                  </a:extLst>
                </a:gridCol>
                <a:gridCol w="1724297">
                  <a:extLst>
                    <a:ext uri="{9D8B030D-6E8A-4147-A177-3AD203B41FA5}">
                      <a16:colId xmlns:a16="http://schemas.microsoft.com/office/drawing/2014/main" val="178725807"/>
                    </a:ext>
                  </a:extLst>
                </a:gridCol>
                <a:gridCol w="1386199">
                  <a:extLst>
                    <a:ext uri="{9D8B030D-6E8A-4147-A177-3AD203B41FA5}">
                      <a16:colId xmlns:a16="http://schemas.microsoft.com/office/drawing/2014/main" val="99360421"/>
                    </a:ext>
                  </a:extLst>
                </a:gridCol>
              </a:tblGrid>
              <a:tr h="431770">
                <a:tc>
                  <a:txBody>
                    <a:bodyPr/>
                    <a:lstStyle/>
                    <a:p>
                      <a:pPr marL="0" marR="0" indent="0" algn="ctr">
                        <a:lnSpc>
                          <a:spcPct val="100000"/>
                        </a:lnSpc>
                        <a:spcBef>
                          <a:spcPts val="0"/>
                        </a:spcBef>
                        <a:spcAft>
                          <a:spcPts val="0"/>
                        </a:spcAft>
                      </a:pPr>
                      <a:r>
                        <a:rPr lang="vi-VN" sz="2800" b="1" dirty="0">
                          <a:solidFill>
                            <a:schemeClr val="bg1"/>
                          </a:solidFill>
                          <a:effectLst/>
                          <a:latin typeface="Times New Roman" panose="02020603050405020304" pitchFamily="18" charset="0"/>
                          <a:cs typeface="Times New Roman" panose="02020603050405020304" pitchFamily="18" charset="0"/>
                        </a:rPr>
                        <a:t>Câu</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C45C"/>
                    </a:solidFill>
                  </a:tcPr>
                </a:tc>
                <a:tc>
                  <a:txBody>
                    <a:bodyPr/>
                    <a:lstStyle/>
                    <a:p>
                      <a:pPr marL="0" marR="0" indent="0" algn="ctr">
                        <a:lnSpc>
                          <a:spcPct val="100000"/>
                        </a:lnSpc>
                        <a:spcBef>
                          <a:spcPts val="0"/>
                        </a:spcBef>
                        <a:spcAft>
                          <a:spcPts val="0"/>
                        </a:spcAft>
                      </a:pPr>
                      <a:r>
                        <a:rPr lang="vi-VN" sz="2800" b="1" dirty="0">
                          <a:solidFill>
                            <a:schemeClr val="bg1"/>
                          </a:solidFill>
                          <a:effectLst/>
                          <a:latin typeface="Times New Roman" panose="02020603050405020304" pitchFamily="18" charset="0"/>
                          <a:cs typeface="Times New Roman" panose="02020603050405020304" pitchFamily="18" charset="0"/>
                        </a:rPr>
                        <a:t>Luật bằng trắc</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C45C"/>
                    </a:solidFill>
                  </a:tcPr>
                </a:tc>
                <a:tc>
                  <a:txBody>
                    <a:bodyPr/>
                    <a:lstStyle/>
                    <a:p>
                      <a:pPr marL="0" marR="0" indent="0" algn="ctr">
                        <a:lnSpc>
                          <a:spcPct val="100000"/>
                        </a:lnSpc>
                        <a:spcBef>
                          <a:spcPts val="0"/>
                        </a:spcBef>
                        <a:spcAft>
                          <a:spcPts val="0"/>
                        </a:spcAft>
                      </a:pPr>
                      <a:r>
                        <a:rPr lang="vi-VN" sz="2800" b="1" dirty="0">
                          <a:solidFill>
                            <a:schemeClr val="bg1"/>
                          </a:solidFill>
                          <a:effectLst/>
                          <a:latin typeface="Times New Roman" panose="02020603050405020304" pitchFamily="18" charset="0"/>
                          <a:cs typeface="Times New Roman" panose="02020603050405020304" pitchFamily="18" charset="0"/>
                        </a:rPr>
                        <a:t>Niêm</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C45C"/>
                    </a:solidFill>
                  </a:tcPr>
                </a:tc>
                <a:tc>
                  <a:txBody>
                    <a:bodyPr/>
                    <a:lstStyle/>
                    <a:p>
                      <a:pPr marL="0" marR="0" indent="0" algn="ctr">
                        <a:lnSpc>
                          <a:spcPct val="100000"/>
                        </a:lnSpc>
                        <a:spcBef>
                          <a:spcPts val="0"/>
                        </a:spcBef>
                        <a:spcAft>
                          <a:spcPts val="0"/>
                        </a:spcAft>
                      </a:pPr>
                      <a:r>
                        <a:rPr lang="vi-VN" sz="2800" b="1" dirty="0">
                          <a:solidFill>
                            <a:schemeClr val="bg1"/>
                          </a:solidFill>
                          <a:effectLst/>
                          <a:latin typeface="Times New Roman" panose="02020603050405020304" pitchFamily="18" charset="0"/>
                          <a:cs typeface="Times New Roman" panose="02020603050405020304" pitchFamily="18" charset="0"/>
                        </a:rPr>
                        <a:t>Vần</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C45C"/>
                    </a:solidFill>
                  </a:tcPr>
                </a:tc>
                <a:tc>
                  <a:txBody>
                    <a:bodyPr/>
                    <a:lstStyle/>
                    <a:p>
                      <a:pPr marL="0" marR="0" indent="0" algn="ctr">
                        <a:lnSpc>
                          <a:spcPct val="100000"/>
                        </a:lnSpc>
                        <a:spcBef>
                          <a:spcPts val="0"/>
                        </a:spcBef>
                        <a:spcAft>
                          <a:spcPts val="0"/>
                        </a:spcAft>
                      </a:pPr>
                      <a:r>
                        <a:rPr lang="en-US" sz="2800" b="1" dirty="0" err="1">
                          <a:solidFill>
                            <a:schemeClr val="bg1"/>
                          </a:solidFill>
                          <a:effectLst/>
                          <a:latin typeface="Times New Roman" panose="02020603050405020304" pitchFamily="18" charset="0"/>
                          <a:cs typeface="Times New Roman" panose="02020603050405020304" pitchFamily="18" charset="0"/>
                        </a:rPr>
                        <a:t>Nhịp</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C45C"/>
                    </a:solidFill>
                  </a:tcPr>
                </a:tc>
                <a:tc>
                  <a:txBody>
                    <a:bodyPr/>
                    <a:lstStyle/>
                    <a:p>
                      <a:pPr marL="0" marR="0" indent="0" algn="ctr">
                        <a:lnSpc>
                          <a:spcPct val="100000"/>
                        </a:lnSpc>
                        <a:spcBef>
                          <a:spcPts val="0"/>
                        </a:spcBef>
                        <a:spcAft>
                          <a:spcPts val="0"/>
                        </a:spcAft>
                      </a:pPr>
                      <a:r>
                        <a:rPr lang="vi-VN" sz="2800" b="1" dirty="0">
                          <a:solidFill>
                            <a:schemeClr val="bg1"/>
                          </a:solidFill>
                          <a:effectLst/>
                          <a:latin typeface="Times New Roman" panose="02020603050405020304" pitchFamily="18" charset="0"/>
                          <a:cs typeface="Times New Roman" panose="02020603050405020304" pitchFamily="18" charset="0"/>
                        </a:rPr>
                        <a:t>Đối</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C45C"/>
                    </a:solidFill>
                  </a:tcPr>
                </a:tc>
                <a:extLst>
                  <a:ext uri="{0D108BD9-81ED-4DB2-BD59-A6C34878D82A}">
                    <a16:rowId xmlns:a16="http://schemas.microsoft.com/office/drawing/2014/main" val="2907951695"/>
                  </a:ext>
                </a:extLst>
              </a:tr>
              <a:tr h="286512">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1</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C45C"/>
                    </a:solidFill>
                  </a:tcPr>
                </a:tc>
                <a:tc>
                  <a:txBody>
                    <a:bodyPr/>
                    <a:lstStyle/>
                    <a:p>
                      <a:pPr marL="0" marR="0" indent="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T </a:t>
                      </a:r>
                      <a:r>
                        <a:rPr lang="en-US" sz="2800" b="1" dirty="0" err="1">
                          <a:solidFill>
                            <a:srgbClr val="0070C0"/>
                          </a:solidFill>
                          <a:effectLst/>
                          <a:latin typeface="Times New Roman" panose="02020603050405020304" pitchFamily="18" charset="0"/>
                          <a:cs typeface="Times New Roman" panose="02020603050405020304" pitchFamily="18" charset="0"/>
                        </a:rPr>
                        <a:t>T</a:t>
                      </a:r>
                      <a:r>
                        <a:rPr lang="en-US" sz="2800" b="1" dirty="0">
                          <a:solidFill>
                            <a:srgbClr val="0070C0"/>
                          </a:solidFill>
                          <a:effectLst/>
                          <a:latin typeface="Times New Roman" panose="02020603050405020304" pitchFamily="18" charset="0"/>
                          <a:cs typeface="Times New Roman" panose="02020603050405020304" pitchFamily="18" charset="0"/>
                        </a:rPr>
                        <a:t> B </a:t>
                      </a:r>
                      <a:r>
                        <a:rPr lang="en-US" sz="2800" b="1" dirty="0" err="1">
                          <a:solidFill>
                            <a:srgbClr val="0070C0"/>
                          </a:solidFill>
                          <a:effectLst/>
                          <a:latin typeface="Times New Roman" panose="02020603050405020304" pitchFamily="18" charset="0"/>
                          <a:cs typeface="Times New Roman" panose="02020603050405020304" pitchFamily="18" charset="0"/>
                        </a:rPr>
                        <a:t>B</a:t>
                      </a:r>
                      <a:r>
                        <a:rPr lang="en-US" sz="2800" b="1" dirty="0">
                          <a:solidFill>
                            <a:srgbClr val="0070C0"/>
                          </a:solidFill>
                          <a:effectLst/>
                          <a:latin typeface="Times New Roman" panose="02020603050405020304" pitchFamily="18" charset="0"/>
                          <a:cs typeface="Times New Roman" panose="02020603050405020304" pitchFamily="18" charset="0"/>
                        </a:rPr>
                        <a:t> T </a:t>
                      </a:r>
                      <a:r>
                        <a:rPr lang="en-US" sz="2800" b="1" dirty="0" err="1">
                          <a:solidFill>
                            <a:srgbClr val="0070C0"/>
                          </a:solidFill>
                          <a:effectLst/>
                          <a:latin typeface="Times New Roman" panose="02020603050405020304" pitchFamily="18" charset="0"/>
                          <a:cs typeface="Times New Roman" panose="02020603050405020304" pitchFamily="18" charset="0"/>
                        </a:rPr>
                        <a:t>T</a:t>
                      </a:r>
                      <a:r>
                        <a:rPr lang="en-US" sz="2800" b="1" dirty="0">
                          <a:solidFill>
                            <a:srgbClr val="0070C0"/>
                          </a:solidFill>
                          <a:effectLst/>
                          <a:latin typeface="Times New Roman" panose="02020603050405020304" pitchFamily="18" charset="0"/>
                          <a:cs typeface="Times New Roman" panose="02020603050405020304" pitchFamily="18" charset="0"/>
                        </a:rPr>
                        <a:t> B</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Câu</a:t>
                      </a:r>
                      <a:r>
                        <a:rPr lang="en-US" sz="2800" b="1" dirty="0">
                          <a:solidFill>
                            <a:srgbClr val="0070C0"/>
                          </a:solidFill>
                          <a:effectLst/>
                          <a:latin typeface="Times New Roman" panose="02020603050405020304" pitchFamily="18" charset="0"/>
                          <a:cs typeface="Times New Roman" panose="02020603050405020304" pitchFamily="18" charset="0"/>
                        </a:rPr>
                        <a:t> 1 </a:t>
                      </a:r>
                      <a:r>
                        <a:rPr lang="en-US" sz="2800" b="1" dirty="0" err="1">
                          <a:solidFill>
                            <a:srgbClr val="0070C0"/>
                          </a:solidFill>
                          <a:effectLst/>
                          <a:latin typeface="Times New Roman" panose="02020603050405020304" pitchFamily="18" charset="0"/>
                          <a:cs typeface="Times New Roman" panose="02020603050405020304" pitchFamily="18" charset="0"/>
                        </a:rPr>
                        <a:t>và</a:t>
                      </a:r>
                      <a:r>
                        <a:rPr lang="en-US" sz="2800" b="1" dirty="0">
                          <a:solidFill>
                            <a:srgbClr val="0070C0"/>
                          </a:solidFill>
                          <a:effectLst/>
                          <a:latin typeface="Times New Roman" panose="02020603050405020304" pitchFamily="18" charset="0"/>
                          <a:cs typeface="Times New Roman" panose="02020603050405020304" pitchFamily="18" charset="0"/>
                        </a:rPr>
                        <a:t> 8</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B </a:t>
                      </a:r>
                      <a:r>
                        <a:rPr lang="en-US" sz="2800" b="1" dirty="0">
                          <a:solidFill>
                            <a:srgbClr val="0070C0"/>
                          </a:solidFill>
                          <a:effectLst/>
                          <a:latin typeface="Times New Roman" panose="02020603050405020304" pitchFamily="18" charset="0"/>
                          <a:cs typeface="Times New Roman" panose="02020603050405020304" pitchFamily="18" charset="0"/>
                        </a:rPr>
                        <a:t>(</a:t>
                      </a:r>
                      <a:r>
                        <a:rPr lang="en-US" sz="2800" b="1" dirty="0" err="1">
                          <a:solidFill>
                            <a:srgbClr val="0070C0"/>
                          </a:solidFill>
                          <a:effectLst/>
                          <a:latin typeface="Times New Roman" panose="02020603050405020304" pitchFamily="18" charset="0"/>
                          <a:cs typeface="Times New Roman" panose="02020603050405020304" pitchFamily="18" charset="0"/>
                        </a:rPr>
                        <a:t>nhà</a:t>
                      </a:r>
                      <a:r>
                        <a:rPr lang="en-US" sz="2800" b="1" dirty="0">
                          <a:solidFill>
                            <a:srgbClr val="0070C0"/>
                          </a:solidFill>
                          <a:effectLst/>
                          <a:latin typeface="Times New Roman" panose="02020603050405020304" pitchFamily="18" charset="0"/>
                          <a:cs typeface="Times New Roman" panose="02020603050405020304" pitchFamily="18" charset="0"/>
                        </a:rPr>
                        <a:t>)</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4/3</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7973023"/>
                  </a:ext>
                </a:extLst>
              </a:tr>
              <a:tr h="573024">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2</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C45C"/>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T B </a:t>
                      </a:r>
                      <a:r>
                        <a:rPr lang="vi-VN" sz="2800" b="1" dirty="0" err="1">
                          <a:solidFill>
                            <a:srgbClr val="0070C0"/>
                          </a:solidFill>
                          <a:effectLst/>
                          <a:latin typeface="Times New Roman" panose="02020603050405020304" pitchFamily="18" charset="0"/>
                          <a:cs typeface="Times New Roman" panose="02020603050405020304" pitchFamily="18" charset="0"/>
                        </a:rPr>
                        <a:t>B</a:t>
                      </a:r>
                      <a:r>
                        <a:rPr lang="vi-VN" sz="2800" b="1" dirty="0">
                          <a:solidFill>
                            <a:srgbClr val="0070C0"/>
                          </a:solidFill>
                          <a:effectLst/>
                          <a:latin typeface="Times New Roman" panose="02020603050405020304" pitchFamily="18" charset="0"/>
                          <a:cs typeface="Times New Roman" panose="02020603050405020304" pitchFamily="18" charset="0"/>
                        </a:rPr>
                        <a:t> T </a:t>
                      </a:r>
                      <a:r>
                        <a:rPr lang="vi-VN" sz="2800" b="1" dirty="0" err="1">
                          <a:solidFill>
                            <a:srgbClr val="0070C0"/>
                          </a:solidFill>
                          <a:effectLst/>
                          <a:latin typeface="Times New Roman" panose="02020603050405020304" pitchFamily="18" charset="0"/>
                          <a:cs typeface="Times New Roman" panose="02020603050405020304" pitchFamily="18" charset="0"/>
                        </a:rPr>
                        <a:t>T</a:t>
                      </a:r>
                      <a:r>
                        <a:rPr lang="vi-VN" sz="2800" b="1" dirty="0">
                          <a:solidFill>
                            <a:srgbClr val="0070C0"/>
                          </a:solidFill>
                          <a:effectLst/>
                          <a:latin typeface="Times New Roman" panose="02020603050405020304" pitchFamily="18" charset="0"/>
                          <a:cs typeface="Times New Roman" panose="02020603050405020304" pitchFamily="18" charset="0"/>
                        </a:rPr>
                        <a:t> B </a:t>
                      </a:r>
                      <a:r>
                        <a:rPr lang="vi-VN" sz="2800" b="1" dirty="0" err="1">
                          <a:solidFill>
                            <a:srgbClr val="0070C0"/>
                          </a:solidFill>
                          <a:effectLst/>
                          <a:latin typeface="Times New Roman" panose="02020603050405020304" pitchFamily="18" charset="0"/>
                          <a:cs typeface="Times New Roman" panose="02020603050405020304" pitchFamily="18" charset="0"/>
                        </a:rPr>
                        <a:t>B</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Câu 2 và 3</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B</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xa</a:t>
                      </a:r>
                      <a:r>
                        <a:rPr lang="en-US" sz="2800" b="1" dirty="0">
                          <a:solidFill>
                            <a:srgbClr val="0070C0"/>
                          </a:solidFill>
                          <a:effectLst/>
                          <a:latin typeface="Times New Roman" panose="02020603050405020304" pitchFamily="18" charset="0"/>
                          <a:cs typeface="Times New Roman" panose="02020603050405020304" pitchFamily="18" charset="0"/>
                        </a:rPr>
                        <a:t>)</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4/3</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p>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8258656"/>
                  </a:ext>
                </a:extLst>
              </a:tr>
              <a:tr h="286512">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3</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C45C"/>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B B T  T B B T</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a:txBody>
                    <a:bodyPr/>
                    <a:lstStyle/>
                    <a:p>
                      <a:pPr marL="0" marR="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4/3</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Đối</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1434038"/>
                  </a:ext>
                </a:extLst>
              </a:tr>
              <a:tr h="286512">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4</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C45C"/>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B T B B T T B</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Câu 4 và 5</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B</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gà</a:t>
                      </a:r>
                      <a:r>
                        <a:rPr lang="en-US" sz="2800" b="1" dirty="0">
                          <a:solidFill>
                            <a:srgbClr val="0070C0"/>
                          </a:solidFill>
                          <a:effectLst/>
                          <a:latin typeface="Times New Roman" panose="02020603050405020304" pitchFamily="18" charset="0"/>
                          <a:cs typeface="Times New Roman" panose="02020603050405020304" pitchFamily="18" charset="0"/>
                        </a:rPr>
                        <a:t>)</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4/3</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val="1379729309"/>
                  </a:ext>
                </a:extLst>
              </a:tr>
              <a:tr h="286512">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5</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C45C"/>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T T B B B T T</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a:txBody>
                    <a:bodyPr/>
                    <a:lstStyle/>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4/3</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Đối</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1949681"/>
                  </a:ext>
                </a:extLst>
              </a:tr>
              <a:tr h="286512">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6</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C45C"/>
                    </a:solidFill>
                  </a:tcPr>
                </a:tc>
                <a:tc>
                  <a:txBody>
                    <a:bodyPr/>
                    <a:lstStyle/>
                    <a:p>
                      <a:pPr marL="0" marR="0" indent="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B </a:t>
                      </a:r>
                      <a:r>
                        <a:rPr lang="en-US" sz="2800" b="1" dirty="0" err="1">
                          <a:solidFill>
                            <a:srgbClr val="0070C0"/>
                          </a:solidFill>
                          <a:effectLst/>
                          <a:latin typeface="Times New Roman" panose="02020603050405020304" pitchFamily="18" charset="0"/>
                          <a:cs typeface="Times New Roman" panose="02020603050405020304" pitchFamily="18" charset="0"/>
                        </a:rPr>
                        <a:t>B</a:t>
                      </a:r>
                      <a:r>
                        <a:rPr lang="en-US" sz="2800" b="1" dirty="0">
                          <a:solidFill>
                            <a:srgbClr val="0070C0"/>
                          </a:solidFill>
                          <a:effectLst/>
                          <a:latin typeface="Times New Roman" panose="02020603050405020304" pitchFamily="18" charset="0"/>
                          <a:cs typeface="Times New Roman" panose="02020603050405020304" pitchFamily="18" charset="0"/>
                        </a:rPr>
                        <a:t> T </a:t>
                      </a:r>
                      <a:r>
                        <a:rPr lang="en-US" sz="2800" b="1" dirty="0" err="1">
                          <a:solidFill>
                            <a:srgbClr val="0070C0"/>
                          </a:solidFill>
                          <a:effectLst/>
                          <a:latin typeface="Times New Roman" panose="02020603050405020304" pitchFamily="18" charset="0"/>
                          <a:cs typeface="Times New Roman" panose="02020603050405020304" pitchFamily="18" charset="0"/>
                        </a:rPr>
                        <a:t>T</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a:t>
                      </a:r>
                      <a:r>
                        <a:rPr lang="en-US" sz="2800" b="1" dirty="0">
                          <a:solidFill>
                            <a:srgbClr val="0070C0"/>
                          </a:solidFill>
                          <a:effectLst/>
                          <a:latin typeface="Times New Roman" panose="02020603050405020304" pitchFamily="18" charset="0"/>
                          <a:cs typeface="Times New Roman" panose="02020603050405020304" pitchFamily="18" charset="0"/>
                        </a:rPr>
                        <a:t> B </a:t>
                      </a:r>
                      <a:r>
                        <a:rPr lang="en-US" sz="2800" b="1" dirty="0" err="1">
                          <a:solidFill>
                            <a:srgbClr val="0070C0"/>
                          </a:solidFill>
                          <a:effectLst/>
                          <a:latin typeface="Times New Roman" panose="02020603050405020304" pitchFamily="18" charset="0"/>
                          <a:cs typeface="Times New Roman" panose="02020603050405020304" pitchFamily="18" charset="0"/>
                        </a:rPr>
                        <a:t>B</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Câu 6 và 7</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B</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hoa</a:t>
                      </a:r>
                      <a:r>
                        <a:rPr lang="en-US" sz="2800" b="1" dirty="0">
                          <a:solidFill>
                            <a:srgbClr val="0070C0"/>
                          </a:solidFill>
                          <a:effectLst/>
                          <a:latin typeface="Times New Roman" panose="02020603050405020304" pitchFamily="18" charset="0"/>
                          <a:cs typeface="Times New Roman" panose="02020603050405020304" pitchFamily="18" charset="0"/>
                        </a:rPr>
                        <a:t>)</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4/3</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val="2711383308"/>
                  </a:ext>
                </a:extLst>
              </a:tr>
              <a:tr h="286512">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7</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C45C"/>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B B T T B B T</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a:txBody>
                    <a:bodyPr/>
                    <a:lstStyle/>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4/3</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1709059"/>
                  </a:ext>
                </a:extLst>
              </a:tr>
              <a:tr h="286512">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8</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C45C"/>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T T B B B T B</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Câu</a:t>
                      </a:r>
                      <a:r>
                        <a:rPr lang="en-US" sz="2800" b="1" dirty="0">
                          <a:solidFill>
                            <a:srgbClr val="0070C0"/>
                          </a:solidFill>
                          <a:effectLst/>
                          <a:latin typeface="Times New Roman" panose="02020603050405020304" pitchFamily="18" charset="0"/>
                          <a:cs typeface="Times New Roman" panose="02020603050405020304" pitchFamily="18" charset="0"/>
                        </a:rPr>
                        <a:t> 1 </a:t>
                      </a:r>
                      <a:r>
                        <a:rPr lang="en-US" sz="2800" b="1" dirty="0" err="1">
                          <a:solidFill>
                            <a:srgbClr val="0070C0"/>
                          </a:solidFill>
                          <a:effectLst/>
                          <a:latin typeface="Times New Roman" panose="02020603050405020304" pitchFamily="18" charset="0"/>
                          <a:cs typeface="Times New Roman" panose="02020603050405020304" pitchFamily="18" charset="0"/>
                        </a:rPr>
                        <a:t>và</a:t>
                      </a:r>
                      <a:r>
                        <a:rPr lang="en-US" sz="2800" b="1" dirty="0">
                          <a:solidFill>
                            <a:srgbClr val="0070C0"/>
                          </a:solidFill>
                          <a:effectLst/>
                          <a:latin typeface="Times New Roman" panose="02020603050405020304" pitchFamily="18" charset="0"/>
                          <a:cs typeface="Times New Roman" panose="02020603050405020304" pitchFamily="18" charset="0"/>
                        </a:rPr>
                        <a:t> 8</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B</a:t>
                      </a:r>
                      <a:r>
                        <a:rPr lang="en-US" sz="2800" b="1" dirty="0">
                          <a:solidFill>
                            <a:srgbClr val="0070C0"/>
                          </a:solidFill>
                          <a:effectLst/>
                          <a:latin typeface="Times New Roman" panose="02020603050405020304" pitchFamily="18" charset="0"/>
                          <a:cs typeface="Times New Roman" panose="02020603050405020304" pitchFamily="18" charset="0"/>
                        </a:rPr>
                        <a:t> (ta)</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4/3</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5392089"/>
                  </a:ext>
                </a:extLst>
              </a:tr>
            </a:tbl>
          </a:graphicData>
        </a:graphic>
      </p:graphicFrame>
    </p:spTree>
    <p:extLst>
      <p:ext uri="{BB962C8B-B14F-4D97-AF65-F5344CB8AC3E}">
        <p14:creationId xmlns:p14="http://schemas.microsoft.com/office/powerpoint/2010/main" val="441762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31EDC536-0649-CC69-A383-8270922AAA0A}"/>
              </a:ext>
            </a:extLst>
          </p:cNvPr>
          <p:cNvSpPr txBox="1"/>
          <p:nvPr/>
        </p:nvSpPr>
        <p:spPr>
          <a:xfrm>
            <a:off x="660400" y="582067"/>
            <a:ext cx="1080770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Xác</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định</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bô</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cục</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va</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nêu</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ý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chính</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của</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từng</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phần</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3113D7E8-E20B-47D5-686E-8187420B3107}"/>
              </a:ext>
            </a:extLst>
          </p:cNvPr>
          <p:cNvGrpSpPr/>
          <p:nvPr/>
        </p:nvGrpSpPr>
        <p:grpSpPr>
          <a:xfrm>
            <a:off x="1203684" y="1962129"/>
            <a:ext cx="9721132" cy="3171362"/>
            <a:chOff x="1442336" y="1962129"/>
            <a:chExt cx="9721132" cy="3171362"/>
          </a:xfrm>
        </p:grpSpPr>
        <p:sp>
          <p:nvSpPr>
            <p:cNvPr id="7" name="Oval 6">
              <a:extLst>
                <a:ext uri="{FF2B5EF4-FFF2-40B4-BE49-F238E27FC236}">
                  <a16:creationId xmlns:a16="http://schemas.microsoft.com/office/drawing/2014/main" id="{4A97D6FD-946B-895F-3AAC-D5D712968616}"/>
                </a:ext>
              </a:extLst>
            </p:cNvPr>
            <p:cNvSpPr/>
            <p:nvPr/>
          </p:nvSpPr>
          <p:spPr>
            <a:xfrm>
              <a:off x="7992693" y="1962129"/>
              <a:ext cx="3170775" cy="3171362"/>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8" name="Freeform: Shape 7">
              <a:extLst>
                <a:ext uri="{FF2B5EF4-FFF2-40B4-BE49-F238E27FC236}">
                  <a16:creationId xmlns:a16="http://schemas.microsoft.com/office/drawing/2014/main" id="{85840B05-7262-DAEF-E943-D7D22085D9B0}"/>
                </a:ext>
              </a:extLst>
            </p:cNvPr>
            <p:cNvSpPr/>
            <p:nvPr/>
          </p:nvSpPr>
          <p:spPr>
            <a:xfrm>
              <a:off x="8097973" y="2067860"/>
              <a:ext cx="2960216" cy="2959901"/>
            </a:xfrm>
            <a:custGeom>
              <a:avLst/>
              <a:gdLst>
                <a:gd name="connsiteX0" fmla="*/ 0 w 2960216"/>
                <a:gd name="connsiteY0" fmla="*/ 1479951 h 2959901"/>
                <a:gd name="connsiteX1" fmla="*/ 1480108 w 2960216"/>
                <a:gd name="connsiteY1" fmla="*/ 0 h 2959901"/>
                <a:gd name="connsiteX2" fmla="*/ 2960216 w 2960216"/>
                <a:gd name="connsiteY2" fmla="*/ 1479951 h 2959901"/>
                <a:gd name="connsiteX3" fmla="*/ 1480108 w 2960216"/>
                <a:gd name="connsiteY3" fmla="*/ 2959902 h 2959901"/>
                <a:gd name="connsiteX4" fmla="*/ 0 w 2960216"/>
                <a:gd name="connsiteY4" fmla="*/ 1479951 h 2959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0216" h="2959901">
                  <a:moveTo>
                    <a:pt x="0" y="1479951"/>
                  </a:moveTo>
                  <a:cubicBezTo>
                    <a:pt x="0" y="662597"/>
                    <a:pt x="662667" y="0"/>
                    <a:pt x="1480108" y="0"/>
                  </a:cubicBezTo>
                  <a:cubicBezTo>
                    <a:pt x="2297549" y="0"/>
                    <a:pt x="2960216" y="662597"/>
                    <a:pt x="2960216" y="1479951"/>
                  </a:cubicBezTo>
                  <a:cubicBezTo>
                    <a:pt x="2960216" y="2297305"/>
                    <a:pt x="2297549" y="2959902"/>
                    <a:pt x="1480108" y="2959902"/>
                  </a:cubicBezTo>
                  <a:cubicBezTo>
                    <a:pt x="662667" y="2959902"/>
                    <a:pt x="0" y="2297305"/>
                    <a:pt x="0" y="1479951"/>
                  </a:cubicBezTo>
                  <a:close/>
                </a:path>
              </a:pathLst>
            </a:custGeom>
            <a:solidFill>
              <a:schemeClr val="bg1">
                <a:alpha val="90000"/>
              </a:schemeClr>
            </a:solidFill>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56203" tIns="455942" rIns="456203" bIns="455943" numCol="1" spcCol="1270" anchor="ctr" anchorCtr="0">
              <a:noAutofit/>
            </a:bodyPr>
            <a:lstStyle/>
            <a:p>
              <a:pPr marL="0" lvl="0" indent="0" algn="ctr" defTabSz="1155700">
                <a:lnSpc>
                  <a:spcPct val="90000"/>
                </a:lnSpc>
                <a:spcBef>
                  <a:spcPct val="0"/>
                </a:spcBef>
                <a:spcAft>
                  <a:spcPct val="35000"/>
                </a:spcAft>
                <a:buNone/>
              </a:pPr>
              <a:r>
                <a:rPr lang="en-US" sz="2800" b="1" i="0" kern="1200" baseline="0">
                  <a:solidFill>
                    <a:srgbClr val="002060"/>
                  </a:solidFill>
                  <a:latin typeface="Times New Roman" panose="02020603050405020304" pitchFamily="18" charset="0"/>
                  <a:cs typeface="Times New Roman" panose="02020603050405020304" pitchFamily="18" charset="0"/>
                </a:rPr>
                <a:t>Câu cuối: Tình cảm thắm thiết của nhà thơ đối với bạn.</a:t>
              </a:r>
              <a:endParaRPr lang="en-US" sz="2800" b="1" kern="1200">
                <a:solidFill>
                  <a:srgbClr val="002060"/>
                </a:solidFill>
                <a:latin typeface="Times New Roman" panose="02020603050405020304" pitchFamily="18" charset="0"/>
                <a:cs typeface="Times New Roman" panose="02020603050405020304" pitchFamily="18" charset="0"/>
              </a:endParaRPr>
            </a:p>
          </p:txBody>
        </p:sp>
        <p:sp>
          <p:nvSpPr>
            <p:cNvPr id="9" name="Teardrop 8">
              <a:extLst>
                <a:ext uri="{FF2B5EF4-FFF2-40B4-BE49-F238E27FC236}">
                  <a16:creationId xmlns:a16="http://schemas.microsoft.com/office/drawing/2014/main" id="{0189C71B-574E-9E88-0122-E73C557E2244}"/>
                </a:ext>
              </a:extLst>
            </p:cNvPr>
            <p:cNvSpPr/>
            <p:nvPr/>
          </p:nvSpPr>
          <p:spPr>
            <a:xfrm rot="2700000">
              <a:off x="4719424" y="1965963"/>
              <a:ext cx="3163138" cy="3163138"/>
            </a:xfrm>
            <a:prstGeom prst="teardrop">
              <a:avLst>
                <a:gd name="adj" fmla="val 100000"/>
              </a:avLst>
            </a:prstGeom>
          </p:spPr>
          <p:style>
            <a:lnRef idx="2">
              <a:schemeClr val="lt1">
                <a:hueOff val="0"/>
                <a:satOff val="0"/>
                <a:lumOff val="0"/>
                <a:alphaOff val="0"/>
              </a:schemeClr>
            </a:lnRef>
            <a:fillRef idx="1">
              <a:schemeClr val="accent4">
                <a:hueOff val="2989061"/>
                <a:satOff val="13082"/>
                <a:lumOff val="5784"/>
                <a:alphaOff val="0"/>
              </a:schemeClr>
            </a:fillRef>
            <a:effectRef idx="0">
              <a:schemeClr val="accent4">
                <a:hueOff val="2989061"/>
                <a:satOff val="13082"/>
                <a:lumOff val="5784"/>
                <a:alphaOff val="0"/>
              </a:schemeClr>
            </a:effectRef>
            <a:fontRef idx="minor">
              <a:schemeClr val="lt1"/>
            </a:fontRef>
          </p:style>
        </p:sp>
        <p:sp>
          <p:nvSpPr>
            <p:cNvPr id="10" name="Freeform: Shape 9">
              <a:extLst>
                <a:ext uri="{FF2B5EF4-FFF2-40B4-BE49-F238E27FC236}">
                  <a16:creationId xmlns:a16="http://schemas.microsoft.com/office/drawing/2014/main" id="{80A1725B-4600-5C73-F42A-0C7D58330F31}"/>
                </a:ext>
              </a:extLst>
            </p:cNvPr>
            <p:cNvSpPr/>
            <p:nvPr/>
          </p:nvSpPr>
          <p:spPr>
            <a:xfrm>
              <a:off x="4820885" y="2067860"/>
              <a:ext cx="2960216" cy="2959901"/>
            </a:xfrm>
            <a:custGeom>
              <a:avLst/>
              <a:gdLst>
                <a:gd name="connsiteX0" fmla="*/ 0 w 2960216"/>
                <a:gd name="connsiteY0" fmla="*/ 1479951 h 2959901"/>
                <a:gd name="connsiteX1" fmla="*/ 1480108 w 2960216"/>
                <a:gd name="connsiteY1" fmla="*/ 0 h 2959901"/>
                <a:gd name="connsiteX2" fmla="*/ 2960216 w 2960216"/>
                <a:gd name="connsiteY2" fmla="*/ 1479951 h 2959901"/>
                <a:gd name="connsiteX3" fmla="*/ 1480108 w 2960216"/>
                <a:gd name="connsiteY3" fmla="*/ 2959902 h 2959901"/>
                <a:gd name="connsiteX4" fmla="*/ 0 w 2960216"/>
                <a:gd name="connsiteY4" fmla="*/ 1479951 h 2959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0216" h="2959901">
                  <a:moveTo>
                    <a:pt x="0" y="1479951"/>
                  </a:moveTo>
                  <a:cubicBezTo>
                    <a:pt x="0" y="662597"/>
                    <a:pt x="662667" y="0"/>
                    <a:pt x="1480108" y="0"/>
                  </a:cubicBezTo>
                  <a:cubicBezTo>
                    <a:pt x="2297549" y="0"/>
                    <a:pt x="2960216" y="662597"/>
                    <a:pt x="2960216" y="1479951"/>
                  </a:cubicBezTo>
                  <a:cubicBezTo>
                    <a:pt x="2960216" y="2297305"/>
                    <a:pt x="2297549" y="2959902"/>
                    <a:pt x="1480108" y="2959902"/>
                  </a:cubicBezTo>
                  <a:cubicBezTo>
                    <a:pt x="662667" y="2959902"/>
                    <a:pt x="0" y="2297305"/>
                    <a:pt x="0" y="1479951"/>
                  </a:cubicBezTo>
                  <a:close/>
                </a:path>
              </a:pathLst>
            </a:custGeom>
            <a:solidFill>
              <a:schemeClr val="bg1">
                <a:alpha val="90000"/>
              </a:schemeClr>
            </a:solidFill>
          </p:spPr>
          <p:style>
            <a:lnRef idx="2">
              <a:schemeClr val="accent4">
                <a:hueOff val="2989061"/>
                <a:satOff val="13082"/>
                <a:lumOff val="578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56203" tIns="455942" rIns="456203" bIns="455943" numCol="1" spcCol="1270" anchor="ctr" anchorCtr="0">
              <a:noAutofit/>
            </a:bodyPr>
            <a:lstStyle/>
            <a:p>
              <a:pPr marL="0" lvl="0" indent="0" algn="ctr" defTabSz="1155700">
                <a:lnSpc>
                  <a:spcPct val="90000"/>
                </a:lnSpc>
                <a:spcBef>
                  <a:spcPct val="0"/>
                </a:spcBef>
                <a:spcAft>
                  <a:spcPct val="35000"/>
                </a:spcAft>
                <a:buNone/>
              </a:pPr>
              <a:r>
                <a:rPr lang="en-US" sz="2800" b="1" i="0" kern="1200" baseline="0" dirty="0">
                  <a:solidFill>
                    <a:srgbClr val="002060"/>
                  </a:solidFill>
                  <a:latin typeface="Times New Roman" panose="02020603050405020304" pitchFamily="18" charset="0"/>
                  <a:cs typeface="Times New Roman" panose="02020603050405020304" pitchFamily="18" charset="0"/>
                </a:rPr>
                <a:t>6 </a:t>
              </a:r>
              <a:r>
                <a:rPr lang="en-US" sz="2800" b="1" i="0" kern="1200" baseline="0" dirty="0" err="1">
                  <a:solidFill>
                    <a:srgbClr val="002060"/>
                  </a:solidFill>
                  <a:latin typeface="Times New Roman" panose="02020603050405020304" pitchFamily="18" charset="0"/>
                  <a:cs typeface="Times New Roman" panose="02020603050405020304" pitchFamily="18" charset="0"/>
                </a:rPr>
                <a:t>câu</a:t>
              </a:r>
              <a:r>
                <a:rPr lang="en-US" sz="2800" b="1" i="0" kern="1200" baseline="0" dirty="0">
                  <a:solidFill>
                    <a:srgbClr val="002060"/>
                  </a:solidFill>
                  <a:latin typeface="Times New Roman" panose="02020603050405020304" pitchFamily="18" charset="0"/>
                  <a:cs typeface="Times New Roman" panose="02020603050405020304" pitchFamily="18" charset="0"/>
                </a:rPr>
                <a:t> </a:t>
              </a:r>
              <a:r>
                <a:rPr lang="en-US" sz="2800" b="1" i="0" kern="1200" baseline="0" dirty="0" err="1">
                  <a:solidFill>
                    <a:srgbClr val="002060"/>
                  </a:solidFill>
                  <a:latin typeface="Times New Roman" panose="02020603050405020304" pitchFamily="18" charset="0"/>
                  <a:cs typeface="Times New Roman" panose="02020603050405020304" pitchFamily="18" charset="0"/>
                </a:rPr>
                <a:t>tiếp</a:t>
              </a:r>
              <a:r>
                <a:rPr lang="en-US" sz="2800" b="1" i="0" kern="1200" baseline="0" dirty="0">
                  <a:solidFill>
                    <a:srgbClr val="002060"/>
                  </a:solidFill>
                  <a:latin typeface="Times New Roman" panose="02020603050405020304" pitchFamily="18" charset="0"/>
                  <a:cs typeface="Times New Roman" panose="02020603050405020304" pitchFamily="18" charset="0"/>
                </a:rPr>
                <a:t>: </a:t>
              </a:r>
              <a:r>
                <a:rPr lang="en-US" sz="2800" b="1" i="0" kern="1200" baseline="0" dirty="0" err="1">
                  <a:solidFill>
                    <a:srgbClr val="002060"/>
                  </a:solidFill>
                  <a:latin typeface="Times New Roman" panose="02020603050405020304" pitchFamily="18" charset="0"/>
                  <a:cs typeface="Times New Roman" panose="02020603050405020304" pitchFamily="18" charset="0"/>
                </a:rPr>
                <a:t>Hoàn</a:t>
              </a:r>
              <a:r>
                <a:rPr lang="en-US" sz="2800" b="1" i="0" kern="1200" baseline="0" dirty="0">
                  <a:solidFill>
                    <a:srgbClr val="002060"/>
                  </a:solidFill>
                  <a:latin typeface="Times New Roman" panose="02020603050405020304" pitchFamily="18" charset="0"/>
                  <a:cs typeface="Times New Roman" panose="02020603050405020304" pitchFamily="18" charset="0"/>
                </a:rPr>
                <a:t> </a:t>
              </a:r>
              <a:r>
                <a:rPr lang="en-US" sz="2800" b="1" i="0" kern="1200" baseline="0" dirty="0" err="1">
                  <a:solidFill>
                    <a:srgbClr val="002060"/>
                  </a:solidFill>
                  <a:latin typeface="Times New Roman" panose="02020603050405020304" pitchFamily="18" charset="0"/>
                  <a:cs typeface="Times New Roman" panose="02020603050405020304" pitchFamily="18" charset="0"/>
                </a:rPr>
                <a:t>cảnh</a:t>
              </a:r>
              <a:r>
                <a:rPr lang="en-US" sz="2800" b="1" i="0" kern="1200" baseline="0" dirty="0">
                  <a:solidFill>
                    <a:srgbClr val="002060"/>
                  </a:solidFill>
                  <a:latin typeface="Times New Roman" panose="02020603050405020304" pitchFamily="18" charset="0"/>
                  <a:cs typeface="Times New Roman" panose="02020603050405020304" pitchFamily="18" charset="0"/>
                </a:rPr>
                <a:t> </a:t>
              </a:r>
              <a:r>
                <a:rPr lang="en-US" sz="2800" b="1" i="0" kern="1200" baseline="0" dirty="0" err="1">
                  <a:solidFill>
                    <a:srgbClr val="002060"/>
                  </a:solidFill>
                  <a:latin typeface="Times New Roman" panose="02020603050405020304" pitchFamily="18" charset="0"/>
                  <a:cs typeface="Times New Roman" panose="02020603050405020304" pitchFamily="18" charset="0"/>
                </a:rPr>
                <a:t>của</a:t>
              </a:r>
              <a:r>
                <a:rPr lang="en-US" sz="2800" b="1" i="0" kern="1200" baseline="0" dirty="0">
                  <a:solidFill>
                    <a:srgbClr val="002060"/>
                  </a:solidFill>
                  <a:latin typeface="Times New Roman" panose="02020603050405020304" pitchFamily="18" charset="0"/>
                  <a:cs typeface="Times New Roman" panose="02020603050405020304" pitchFamily="18" charset="0"/>
                </a:rPr>
                <a:t> </a:t>
              </a:r>
              <a:r>
                <a:rPr lang="en-US" sz="2800" b="1" i="0" kern="1200" baseline="0" dirty="0" err="1">
                  <a:solidFill>
                    <a:srgbClr val="002060"/>
                  </a:solidFill>
                  <a:latin typeface="Times New Roman" panose="02020603050405020304" pitchFamily="18" charset="0"/>
                  <a:cs typeface="Times New Roman" panose="02020603050405020304" pitchFamily="18" charset="0"/>
                </a:rPr>
                <a:t>nhà</a:t>
              </a:r>
              <a:r>
                <a:rPr lang="en-US" sz="2800" b="1" i="0" kern="1200" baseline="0" dirty="0">
                  <a:solidFill>
                    <a:srgbClr val="002060"/>
                  </a:solidFill>
                  <a:latin typeface="Times New Roman" panose="02020603050405020304" pitchFamily="18" charset="0"/>
                  <a:cs typeface="Times New Roman" panose="02020603050405020304" pitchFamily="18" charset="0"/>
                </a:rPr>
                <a:t> </a:t>
              </a:r>
              <a:r>
                <a:rPr lang="en-US" sz="2800" b="1" i="0" kern="1200" baseline="0" dirty="0" err="1">
                  <a:solidFill>
                    <a:srgbClr val="002060"/>
                  </a:solidFill>
                  <a:latin typeface="Times New Roman" panose="02020603050405020304" pitchFamily="18" charset="0"/>
                  <a:cs typeface="Times New Roman" panose="02020603050405020304" pitchFamily="18" charset="0"/>
                </a:rPr>
                <a:t>thơ</a:t>
              </a:r>
              <a:r>
                <a:rPr lang="en-US" sz="2800" b="1" i="0" kern="1200" baseline="0" dirty="0">
                  <a:solidFill>
                    <a:srgbClr val="002060"/>
                  </a:solidFill>
                  <a:latin typeface="Times New Roman" panose="02020603050405020304" pitchFamily="18" charset="0"/>
                  <a:cs typeface="Times New Roman" panose="02020603050405020304" pitchFamily="18" charset="0"/>
                </a:rPr>
                <a:t> </a:t>
              </a:r>
              <a:r>
                <a:rPr lang="en-US" sz="2800" b="1" i="0" kern="1200" baseline="0" dirty="0" err="1">
                  <a:solidFill>
                    <a:srgbClr val="002060"/>
                  </a:solidFill>
                  <a:latin typeface="Times New Roman" panose="02020603050405020304" pitchFamily="18" charset="0"/>
                  <a:cs typeface="Times New Roman" panose="02020603050405020304" pitchFamily="18" charset="0"/>
                </a:rPr>
                <a:t>khi</a:t>
              </a:r>
              <a:r>
                <a:rPr lang="en-US" sz="2800" b="1" i="0" kern="1200" baseline="0" dirty="0">
                  <a:solidFill>
                    <a:srgbClr val="002060"/>
                  </a:solidFill>
                  <a:latin typeface="Times New Roman" panose="02020603050405020304" pitchFamily="18" charset="0"/>
                  <a:cs typeface="Times New Roman" panose="02020603050405020304" pitchFamily="18" charset="0"/>
                </a:rPr>
                <a:t> </a:t>
              </a:r>
              <a:r>
                <a:rPr lang="en-US" sz="2800" b="1" i="0" kern="1200" baseline="0" dirty="0" err="1">
                  <a:solidFill>
                    <a:srgbClr val="002060"/>
                  </a:solidFill>
                  <a:latin typeface="Times New Roman" panose="02020603050405020304" pitchFamily="18" charset="0"/>
                  <a:cs typeface="Times New Roman" panose="02020603050405020304" pitchFamily="18" charset="0"/>
                </a:rPr>
                <a:t>bạn</a:t>
              </a:r>
              <a:r>
                <a:rPr lang="en-US" sz="2800" b="1" i="0" kern="1200" baseline="0" dirty="0">
                  <a:solidFill>
                    <a:srgbClr val="002060"/>
                  </a:solidFill>
                  <a:latin typeface="Times New Roman" panose="02020603050405020304" pitchFamily="18" charset="0"/>
                  <a:cs typeface="Times New Roman" panose="02020603050405020304" pitchFamily="18" charset="0"/>
                </a:rPr>
                <a:t> </a:t>
              </a:r>
              <a:r>
                <a:rPr lang="en-US" sz="2800" b="1" i="0" kern="1200" baseline="0" dirty="0" err="1">
                  <a:solidFill>
                    <a:srgbClr val="002060"/>
                  </a:solidFill>
                  <a:latin typeface="Times New Roman" panose="02020603050405020304" pitchFamily="18" charset="0"/>
                  <a:cs typeface="Times New Roman" panose="02020603050405020304" pitchFamily="18" charset="0"/>
                </a:rPr>
                <a:t>đến</a:t>
              </a:r>
              <a:r>
                <a:rPr lang="en-US" sz="2800" b="1" i="0" kern="1200" baseline="0" dirty="0">
                  <a:solidFill>
                    <a:srgbClr val="002060"/>
                  </a:solidFill>
                  <a:latin typeface="Times New Roman" panose="02020603050405020304" pitchFamily="18" charset="0"/>
                  <a:cs typeface="Times New Roman" panose="02020603050405020304" pitchFamily="18" charset="0"/>
                </a:rPr>
                <a:t> </a:t>
              </a:r>
              <a:r>
                <a:rPr lang="en-US" sz="2800" b="1" i="0" kern="1200" baseline="0" dirty="0" err="1">
                  <a:solidFill>
                    <a:srgbClr val="002060"/>
                  </a:solidFill>
                  <a:latin typeface="Times New Roman" panose="02020603050405020304" pitchFamily="18" charset="0"/>
                  <a:cs typeface="Times New Roman" panose="02020603050405020304" pitchFamily="18" charset="0"/>
                </a:rPr>
                <a:t>chơi</a:t>
              </a:r>
              <a:r>
                <a:rPr lang="en-US" sz="2800" b="1" i="0" kern="1200" baseline="0" dirty="0">
                  <a:solidFill>
                    <a:srgbClr val="002060"/>
                  </a:solidFill>
                  <a:latin typeface="Times New Roman" panose="02020603050405020304" pitchFamily="18" charset="0"/>
                  <a:cs typeface="Times New Roman" panose="02020603050405020304" pitchFamily="18" charset="0"/>
                </a:rPr>
                <a:t>.</a:t>
              </a:r>
              <a:endParaRPr lang="en-US" sz="2800" b="1" kern="1200" dirty="0">
                <a:solidFill>
                  <a:srgbClr val="002060"/>
                </a:solidFill>
                <a:latin typeface="Times New Roman" panose="02020603050405020304" pitchFamily="18" charset="0"/>
                <a:cs typeface="Times New Roman" panose="02020603050405020304" pitchFamily="18" charset="0"/>
              </a:endParaRPr>
            </a:p>
          </p:txBody>
        </p:sp>
        <p:sp>
          <p:nvSpPr>
            <p:cNvPr id="11" name="Teardrop 10">
              <a:extLst>
                <a:ext uri="{FF2B5EF4-FFF2-40B4-BE49-F238E27FC236}">
                  <a16:creationId xmlns:a16="http://schemas.microsoft.com/office/drawing/2014/main" id="{CD6F50FE-D5E8-67DB-AD14-529733DAAD66}"/>
                </a:ext>
              </a:extLst>
            </p:cNvPr>
            <p:cNvSpPr/>
            <p:nvPr/>
          </p:nvSpPr>
          <p:spPr>
            <a:xfrm rot="2700000">
              <a:off x="1442336" y="1965963"/>
              <a:ext cx="3163138" cy="3163138"/>
            </a:xfrm>
            <a:prstGeom prst="teardrop">
              <a:avLst>
                <a:gd name="adj" fmla="val 100000"/>
              </a:avLst>
            </a:prstGeom>
          </p:spPr>
          <p:style>
            <a:lnRef idx="2">
              <a:schemeClr val="lt1">
                <a:hueOff val="0"/>
                <a:satOff val="0"/>
                <a:lumOff val="0"/>
                <a:alphaOff val="0"/>
              </a:schemeClr>
            </a:lnRef>
            <a:fillRef idx="1">
              <a:schemeClr val="accent4">
                <a:hueOff val="5978123"/>
                <a:satOff val="26163"/>
                <a:lumOff val="11569"/>
                <a:alphaOff val="0"/>
              </a:schemeClr>
            </a:fillRef>
            <a:effectRef idx="0">
              <a:schemeClr val="accent4">
                <a:hueOff val="5978123"/>
                <a:satOff val="26163"/>
                <a:lumOff val="11569"/>
                <a:alphaOff val="0"/>
              </a:schemeClr>
            </a:effectRef>
            <a:fontRef idx="minor">
              <a:schemeClr val="lt1"/>
            </a:fontRef>
          </p:style>
        </p:sp>
        <p:sp>
          <p:nvSpPr>
            <p:cNvPr id="12" name="Freeform: Shape 11">
              <a:extLst>
                <a:ext uri="{FF2B5EF4-FFF2-40B4-BE49-F238E27FC236}">
                  <a16:creationId xmlns:a16="http://schemas.microsoft.com/office/drawing/2014/main" id="{5BB53131-14BD-253A-EB83-111BEBD4F2A1}"/>
                </a:ext>
              </a:extLst>
            </p:cNvPr>
            <p:cNvSpPr/>
            <p:nvPr/>
          </p:nvSpPr>
          <p:spPr>
            <a:xfrm>
              <a:off x="1543797" y="2067860"/>
              <a:ext cx="2960216" cy="2959901"/>
            </a:xfrm>
            <a:custGeom>
              <a:avLst/>
              <a:gdLst>
                <a:gd name="connsiteX0" fmla="*/ 0 w 2960216"/>
                <a:gd name="connsiteY0" fmla="*/ 1479951 h 2959901"/>
                <a:gd name="connsiteX1" fmla="*/ 1480108 w 2960216"/>
                <a:gd name="connsiteY1" fmla="*/ 0 h 2959901"/>
                <a:gd name="connsiteX2" fmla="*/ 2960216 w 2960216"/>
                <a:gd name="connsiteY2" fmla="*/ 1479951 h 2959901"/>
                <a:gd name="connsiteX3" fmla="*/ 1480108 w 2960216"/>
                <a:gd name="connsiteY3" fmla="*/ 2959902 h 2959901"/>
                <a:gd name="connsiteX4" fmla="*/ 0 w 2960216"/>
                <a:gd name="connsiteY4" fmla="*/ 1479951 h 2959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0216" h="2959901">
                  <a:moveTo>
                    <a:pt x="0" y="1479951"/>
                  </a:moveTo>
                  <a:cubicBezTo>
                    <a:pt x="0" y="662597"/>
                    <a:pt x="662667" y="0"/>
                    <a:pt x="1480108" y="0"/>
                  </a:cubicBezTo>
                  <a:cubicBezTo>
                    <a:pt x="2297549" y="0"/>
                    <a:pt x="2960216" y="662597"/>
                    <a:pt x="2960216" y="1479951"/>
                  </a:cubicBezTo>
                  <a:cubicBezTo>
                    <a:pt x="2960216" y="2297305"/>
                    <a:pt x="2297549" y="2959902"/>
                    <a:pt x="1480108" y="2959902"/>
                  </a:cubicBezTo>
                  <a:cubicBezTo>
                    <a:pt x="662667" y="2959902"/>
                    <a:pt x="0" y="2297305"/>
                    <a:pt x="0" y="1479951"/>
                  </a:cubicBezTo>
                  <a:close/>
                </a:path>
              </a:pathLst>
            </a:custGeom>
            <a:solidFill>
              <a:schemeClr val="bg1">
                <a:lumMod val="95000"/>
                <a:alpha val="90000"/>
              </a:schemeClr>
            </a:solidFill>
          </p:spPr>
          <p:style>
            <a:lnRef idx="2">
              <a:schemeClr val="accent4">
                <a:hueOff val="5978123"/>
                <a:satOff val="26163"/>
                <a:lumOff val="1156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56203" tIns="455942" rIns="456203" bIns="455943" numCol="1" spcCol="1270" anchor="ctr" anchorCtr="0">
              <a:noAutofit/>
            </a:bodyPr>
            <a:lstStyle/>
            <a:p>
              <a:pPr marL="0" lvl="0" indent="0" algn="ctr" defTabSz="1155700">
                <a:lnSpc>
                  <a:spcPct val="90000"/>
                </a:lnSpc>
                <a:spcBef>
                  <a:spcPct val="0"/>
                </a:spcBef>
                <a:spcAft>
                  <a:spcPct val="35000"/>
                </a:spcAft>
                <a:buNone/>
              </a:pPr>
              <a:r>
                <a:rPr lang="en-US" sz="2800" b="1" i="0" kern="1200" baseline="0" dirty="0" err="1">
                  <a:solidFill>
                    <a:srgbClr val="002060"/>
                  </a:solidFill>
                  <a:latin typeface="Times New Roman" panose="02020603050405020304" pitchFamily="18" charset="0"/>
                  <a:cs typeface="Times New Roman" panose="02020603050405020304" pitchFamily="18" charset="0"/>
                </a:rPr>
                <a:t>Câu</a:t>
              </a:r>
              <a:r>
                <a:rPr lang="en-US" sz="2800" b="1" i="0" kern="1200" baseline="0" dirty="0">
                  <a:solidFill>
                    <a:srgbClr val="002060"/>
                  </a:solidFill>
                  <a:latin typeface="Times New Roman" panose="02020603050405020304" pitchFamily="18" charset="0"/>
                  <a:cs typeface="Times New Roman" panose="02020603050405020304" pitchFamily="18" charset="0"/>
                </a:rPr>
                <a:t> </a:t>
              </a:r>
              <a:r>
                <a:rPr lang="en-US" sz="2800" b="1" i="0" kern="1200" baseline="0" dirty="0" err="1">
                  <a:solidFill>
                    <a:srgbClr val="002060"/>
                  </a:solidFill>
                  <a:latin typeface="Times New Roman" panose="02020603050405020304" pitchFamily="18" charset="0"/>
                  <a:cs typeface="Times New Roman" panose="02020603050405020304" pitchFamily="18" charset="0"/>
                </a:rPr>
                <a:t>đầu</a:t>
              </a:r>
              <a:r>
                <a:rPr lang="en-US" sz="2800" b="1" i="0" kern="1200" baseline="0" dirty="0">
                  <a:solidFill>
                    <a:srgbClr val="002060"/>
                  </a:solidFill>
                  <a:latin typeface="Times New Roman" panose="02020603050405020304" pitchFamily="18" charset="0"/>
                  <a:cs typeface="Times New Roman" panose="02020603050405020304" pitchFamily="18" charset="0"/>
                </a:rPr>
                <a:t>: </a:t>
              </a:r>
              <a:r>
                <a:rPr lang="en-US" sz="2800" b="1" i="0" kern="1200" baseline="0" dirty="0" err="1">
                  <a:solidFill>
                    <a:srgbClr val="002060"/>
                  </a:solidFill>
                  <a:latin typeface="Times New Roman" panose="02020603050405020304" pitchFamily="18" charset="0"/>
                  <a:cs typeface="Times New Roman" panose="02020603050405020304" pitchFamily="18" charset="0"/>
                </a:rPr>
                <a:t>Giới</a:t>
              </a:r>
              <a:r>
                <a:rPr lang="en-US" sz="2800" b="1" i="0" kern="1200" baseline="0" dirty="0">
                  <a:solidFill>
                    <a:srgbClr val="002060"/>
                  </a:solidFill>
                  <a:latin typeface="Times New Roman" panose="02020603050405020304" pitchFamily="18" charset="0"/>
                  <a:cs typeface="Times New Roman" panose="02020603050405020304" pitchFamily="18" charset="0"/>
                </a:rPr>
                <a:t> </a:t>
              </a:r>
              <a:r>
                <a:rPr lang="en-US" sz="2800" b="1" i="0" kern="1200" baseline="0" dirty="0" err="1">
                  <a:solidFill>
                    <a:srgbClr val="002060"/>
                  </a:solidFill>
                  <a:latin typeface="Times New Roman" panose="02020603050405020304" pitchFamily="18" charset="0"/>
                  <a:cs typeface="Times New Roman" panose="02020603050405020304" pitchFamily="18" charset="0"/>
                </a:rPr>
                <a:t>thiệu</a:t>
              </a:r>
              <a:r>
                <a:rPr lang="en-US" sz="2800" b="1" i="0" kern="1200" baseline="0" dirty="0">
                  <a:solidFill>
                    <a:srgbClr val="002060"/>
                  </a:solidFill>
                  <a:latin typeface="Times New Roman" panose="02020603050405020304" pitchFamily="18" charset="0"/>
                  <a:cs typeface="Times New Roman" panose="02020603050405020304" pitchFamily="18" charset="0"/>
                </a:rPr>
                <a:t> </a:t>
              </a:r>
              <a:r>
                <a:rPr lang="en-US" sz="2800" b="1" i="0" kern="1200" baseline="0" dirty="0" err="1">
                  <a:solidFill>
                    <a:srgbClr val="002060"/>
                  </a:solidFill>
                  <a:latin typeface="Times New Roman" panose="02020603050405020304" pitchFamily="18" charset="0"/>
                  <a:cs typeface="Times New Roman" panose="02020603050405020304" pitchFamily="18" charset="0"/>
                </a:rPr>
                <a:t>sự</a:t>
              </a:r>
              <a:r>
                <a:rPr lang="en-US" sz="2800" b="1" i="0" kern="1200" baseline="0" dirty="0">
                  <a:solidFill>
                    <a:srgbClr val="002060"/>
                  </a:solidFill>
                  <a:latin typeface="Times New Roman" panose="02020603050405020304" pitchFamily="18" charset="0"/>
                  <a:cs typeface="Times New Roman" panose="02020603050405020304" pitchFamily="18" charset="0"/>
                </a:rPr>
                <a:t> </a:t>
              </a:r>
              <a:r>
                <a:rPr lang="en-US" sz="2800" b="1" i="0" kern="1200" baseline="0" dirty="0" err="1">
                  <a:solidFill>
                    <a:srgbClr val="002060"/>
                  </a:solidFill>
                  <a:latin typeface="Times New Roman" panose="02020603050405020304" pitchFamily="18" charset="0"/>
                  <a:cs typeface="Times New Roman" panose="02020603050405020304" pitchFamily="18" charset="0"/>
                </a:rPr>
                <a:t>việc</a:t>
              </a:r>
              <a:r>
                <a:rPr lang="en-US" sz="2800" b="1" i="0" kern="1200" baseline="0" dirty="0">
                  <a:solidFill>
                    <a:srgbClr val="002060"/>
                  </a:solidFill>
                  <a:latin typeface="Times New Roman" panose="02020603050405020304" pitchFamily="18" charset="0"/>
                  <a:cs typeface="Times New Roman" panose="02020603050405020304" pitchFamily="18" charset="0"/>
                </a:rPr>
                <a:t>.</a:t>
              </a:r>
              <a:endParaRPr lang="en-US" sz="2800" b="1" kern="1200" dirty="0">
                <a:solidFill>
                  <a:srgbClr val="00206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51110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31EDC536-0649-CC69-A383-8270922AAA0A}"/>
              </a:ext>
            </a:extLst>
          </p:cNvPr>
          <p:cNvSpPr txBox="1"/>
          <p:nvPr/>
        </p:nvSpPr>
        <p:spPr>
          <a:xfrm>
            <a:off x="640080" y="325369"/>
            <a:ext cx="4541520" cy="1956841"/>
          </a:xfrm>
          <a:prstGeom prst="rect">
            <a:avLst/>
          </a:prstGeom>
        </p:spPr>
        <p:txBody>
          <a:bodyPr vert="horz" lIns="91440" tIns="45720" rIns="91440" bIns="45720" rtlCol="0" anchor="b">
            <a:normAutofit/>
          </a:bodyPr>
          <a:lstStyle/>
          <a:p>
            <a:pPr marL="0" marR="0">
              <a:lnSpc>
                <a:spcPct val="90000"/>
              </a:lnSpc>
              <a:spcBef>
                <a:spcPct val="0"/>
              </a:spcBef>
              <a:spcAft>
                <a:spcPts val="600"/>
              </a:spcAft>
            </a:pPr>
            <a:r>
              <a:rPr lang="en-US" sz="3400" b="1" dirty="0">
                <a:solidFill>
                  <a:srgbClr val="0070C0"/>
                </a:solidFill>
                <a:effectLst/>
                <a:latin typeface="Times New Roman" panose="02020603050405020304" pitchFamily="18" charset="0"/>
                <a:ea typeface="+mj-ea"/>
                <a:cs typeface="Times New Roman" panose="02020603050405020304" pitchFamily="18" charset="0"/>
              </a:rPr>
              <a:t>c. </a:t>
            </a:r>
            <a:r>
              <a:rPr lang="en-US" sz="3400" b="1" dirty="0" err="1">
                <a:solidFill>
                  <a:srgbClr val="0070C0"/>
                </a:solidFill>
                <a:effectLst/>
                <a:latin typeface="Times New Roman" panose="02020603050405020304" pitchFamily="18" charset="0"/>
                <a:ea typeface="+mj-ea"/>
                <a:cs typeface="Times New Roman" panose="02020603050405020304" pitchFamily="18" charset="0"/>
              </a:rPr>
              <a:t>Nêu</a:t>
            </a:r>
            <a:r>
              <a:rPr lang="en-US" sz="3400" b="1" dirty="0">
                <a:solidFill>
                  <a:srgbClr val="0070C0"/>
                </a:solidFill>
                <a:effectLst/>
                <a:latin typeface="Times New Roman" panose="02020603050405020304" pitchFamily="18" charset="0"/>
                <a:ea typeface="+mj-ea"/>
                <a:cs typeface="Times New Roman" panose="02020603050405020304" pitchFamily="18" charset="0"/>
              </a:rPr>
              <a:t> chủ </a:t>
            </a:r>
            <a:r>
              <a:rPr lang="en-US" sz="3400" b="1" dirty="0" err="1">
                <a:solidFill>
                  <a:srgbClr val="0070C0"/>
                </a:solidFill>
                <a:effectLst/>
                <a:latin typeface="Times New Roman" panose="02020603050405020304" pitchFamily="18" charset="0"/>
                <a:ea typeface="+mj-ea"/>
                <a:cs typeface="Times New Roman" panose="02020603050405020304" pitchFamily="18" charset="0"/>
              </a:rPr>
              <a:t>đê</a:t>
            </a:r>
            <a:r>
              <a:rPr lang="en-US" sz="3400" b="1" dirty="0">
                <a:solidFill>
                  <a:srgbClr val="0070C0"/>
                </a:solidFill>
                <a:effectLst/>
                <a:latin typeface="Times New Roman" panose="02020603050405020304" pitchFamily="18" charset="0"/>
                <a:ea typeface="+mj-ea"/>
                <a:cs typeface="Times New Roman" panose="02020603050405020304" pitchFamily="18" charset="0"/>
              </a:rPr>
              <a:t>̀ </a:t>
            </a:r>
            <a:r>
              <a:rPr lang="en-US" sz="3400" b="1" dirty="0" err="1">
                <a:solidFill>
                  <a:srgbClr val="0070C0"/>
                </a:solidFill>
                <a:effectLst/>
                <a:latin typeface="Times New Roman" panose="02020603050405020304" pitchFamily="18" charset="0"/>
                <a:ea typeface="+mj-ea"/>
                <a:cs typeface="Times New Roman" panose="02020603050405020304" pitchFamily="18" charset="0"/>
              </a:rPr>
              <a:t>va</a:t>
            </a:r>
            <a:r>
              <a:rPr lang="en-US" sz="3400" b="1" dirty="0">
                <a:solidFill>
                  <a:srgbClr val="0070C0"/>
                </a:solidFill>
                <a:effectLst/>
                <a:latin typeface="Times New Roman" panose="02020603050405020304" pitchFamily="18" charset="0"/>
                <a:ea typeface="+mj-ea"/>
                <a:cs typeface="Times New Roman" panose="02020603050405020304" pitchFamily="18" charset="0"/>
              </a:rPr>
              <a:t>̀ chỉ </a:t>
            </a:r>
            <a:r>
              <a:rPr lang="en-US" sz="3400" b="1" dirty="0" err="1">
                <a:solidFill>
                  <a:srgbClr val="0070C0"/>
                </a:solidFill>
                <a:effectLst/>
                <a:latin typeface="Times New Roman" panose="02020603050405020304" pitchFamily="18" charset="0"/>
                <a:ea typeface="+mj-ea"/>
                <a:cs typeface="Times New Roman" panose="02020603050405020304" pitchFamily="18" charset="0"/>
              </a:rPr>
              <a:t>ra</a:t>
            </a:r>
            <a:r>
              <a:rPr lang="en-US" sz="3400" b="1" dirty="0">
                <a:solidFill>
                  <a:srgbClr val="0070C0"/>
                </a:solidFill>
                <a:effectLst/>
                <a:latin typeface="Times New Roman" panose="02020603050405020304" pitchFamily="18" charset="0"/>
                <a:ea typeface="+mj-ea"/>
                <a:cs typeface="Times New Roman" panose="02020603050405020304" pitchFamily="18" charset="0"/>
              </a:rPr>
              <a:t> </a:t>
            </a:r>
            <a:r>
              <a:rPr lang="en-US" sz="3400" b="1" dirty="0" err="1">
                <a:solidFill>
                  <a:srgbClr val="0070C0"/>
                </a:solidFill>
                <a:effectLst/>
                <a:latin typeface="Times New Roman" panose="02020603050405020304" pitchFamily="18" charset="0"/>
                <a:ea typeface="+mj-ea"/>
                <a:cs typeface="Times New Roman" panose="02020603050405020304" pitchFamily="18" charset="0"/>
              </a:rPr>
              <a:t>một</a:t>
            </a:r>
            <a:r>
              <a:rPr lang="en-US" sz="3400" b="1" dirty="0">
                <a:solidFill>
                  <a:srgbClr val="0070C0"/>
                </a:solidFill>
                <a:effectLst/>
                <a:latin typeface="Times New Roman" panose="02020603050405020304" pitchFamily="18" charset="0"/>
                <a:ea typeface="+mj-ea"/>
                <a:cs typeface="Times New Roman" panose="02020603050405020304" pitchFamily="18" charset="0"/>
              </a:rPr>
              <a:t> </a:t>
            </a:r>
            <a:r>
              <a:rPr lang="en-US" sz="3400" b="1" dirty="0" err="1">
                <a:solidFill>
                  <a:srgbClr val="0070C0"/>
                </a:solidFill>
                <a:effectLst/>
                <a:latin typeface="Times New Roman" panose="02020603050405020304" pitchFamily="18" charset="0"/>
                <a:ea typeface="+mj-ea"/>
                <a:cs typeface="Times New Roman" panose="02020603050405020304" pitchFamily="18" charset="0"/>
              </a:rPr>
              <a:t>sô</a:t>
            </a:r>
            <a:r>
              <a:rPr lang="en-US" sz="3400" b="1" dirty="0">
                <a:solidFill>
                  <a:srgbClr val="0070C0"/>
                </a:solidFill>
                <a:effectLst/>
                <a:latin typeface="Times New Roman" panose="02020603050405020304" pitchFamily="18" charset="0"/>
                <a:ea typeface="+mj-ea"/>
                <a:cs typeface="Times New Roman" panose="02020603050405020304" pitchFamily="18" charset="0"/>
              </a:rPr>
              <a:t>́ </a:t>
            </a:r>
            <a:r>
              <a:rPr lang="en-US" sz="3400" b="1" dirty="0" err="1">
                <a:solidFill>
                  <a:srgbClr val="0070C0"/>
                </a:solidFill>
                <a:effectLst/>
                <a:latin typeface="Times New Roman" panose="02020603050405020304" pitchFamily="18" charset="0"/>
                <a:ea typeface="+mj-ea"/>
                <a:cs typeface="Times New Roman" panose="02020603050405020304" pitchFamily="18" charset="0"/>
              </a:rPr>
              <a:t>nét</a:t>
            </a:r>
            <a:r>
              <a:rPr lang="en-US" sz="3400" b="1" dirty="0">
                <a:solidFill>
                  <a:srgbClr val="0070C0"/>
                </a:solidFill>
                <a:effectLst/>
                <a:latin typeface="Times New Roman" panose="02020603050405020304" pitchFamily="18" charset="0"/>
                <a:ea typeface="+mj-ea"/>
                <a:cs typeface="Times New Roman" panose="02020603050405020304" pitchFamily="18" charset="0"/>
              </a:rPr>
              <a:t> </a:t>
            </a:r>
            <a:r>
              <a:rPr lang="en-US" sz="3400" b="1" dirty="0" err="1">
                <a:solidFill>
                  <a:srgbClr val="0070C0"/>
                </a:solidFill>
                <a:effectLst/>
                <a:latin typeface="Times New Roman" panose="02020603050405020304" pitchFamily="18" charset="0"/>
                <a:ea typeface="+mj-ea"/>
                <a:cs typeface="Times New Roman" panose="02020603050405020304" pitchFamily="18" charset="0"/>
              </a:rPr>
              <a:t>đặc</a:t>
            </a:r>
            <a:r>
              <a:rPr lang="en-US" sz="3400" b="1" dirty="0">
                <a:solidFill>
                  <a:srgbClr val="0070C0"/>
                </a:solidFill>
                <a:effectLst/>
                <a:latin typeface="Times New Roman" panose="02020603050405020304" pitchFamily="18" charset="0"/>
                <a:ea typeface="+mj-ea"/>
                <a:cs typeface="Times New Roman" panose="02020603050405020304" pitchFamily="18" charset="0"/>
              </a:rPr>
              <a:t> </a:t>
            </a:r>
            <a:r>
              <a:rPr lang="en-US" sz="3400" b="1" dirty="0" err="1">
                <a:solidFill>
                  <a:srgbClr val="0070C0"/>
                </a:solidFill>
                <a:effectLst/>
                <a:latin typeface="Times New Roman" panose="02020603050405020304" pitchFamily="18" charset="0"/>
                <a:ea typeface="+mj-ea"/>
                <a:cs typeface="Times New Roman" panose="02020603050405020304" pitchFamily="18" charset="0"/>
              </a:rPr>
              <a:t>sắc</a:t>
            </a:r>
            <a:r>
              <a:rPr lang="en-US" sz="3400" b="1" dirty="0">
                <a:solidFill>
                  <a:srgbClr val="0070C0"/>
                </a:solidFill>
                <a:effectLst/>
                <a:latin typeface="Times New Roman" panose="02020603050405020304" pitchFamily="18" charset="0"/>
                <a:ea typeface="+mj-ea"/>
                <a:cs typeface="Times New Roman" panose="02020603050405020304" pitchFamily="18" charset="0"/>
              </a:rPr>
              <a:t> </a:t>
            </a:r>
            <a:r>
              <a:rPr lang="en-US" sz="3400" b="1" dirty="0" err="1">
                <a:solidFill>
                  <a:srgbClr val="0070C0"/>
                </a:solidFill>
                <a:effectLst/>
                <a:latin typeface="Times New Roman" panose="02020603050405020304" pitchFamily="18" charset="0"/>
                <a:ea typeface="+mj-ea"/>
                <a:cs typeface="Times New Roman" panose="02020603050405020304" pitchFamily="18" charset="0"/>
              </a:rPr>
              <a:t>nghệ</a:t>
            </a:r>
            <a:r>
              <a:rPr lang="en-US" sz="3400" b="1" dirty="0">
                <a:solidFill>
                  <a:srgbClr val="0070C0"/>
                </a:solidFill>
                <a:effectLst/>
                <a:latin typeface="Times New Roman" panose="02020603050405020304" pitchFamily="18" charset="0"/>
                <a:ea typeface="+mj-ea"/>
                <a:cs typeface="Times New Roman" panose="02020603050405020304" pitchFamily="18" charset="0"/>
              </a:rPr>
              <a:t> </a:t>
            </a:r>
            <a:r>
              <a:rPr lang="en-US" sz="3400" b="1" dirty="0" err="1">
                <a:solidFill>
                  <a:srgbClr val="0070C0"/>
                </a:solidFill>
                <a:effectLst/>
                <a:latin typeface="Times New Roman" panose="02020603050405020304" pitchFamily="18" charset="0"/>
                <a:ea typeface="+mj-ea"/>
                <a:cs typeface="Times New Roman" panose="02020603050405020304" pitchFamily="18" charset="0"/>
              </a:rPr>
              <a:t>thuật</a:t>
            </a:r>
            <a:r>
              <a:rPr lang="en-US" sz="3400" b="1" dirty="0">
                <a:solidFill>
                  <a:srgbClr val="0070C0"/>
                </a:solidFill>
                <a:effectLst/>
                <a:latin typeface="Times New Roman" panose="02020603050405020304" pitchFamily="18" charset="0"/>
                <a:ea typeface="+mj-ea"/>
                <a:cs typeface="Times New Roman" panose="02020603050405020304" pitchFamily="18" charset="0"/>
              </a:rPr>
              <a:t> </a:t>
            </a:r>
            <a:r>
              <a:rPr lang="en-US" sz="3400" b="1" dirty="0" err="1">
                <a:solidFill>
                  <a:srgbClr val="0070C0"/>
                </a:solidFill>
                <a:effectLst/>
                <a:latin typeface="Times New Roman" panose="02020603050405020304" pitchFamily="18" charset="0"/>
                <a:ea typeface="+mj-ea"/>
                <a:cs typeface="Times New Roman" panose="02020603050405020304" pitchFamily="18" charset="0"/>
              </a:rPr>
              <a:t>của</a:t>
            </a:r>
            <a:r>
              <a:rPr lang="en-US" sz="3400" b="1" dirty="0">
                <a:solidFill>
                  <a:srgbClr val="0070C0"/>
                </a:solidFill>
                <a:effectLst/>
                <a:latin typeface="Times New Roman" panose="02020603050405020304" pitchFamily="18" charset="0"/>
                <a:ea typeface="+mj-ea"/>
                <a:cs typeface="Times New Roman" panose="02020603050405020304" pitchFamily="18" charset="0"/>
              </a:rPr>
              <a:t> </a:t>
            </a:r>
            <a:r>
              <a:rPr lang="en-US" sz="3400" b="1" dirty="0" err="1">
                <a:solidFill>
                  <a:srgbClr val="0070C0"/>
                </a:solidFill>
                <a:effectLst/>
                <a:latin typeface="Times New Roman" panose="02020603050405020304" pitchFamily="18" charset="0"/>
                <a:ea typeface="+mj-ea"/>
                <a:cs typeface="Times New Roman" panose="02020603050405020304" pitchFamily="18" charset="0"/>
              </a:rPr>
              <a:t>bài</a:t>
            </a:r>
            <a:r>
              <a:rPr lang="en-US" sz="3400" b="1" dirty="0">
                <a:solidFill>
                  <a:srgbClr val="0070C0"/>
                </a:solidFill>
                <a:effectLst/>
                <a:latin typeface="Times New Roman" panose="02020603050405020304" pitchFamily="18" charset="0"/>
                <a:ea typeface="+mj-ea"/>
                <a:cs typeface="Times New Roman" panose="02020603050405020304" pitchFamily="18" charset="0"/>
              </a:rPr>
              <a:t> </a:t>
            </a:r>
            <a:r>
              <a:rPr lang="en-US" sz="3400" b="1" dirty="0" err="1">
                <a:solidFill>
                  <a:srgbClr val="0070C0"/>
                </a:solidFill>
                <a:effectLst/>
                <a:latin typeface="Times New Roman" panose="02020603050405020304" pitchFamily="18" charset="0"/>
                <a:ea typeface="+mj-ea"/>
                <a:cs typeface="Times New Roman" panose="02020603050405020304" pitchFamily="18" charset="0"/>
              </a:rPr>
              <a:t>thơ</a:t>
            </a:r>
            <a:r>
              <a:rPr lang="en-US" sz="3400" b="1" dirty="0">
                <a:solidFill>
                  <a:srgbClr val="0070C0"/>
                </a:solidFill>
                <a:effectLst/>
                <a:latin typeface="Times New Roman" panose="02020603050405020304" pitchFamily="18" charset="0"/>
                <a:ea typeface="+mj-ea"/>
                <a:cs typeface="Times New Roman" panose="02020603050405020304" pitchFamily="18" charset="0"/>
              </a:rPr>
              <a:t>:</a:t>
            </a:r>
            <a:endParaRPr lang="en-US" sz="3400" dirty="0">
              <a:solidFill>
                <a:srgbClr val="0070C0"/>
              </a:solidFill>
              <a:effectLst/>
              <a:latin typeface="Times New Roman" panose="02020603050405020304" pitchFamily="18" charset="0"/>
              <a:ea typeface="+mj-ea"/>
              <a:cs typeface="Times New Roman" panose="02020603050405020304" pitchFamily="18" charset="0"/>
            </a:endParaRPr>
          </a:p>
        </p:txBody>
      </p:sp>
      <p:sp>
        <p:nvSpPr>
          <p:cNvPr id="2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0AF1D4-454C-98DE-78A4-F4631C24C94C}"/>
              </a:ext>
            </a:extLst>
          </p:cNvPr>
          <p:cNvSpPr txBox="1"/>
          <p:nvPr/>
        </p:nvSpPr>
        <p:spPr>
          <a:xfrm>
            <a:off x="623147" y="2869841"/>
            <a:ext cx="4670097" cy="3320668"/>
          </a:xfrm>
          <a:prstGeom prst="rect">
            <a:avLst/>
          </a:prstGeom>
        </p:spPr>
        <p:txBody>
          <a:bodyPr vert="horz" lIns="91440" tIns="45720" rIns="91440" bIns="45720" rtlCol="0">
            <a:normAutofit/>
          </a:bodyPr>
          <a:lstStyle/>
          <a:p>
            <a:pPr marL="0" marR="0" lvl="0" indent="-228600" algn="just" fontAlgn="auto">
              <a:lnSpc>
                <a:spcPct val="90000"/>
              </a:lnSpc>
              <a:spcBef>
                <a:spcPts val="0"/>
              </a:spcBef>
              <a:spcAft>
                <a:spcPts val="600"/>
              </a:spcAft>
              <a:buClrTx/>
              <a:buSzTx/>
              <a:buFont typeface="Arial" panose="020B0604020202020204" pitchFamily="34" charset="0"/>
              <a:buChar char="•"/>
              <a:tabLst/>
              <a:defRPr/>
            </a:pP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Chủ</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đề</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bài</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thơ</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1"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Bạn</a:t>
            </a:r>
            <a:r>
              <a:rPr kumimoji="0" lang="en-US" sz="3200" b="1" i="1"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1"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đến</a:t>
            </a:r>
            <a:r>
              <a:rPr kumimoji="0" lang="en-US" sz="3200" b="1" i="1"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1"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chơi</a:t>
            </a:r>
            <a:r>
              <a:rPr kumimoji="0" lang="en-US" sz="3200" b="1" i="1"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1"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nhà</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Nguyễn</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Khuyến</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Ca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ngợi</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tình</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bạn</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chân</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thành</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thắm</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thiết</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vượt</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lên</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trên</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những</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giá</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trị</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vật</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chất</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vượt</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lên</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trên</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mọi</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hoàn</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cảnh</a:t>
            </a:r>
            <a:r>
              <a:rPr kumimoji="0" lang="en-US" sz="32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pic>
        <p:nvPicPr>
          <p:cNvPr id="15" name="Picture 14" descr="A black and white drawing of a person and person standing next to each other&#10;&#10;Description automatically generated with low confidence">
            <a:extLst>
              <a:ext uri="{FF2B5EF4-FFF2-40B4-BE49-F238E27FC236}">
                <a16:creationId xmlns:a16="http://schemas.microsoft.com/office/drawing/2014/main" id="{050BE6C2-35D6-853A-B878-54C28A801FE3}"/>
              </a:ext>
            </a:extLst>
          </p:cNvPr>
          <p:cNvPicPr>
            <a:picLocks noChangeAspect="1"/>
          </p:cNvPicPr>
          <p:nvPr/>
        </p:nvPicPr>
        <p:blipFill rotWithShape="1">
          <a:blip r:embed="rId2"/>
          <a:srcRect l="1924" r="3388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80872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3C12DC-368A-77F8-61B4-0D4998BDEC42}"/>
              </a:ext>
            </a:extLst>
          </p:cNvPr>
          <p:cNvPicPr>
            <a:picLocks noChangeAspect="1"/>
          </p:cNvPicPr>
          <p:nvPr/>
        </p:nvPicPr>
        <p:blipFill>
          <a:blip r:embed="rId2"/>
          <a:stretch>
            <a:fillRect/>
          </a:stretch>
        </p:blipFill>
        <p:spPr>
          <a:xfrm>
            <a:off x="457200" y="251821"/>
            <a:ext cx="11446933" cy="6132413"/>
          </a:xfrm>
          <a:prstGeom prst="rect">
            <a:avLst/>
          </a:prstGeom>
        </p:spPr>
      </p:pic>
      <p:grpSp>
        <p:nvGrpSpPr>
          <p:cNvPr id="10" name="Group 9">
            <a:extLst>
              <a:ext uri="{FF2B5EF4-FFF2-40B4-BE49-F238E27FC236}">
                <a16:creationId xmlns:a16="http://schemas.microsoft.com/office/drawing/2014/main" id="{E029DDF9-EC9C-E7EF-5207-83CACB3B83B7}"/>
              </a:ext>
            </a:extLst>
          </p:cNvPr>
          <p:cNvGrpSpPr/>
          <p:nvPr/>
        </p:nvGrpSpPr>
        <p:grpSpPr>
          <a:xfrm>
            <a:off x="2150533" y="1625600"/>
            <a:ext cx="8686376" cy="3606800"/>
            <a:chOff x="2489623" y="2410430"/>
            <a:chExt cx="8215958" cy="3606800"/>
          </a:xfrm>
        </p:grpSpPr>
        <p:sp>
          <p:nvSpPr>
            <p:cNvPr id="11" name="Isosceles Triangle 10">
              <a:extLst>
                <a:ext uri="{FF2B5EF4-FFF2-40B4-BE49-F238E27FC236}">
                  <a16:creationId xmlns:a16="http://schemas.microsoft.com/office/drawing/2014/main" id="{C16C3BAA-6D1A-13D2-6B41-8D67E73FEBD8}"/>
                </a:ext>
              </a:extLst>
            </p:cNvPr>
            <p:cNvSpPr/>
            <p:nvPr/>
          </p:nvSpPr>
          <p:spPr>
            <a:xfrm>
              <a:off x="2489623" y="2410430"/>
              <a:ext cx="3606800" cy="3606800"/>
            </a:xfrm>
            <a:prstGeom prst="triangl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2" name="Freeform: Shape 11">
              <a:extLst>
                <a:ext uri="{FF2B5EF4-FFF2-40B4-BE49-F238E27FC236}">
                  <a16:creationId xmlns:a16="http://schemas.microsoft.com/office/drawing/2014/main" id="{30C5BA43-4170-B58C-65C1-6ABCCC040981}"/>
                </a:ext>
              </a:extLst>
            </p:cNvPr>
            <p:cNvSpPr/>
            <p:nvPr/>
          </p:nvSpPr>
          <p:spPr>
            <a:xfrm>
              <a:off x="4293023" y="2773047"/>
              <a:ext cx="6412558" cy="853797"/>
            </a:xfrm>
            <a:custGeom>
              <a:avLst/>
              <a:gdLst>
                <a:gd name="connsiteX0" fmla="*/ 0 w 2344420"/>
                <a:gd name="connsiteY0" fmla="*/ 142302 h 853797"/>
                <a:gd name="connsiteX1" fmla="*/ 142302 w 2344420"/>
                <a:gd name="connsiteY1" fmla="*/ 0 h 853797"/>
                <a:gd name="connsiteX2" fmla="*/ 2202118 w 2344420"/>
                <a:gd name="connsiteY2" fmla="*/ 0 h 853797"/>
                <a:gd name="connsiteX3" fmla="*/ 2344420 w 2344420"/>
                <a:gd name="connsiteY3" fmla="*/ 142302 h 853797"/>
                <a:gd name="connsiteX4" fmla="*/ 2344420 w 2344420"/>
                <a:gd name="connsiteY4" fmla="*/ 711495 h 853797"/>
                <a:gd name="connsiteX5" fmla="*/ 2202118 w 2344420"/>
                <a:gd name="connsiteY5" fmla="*/ 853797 h 853797"/>
                <a:gd name="connsiteX6" fmla="*/ 142302 w 2344420"/>
                <a:gd name="connsiteY6" fmla="*/ 853797 h 853797"/>
                <a:gd name="connsiteX7" fmla="*/ 0 w 2344420"/>
                <a:gd name="connsiteY7" fmla="*/ 711495 h 853797"/>
                <a:gd name="connsiteX8" fmla="*/ 0 w 2344420"/>
                <a:gd name="connsiteY8" fmla="*/ 142302 h 85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4420" h="853797">
                  <a:moveTo>
                    <a:pt x="0" y="142302"/>
                  </a:moveTo>
                  <a:cubicBezTo>
                    <a:pt x="0" y="63711"/>
                    <a:pt x="63711" y="0"/>
                    <a:pt x="142302" y="0"/>
                  </a:cubicBezTo>
                  <a:lnTo>
                    <a:pt x="2202118" y="0"/>
                  </a:lnTo>
                  <a:cubicBezTo>
                    <a:pt x="2280709" y="0"/>
                    <a:pt x="2344420" y="63711"/>
                    <a:pt x="2344420" y="142302"/>
                  </a:cubicBezTo>
                  <a:lnTo>
                    <a:pt x="2344420" y="711495"/>
                  </a:lnTo>
                  <a:cubicBezTo>
                    <a:pt x="2344420" y="790086"/>
                    <a:pt x="2280709" y="853797"/>
                    <a:pt x="2202118" y="853797"/>
                  </a:cubicBezTo>
                  <a:lnTo>
                    <a:pt x="142302" y="853797"/>
                  </a:lnTo>
                  <a:cubicBezTo>
                    <a:pt x="63711" y="853797"/>
                    <a:pt x="0" y="790086"/>
                    <a:pt x="0" y="711495"/>
                  </a:cubicBezTo>
                  <a:lnTo>
                    <a:pt x="0" y="142302"/>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1209" tIns="91209" rIns="91209" bIns="91209"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Tạo</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tình</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huống</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bất</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ngờ</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thú</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vị</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a:t>
              </a:r>
            </a:p>
          </p:txBody>
        </p:sp>
        <p:sp>
          <p:nvSpPr>
            <p:cNvPr id="13" name="Freeform: Shape 12">
              <a:extLst>
                <a:ext uri="{FF2B5EF4-FFF2-40B4-BE49-F238E27FC236}">
                  <a16:creationId xmlns:a16="http://schemas.microsoft.com/office/drawing/2014/main" id="{83D7EB18-427B-7F1D-6DFA-17772839EA20}"/>
                </a:ext>
              </a:extLst>
            </p:cNvPr>
            <p:cNvSpPr/>
            <p:nvPr/>
          </p:nvSpPr>
          <p:spPr>
            <a:xfrm>
              <a:off x="4293022" y="3733569"/>
              <a:ext cx="6412558" cy="853797"/>
            </a:xfrm>
            <a:custGeom>
              <a:avLst/>
              <a:gdLst>
                <a:gd name="connsiteX0" fmla="*/ 0 w 2344420"/>
                <a:gd name="connsiteY0" fmla="*/ 142302 h 853797"/>
                <a:gd name="connsiteX1" fmla="*/ 142302 w 2344420"/>
                <a:gd name="connsiteY1" fmla="*/ 0 h 853797"/>
                <a:gd name="connsiteX2" fmla="*/ 2202118 w 2344420"/>
                <a:gd name="connsiteY2" fmla="*/ 0 h 853797"/>
                <a:gd name="connsiteX3" fmla="*/ 2344420 w 2344420"/>
                <a:gd name="connsiteY3" fmla="*/ 142302 h 853797"/>
                <a:gd name="connsiteX4" fmla="*/ 2344420 w 2344420"/>
                <a:gd name="connsiteY4" fmla="*/ 711495 h 853797"/>
                <a:gd name="connsiteX5" fmla="*/ 2202118 w 2344420"/>
                <a:gd name="connsiteY5" fmla="*/ 853797 h 853797"/>
                <a:gd name="connsiteX6" fmla="*/ 142302 w 2344420"/>
                <a:gd name="connsiteY6" fmla="*/ 853797 h 853797"/>
                <a:gd name="connsiteX7" fmla="*/ 0 w 2344420"/>
                <a:gd name="connsiteY7" fmla="*/ 711495 h 853797"/>
                <a:gd name="connsiteX8" fmla="*/ 0 w 2344420"/>
                <a:gd name="connsiteY8" fmla="*/ 142302 h 85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4420" h="853797">
                  <a:moveTo>
                    <a:pt x="0" y="142302"/>
                  </a:moveTo>
                  <a:cubicBezTo>
                    <a:pt x="0" y="63711"/>
                    <a:pt x="63711" y="0"/>
                    <a:pt x="142302" y="0"/>
                  </a:cubicBezTo>
                  <a:lnTo>
                    <a:pt x="2202118" y="0"/>
                  </a:lnTo>
                  <a:cubicBezTo>
                    <a:pt x="2280709" y="0"/>
                    <a:pt x="2344420" y="63711"/>
                    <a:pt x="2344420" y="142302"/>
                  </a:cubicBezTo>
                  <a:lnTo>
                    <a:pt x="2344420" y="711495"/>
                  </a:lnTo>
                  <a:cubicBezTo>
                    <a:pt x="2344420" y="790086"/>
                    <a:pt x="2280709" y="853797"/>
                    <a:pt x="2202118" y="853797"/>
                  </a:cubicBezTo>
                  <a:lnTo>
                    <a:pt x="142302" y="853797"/>
                  </a:lnTo>
                  <a:cubicBezTo>
                    <a:pt x="63711" y="853797"/>
                    <a:pt x="0" y="790086"/>
                    <a:pt x="0" y="711495"/>
                  </a:cubicBezTo>
                  <a:lnTo>
                    <a:pt x="0" y="142302"/>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1209" tIns="91209" rIns="91209" bIns="91209"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Giọng</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thơ</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chất</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phác</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hồn</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nhiên</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a:t>
              </a:r>
            </a:p>
          </p:txBody>
        </p:sp>
        <p:sp>
          <p:nvSpPr>
            <p:cNvPr id="14" name="Freeform: Shape 13">
              <a:extLst>
                <a:ext uri="{FF2B5EF4-FFF2-40B4-BE49-F238E27FC236}">
                  <a16:creationId xmlns:a16="http://schemas.microsoft.com/office/drawing/2014/main" id="{461004B2-66E5-8D4F-0DA5-9A759C78E390}"/>
                </a:ext>
              </a:extLst>
            </p:cNvPr>
            <p:cNvSpPr/>
            <p:nvPr/>
          </p:nvSpPr>
          <p:spPr>
            <a:xfrm>
              <a:off x="4293022" y="4694090"/>
              <a:ext cx="6412558" cy="853797"/>
            </a:xfrm>
            <a:custGeom>
              <a:avLst/>
              <a:gdLst>
                <a:gd name="connsiteX0" fmla="*/ 0 w 2344420"/>
                <a:gd name="connsiteY0" fmla="*/ 142302 h 853797"/>
                <a:gd name="connsiteX1" fmla="*/ 142302 w 2344420"/>
                <a:gd name="connsiteY1" fmla="*/ 0 h 853797"/>
                <a:gd name="connsiteX2" fmla="*/ 2202118 w 2344420"/>
                <a:gd name="connsiteY2" fmla="*/ 0 h 853797"/>
                <a:gd name="connsiteX3" fmla="*/ 2344420 w 2344420"/>
                <a:gd name="connsiteY3" fmla="*/ 142302 h 853797"/>
                <a:gd name="connsiteX4" fmla="*/ 2344420 w 2344420"/>
                <a:gd name="connsiteY4" fmla="*/ 711495 h 853797"/>
                <a:gd name="connsiteX5" fmla="*/ 2202118 w 2344420"/>
                <a:gd name="connsiteY5" fmla="*/ 853797 h 853797"/>
                <a:gd name="connsiteX6" fmla="*/ 142302 w 2344420"/>
                <a:gd name="connsiteY6" fmla="*/ 853797 h 853797"/>
                <a:gd name="connsiteX7" fmla="*/ 0 w 2344420"/>
                <a:gd name="connsiteY7" fmla="*/ 711495 h 853797"/>
                <a:gd name="connsiteX8" fmla="*/ 0 w 2344420"/>
                <a:gd name="connsiteY8" fmla="*/ 142302 h 85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4420" h="853797">
                  <a:moveTo>
                    <a:pt x="0" y="142302"/>
                  </a:moveTo>
                  <a:cubicBezTo>
                    <a:pt x="0" y="63711"/>
                    <a:pt x="63711" y="0"/>
                    <a:pt x="142302" y="0"/>
                  </a:cubicBezTo>
                  <a:lnTo>
                    <a:pt x="2202118" y="0"/>
                  </a:lnTo>
                  <a:cubicBezTo>
                    <a:pt x="2280709" y="0"/>
                    <a:pt x="2344420" y="63711"/>
                    <a:pt x="2344420" y="142302"/>
                  </a:cubicBezTo>
                  <a:lnTo>
                    <a:pt x="2344420" y="711495"/>
                  </a:lnTo>
                  <a:cubicBezTo>
                    <a:pt x="2344420" y="790086"/>
                    <a:pt x="2280709" y="853797"/>
                    <a:pt x="2202118" y="853797"/>
                  </a:cubicBezTo>
                  <a:lnTo>
                    <a:pt x="142302" y="853797"/>
                  </a:lnTo>
                  <a:cubicBezTo>
                    <a:pt x="63711" y="853797"/>
                    <a:pt x="0" y="790086"/>
                    <a:pt x="0" y="711495"/>
                  </a:cubicBezTo>
                  <a:lnTo>
                    <a:pt x="0" y="142302"/>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1209" tIns="91209" rIns="91209" bIns="91209"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Sự</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kết</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hợp</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nhuần</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nhuyễn</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tinh</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tế</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giữa</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ngôn</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ngữ</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đời</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thường</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và</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ngôn</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ngữ</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bác</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a:t>
              </a:r>
            </a:p>
          </p:txBody>
        </p:sp>
      </p:grpSp>
      <p:sp>
        <p:nvSpPr>
          <p:cNvPr id="8" name="TextBox 7">
            <a:extLst>
              <a:ext uri="{FF2B5EF4-FFF2-40B4-BE49-F238E27FC236}">
                <a16:creationId xmlns:a16="http://schemas.microsoft.com/office/drawing/2014/main" id="{3B283329-A145-B6BC-55A8-8FC43652CAC4}"/>
              </a:ext>
            </a:extLst>
          </p:cNvPr>
          <p:cNvSpPr txBox="1"/>
          <p:nvPr/>
        </p:nvSpPr>
        <p:spPr>
          <a:xfrm>
            <a:off x="1202267" y="1262654"/>
            <a:ext cx="1896533" cy="1569660"/>
          </a:xfrm>
          <a:prstGeom prst="rect">
            <a:avLst/>
          </a:prstGeom>
          <a:solidFill>
            <a:schemeClr val="accent6">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Đặc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sắc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nghệ</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thuật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3202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84BE5B36-7D5D-45B4-ABBA-F1FF96F8D2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椭圆 3">
            <a:extLst>
              <a:ext uri="{FF2B5EF4-FFF2-40B4-BE49-F238E27FC236}">
                <a16:creationId xmlns:a16="http://schemas.microsoft.com/office/drawing/2014/main" id="{9B3ED721-E84A-4A1D-894A-65F23C07369D}"/>
              </a:ext>
            </a:extLst>
          </p:cNvPr>
          <p:cNvSpPr/>
          <p:nvPr/>
        </p:nvSpPr>
        <p:spPr>
          <a:xfrm>
            <a:off x="5551828" y="1314450"/>
            <a:ext cx="4057650" cy="4057650"/>
          </a:xfrm>
          <a:prstGeom prst="ellipse">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Hộp Văn bản 4">
            <a:extLst>
              <a:ext uri="{FF2B5EF4-FFF2-40B4-BE49-F238E27FC236}">
                <a16:creationId xmlns:a16="http://schemas.microsoft.com/office/drawing/2014/main" id="{C4B4D26F-5045-B474-7EFB-C2483C170B41}"/>
              </a:ext>
            </a:extLst>
          </p:cNvPr>
          <p:cNvSpPr txBox="1"/>
          <p:nvPr/>
        </p:nvSpPr>
        <p:spPr>
          <a:xfrm>
            <a:off x="3400596" y="1767359"/>
            <a:ext cx="8360113" cy="2585323"/>
          </a:xfrm>
          <a:prstGeom prst="rect">
            <a:avLst/>
          </a:prstGeom>
          <a:noFill/>
        </p:spPr>
        <p:txBody>
          <a:bodyPr wrap="square">
            <a:spAutoFit/>
          </a:bodyPr>
          <a:lstStyle/>
          <a:p>
            <a:pPr algn="ctr"/>
            <a:r>
              <a:rPr lang="vi-VN" sz="5400" b="1"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T</a:t>
            </a:r>
            <a:r>
              <a:rPr lang="en-US" sz="5400" b="1"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hực</a:t>
            </a:r>
            <a:r>
              <a:rPr lang="en-US" sz="5400" b="1"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5400" b="1"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5400" b="1"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5400" b="1"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5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 </a:t>
            </a:r>
            <a:r>
              <a:rPr lang="en-US" sz="5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5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Qua </a:t>
            </a:r>
            <a:r>
              <a:rPr lang="en-US" sz="5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Đèo</a:t>
            </a:r>
            <a:r>
              <a:rPr lang="en-US" sz="5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Ngang</a:t>
            </a:r>
            <a:r>
              <a:rPr lang="en-US" sz="5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5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5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5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5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Huyện</a:t>
            </a:r>
            <a:r>
              <a:rPr lang="en-US" sz="5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Thanh Quan)</a:t>
            </a:r>
            <a:endParaRPr lang="en-US" sz="5400" dirty="0">
              <a:latin typeface="Times New Roman" panose="02020603050405020304" pitchFamily="18" charset="0"/>
              <a:cs typeface="Times New Roman" panose="02020603050405020304" pitchFamily="18" charset="0"/>
            </a:endParaRPr>
          </a:p>
        </p:txBody>
      </p:sp>
      <p:sp>
        <p:nvSpPr>
          <p:cNvPr id="6" name="矩形: 圆角 10">
            <a:extLst>
              <a:ext uri="{FF2B5EF4-FFF2-40B4-BE49-F238E27FC236}">
                <a16:creationId xmlns:a16="http://schemas.microsoft.com/office/drawing/2014/main" id="{088BFBC4-69D6-51B6-00D6-8F5C12A6BB7D}"/>
              </a:ext>
            </a:extLst>
          </p:cNvPr>
          <p:cNvSpPr/>
          <p:nvPr/>
        </p:nvSpPr>
        <p:spPr>
          <a:xfrm>
            <a:off x="6279630" y="1092200"/>
            <a:ext cx="2356370" cy="595973"/>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rIns="180000" rtlCol="0" anchor="ctr">
            <a:noAutofit/>
          </a:bodyPr>
          <a:lstStyle/>
          <a:p>
            <a:pPr algn="ctr"/>
            <a:r>
              <a:rPr lang="en-US" altLang="zh-CN" sz="4800" b="1" dirty="0">
                <a:solidFill>
                  <a:schemeClr val="bg1"/>
                </a:solidFill>
                <a:latin typeface="+mj-lt"/>
                <a:ea typeface="思源黑体 CN Medium" panose="020B0600000000000000" pitchFamily="34" charset="-122"/>
                <a:cs typeface="Times New Roman" panose="02020603050405020304" pitchFamily="18" charset="0"/>
              </a:rPr>
              <a:t>-</a:t>
            </a:r>
            <a:r>
              <a:rPr lang="vi-VN" altLang="zh-CN" sz="4800" b="1" dirty="0">
                <a:solidFill>
                  <a:schemeClr val="bg1"/>
                </a:solidFill>
                <a:latin typeface="+mj-lt"/>
                <a:ea typeface="思源黑体 CN Medium" panose="020B0600000000000000" pitchFamily="34" charset="-122"/>
                <a:cs typeface="Times New Roman" panose="02020603050405020304" pitchFamily="18" charset="0"/>
              </a:rPr>
              <a:t>02</a:t>
            </a:r>
            <a:r>
              <a:rPr lang="en-US" altLang="zh-CN" sz="4800" b="1" dirty="0">
                <a:solidFill>
                  <a:schemeClr val="bg1"/>
                </a:solidFill>
                <a:latin typeface="+mj-lt"/>
                <a:ea typeface="思源黑体 CN Medium" panose="020B0600000000000000" pitchFamily="34" charset="-122"/>
                <a:cs typeface="Times New Roman" panose="02020603050405020304" pitchFamily="18" charset="0"/>
              </a:rPr>
              <a:t>-</a:t>
            </a:r>
            <a:endParaRPr lang="zh-CN" altLang="en-US" sz="4800" b="1" dirty="0">
              <a:solidFill>
                <a:schemeClr val="bg1"/>
              </a:solidFill>
              <a:latin typeface="+mj-lt"/>
              <a:ea typeface="思源黑体 CN Medium" panose="020B0600000000000000" pitchFamily="34" charset="-122"/>
              <a:cs typeface="Times New Roman" panose="02020603050405020304" pitchFamily="18" charset="0"/>
            </a:endParaRPr>
          </a:p>
        </p:txBody>
      </p:sp>
    </p:spTree>
    <p:extLst>
      <p:ext uri="{BB962C8B-B14F-4D97-AF65-F5344CB8AC3E}">
        <p14:creationId xmlns:p14="http://schemas.microsoft.com/office/powerpoint/2010/main" val="1623787940"/>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A8F2A924-E39C-EA23-00D0-7F00A192C219}"/>
              </a:ext>
            </a:extLst>
          </p:cNvPr>
          <p:cNvSpPr/>
          <p:nvPr/>
        </p:nvSpPr>
        <p:spPr>
          <a:xfrm>
            <a:off x="227841" y="233823"/>
            <a:ext cx="11964159" cy="6379248"/>
          </a:xfrm>
          <a:prstGeom prst="roundRect">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Times New Roman" panose="02020603050405020304" pitchFamily="18" charset="0"/>
            </a:endParaRPr>
          </a:p>
        </p:txBody>
      </p:sp>
      <p:sp>
        <p:nvSpPr>
          <p:cNvPr id="12" name="Hộp Văn bản 11">
            <a:extLst>
              <a:ext uri="{FF2B5EF4-FFF2-40B4-BE49-F238E27FC236}">
                <a16:creationId xmlns:a16="http://schemas.microsoft.com/office/drawing/2014/main" id="{DC83898D-39D2-271F-F8AC-D11D16E1F626}"/>
              </a:ext>
            </a:extLst>
          </p:cNvPr>
          <p:cNvSpPr txBox="1"/>
          <p:nvPr/>
        </p:nvSpPr>
        <p:spPr>
          <a:xfrm>
            <a:off x="978056" y="1942190"/>
            <a:ext cx="7228563" cy="2962513"/>
          </a:xfrm>
          <a:prstGeom prst="roundRect">
            <a:avLst/>
          </a:prstGeom>
          <a:ln w="57150">
            <a:prstDash val="dashDot"/>
          </a:ln>
        </p:spPr>
        <p:style>
          <a:lnRef idx="2">
            <a:schemeClr val="accent1"/>
          </a:lnRef>
          <a:fillRef idx="1">
            <a:schemeClr val="lt1"/>
          </a:fillRef>
          <a:effectRef idx="0">
            <a:schemeClr val="accent1"/>
          </a:effectRef>
          <a:fontRef idx="minor">
            <a:schemeClr val="dk1"/>
          </a:fontRef>
        </p:style>
        <p:txBody>
          <a:bodyPr wrap="square">
            <a:spAutoFit/>
          </a:bodyPr>
          <a:lstStyle/>
          <a:p>
            <a:pPr marR="0" lvl="0" algn="just">
              <a:spcBef>
                <a:spcPts val="0"/>
              </a:spcBef>
              <a:spcAft>
                <a:spcPts val="0"/>
              </a:spcAft>
              <a:buSzPts val="1400"/>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Yêu cầu: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hảo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cặp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cú</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Đèo</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Ngang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Huyện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Thanh Quan),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01</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矩形: 圆角 26">
            <a:extLst>
              <a:ext uri="{FF2B5EF4-FFF2-40B4-BE49-F238E27FC236}">
                <a16:creationId xmlns:a16="http://schemas.microsoft.com/office/drawing/2014/main" id="{FAD9B75C-30B9-8886-3190-97C20A0C6147}"/>
              </a:ext>
            </a:extLst>
          </p:cNvPr>
          <p:cNvSpPr/>
          <p:nvPr/>
        </p:nvSpPr>
        <p:spPr>
          <a:xfrm>
            <a:off x="2518755" y="565331"/>
            <a:ext cx="7382329" cy="87158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200" b="1" dirty="0">
                <a:latin typeface="+mj-lt"/>
                <a:ea typeface="思源黑体 CN Medium" panose="020B0600000000000000" pitchFamily="34" charset="-122"/>
                <a:cs typeface="阿里巴巴普惠体 B" panose="00020600040101010101" pitchFamily="18" charset="-122"/>
                <a:sym typeface="思源黑体 CN Medium" panose="020B0600000000000000" pitchFamily="34" charset="-122"/>
              </a:rPr>
              <a:t>I. KHÁM PHÁ CHUNG VĂN BẢN </a:t>
            </a:r>
            <a:endParaRPr lang="zh-CN" altLang="en-US" sz="3200" b="1" dirty="0">
              <a:latin typeface="+mj-lt"/>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pic>
        <p:nvPicPr>
          <p:cNvPr id="8" name="Hình ảnh 7">
            <a:extLst>
              <a:ext uri="{FF2B5EF4-FFF2-40B4-BE49-F238E27FC236}">
                <a16:creationId xmlns:a16="http://schemas.microsoft.com/office/drawing/2014/main" id="{DD771543-6D87-A78F-1757-E00063F26B9B}"/>
              </a:ext>
            </a:extLst>
          </p:cNvPr>
          <p:cNvPicPr>
            <a:picLocks noChangeAspect="1"/>
          </p:cNvPicPr>
          <p:nvPr/>
        </p:nvPicPr>
        <p:blipFill>
          <a:blip r:embed="rId2" cstate="email">
            <a:extLst>
              <a:ext uri="{28A0092B-C50C-407E-A947-70E740481C1C}">
                <a14:useLocalDpi xmlns:a14="http://schemas.microsoft.com/office/drawing/2010/main"/>
              </a:ext>
            </a:extLst>
          </a:blip>
          <a:srcRect l="1931" t="7222" r="5218" b="947"/>
          <a:stretch>
            <a:fillRect/>
          </a:stretch>
        </p:blipFill>
        <p:spPr>
          <a:xfrm>
            <a:off x="7933359" y="3145282"/>
            <a:ext cx="3935450" cy="3892203"/>
          </a:xfrm>
          <a:custGeom>
            <a:avLst/>
            <a:gdLst>
              <a:gd name="connsiteX0" fmla="*/ 636925 w 4457700"/>
              <a:gd name="connsiteY0" fmla="*/ 3916535 h 4408714"/>
              <a:gd name="connsiteX1" fmla="*/ 649515 w 4457700"/>
              <a:gd name="connsiteY1" fmla="*/ 3916834 h 4408714"/>
              <a:gd name="connsiteX2" fmla="*/ 685800 w 4457700"/>
              <a:gd name="connsiteY2" fmla="*/ 3951514 h 4408714"/>
              <a:gd name="connsiteX3" fmla="*/ 538843 w 4457700"/>
              <a:gd name="connsiteY3" fmla="*/ 3918857 h 4408714"/>
              <a:gd name="connsiteX4" fmla="*/ 636925 w 4457700"/>
              <a:gd name="connsiteY4" fmla="*/ 3916535 h 4408714"/>
              <a:gd name="connsiteX5" fmla="*/ 103586 w 4457700"/>
              <a:gd name="connsiteY5" fmla="*/ 3324639 h 4408714"/>
              <a:gd name="connsiteX6" fmla="*/ 105208 w 4457700"/>
              <a:gd name="connsiteY6" fmla="*/ 3327397 h 4408714"/>
              <a:gd name="connsiteX7" fmla="*/ 106658 w 4457700"/>
              <a:gd name="connsiteY7" fmla="*/ 3329989 h 4408714"/>
              <a:gd name="connsiteX8" fmla="*/ 17649 w 4457700"/>
              <a:gd name="connsiteY8" fmla="*/ 3124516 h 4408714"/>
              <a:gd name="connsiteX9" fmla="*/ 17959 w 4457700"/>
              <a:gd name="connsiteY9" fmla="*/ 3125776 h 4408714"/>
              <a:gd name="connsiteX10" fmla="*/ 17904 w 4457700"/>
              <a:gd name="connsiteY10" fmla="*/ 3125675 h 4408714"/>
              <a:gd name="connsiteX11" fmla="*/ 2596243 w 4457700"/>
              <a:gd name="connsiteY11" fmla="*/ 0 h 4408714"/>
              <a:gd name="connsiteX12" fmla="*/ 2710543 w 4457700"/>
              <a:gd name="connsiteY12" fmla="*/ 310243 h 4408714"/>
              <a:gd name="connsiteX13" fmla="*/ 2759529 w 4457700"/>
              <a:gd name="connsiteY13" fmla="*/ 457200 h 4408714"/>
              <a:gd name="connsiteX14" fmla="*/ 2792186 w 4457700"/>
              <a:gd name="connsiteY14" fmla="*/ 555172 h 4408714"/>
              <a:gd name="connsiteX15" fmla="*/ 3004458 w 4457700"/>
              <a:gd name="connsiteY15" fmla="*/ 587829 h 4408714"/>
              <a:gd name="connsiteX16" fmla="*/ 3053443 w 4457700"/>
              <a:gd name="connsiteY16" fmla="*/ 620486 h 4408714"/>
              <a:gd name="connsiteX17" fmla="*/ 3086100 w 4457700"/>
              <a:gd name="connsiteY17" fmla="*/ 669472 h 4408714"/>
              <a:gd name="connsiteX18" fmla="*/ 3233058 w 4457700"/>
              <a:gd name="connsiteY18" fmla="*/ 751114 h 4408714"/>
              <a:gd name="connsiteX19" fmla="*/ 3347358 w 4457700"/>
              <a:gd name="connsiteY19" fmla="*/ 849086 h 4408714"/>
              <a:gd name="connsiteX20" fmla="*/ 3396343 w 4457700"/>
              <a:gd name="connsiteY20" fmla="*/ 832757 h 4408714"/>
              <a:gd name="connsiteX21" fmla="*/ 3461658 w 4457700"/>
              <a:gd name="connsiteY21" fmla="*/ 816429 h 4408714"/>
              <a:gd name="connsiteX22" fmla="*/ 3559629 w 4457700"/>
              <a:gd name="connsiteY22" fmla="*/ 832757 h 4408714"/>
              <a:gd name="connsiteX23" fmla="*/ 3608615 w 4457700"/>
              <a:gd name="connsiteY23" fmla="*/ 849086 h 4408714"/>
              <a:gd name="connsiteX24" fmla="*/ 3641272 w 4457700"/>
              <a:gd name="connsiteY24" fmla="*/ 914400 h 4408714"/>
              <a:gd name="connsiteX25" fmla="*/ 3673929 w 4457700"/>
              <a:gd name="connsiteY25" fmla="*/ 963386 h 4408714"/>
              <a:gd name="connsiteX26" fmla="*/ 3690258 w 4457700"/>
              <a:gd name="connsiteY26" fmla="*/ 1028700 h 4408714"/>
              <a:gd name="connsiteX27" fmla="*/ 3771900 w 4457700"/>
              <a:gd name="connsiteY27" fmla="*/ 1143000 h 4408714"/>
              <a:gd name="connsiteX28" fmla="*/ 3804558 w 4457700"/>
              <a:gd name="connsiteY28" fmla="*/ 1191986 h 4408714"/>
              <a:gd name="connsiteX29" fmla="*/ 3935186 w 4457700"/>
              <a:gd name="connsiteY29" fmla="*/ 1289957 h 4408714"/>
              <a:gd name="connsiteX30" fmla="*/ 4033158 w 4457700"/>
              <a:gd name="connsiteY30" fmla="*/ 1436914 h 4408714"/>
              <a:gd name="connsiteX31" fmla="*/ 4180115 w 4457700"/>
              <a:gd name="connsiteY31" fmla="*/ 1567543 h 4408714"/>
              <a:gd name="connsiteX32" fmla="*/ 4261758 w 4457700"/>
              <a:gd name="connsiteY32" fmla="*/ 1698172 h 4408714"/>
              <a:gd name="connsiteX33" fmla="*/ 4294415 w 4457700"/>
              <a:gd name="connsiteY33" fmla="*/ 1779814 h 4408714"/>
              <a:gd name="connsiteX34" fmla="*/ 4327072 w 4457700"/>
              <a:gd name="connsiteY34" fmla="*/ 1845129 h 4408714"/>
              <a:gd name="connsiteX35" fmla="*/ 4343400 w 4457700"/>
              <a:gd name="connsiteY35" fmla="*/ 1910443 h 4408714"/>
              <a:gd name="connsiteX36" fmla="*/ 4376058 w 4457700"/>
              <a:gd name="connsiteY36" fmla="*/ 2008414 h 4408714"/>
              <a:gd name="connsiteX37" fmla="*/ 4392386 w 4457700"/>
              <a:gd name="connsiteY37" fmla="*/ 2090057 h 4408714"/>
              <a:gd name="connsiteX38" fmla="*/ 4457700 w 4457700"/>
              <a:gd name="connsiteY38" fmla="*/ 2367643 h 4408714"/>
              <a:gd name="connsiteX39" fmla="*/ 4441372 w 4457700"/>
              <a:gd name="connsiteY39" fmla="*/ 3184072 h 4408714"/>
              <a:gd name="connsiteX40" fmla="*/ 4392386 w 4457700"/>
              <a:gd name="connsiteY40" fmla="*/ 3282043 h 4408714"/>
              <a:gd name="connsiteX41" fmla="*/ 4359729 w 4457700"/>
              <a:gd name="connsiteY41" fmla="*/ 3380014 h 4408714"/>
              <a:gd name="connsiteX42" fmla="*/ 4278086 w 4457700"/>
              <a:gd name="connsiteY42" fmla="*/ 3412672 h 4408714"/>
              <a:gd name="connsiteX43" fmla="*/ 4163786 w 4457700"/>
              <a:gd name="connsiteY43" fmla="*/ 3575957 h 4408714"/>
              <a:gd name="connsiteX44" fmla="*/ 4131129 w 4457700"/>
              <a:gd name="connsiteY44" fmla="*/ 3641272 h 4408714"/>
              <a:gd name="connsiteX45" fmla="*/ 3984172 w 4457700"/>
              <a:gd name="connsiteY45" fmla="*/ 3853543 h 4408714"/>
              <a:gd name="connsiteX46" fmla="*/ 3886200 w 4457700"/>
              <a:gd name="connsiteY46" fmla="*/ 3984172 h 4408714"/>
              <a:gd name="connsiteX47" fmla="*/ 3494315 w 4457700"/>
              <a:gd name="connsiteY47" fmla="*/ 4294414 h 4408714"/>
              <a:gd name="connsiteX48" fmla="*/ 3069772 w 4457700"/>
              <a:gd name="connsiteY48" fmla="*/ 4408714 h 4408714"/>
              <a:gd name="connsiteX49" fmla="*/ 2041072 w 4457700"/>
              <a:gd name="connsiteY49" fmla="*/ 4294414 h 4408714"/>
              <a:gd name="connsiteX50" fmla="*/ 1812472 w 4457700"/>
              <a:gd name="connsiteY50" fmla="*/ 4212772 h 4408714"/>
              <a:gd name="connsiteX51" fmla="*/ 1551215 w 4457700"/>
              <a:gd name="connsiteY51" fmla="*/ 4131129 h 4408714"/>
              <a:gd name="connsiteX52" fmla="*/ 1143000 w 4457700"/>
              <a:gd name="connsiteY52" fmla="*/ 3984172 h 4408714"/>
              <a:gd name="connsiteX53" fmla="*/ 947058 w 4457700"/>
              <a:gd name="connsiteY53" fmla="*/ 3967843 h 4408714"/>
              <a:gd name="connsiteX54" fmla="*/ 734786 w 4457700"/>
              <a:gd name="connsiteY54" fmla="*/ 3918857 h 4408714"/>
              <a:gd name="connsiteX55" fmla="*/ 649515 w 4457700"/>
              <a:gd name="connsiteY55" fmla="*/ 3916834 h 4408714"/>
              <a:gd name="connsiteX56" fmla="*/ 635655 w 4457700"/>
              <a:gd name="connsiteY56" fmla="*/ 3903587 h 4408714"/>
              <a:gd name="connsiteX57" fmla="*/ 587829 w 4457700"/>
              <a:gd name="connsiteY57" fmla="*/ 3853543 h 4408714"/>
              <a:gd name="connsiteX58" fmla="*/ 522515 w 4457700"/>
              <a:gd name="connsiteY58" fmla="*/ 3755572 h 4408714"/>
              <a:gd name="connsiteX59" fmla="*/ 440872 w 4457700"/>
              <a:gd name="connsiteY59" fmla="*/ 3690257 h 4408714"/>
              <a:gd name="connsiteX60" fmla="*/ 375558 w 4457700"/>
              <a:gd name="connsiteY60" fmla="*/ 3624943 h 4408714"/>
              <a:gd name="connsiteX61" fmla="*/ 244929 w 4457700"/>
              <a:gd name="connsiteY61" fmla="*/ 3526972 h 4408714"/>
              <a:gd name="connsiteX62" fmla="*/ 146958 w 4457700"/>
              <a:gd name="connsiteY62" fmla="*/ 3380014 h 4408714"/>
              <a:gd name="connsiteX63" fmla="*/ 100323 w 4457700"/>
              <a:gd name="connsiteY63" fmla="*/ 3318957 h 4408714"/>
              <a:gd name="connsiteX64" fmla="*/ 103586 w 4457700"/>
              <a:gd name="connsiteY64" fmla="*/ 3324639 h 4408714"/>
              <a:gd name="connsiteX65" fmla="*/ 99223 w 4457700"/>
              <a:gd name="connsiteY65" fmla="*/ 3317220 h 4408714"/>
              <a:gd name="connsiteX66" fmla="*/ 48986 w 4457700"/>
              <a:gd name="connsiteY66" fmla="*/ 3233057 h 4408714"/>
              <a:gd name="connsiteX67" fmla="*/ 32658 w 4457700"/>
              <a:gd name="connsiteY67" fmla="*/ 3167743 h 4408714"/>
              <a:gd name="connsiteX68" fmla="*/ 15195 w 4457700"/>
              <a:gd name="connsiteY68" fmla="*/ 3113351 h 4408714"/>
              <a:gd name="connsiteX69" fmla="*/ 17649 w 4457700"/>
              <a:gd name="connsiteY69" fmla="*/ 3124516 h 4408714"/>
              <a:gd name="connsiteX70" fmla="*/ 14141 w 4457700"/>
              <a:gd name="connsiteY70" fmla="*/ 3110265 h 4408714"/>
              <a:gd name="connsiteX71" fmla="*/ 0 w 4457700"/>
              <a:gd name="connsiteY71" fmla="*/ 3053443 h 4408714"/>
              <a:gd name="connsiteX72" fmla="*/ 48986 w 4457700"/>
              <a:gd name="connsiteY72" fmla="*/ 2906486 h 4408714"/>
              <a:gd name="connsiteX73" fmla="*/ 212272 w 4457700"/>
              <a:gd name="connsiteY73" fmla="*/ 2824843 h 4408714"/>
              <a:gd name="connsiteX74" fmla="*/ 277586 w 4457700"/>
              <a:gd name="connsiteY74" fmla="*/ 2808514 h 4408714"/>
              <a:gd name="connsiteX75" fmla="*/ 326572 w 4457700"/>
              <a:gd name="connsiteY75" fmla="*/ 2775857 h 4408714"/>
              <a:gd name="connsiteX76" fmla="*/ 391886 w 4457700"/>
              <a:gd name="connsiteY76" fmla="*/ 2726872 h 4408714"/>
              <a:gd name="connsiteX77" fmla="*/ 473529 w 4457700"/>
              <a:gd name="connsiteY77" fmla="*/ 2677886 h 4408714"/>
              <a:gd name="connsiteX78" fmla="*/ 522515 w 4457700"/>
              <a:gd name="connsiteY78" fmla="*/ 2645229 h 4408714"/>
              <a:gd name="connsiteX79" fmla="*/ 669472 w 4457700"/>
              <a:gd name="connsiteY79" fmla="*/ 2432957 h 4408714"/>
              <a:gd name="connsiteX80" fmla="*/ 816429 w 4457700"/>
              <a:gd name="connsiteY80" fmla="*/ 2302329 h 4408714"/>
              <a:gd name="connsiteX81" fmla="*/ 865415 w 4457700"/>
              <a:gd name="connsiteY81" fmla="*/ 2253343 h 4408714"/>
              <a:gd name="connsiteX82" fmla="*/ 930729 w 4457700"/>
              <a:gd name="connsiteY82" fmla="*/ 2024743 h 4408714"/>
              <a:gd name="connsiteX83" fmla="*/ 947058 w 4457700"/>
              <a:gd name="connsiteY83" fmla="*/ 1877786 h 4408714"/>
              <a:gd name="connsiteX84" fmla="*/ 1061358 w 4457700"/>
              <a:gd name="connsiteY84" fmla="*/ 1649186 h 4408714"/>
              <a:gd name="connsiteX85" fmla="*/ 1110343 w 4457700"/>
              <a:gd name="connsiteY85" fmla="*/ 1551214 h 4408714"/>
              <a:gd name="connsiteX86" fmla="*/ 1224643 w 4457700"/>
              <a:gd name="connsiteY86" fmla="*/ 1387929 h 4408714"/>
              <a:gd name="connsiteX87" fmla="*/ 1273629 w 4457700"/>
              <a:gd name="connsiteY87" fmla="*/ 751114 h 4408714"/>
              <a:gd name="connsiteX88" fmla="*/ 1289958 w 4457700"/>
              <a:gd name="connsiteY88" fmla="*/ 587829 h 4408714"/>
              <a:gd name="connsiteX89" fmla="*/ 1338943 w 4457700"/>
              <a:gd name="connsiteY89" fmla="*/ 522514 h 4408714"/>
              <a:gd name="connsiteX90" fmla="*/ 1583872 w 4457700"/>
              <a:gd name="connsiteY90" fmla="*/ 342900 h 4408714"/>
              <a:gd name="connsiteX91" fmla="*/ 2286000 w 4457700"/>
              <a:gd name="connsiteY91" fmla="*/ 81643 h 4408714"/>
              <a:gd name="connsiteX92" fmla="*/ 2596243 w 4457700"/>
              <a:gd name="connsiteY92" fmla="*/ 0 h 440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457700" h="4408714">
                <a:moveTo>
                  <a:pt x="636925" y="3916535"/>
                </a:moveTo>
                <a:lnTo>
                  <a:pt x="649515" y="3916834"/>
                </a:lnTo>
                <a:lnTo>
                  <a:pt x="685800" y="3951514"/>
                </a:lnTo>
                <a:lnTo>
                  <a:pt x="538843" y="3918857"/>
                </a:lnTo>
                <a:cubicBezTo>
                  <a:pt x="571500" y="3918857"/>
                  <a:pt x="604231" y="3917309"/>
                  <a:pt x="636925" y="3916535"/>
                </a:cubicBezTo>
                <a:close/>
                <a:moveTo>
                  <a:pt x="103586" y="3324639"/>
                </a:moveTo>
                <a:lnTo>
                  <a:pt x="105208" y="3327397"/>
                </a:lnTo>
                <a:cubicBezTo>
                  <a:pt x="107821" y="3331873"/>
                  <a:pt x="107889" y="3332066"/>
                  <a:pt x="106658" y="3329989"/>
                </a:cubicBezTo>
                <a:close/>
                <a:moveTo>
                  <a:pt x="17649" y="3124516"/>
                </a:moveTo>
                <a:lnTo>
                  <a:pt x="17959" y="3125776"/>
                </a:lnTo>
                <a:cubicBezTo>
                  <a:pt x="22793" y="3145531"/>
                  <a:pt x="20451" y="3136585"/>
                  <a:pt x="17904" y="3125675"/>
                </a:cubicBezTo>
                <a:close/>
                <a:moveTo>
                  <a:pt x="2596243" y="0"/>
                </a:moveTo>
                <a:cubicBezTo>
                  <a:pt x="2738105" y="106396"/>
                  <a:pt x="2638103" y="8408"/>
                  <a:pt x="2710543" y="310243"/>
                </a:cubicBezTo>
                <a:cubicBezTo>
                  <a:pt x="2722593" y="360453"/>
                  <a:pt x="2743200" y="408214"/>
                  <a:pt x="2759529" y="457200"/>
                </a:cubicBezTo>
                <a:cubicBezTo>
                  <a:pt x="2770415" y="489857"/>
                  <a:pt x="2759529" y="544287"/>
                  <a:pt x="2792186" y="555172"/>
                </a:cubicBezTo>
                <a:cubicBezTo>
                  <a:pt x="2893065" y="588797"/>
                  <a:pt x="2824046" y="569787"/>
                  <a:pt x="3004458" y="587829"/>
                </a:cubicBezTo>
                <a:cubicBezTo>
                  <a:pt x="3020786" y="598715"/>
                  <a:pt x="3039567" y="606609"/>
                  <a:pt x="3053443" y="620486"/>
                </a:cubicBezTo>
                <a:cubicBezTo>
                  <a:pt x="3067320" y="634363"/>
                  <a:pt x="3071200" y="656701"/>
                  <a:pt x="3086100" y="669472"/>
                </a:cubicBezTo>
                <a:cubicBezTo>
                  <a:pt x="3114803" y="694075"/>
                  <a:pt x="3195968" y="732570"/>
                  <a:pt x="3233058" y="751114"/>
                </a:cubicBezTo>
                <a:cubicBezTo>
                  <a:pt x="3262225" y="780282"/>
                  <a:pt x="3317382" y="837845"/>
                  <a:pt x="3347358" y="849086"/>
                </a:cubicBezTo>
                <a:cubicBezTo>
                  <a:pt x="3363474" y="855129"/>
                  <a:pt x="3379794" y="837485"/>
                  <a:pt x="3396343" y="832757"/>
                </a:cubicBezTo>
                <a:cubicBezTo>
                  <a:pt x="3417921" y="826592"/>
                  <a:pt x="3439886" y="821872"/>
                  <a:pt x="3461658" y="816429"/>
                </a:cubicBezTo>
                <a:cubicBezTo>
                  <a:pt x="3494315" y="821872"/>
                  <a:pt x="3527310" y="825575"/>
                  <a:pt x="3559629" y="832757"/>
                </a:cubicBezTo>
                <a:cubicBezTo>
                  <a:pt x="3576431" y="836491"/>
                  <a:pt x="3596444" y="836915"/>
                  <a:pt x="3608615" y="849086"/>
                </a:cubicBezTo>
                <a:cubicBezTo>
                  <a:pt x="3625827" y="866298"/>
                  <a:pt x="3629195" y="893266"/>
                  <a:pt x="3641272" y="914400"/>
                </a:cubicBezTo>
                <a:cubicBezTo>
                  <a:pt x="3651008" y="931439"/>
                  <a:pt x="3663043" y="947057"/>
                  <a:pt x="3673929" y="963386"/>
                </a:cubicBezTo>
                <a:cubicBezTo>
                  <a:pt x="3679372" y="985157"/>
                  <a:pt x="3681418" y="1008073"/>
                  <a:pt x="3690258" y="1028700"/>
                </a:cubicBezTo>
                <a:cubicBezTo>
                  <a:pt x="3698504" y="1047941"/>
                  <a:pt x="3765925" y="1134635"/>
                  <a:pt x="3771900" y="1143000"/>
                </a:cubicBezTo>
                <a:cubicBezTo>
                  <a:pt x="3783307" y="1158969"/>
                  <a:pt x="3789658" y="1179214"/>
                  <a:pt x="3804558" y="1191986"/>
                </a:cubicBezTo>
                <a:cubicBezTo>
                  <a:pt x="3948211" y="1315118"/>
                  <a:pt x="3833046" y="1173227"/>
                  <a:pt x="3935186" y="1289957"/>
                </a:cubicBezTo>
                <a:cubicBezTo>
                  <a:pt x="4143310" y="1527812"/>
                  <a:pt x="3895791" y="1244600"/>
                  <a:pt x="4033158" y="1436914"/>
                </a:cubicBezTo>
                <a:cubicBezTo>
                  <a:pt x="4056410" y="1469466"/>
                  <a:pt x="4167112" y="1556707"/>
                  <a:pt x="4180115" y="1567543"/>
                </a:cubicBezTo>
                <a:cubicBezTo>
                  <a:pt x="4219202" y="1684808"/>
                  <a:pt x="4161923" y="1531781"/>
                  <a:pt x="4261758" y="1698172"/>
                </a:cubicBezTo>
                <a:cubicBezTo>
                  <a:pt x="4276838" y="1723305"/>
                  <a:pt x="4282511" y="1753030"/>
                  <a:pt x="4294415" y="1779814"/>
                </a:cubicBezTo>
                <a:cubicBezTo>
                  <a:pt x="4304301" y="1802057"/>
                  <a:pt x="4316186" y="1823357"/>
                  <a:pt x="4327072" y="1845129"/>
                </a:cubicBezTo>
                <a:cubicBezTo>
                  <a:pt x="4332515" y="1866900"/>
                  <a:pt x="4336951" y="1888948"/>
                  <a:pt x="4343400" y="1910443"/>
                </a:cubicBezTo>
                <a:cubicBezTo>
                  <a:pt x="4353292" y="1943415"/>
                  <a:pt x="4367000" y="1975203"/>
                  <a:pt x="4376058" y="2008414"/>
                </a:cubicBezTo>
                <a:cubicBezTo>
                  <a:pt x="4383360" y="2035189"/>
                  <a:pt x="4386571" y="2062920"/>
                  <a:pt x="4392386" y="2090057"/>
                </a:cubicBezTo>
                <a:cubicBezTo>
                  <a:pt x="4424178" y="2238423"/>
                  <a:pt x="4422354" y="2226260"/>
                  <a:pt x="4457700" y="2367643"/>
                </a:cubicBezTo>
                <a:cubicBezTo>
                  <a:pt x="4452257" y="2639786"/>
                  <a:pt x="4460765" y="2912566"/>
                  <a:pt x="4441372" y="3184072"/>
                </a:cubicBezTo>
                <a:cubicBezTo>
                  <a:pt x="4438771" y="3220491"/>
                  <a:pt x="4406429" y="3248340"/>
                  <a:pt x="4392386" y="3282043"/>
                </a:cubicBezTo>
                <a:cubicBezTo>
                  <a:pt x="4379146" y="3313819"/>
                  <a:pt x="4382397" y="3354108"/>
                  <a:pt x="4359729" y="3380014"/>
                </a:cubicBezTo>
                <a:cubicBezTo>
                  <a:pt x="4340428" y="3402073"/>
                  <a:pt x="4305300" y="3401786"/>
                  <a:pt x="4278086" y="3412672"/>
                </a:cubicBezTo>
                <a:cubicBezTo>
                  <a:pt x="4233427" y="3472216"/>
                  <a:pt x="4203991" y="3508948"/>
                  <a:pt x="4163786" y="3575957"/>
                </a:cubicBezTo>
                <a:cubicBezTo>
                  <a:pt x="4151263" y="3596830"/>
                  <a:pt x="4144352" y="3620836"/>
                  <a:pt x="4131129" y="3641272"/>
                </a:cubicBezTo>
                <a:cubicBezTo>
                  <a:pt x="4084377" y="3713525"/>
                  <a:pt x="4034193" y="3783514"/>
                  <a:pt x="3984172" y="3853543"/>
                </a:cubicBezTo>
                <a:cubicBezTo>
                  <a:pt x="3952536" y="3897834"/>
                  <a:pt x="3928875" y="3950388"/>
                  <a:pt x="3886200" y="3984172"/>
                </a:cubicBezTo>
                <a:cubicBezTo>
                  <a:pt x="3755572" y="4087586"/>
                  <a:pt x="3655194" y="4251100"/>
                  <a:pt x="3494315" y="4294414"/>
                </a:cubicBezTo>
                <a:lnTo>
                  <a:pt x="3069772" y="4408714"/>
                </a:lnTo>
                <a:cubicBezTo>
                  <a:pt x="2726872" y="4370614"/>
                  <a:pt x="2381967" y="4347540"/>
                  <a:pt x="2041072" y="4294414"/>
                </a:cubicBezTo>
                <a:cubicBezTo>
                  <a:pt x="1961123" y="4281955"/>
                  <a:pt x="1889234" y="4238359"/>
                  <a:pt x="1812472" y="4212772"/>
                </a:cubicBezTo>
                <a:cubicBezTo>
                  <a:pt x="1725915" y="4183920"/>
                  <a:pt x="1637201" y="4161640"/>
                  <a:pt x="1551215" y="4131129"/>
                </a:cubicBezTo>
                <a:cubicBezTo>
                  <a:pt x="1437420" y="4090750"/>
                  <a:pt x="1271670" y="4007566"/>
                  <a:pt x="1143000" y="3984172"/>
                </a:cubicBezTo>
                <a:cubicBezTo>
                  <a:pt x="1078517" y="3972448"/>
                  <a:pt x="1012372" y="3973286"/>
                  <a:pt x="947058" y="3967843"/>
                </a:cubicBezTo>
                <a:cubicBezTo>
                  <a:pt x="895023" y="3954834"/>
                  <a:pt x="765099" y="3921744"/>
                  <a:pt x="734786" y="3918857"/>
                </a:cubicBezTo>
                <a:lnTo>
                  <a:pt x="649515" y="3916834"/>
                </a:lnTo>
                <a:lnTo>
                  <a:pt x="635655" y="3903587"/>
                </a:lnTo>
                <a:cubicBezTo>
                  <a:pt x="618941" y="3887612"/>
                  <a:pt x="602612" y="3871283"/>
                  <a:pt x="587829" y="3853543"/>
                </a:cubicBezTo>
                <a:cubicBezTo>
                  <a:pt x="562703" y="3823391"/>
                  <a:pt x="548771" y="3784745"/>
                  <a:pt x="522515" y="3755572"/>
                </a:cubicBezTo>
                <a:cubicBezTo>
                  <a:pt x="499201" y="3729667"/>
                  <a:pt x="466920" y="3713411"/>
                  <a:pt x="440872" y="3690257"/>
                </a:cubicBezTo>
                <a:cubicBezTo>
                  <a:pt x="417860" y="3669802"/>
                  <a:pt x="399211" y="3644654"/>
                  <a:pt x="375558" y="3624943"/>
                </a:cubicBezTo>
                <a:cubicBezTo>
                  <a:pt x="333745" y="3590099"/>
                  <a:pt x="285203" y="3563585"/>
                  <a:pt x="244929" y="3526972"/>
                </a:cubicBezTo>
                <a:cubicBezTo>
                  <a:pt x="210506" y="3495679"/>
                  <a:pt x="170755" y="3415709"/>
                  <a:pt x="146958" y="3380014"/>
                </a:cubicBezTo>
                <a:cubicBezTo>
                  <a:pt x="78924" y="3277962"/>
                  <a:pt x="90015" y="3300529"/>
                  <a:pt x="100323" y="3318957"/>
                </a:cubicBezTo>
                <a:lnTo>
                  <a:pt x="103586" y="3324639"/>
                </a:lnTo>
                <a:lnTo>
                  <a:pt x="99223" y="3317220"/>
                </a:lnTo>
                <a:cubicBezTo>
                  <a:pt x="91015" y="3303328"/>
                  <a:pt x="75675" y="3277537"/>
                  <a:pt x="48986" y="3233057"/>
                </a:cubicBezTo>
                <a:cubicBezTo>
                  <a:pt x="43543" y="3211286"/>
                  <a:pt x="38823" y="3189321"/>
                  <a:pt x="32658" y="3167743"/>
                </a:cubicBezTo>
                <a:cubicBezTo>
                  <a:pt x="15085" y="3106237"/>
                  <a:pt x="13280" y="3103508"/>
                  <a:pt x="15195" y="3113351"/>
                </a:cubicBezTo>
                <a:lnTo>
                  <a:pt x="17649" y="3124516"/>
                </a:lnTo>
                <a:lnTo>
                  <a:pt x="14141" y="3110265"/>
                </a:lnTo>
                <a:cubicBezTo>
                  <a:pt x="10948" y="3097342"/>
                  <a:pt x="6383" y="3078972"/>
                  <a:pt x="0" y="3053443"/>
                </a:cubicBezTo>
                <a:cubicBezTo>
                  <a:pt x="16329" y="3004457"/>
                  <a:pt x="21924" y="2950462"/>
                  <a:pt x="48986" y="2906486"/>
                </a:cubicBezTo>
                <a:cubicBezTo>
                  <a:pt x="93843" y="2833594"/>
                  <a:pt x="143006" y="2840236"/>
                  <a:pt x="212272" y="2824843"/>
                </a:cubicBezTo>
                <a:cubicBezTo>
                  <a:pt x="234179" y="2819975"/>
                  <a:pt x="255815" y="2813957"/>
                  <a:pt x="277586" y="2808514"/>
                </a:cubicBezTo>
                <a:cubicBezTo>
                  <a:pt x="293915" y="2797628"/>
                  <a:pt x="310603" y="2787263"/>
                  <a:pt x="326572" y="2775857"/>
                </a:cubicBezTo>
                <a:cubicBezTo>
                  <a:pt x="348717" y="2760039"/>
                  <a:pt x="369243" y="2741968"/>
                  <a:pt x="391886" y="2726872"/>
                </a:cubicBezTo>
                <a:cubicBezTo>
                  <a:pt x="418293" y="2709267"/>
                  <a:pt x="446616" y="2694707"/>
                  <a:pt x="473529" y="2677886"/>
                </a:cubicBezTo>
                <a:cubicBezTo>
                  <a:pt x="490171" y="2667485"/>
                  <a:pt x="508638" y="2659106"/>
                  <a:pt x="522515" y="2645229"/>
                </a:cubicBezTo>
                <a:cubicBezTo>
                  <a:pt x="606695" y="2561049"/>
                  <a:pt x="588822" y="2537802"/>
                  <a:pt x="669472" y="2432957"/>
                </a:cubicBezTo>
                <a:cubicBezTo>
                  <a:pt x="734899" y="2347901"/>
                  <a:pt x="745398" y="2363212"/>
                  <a:pt x="816429" y="2302329"/>
                </a:cubicBezTo>
                <a:cubicBezTo>
                  <a:pt x="833962" y="2287301"/>
                  <a:pt x="849086" y="2269672"/>
                  <a:pt x="865415" y="2253343"/>
                </a:cubicBezTo>
                <a:cubicBezTo>
                  <a:pt x="906942" y="2149525"/>
                  <a:pt x="908434" y="2158511"/>
                  <a:pt x="930729" y="2024743"/>
                </a:cubicBezTo>
                <a:cubicBezTo>
                  <a:pt x="938832" y="1976126"/>
                  <a:pt x="935104" y="1925602"/>
                  <a:pt x="947058" y="1877786"/>
                </a:cubicBezTo>
                <a:cubicBezTo>
                  <a:pt x="965843" y="1802647"/>
                  <a:pt x="1025747" y="1715320"/>
                  <a:pt x="1061358" y="1649186"/>
                </a:cubicBezTo>
                <a:cubicBezTo>
                  <a:pt x="1078668" y="1617038"/>
                  <a:pt x="1090992" y="1582176"/>
                  <a:pt x="1110343" y="1551214"/>
                </a:cubicBezTo>
                <a:cubicBezTo>
                  <a:pt x="1145555" y="1494874"/>
                  <a:pt x="1224643" y="1387929"/>
                  <a:pt x="1224643" y="1387929"/>
                </a:cubicBezTo>
                <a:cubicBezTo>
                  <a:pt x="1278567" y="1118313"/>
                  <a:pt x="1231066" y="1375374"/>
                  <a:pt x="1273629" y="751114"/>
                </a:cubicBezTo>
                <a:cubicBezTo>
                  <a:pt x="1277350" y="696541"/>
                  <a:pt x="1274931" y="640424"/>
                  <a:pt x="1289958" y="587829"/>
                </a:cubicBezTo>
                <a:cubicBezTo>
                  <a:pt x="1297434" y="561662"/>
                  <a:pt x="1320863" y="542854"/>
                  <a:pt x="1338943" y="522514"/>
                </a:cubicBezTo>
                <a:cubicBezTo>
                  <a:pt x="1412188" y="440113"/>
                  <a:pt x="1475458" y="387902"/>
                  <a:pt x="1583872" y="342900"/>
                </a:cubicBezTo>
                <a:cubicBezTo>
                  <a:pt x="1814511" y="247163"/>
                  <a:pt x="2043736" y="142208"/>
                  <a:pt x="2286000" y="81643"/>
                </a:cubicBezTo>
                <a:cubicBezTo>
                  <a:pt x="2563956" y="12155"/>
                  <a:pt x="2462099" y="44717"/>
                  <a:pt x="2596243" y="0"/>
                </a:cubicBezTo>
                <a:close/>
              </a:path>
            </a:pathLst>
          </a:custGeom>
        </p:spPr>
      </p:pic>
    </p:spTree>
    <p:extLst>
      <p:ext uri="{BB962C8B-B14F-4D97-AF65-F5344CB8AC3E}">
        <p14:creationId xmlns:p14="http://schemas.microsoft.com/office/powerpoint/2010/main" val="3971081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A8F2A924-E39C-EA23-00D0-7F00A192C219}"/>
              </a:ext>
            </a:extLst>
          </p:cNvPr>
          <p:cNvSpPr/>
          <p:nvPr/>
        </p:nvSpPr>
        <p:spPr>
          <a:xfrm>
            <a:off x="144235" y="298115"/>
            <a:ext cx="11903529" cy="6106886"/>
          </a:xfrm>
          <a:prstGeom prst="roundRect">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Times New Roman" panose="02020603050405020304" pitchFamily="18" charset="0"/>
            </a:endParaRPr>
          </a:p>
        </p:txBody>
      </p:sp>
      <p:graphicFrame>
        <p:nvGraphicFramePr>
          <p:cNvPr id="4" name="Bảng 3">
            <a:extLst>
              <a:ext uri="{FF2B5EF4-FFF2-40B4-BE49-F238E27FC236}">
                <a16:creationId xmlns:a16="http://schemas.microsoft.com/office/drawing/2014/main" id="{0433A1F3-C78C-56D1-9A69-1D0D34386156}"/>
              </a:ext>
            </a:extLst>
          </p:cNvPr>
          <p:cNvGraphicFramePr>
            <a:graphicFrameLocks noGrp="1"/>
          </p:cNvGraphicFramePr>
          <p:nvPr>
            <p:extLst>
              <p:ext uri="{D42A27DB-BD31-4B8C-83A1-F6EECF244321}">
                <p14:modId xmlns:p14="http://schemas.microsoft.com/office/powerpoint/2010/main" val="1532337088"/>
              </p:ext>
            </p:extLst>
          </p:nvPr>
        </p:nvGraphicFramePr>
        <p:xfrm>
          <a:off x="711201" y="1523332"/>
          <a:ext cx="10807699" cy="4272101"/>
        </p:xfrm>
        <a:graphic>
          <a:graphicData uri="http://schemas.openxmlformats.org/drawingml/2006/table">
            <a:tbl>
              <a:tblPr firstRow="1" firstCol="1" bandRow="1">
                <a:tableStyleId>{5C22544A-7EE6-4342-B048-85BDC9FD1C3A}</a:tableStyleId>
              </a:tblPr>
              <a:tblGrid>
                <a:gridCol w="5615908">
                  <a:extLst>
                    <a:ext uri="{9D8B030D-6E8A-4147-A177-3AD203B41FA5}">
                      <a16:colId xmlns:a16="http://schemas.microsoft.com/office/drawing/2014/main" val="2860142551"/>
                    </a:ext>
                  </a:extLst>
                </a:gridCol>
                <a:gridCol w="1579971">
                  <a:extLst>
                    <a:ext uri="{9D8B030D-6E8A-4147-A177-3AD203B41FA5}">
                      <a16:colId xmlns:a16="http://schemas.microsoft.com/office/drawing/2014/main" val="676889381"/>
                    </a:ext>
                  </a:extLst>
                </a:gridCol>
                <a:gridCol w="1005078">
                  <a:extLst>
                    <a:ext uri="{9D8B030D-6E8A-4147-A177-3AD203B41FA5}">
                      <a16:colId xmlns:a16="http://schemas.microsoft.com/office/drawing/2014/main" val="3023742282"/>
                    </a:ext>
                  </a:extLst>
                </a:gridCol>
                <a:gridCol w="827744">
                  <a:extLst>
                    <a:ext uri="{9D8B030D-6E8A-4147-A177-3AD203B41FA5}">
                      <a16:colId xmlns:a16="http://schemas.microsoft.com/office/drawing/2014/main" val="3838816260"/>
                    </a:ext>
                  </a:extLst>
                </a:gridCol>
                <a:gridCol w="889499">
                  <a:extLst>
                    <a:ext uri="{9D8B030D-6E8A-4147-A177-3AD203B41FA5}">
                      <a16:colId xmlns:a16="http://schemas.microsoft.com/office/drawing/2014/main" val="323767551"/>
                    </a:ext>
                  </a:extLst>
                </a:gridCol>
                <a:gridCol w="889499">
                  <a:extLst>
                    <a:ext uri="{9D8B030D-6E8A-4147-A177-3AD203B41FA5}">
                      <a16:colId xmlns:a16="http://schemas.microsoft.com/office/drawing/2014/main" val="1027479642"/>
                    </a:ext>
                  </a:extLst>
                </a:gridCol>
              </a:tblGrid>
              <a:tr h="347424">
                <a:tc gridSpan="6">
                  <a:txBody>
                    <a:bodyPr/>
                    <a:lstStyle/>
                    <a:p>
                      <a:pPr marL="0" marR="0">
                        <a:lnSpc>
                          <a:spcPct val="100000"/>
                        </a:lnSpc>
                        <a:spcBef>
                          <a:spcPts val="0"/>
                        </a:spcBef>
                        <a:spcAft>
                          <a:spcPts val="0"/>
                        </a:spcAft>
                      </a:pPr>
                      <a:r>
                        <a:rPr lang="pt-BR" sz="2800" dirty="0">
                          <a:solidFill>
                            <a:srgbClr val="0070C0"/>
                          </a:solidFill>
                          <a:effectLst/>
                          <a:latin typeface="Times New Roman" panose="02020603050405020304" pitchFamily="18" charset="0"/>
                          <a:cs typeface="Times New Roman" panose="02020603050405020304" pitchFamily="18" charset="0"/>
                        </a:rPr>
                        <a:t>a. Hoàn cảnh sáng tác</a:t>
                      </a:r>
                      <a:endPar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6971645"/>
                  </a:ext>
                </a:extLst>
              </a:tr>
              <a:tr h="359552">
                <a:tc gridSpan="6">
                  <a:txBody>
                    <a:bodyPr/>
                    <a:lstStyle/>
                    <a:p>
                      <a:pPr marL="0" marR="0" algn="just">
                        <a:lnSpc>
                          <a:spcPct val="100000"/>
                        </a:lnSpc>
                        <a:spcBef>
                          <a:spcPts val="0"/>
                        </a:spcBef>
                        <a:spcAft>
                          <a:spcPts val="0"/>
                        </a:spcAft>
                      </a:pPr>
                      <a:r>
                        <a:rPr lang="pt-BR" sz="2800" dirty="0">
                          <a:solidFill>
                            <a:srgbClr val="0070C0"/>
                          </a:solidFill>
                          <a:effectLst/>
                          <a:latin typeface="Times New Roman" panose="02020603050405020304" pitchFamily="18" charset="0"/>
                          <a:cs typeface="Times New Roman" panose="02020603050405020304" pitchFamily="18" charset="0"/>
                        </a:rPr>
                        <a:t>b. Xác định đề tài của bài thơ</a:t>
                      </a:r>
                      <a:endPar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3593360"/>
                  </a:ext>
                </a:extLst>
              </a:tr>
              <a:tr h="347424">
                <a:tc gridSpan="6">
                  <a:txBody>
                    <a:bodyPr/>
                    <a:lstStyle/>
                    <a:p>
                      <a:pPr marL="0" marR="0" algn="just">
                        <a:lnSpc>
                          <a:spcPct val="100000"/>
                        </a:lnSpc>
                        <a:spcBef>
                          <a:spcPts val="0"/>
                        </a:spcBef>
                        <a:spcAft>
                          <a:spcPts val="0"/>
                        </a:spcAft>
                      </a:pPr>
                      <a:r>
                        <a:rPr lang="pt-BR" sz="2800" dirty="0">
                          <a:solidFill>
                            <a:srgbClr val="0070C0"/>
                          </a:solidFill>
                          <a:effectLst/>
                          <a:latin typeface="Times New Roman" panose="02020603050405020304" pitchFamily="18" charset="0"/>
                          <a:cs typeface="Times New Roman" panose="02020603050405020304" pitchFamily="18" charset="0"/>
                        </a:rPr>
                        <a:t>c. Nêu bố cục của bài thơ</a:t>
                      </a:r>
                      <a:endPar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1033994"/>
                  </a:ext>
                </a:extLst>
              </a:tr>
              <a:tr h="858341">
                <a:tc gridSpan="6">
                  <a:txBody>
                    <a:bodyPr/>
                    <a:lstStyle/>
                    <a:p>
                      <a:pPr marL="0" marR="0" algn="just">
                        <a:lnSpc>
                          <a:spcPct val="100000"/>
                        </a:lnSpc>
                        <a:spcBef>
                          <a:spcPts val="0"/>
                        </a:spcBef>
                        <a:spcAft>
                          <a:spcPts val="0"/>
                        </a:spcAft>
                      </a:pPr>
                      <a:r>
                        <a:rPr lang="pt-BR" sz="2800" dirty="0">
                          <a:solidFill>
                            <a:srgbClr val="0070C0"/>
                          </a:solidFill>
                          <a:effectLst/>
                          <a:latin typeface="Times New Roman" panose="02020603050405020304" pitchFamily="18" charset="0"/>
                          <a:cs typeface="Times New Roman" panose="02020603050405020304" pitchFamily="18" charset="0"/>
                        </a:rPr>
                        <a:t>d.  Tìm hiểu </a:t>
                      </a:r>
                      <a:r>
                        <a:rPr lang="en-US" sz="2800" dirty="0" err="1">
                          <a:solidFill>
                            <a:srgbClr val="0070C0"/>
                          </a:solidFill>
                          <a:effectLst/>
                          <a:latin typeface="Times New Roman" panose="02020603050405020304" pitchFamily="18" charset="0"/>
                          <a:cs typeface="Times New Roman" panose="02020603050405020304" pitchFamily="18" charset="0"/>
                        </a:rPr>
                        <a:t>các</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yếu</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tố</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thi</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luật</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của</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bài</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thơ</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thất</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ngôn</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bát</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cú</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Đường</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luật</a:t>
                      </a:r>
                      <a:r>
                        <a:rPr lang="en-US" sz="2800" dirty="0">
                          <a:solidFill>
                            <a:srgbClr val="0070C0"/>
                          </a:solidFill>
                          <a:effectLst/>
                          <a:latin typeface="Times New Roman" panose="02020603050405020304" pitchFamily="18" charset="0"/>
                          <a:cs typeface="Times New Roman" panose="02020603050405020304" pitchFamily="18" charset="0"/>
                        </a:rPr>
                        <a:t> t</a:t>
                      </a:r>
                      <a:r>
                        <a:rPr lang="pt-BR" sz="2800" dirty="0">
                          <a:solidFill>
                            <a:srgbClr val="0070C0"/>
                          </a:solidFill>
                          <a:effectLst/>
                          <a:latin typeface="Times New Roman" panose="02020603050405020304" pitchFamily="18" charset="0"/>
                          <a:cs typeface="Times New Roman" panose="02020603050405020304" pitchFamily="18" charset="0"/>
                        </a:rPr>
                        <a:t>hể hiện qua bài thơ :</a:t>
                      </a:r>
                      <a:endPar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00000"/>
                        </a:lnSpc>
                      </a:pPr>
                      <a:endParaRPr lang="en-US"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6914024"/>
                  </a:ext>
                </a:extLst>
              </a:tr>
              <a:tr h="572228">
                <a:tc>
                  <a:txBody>
                    <a:bodyPr/>
                    <a:lstStyle/>
                    <a:p>
                      <a:pPr marL="0" marR="0" indent="0" algn="ctr">
                        <a:lnSpc>
                          <a:spcPct val="100000"/>
                        </a:lnSpc>
                        <a:spcBef>
                          <a:spcPts val="0"/>
                        </a:spcBef>
                        <a:spcAft>
                          <a:spcPts val="0"/>
                        </a:spcAft>
                      </a:pPr>
                      <a:r>
                        <a:rPr lang="vi-VN" sz="2800" dirty="0">
                          <a:solidFill>
                            <a:srgbClr val="0070C0"/>
                          </a:solidFill>
                          <a:effectLst/>
                          <a:latin typeface="Times New Roman" panose="02020603050405020304" pitchFamily="18" charset="0"/>
                          <a:cs typeface="Times New Roman" panose="02020603050405020304" pitchFamily="18" charset="0"/>
                        </a:rPr>
                        <a:t>Câu</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vi-VN" sz="2800" dirty="0">
                          <a:solidFill>
                            <a:srgbClr val="0070C0"/>
                          </a:solidFill>
                          <a:effectLst/>
                          <a:latin typeface="Times New Roman" panose="02020603050405020304" pitchFamily="18" charset="0"/>
                          <a:cs typeface="Times New Roman" panose="02020603050405020304" pitchFamily="18" charset="0"/>
                        </a:rPr>
                        <a:t>Luật bằng trắc</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vi-VN" sz="2800" dirty="0">
                          <a:solidFill>
                            <a:srgbClr val="0070C0"/>
                          </a:solidFill>
                          <a:effectLst/>
                          <a:latin typeface="Times New Roman" panose="02020603050405020304" pitchFamily="18" charset="0"/>
                          <a:cs typeface="Times New Roman" panose="02020603050405020304" pitchFamily="18" charset="0"/>
                        </a:rPr>
                        <a:t>Niêm</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vi-VN" sz="2800" dirty="0">
                          <a:solidFill>
                            <a:srgbClr val="0070C0"/>
                          </a:solidFill>
                          <a:effectLst/>
                          <a:latin typeface="Times New Roman" panose="02020603050405020304" pitchFamily="18" charset="0"/>
                          <a:cs typeface="Times New Roman" panose="02020603050405020304" pitchFamily="18" charset="0"/>
                        </a:rPr>
                        <a:t>Vần</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en-US" sz="2800" dirty="0" err="1">
                          <a:solidFill>
                            <a:srgbClr val="0070C0"/>
                          </a:solidFill>
                          <a:effectLst/>
                          <a:latin typeface="Times New Roman" panose="02020603050405020304" pitchFamily="18" charset="0"/>
                          <a:cs typeface="Times New Roman" panose="02020603050405020304" pitchFamily="18" charset="0"/>
                        </a:rPr>
                        <a:t>Nhịp</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vi-VN" sz="2800" dirty="0">
                          <a:solidFill>
                            <a:srgbClr val="0070C0"/>
                          </a:solidFill>
                          <a:effectLst/>
                          <a:latin typeface="Times New Roman" panose="02020603050405020304" pitchFamily="18" charset="0"/>
                          <a:cs typeface="Times New Roman" panose="02020603050405020304" pitchFamily="18" charset="0"/>
                        </a:rPr>
                        <a:t>Đối</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val="1085177503"/>
                  </a:ext>
                </a:extLst>
              </a:tr>
              <a:tr h="286114">
                <a:tc>
                  <a:txBody>
                    <a:bodyPr/>
                    <a:lstStyle/>
                    <a:p>
                      <a:pPr marL="0" marR="0" indent="0" algn="ctr">
                        <a:lnSpc>
                          <a:spcPct val="100000"/>
                        </a:lnSpc>
                        <a:spcBef>
                          <a:spcPts val="0"/>
                        </a:spcBef>
                        <a:spcAft>
                          <a:spcPts val="0"/>
                        </a:spcAft>
                      </a:pPr>
                      <a:r>
                        <a:rPr lang="en-US" sz="2800" dirty="0">
                          <a:solidFill>
                            <a:srgbClr val="0070C0"/>
                          </a:solidFill>
                          <a:effectLst/>
                          <a:latin typeface="Times New Roman" panose="02020603050405020304" pitchFamily="18" charset="0"/>
                          <a:cs typeface="Times New Roman" panose="02020603050405020304" pitchFamily="18" charset="0"/>
                        </a:rPr>
                        <a:t>1</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vi-VN" sz="2800" dirty="0">
                          <a:solidFill>
                            <a:srgbClr val="0070C0"/>
                          </a:solidFill>
                          <a:effectLst/>
                          <a:latin typeface="Times New Roman" panose="02020603050405020304" pitchFamily="18" charset="0"/>
                          <a:cs typeface="Times New Roman" panose="02020603050405020304" pitchFamily="18" charset="0"/>
                        </a:rPr>
                        <a:t> </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vi-VN" sz="2800" dirty="0">
                          <a:solidFill>
                            <a:srgbClr val="0070C0"/>
                          </a:solidFill>
                          <a:effectLst/>
                          <a:latin typeface="Times New Roman" panose="02020603050405020304" pitchFamily="18" charset="0"/>
                          <a:cs typeface="Times New Roman" panose="02020603050405020304" pitchFamily="18" charset="0"/>
                        </a:rPr>
                        <a:t> </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vi-VN" sz="2800" dirty="0">
                          <a:solidFill>
                            <a:srgbClr val="0070C0"/>
                          </a:solidFill>
                          <a:effectLst/>
                          <a:latin typeface="Times New Roman" panose="02020603050405020304" pitchFamily="18" charset="0"/>
                          <a:cs typeface="Times New Roman" panose="02020603050405020304" pitchFamily="18" charset="0"/>
                        </a:rPr>
                        <a:t> </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en-US" sz="2800" dirty="0">
                          <a:solidFill>
                            <a:srgbClr val="0070C0"/>
                          </a:solidFill>
                          <a:effectLst/>
                          <a:latin typeface="Times New Roman" panose="02020603050405020304" pitchFamily="18" charset="0"/>
                          <a:cs typeface="Times New Roman" panose="02020603050405020304" pitchFamily="18" charset="0"/>
                        </a:rPr>
                        <a:t> </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vi-VN" sz="2800" dirty="0">
                          <a:solidFill>
                            <a:srgbClr val="0070C0"/>
                          </a:solidFill>
                          <a:effectLst/>
                          <a:latin typeface="Times New Roman" panose="02020603050405020304" pitchFamily="18" charset="0"/>
                          <a:cs typeface="Times New Roman" panose="02020603050405020304" pitchFamily="18" charset="0"/>
                        </a:rPr>
                        <a:t> </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val="4193475101"/>
                  </a:ext>
                </a:extLst>
              </a:tr>
              <a:tr h="286114">
                <a:tc>
                  <a:txBody>
                    <a:bodyPr/>
                    <a:lstStyle/>
                    <a:p>
                      <a:pPr marL="0" marR="0" indent="0" algn="ctr">
                        <a:lnSpc>
                          <a:spcPct val="100000"/>
                        </a:lnSpc>
                        <a:spcBef>
                          <a:spcPts val="0"/>
                        </a:spcBef>
                        <a:spcAft>
                          <a:spcPts val="0"/>
                        </a:spcAft>
                      </a:pPr>
                      <a:r>
                        <a:rPr lang="en-US" sz="2800" dirty="0">
                          <a:solidFill>
                            <a:srgbClr val="0070C0"/>
                          </a:solidFill>
                          <a:effectLst/>
                          <a:latin typeface="Times New Roman" panose="02020603050405020304" pitchFamily="18" charset="0"/>
                          <a:cs typeface="Times New Roman" panose="02020603050405020304" pitchFamily="18" charset="0"/>
                        </a:rPr>
                        <a:t>…</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vi-VN" sz="2800" dirty="0">
                          <a:solidFill>
                            <a:srgbClr val="0070C0"/>
                          </a:solidFill>
                          <a:effectLst/>
                          <a:latin typeface="Times New Roman" panose="02020603050405020304" pitchFamily="18" charset="0"/>
                          <a:cs typeface="Times New Roman" panose="02020603050405020304" pitchFamily="18" charset="0"/>
                        </a:rPr>
                        <a:t> </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vi-VN" sz="2800" dirty="0">
                          <a:solidFill>
                            <a:srgbClr val="0070C0"/>
                          </a:solidFill>
                          <a:effectLst/>
                          <a:latin typeface="Times New Roman" panose="02020603050405020304" pitchFamily="18" charset="0"/>
                          <a:cs typeface="Times New Roman" panose="02020603050405020304" pitchFamily="18" charset="0"/>
                        </a:rPr>
                        <a:t> </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vi-VN" sz="2800" dirty="0">
                          <a:solidFill>
                            <a:srgbClr val="0070C0"/>
                          </a:solidFill>
                          <a:effectLst/>
                          <a:latin typeface="Times New Roman" panose="02020603050405020304" pitchFamily="18" charset="0"/>
                          <a:cs typeface="Times New Roman" panose="02020603050405020304" pitchFamily="18" charset="0"/>
                        </a:rPr>
                        <a:t> </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en-US" sz="2800" dirty="0">
                          <a:solidFill>
                            <a:srgbClr val="0070C0"/>
                          </a:solidFill>
                          <a:effectLst/>
                          <a:latin typeface="Times New Roman" panose="02020603050405020304" pitchFamily="18" charset="0"/>
                          <a:cs typeface="Times New Roman" panose="02020603050405020304" pitchFamily="18" charset="0"/>
                        </a:rPr>
                        <a:t> </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vi-VN" sz="2800" dirty="0">
                          <a:solidFill>
                            <a:srgbClr val="0070C0"/>
                          </a:solidFill>
                          <a:effectLst/>
                          <a:latin typeface="Times New Roman" panose="02020603050405020304" pitchFamily="18" charset="0"/>
                          <a:cs typeface="Times New Roman" panose="02020603050405020304" pitchFamily="18" charset="0"/>
                        </a:rPr>
                        <a:t> </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val="3702065750"/>
                  </a:ext>
                </a:extLst>
              </a:tr>
              <a:tr h="286114">
                <a:tc>
                  <a:txBody>
                    <a:bodyPr/>
                    <a:lstStyle/>
                    <a:p>
                      <a:pPr marL="0" marR="0" indent="0" algn="ctr">
                        <a:lnSpc>
                          <a:spcPct val="100000"/>
                        </a:lnSpc>
                        <a:spcBef>
                          <a:spcPts val="0"/>
                        </a:spcBef>
                        <a:spcAft>
                          <a:spcPts val="0"/>
                        </a:spcAft>
                      </a:pPr>
                      <a:r>
                        <a:rPr lang="en-US" sz="2800" dirty="0">
                          <a:solidFill>
                            <a:srgbClr val="0070C0"/>
                          </a:solidFill>
                          <a:effectLst/>
                          <a:latin typeface="Times New Roman" panose="02020603050405020304" pitchFamily="18" charset="0"/>
                          <a:cs typeface="Times New Roman" panose="02020603050405020304" pitchFamily="18" charset="0"/>
                        </a:rPr>
                        <a:t>8</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vi-VN" sz="2800" dirty="0">
                          <a:solidFill>
                            <a:srgbClr val="0070C0"/>
                          </a:solidFill>
                          <a:effectLst/>
                          <a:latin typeface="Times New Roman" panose="02020603050405020304" pitchFamily="18" charset="0"/>
                          <a:cs typeface="Times New Roman" panose="02020603050405020304" pitchFamily="18" charset="0"/>
                        </a:rPr>
                        <a:t> </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vi-VN" sz="2800" dirty="0">
                          <a:solidFill>
                            <a:srgbClr val="0070C0"/>
                          </a:solidFill>
                          <a:effectLst/>
                          <a:latin typeface="Times New Roman" panose="02020603050405020304" pitchFamily="18" charset="0"/>
                          <a:cs typeface="Times New Roman" panose="02020603050405020304" pitchFamily="18" charset="0"/>
                        </a:rPr>
                        <a:t> </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vi-VN" sz="2800" dirty="0">
                          <a:solidFill>
                            <a:srgbClr val="0070C0"/>
                          </a:solidFill>
                          <a:effectLst/>
                          <a:latin typeface="Times New Roman" panose="02020603050405020304" pitchFamily="18" charset="0"/>
                          <a:cs typeface="Times New Roman" panose="02020603050405020304" pitchFamily="18" charset="0"/>
                        </a:rPr>
                        <a:t> </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en-US" sz="2800" dirty="0">
                          <a:solidFill>
                            <a:srgbClr val="0070C0"/>
                          </a:solidFill>
                          <a:effectLst/>
                          <a:latin typeface="Times New Roman" panose="02020603050405020304" pitchFamily="18" charset="0"/>
                          <a:cs typeface="Times New Roman" panose="02020603050405020304" pitchFamily="18" charset="0"/>
                        </a:rPr>
                        <a:t> </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indent="0" algn="ctr">
                        <a:lnSpc>
                          <a:spcPct val="100000"/>
                        </a:lnSpc>
                        <a:spcBef>
                          <a:spcPts val="0"/>
                        </a:spcBef>
                        <a:spcAft>
                          <a:spcPts val="0"/>
                        </a:spcAft>
                      </a:pPr>
                      <a:r>
                        <a:rPr lang="vi-VN" sz="2800" dirty="0">
                          <a:solidFill>
                            <a:srgbClr val="0070C0"/>
                          </a:solidFill>
                          <a:effectLst/>
                          <a:latin typeface="Times New Roman" panose="02020603050405020304" pitchFamily="18" charset="0"/>
                          <a:cs typeface="Times New Roman" panose="02020603050405020304" pitchFamily="18" charset="0"/>
                        </a:rPr>
                        <a:t> </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val="742429740"/>
                  </a:ext>
                </a:extLst>
              </a:tr>
            </a:tbl>
          </a:graphicData>
        </a:graphic>
      </p:graphicFrame>
      <p:sp>
        <p:nvSpPr>
          <p:cNvPr id="6" name="Hộp Văn bản 5">
            <a:extLst>
              <a:ext uri="{FF2B5EF4-FFF2-40B4-BE49-F238E27FC236}">
                <a16:creationId xmlns:a16="http://schemas.microsoft.com/office/drawing/2014/main" id="{2421CEB8-D8EB-89DB-17A5-B6889980C212}"/>
              </a:ext>
            </a:extLst>
          </p:cNvPr>
          <p:cNvSpPr txBox="1"/>
          <p:nvPr/>
        </p:nvSpPr>
        <p:spPr>
          <a:xfrm>
            <a:off x="-10885" y="355025"/>
            <a:ext cx="12058649" cy="954107"/>
          </a:xfrm>
          <a:prstGeom prst="rect">
            <a:avLst/>
          </a:prstGeom>
          <a:noFill/>
        </p:spPr>
        <p:txBody>
          <a:bodyPr wrap="square">
            <a:spAutoFit/>
          </a:bodyPr>
          <a:lstStyle/>
          <a:p>
            <a:pPr marL="0" marR="0" algn="ctr">
              <a:lnSpc>
                <a:spcPct val="100000"/>
              </a:lnSpc>
              <a:spcBef>
                <a:spcPts val="0"/>
              </a:spcBef>
              <a:spcAft>
                <a:spcPts val="0"/>
              </a:spcAft>
            </a:pPr>
            <a:r>
              <a:rPr lang="pt-BR" sz="2800" b="1" dirty="0">
                <a:solidFill>
                  <a:srgbClr val="0070C0"/>
                </a:solidFill>
                <a:effectLst/>
                <a:latin typeface="Times New Roman" panose="02020603050405020304" pitchFamily="18" charset="0"/>
                <a:cs typeface="Times New Roman" panose="02020603050405020304" pitchFamily="18" charset="0"/>
              </a:rPr>
              <a:t>Phiếu học tập 01:</a:t>
            </a:r>
            <a:endParaRPr lang="en-US" sz="2800" b="1" dirty="0">
              <a:solidFill>
                <a:srgbClr val="0070C0"/>
              </a:solidFill>
              <a:effectLst/>
              <a:latin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pPr>
            <a:r>
              <a:rPr lang="pt-BR" sz="2800" b="1" dirty="0">
                <a:solidFill>
                  <a:srgbClr val="0070C0"/>
                </a:solidFill>
                <a:effectLst/>
                <a:latin typeface="Times New Roman" panose="02020603050405020304" pitchFamily="18" charset="0"/>
                <a:cs typeface="Times New Roman" panose="02020603050405020304" pitchFamily="18" charset="0"/>
              </a:rPr>
              <a:t>Khám phá chung về bài thơ Qua Đèo Ngang</a:t>
            </a:r>
            <a:r>
              <a:rPr lang="vi-VN" sz="2800" b="1" dirty="0">
                <a:solidFill>
                  <a:srgbClr val="0070C0"/>
                </a:solidFill>
                <a:latin typeface="Times New Roman" panose="02020603050405020304" pitchFamily="18" charset="0"/>
                <a:cs typeface="Times New Roman" panose="02020603050405020304" pitchFamily="18" charset="0"/>
              </a:rPr>
              <a:t> </a:t>
            </a:r>
            <a:r>
              <a:rPr lang="pt-BR" sz="2800" b="1" dirty="0">
                <a:solidFill>
                  <a:srgbClr val="0070C0"/>
                </a:solidFill>
                <a:effectLst/>
                <a:latin typeface="Times New Roman" panose="02020603050405020304" pitchFamily="18" charset="0"/>
                <a:cs typeface="Times New Roman" panose="02020603050405020304" pitchFamily="18" charset="0"/>
              </a:rPr>
              <a:t>(Bà Huyện Thanh Quan)</a:t>
            </a:r>
            <a:endParaRPr lang="en-US" sz="2800" b="1" dirty="0">
              <a:solidFill>
                <a:srgbClr val="0070C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8110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A8F2A924-E39C-EA23-00D0-7F00A192C219}"/>
              </a:ext>
            </a:extLst>
          </p:cNvPr>
          <p:cNvSpPr/>
          <p:nvPr/>
        </p:nvSpPr>
        <p:spPr>
          <a:xfrm>
            <a:off x="113920" y="217850"/>
            <a:ext cx="11964159" cy="6379248"/>
          </a:xfrm>
          <a:prstGeom prst="roundRect">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Times New Roman" panose="02020603050405020304" pitchFamily="18" charset="0"/>
            </a:endParaRPr>
          </a:p>
        </p:txBody>
      </p:sp>
      <p:grpSp>
        <p:nvGrpSpPr>
          <p:cNvPr id="3" name="组合 13">
            <a:extLst>
              <a:ext uri="{FF2B5EF4-FFF2-40B4-BE49-F238E27FC236}">
                <a16:creationId xmlns:a16="http://schemas.microsoft.com/office/drawing/2014/main" id="{F51EB097-89AA-8E80-BCA3-C285F54C0545}"/>
              </a:ext>
            </a:extLst>
          </p:cNvPr>
          <p:cNvGrpSpPr/>
          <p:nvPr/>
        </p:nvGrpSpPr>
        <p:grpSpPr>
          <a:xfrm>
            <a:off x="261550" y="1683925"/>
            <a:ext cx="7002992" cy="3447098"/>
            <a:chOff x="1567542" y="2500155"/>
            <a:chExt cx="8585162" cy="5441452"/>
          </a:xfrm>
        </p:grpSpPr>
        <p:sp>
          <p:nvSpPr>
            <p:cNvPr id="4" name="矩形: 圆角 11">
              <a:extLst>
                <a:ext uri="{FF2B5EF4-FFF2-40B4-BE49-F238E27FC236}">
                  <a16:creationId xmlns:a16="http://schemas.microsoft.com/office/drawing/2014/main" id="{56D54570-468E-7D77-8FEA-47EEE51430B3}"/>
                </a:ext>
              </a:extLst>
            </p:cNvPr>
            <p:cNvSpPr/>
            <p:nvPr/>
          </p:nvSpPr>
          <p:spPr>
            <a:xfrm>
              <a:off x="1567542" y="2588986"/>
              <a:ext cx="1020150" cy="85432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2400" b="1" dirty="0">
                  <a:latin typeface="思源黑体 CN Medium" panose="020B0600000000000000" pitchFamily="34" charset="-122"/>
                  <a:ea typeface="思源黑体 CN Medium" panose="020B0600000000000000" pitchFamily="34" charset="-122"/>
                  <a:cs typeface="阿里巴巴普惠体 B" panose="00020600040101010101" pitchFamily="18" charset="-122"/>
                  <a:sym typeface="思源黑体 CN Medium" panose="020B0600000000000000" pitchFamily="34" charset="-122"/>
                </a:rPr>
                <a:t>01</a:t>
              </a:r>
              <a:endParaRPr lang="zh-CN" altLang="en-US" sz="2400" b="1" dirty="0">
                <a:latin typeface="思源黑体 CN Medium" panose="020B0600000000000000" pitchFamily="34" charset="-122"/>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sp>
          <p:nvSpPr>
            <p:cNvPr id="6" name="PA-文本框 88">
              <a:extLst>
                <a:ext uri="{FF2B5EF4-FFF2-40B4-BE49-F238E27FC236}">
                  <a16:creationId xmlns:a16="http://schemas.microsoft.com/office/drawing/2014/main" id="{AEAC97DB-31A6-F448-A84C-AE94BCF97F2C}"/>
                </a:ext>
              </a:extLst>
            </p:cNvPr>
            <p:cNvSpPr txBox="1"/>
            <p:nvPr>
              <p:custDataLst>
                <p:tags r:id="rId1"/>
              </p:custDataLst>
            </p:nvPr>
          </p:nvSpPr>
          <p:spPr>
            <a:xfrm>
              <a:off x="2816043" y="2500155"/>
              <a:ext cx="7336661" cy="5441452"/>
            </a:xfrm>
            <a:prstGeom prst="rect">
              <a:avLst/>
            </a:prstGeom>
            <a:noFill/>
          </p:spPr>
          <p:txBody>
            <a:bodyPr wrap="square" lIns="0" tIns="0" rIns="0" bIns="0" rtlCol="0">
              <a:spAutoFit/>
            </a:bodyPr>
            <a:lstStyle/>
            <a:p>
              <a:pPr algn="just"/>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Huyện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Thanh Quan (? - ?),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thật</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Hinh</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Nghi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Tàm</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nay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quận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Tây</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Hồ</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Hà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Chồng</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từng</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Tri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huyện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Thanh Quan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Thái Bình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nay), do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gọi</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3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Huyện</a:t>
              </a:r>
              <a:r>
                <a:rPr lang="en-US" sz="3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Thanh Quan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5" name="矩形: 圆角 26">
            <a:extLst>
              <a:ext uri="{FF2B5EF4-FFF2-40B4-BE49-F238E27FC236}">
                <a16:creationId xmlns:a16="http://schemas.microsoft.com/office/drawing/2014/main" id="{546A34FD-6A7F-5301-6A7D-6AD3CD81C7B3}"/>
              </a:ext>
            </a:extLst>
          </p:cNvPr>
          <p:cNvSpPr/>
          <p:nvPr/>
        </p:nvSpPr>
        <p:spPr>
          <a:xfrm>
            <a:off x="2518755" y="565331"/>
            <a:ext cx="7382329" cy="87158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600" b="1" dirty="0">
                <a:latin typeface="+mj-lt"/>
                <a:ea typeface="思源黑体 CN Medium" panose="020B0600000000000000" pitchFamily="34" charset="-122"/>
                <a:cs typeface="阿里巴巴普惠体 B" panose="00020600040101010101" pitchFamily="18" charset="-122"/>
                <a:sym typeface="思源黑体 CN Medium" panose="020B0600000000000000" pitchFamily="34" charset="-122"/>
              </a:rPr>
              <a:t>1. Tác giả: Bà Huyện Thanh Quan</a:t>
            </a:r>
            <a:endParaRPr lang="zh-CN" altLang="en-US" sz="3600" b="1" dirty="0">
              <a:latin typeface="+mj-lt"/>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pic>
        <p:nvPicPr>
          <p:cNvPr id="16" name="图片 5">
            <a:extLst>
              <a:ext uri="{FF2B5EF4-FFF2-40B4-BE49-F238E27FC236}">
                <a16:creationId xmlns:a16="http://schemas.microsoft.com/office/drawing/2014/main" id="{0E7586A5-61A4-8FEB-04C8-ADE33E6176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2875" y="4512725"/>
            <a:ext cx="2325236" cy="3100315"/>
          </a:xfrm>
          <a:prstGeom prst="rect">
            <a:avLst/>
          </a:prstGeom>
        </p:spPr>
      </p:pic>
      <p:pic>
        <p:nvPicPr>
          <p:cNvPr id="5" name="Picture 4">
            <a:extLst>
              <a:ext uri="{FF2B5EF4-FFF2-40B4-BE49-F238E27FC236}">
                <a16:creationId xmlns:a16="http://schemas.microsoft.com/office/drawing/2014/main" id="{82C1D9A8-2D9D-B8ED-EAFD-31A090E7BC3B}"/>
              </a:ext>
            </a:extLst>
          </p:cNvPr>
          <p:cNvPicPr>
            <a:picLocks noChangeAspect="1"/>
          </p:cNvPicPr>
          <p:nvPr/>
        </p:nvPicPr>
        <p:blipFill>
          <a:blip r:embed="rId4"/>
          <a:stretch>
            <a:fillRect/>
          </a:stretch>
        </p:blipFill>
        <p:spPr>
          <a:xfrm>
            <a:off x="7362754" y="1841874"/>
            <a:ext cx="4479640" cy="2687784"/>
          </a:xfrm>
          <a:prstGeom prst="rect">
            <a:avLst/>
          </a:prstGeom>
          <a:effectLst>
            <a:softEdge rad="127000"/>
          </a:effectLst>
        </p:spPr>
      </p:pic>
    </p:spTree>
    <p:extLst>
      <p:ext uri="{BB962C8B-B14F-4D97-AF65-F5344CB8AC3E}">
        <p14:creationId xmlns:p14="http://schemas.microsoft.com/office/powerpoint/2010/main" val="3666686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A8F2A924-E39C-EA23-00D0-7F00A192C219}"/>
              </a:ext>
            </a:extLst>
          </p:cNvPr>
          <p:cNvSpPr/>
          <p:nvPr/>
        </p:nvSpPr>
        <p:spPr>
          <a:xfrm>
            <a:off x="201196" y="414866"/>
            <a:ext cx="11671679" cy="6028267"/>
          </a:xfrm>
          <a:prstGeom prst="roundRect">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cs typeface="Times New Roman" panose="02020603050405020304" pitchFamily="18" charset="0"/>
            </a:endParaRPr>
          </a:p>
        </p:txBody>
      </p:sp>
      <p:grpSp>
        <p:nvGrpSpPr>
          <p:cNvPr id="7" name="组合 34">
            <a:extLst>
              <a:ext uri="{FF2B5EF4-FFF2-40B4-BE49-F238E27FC236}">
                <a16:creationId xmlns:a16="http://schemas.microsoft.com/office/drawing/2014/main" id="{B1B50C02-B6EC-715D-FBCC-F88073749F88}"/>
              </a:ext>
            </a:extLst>
          </p:cNvPr>
          <p:cNvGrpSpPr/>
          <p:nvPr/>
        </p:nvGrpSpPr>
        <p:grpSpPr>
          <a:xfrm>
            <a:off x="660400" y="637857"/>
            <a:ext cx="10807700" cy="984886"/>
            <a:chOff x="1567543" y="2532450"/>
            <a:chExt cx="9486881" cy="1083633"/>
          </a:xfrm>
        </p:grpSpPr>
        <p:sp>
          <p:nvSpPr>
            <p:cNvPr id="9" name="矩形: 圆角 35">
              <a:extLst>
                <a:ext uri="{FF2B5EF4-FFF2-40B4-BE49-F238E27FC236}">
                  <a16:creationId xmlns:a16="http://schemas.microsoft.com/office/drawing/2014/main" id="{D1953CAB-2748-02A7-7CEB-C5583F19C2D8}"/>
                </a:ext>
              </a:extLst>
            </p:cNvPr>
            <p:cNvSpPr/>
            <p:nvPr/>
          </p:nvSpPr>
          <p:spPr>
            <a:xfrm>
              <a:off x="1567543" y="2550392"/>
              <a:ext cx="858157" cy="52251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0</a:t>
              </a:r>
              <a:r>
                <a:rPr kumimoji="0" lang="vi-VN" altLang="zh-CN" sz="32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2</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10" name="PA-文本框 88">
              <a:extLst>
                <a:ext uri="{FF2B5EF4-FFF2-40B4-BE49-F238E27FC236}">
                  <a16:creationId xmlns:a16="http://schemas.microsoft.com/office/drawing/2014/main" id="{5C6DFA21-DEC6-D89E-FC87-889196C02C8E}"/>
                </a:ext>
              </a:extLst>
            </p:cNvPr>
            <p:cNvSpPr txBox="1"/>
            <p:nvPr>
              <p:custDataLst>
                <p:tags r:id="rId2"/>
              </p:custDataLst>
            </p:nvPr>
          </p:nvSpPr>
          <p:spPr>
            <a:xfrm>
              <a:off x="2587693" y="2532450"/>
              <a:ext cx="8466731" cy="10836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nữ</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nổi</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nhất</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trung</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16" name="图片 5">
            <a:extLst>
              <a:ext uri="{FF2B5EF4-FFF2-40B4-BE49-F238E27FC236}">
                <a16:creationId xmlns:a16="http://schemas.microsoft.com/office/drawing/2014/main" id="{0E7586A5-61A4-8FEB-04C8-ADE33E6176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72875" y="4512725"/>
            <a:ext cx="2325236" cy="3100315"/>
          </a:xfrm>
          <a:prstGeom prst="rect">
            <a:avLst/>
          </a:prstGeom>
        </p:spPr>
      </p:pic>
      <p:grpSp>
        <p:nvGrpSpPr>
          <p:cNvPr id="11" name="组合 46">
            <a:extLst>
              <a:ext uri="{FF2B5EF4-FFF2-40B4-BE49-F238E27FC236}">
                <a16:creationId xmlns:a16="http://schemas.microsoft.com/office/drawing/2014/main" id="{DCB9A350-206E-F21F-13F6-6BF98E9BC198}"/>
              </a:ext>
            </a:extLst>
          </p:cNvPr>
          <p:cNvGrpSpPr/>
          <p:nvPr/>
        </p:nvGrpSpPr>
        <p:grpSpPr>
          <a:xfrm>
            <a:off x="692149" y="4758372"/>
            <a:ext cx="10807700" cy="1477328"/>
            <a:chOff x="1709041" y="2625604"/>
            <a:chExt cx="9052722" cy="1625451"/>
          </a:xfrm>
        </p:grpSpPr>
        <p:sp>
          <p:nvSpPr>
            <p:cNvPr id="12" name="矩形: 圆角 47">
              <a:extLst>
                <a:ext uri="{FF2B5EF4-FFF2-40B4-BE49-F238E27FC236}">
                  <a16:creationId xmlns:a16="http://schemas.microsoft.com/office/drawing/2014/main" id="{4CF00995-A91A-8E14-4EA5-5EAE3725A411}"/>
                </a:ext>
              </a:extLst>
            </p:cNvPr>
            <p:cNvSpPr/>
            <p:nvPr/>
          </p:nvSpPr>
          <p:spPr>
            <a:xfrm>
              <a:off x="1709041" y="2722657"/>
              <a:ext cx="858157" cy="52251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prstClr val="white"/>
                  </a:solidFill>
                  <a:effectLst/>
                  <a:uLnTx/>
                  <a:uFillTx/>
                  <a:latin typeface="+mj-lt"/>
                  <a:ea typeface="思源黑体 CN Medium" panose="020B0600000000000000" pitchFamily="34" charset="-122"/>
                  <a:cs typeface="阿里巴巴普惠体 B" panose="00020600040101010101" pitchFamily="18" charset="-122"/>
                  <a:sym typeface="思源黑体 CN Medium" panose="020B0600000000000000" pitchFamily="34" charset="-122"/>
                </a:rPr>
                <a:t>03</a:t>
              </a:r>
              <a:endParaRPr kumimoji="0" lang="zh-CN" altLang="en-US" sz="3200" b="1" i="0" u="none" strike="noStrike" kern="1200" cap="none" spc="0" normalizeH="0" baseline="0" noProof="0" dirty="0">
                <a:ln>
                  <a:noFill/>
                </a:ln>
                <a:solidFill>
                  <a:prstClr val="white"/>
                </a:solidFill>
                <a:effectLst/>
                <a:uLnTx/>
                <a:uFillTx/>
                <a:latin typeface="+mj-lt"/>
                <a:ea typeface="思源黑体 CN Medium" panose="020B0600000000000000" pitchFamily="34" charset="-122"/>
                <a:cs typeface="阿里巴巴普惠体 B" panose="00020600040101010101" pitchFamily="18" charset="-122"/>
                <a:sym typeface="思源黑体 CN Medium" panose="020B0600000000000000" pitchFamily="34" charset="-122"/>
              </a:endParaRPr>
            </a:p>
          </p:txBody>
        </p:sp>
        <p:sp>
          <p:nvSpPr>
            <p:cNvPr id="13" name="PA-文本框 88">
              <a:extLst>
                <a:ext uri="{FF2B5EF4-FFF2-40B4-BE49-F238E27FC236}">
                  <a16:creationId xmlns:a16="http://schemas.microsoft.com/office/drawing/2014/main" id="{932C63C8-8778-7B0E-8C13-36FFE2C2DEB0}"/>
                </a:ext>
              </a:extLst>
            </p:cNvPr>
            <p:cNvSpPr txBox="1"/>
            <p:nvPr>
              <p:custDataLst>
                <p:tags r:id="rId1"/>
              </p:custDataLst>
            </p:nvPr>
          </p:nvSpPr>
          <p:spPr>
            <a:xfrm>
              <a:off x="2587693" y="2625604"/>
              <a:ext cx="8174070" cy="162545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hầu</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hết</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chữ</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Nôm</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Đường</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luật</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niêm</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luật</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chặt</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chẽ</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bút</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điêu</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ngôn</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trau</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chuốt</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14" name="Picture 13">
            <a:extLst>
              <a:ext uri="{FF2B5EF4-FFF2-40B4-BE49-F238E27FC236}">
                <a16:creationId xmlns:a16="http://schemas.microsoft.com/office/drawing/2014/main" id="{84487835-3782-6BA5-BFE1-EC223CF85191}"/>
              </a:ext>
            </a:extLst>
          </p:cNvPr>
          <p:cNvPicPr>
            <a:picLocks noChangeAspect="1"/>
          </p:cNvPicPr>
          <p:nvPr/>
        </p:nvPicPr>
        <p:blipFill>
          <a:blip r:embed="rId5"/>
          <a:stretch>
            <a:fillRect/>
          </a:stretch>
        </p:blipFill>
        <p:spPr>
          <a:xfrm>
            <a:off x="8256675" y="2059057"/>
            <a:ext cx="2500073" cy="224073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7" name="Picture 16">
            <a:extLst>
              <a:ext uri="{FF2B5EF4-FFF2-40B4-BE49-F238E27FC236}">
                <a16:creationId xmlns:a16="http://schemas.microsoft.com/office/drawing/2014/main" id="{CE7304D6-425D-B210-24AE-45CFFD4544BB}"/>
              </a:ext>
            </a:extLst>
          </p:cNvPr>
          <p:cNvPicPr>
            <a:picLocks noChangeAspect="1"/>
          </p:cNvPicPr>
          <p:nvPr/>
        </p:nvPicPr>
        <p:blipFill>
          <a:blip r:embed="rId6"/>
          <a:stretch>
            <a:fillRect/>
          </a:stretch>
        </p:blipFill>
        <p:spPr>
          <a:xfrm>
            <a:off x="4768562" y="2059057"/>
            <a:ext cx="2500073" cy="224073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8" name="Picture 17">
            <a:extLst>
              <a:ext uri="{FF2B5EF4-FFF2-40B4-BE49-F238E27FC236}">
                <a16:creationId xmlns:a16="http://schemas.microsoft.com/office/drawing/2014/main" id="{95CC7A1A-B715-8A0C-8794-4793AFFB3A31}"/>
              </a:ext>
            </a:extLst>
          </p:cNvPr>
          <p:cNvPicPr>
            <a:picLocks noChangeAspect="1"/>
          </p:cNvPicPr>
          <p:nvPr/>
        </p:nvPicPr>
        <p:blipFill>
          <a:blip r:embed="rId7"/>
          <a:stretch>
            <a:fillRect/>
          </a:stretch>
        </p:blipFill>
        <p:spPr>
          <a:xfrm>
            <a:off x="1371752" y="2059057"/>
            <a:ext cx="2408770" cy="224072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98515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heel(1)">
                                      <p:cBhvr>
                                        <p:cTn id="12" dur="2000"/>
                                        <p:tgtEl>
                                          <p:spTgt spid="18"/>
                                        </p:tgtEl>
                                      </p:cBhvr>
                                    </p:animEffect>
                                  </p:childTnLst>
                                </p:cTn>
                              </p:par>
                              <p:par>
                                <p:cTn id="13" presetID="21" presetClass="entr" presetSubtype="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1)">
                                      <p:cBhvr>
                                        <p:cTn id="15" dur="2000"/>
                                        <p:tgtEl>
                                          <p:spTgt spid="17"/>
                                        </p:tgtEl>
                                      </p:cBhvr>
                                    </p:animEffect>
                                  </p:childTnLst>
                                </p:cTn>
                              </p:par>
                              <p:par>
                                <p:cTn id="16" presetID="21" presetClass="entr" presetSubtype="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heel(1)">
                                      <p:cBhvr>
                                        <p:cTn id="18" dur="2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3D301A12-EC6D-4650-B76C-DAED98CFC3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256" r="5075" b="1246"/>
          <a:stretch>
            <a:fillRect/>
          </a:stretch>
        </p:blipFill>
        <p:spPr bwMode="auto">
          <a:xfrm>
            <a:off x="5603222" y="499399"/>
            <a:ext cx="5341377" cy="3705152"/>
          </a:xfrm>
          <a:custGeom>
            <a:avLst/>
            <a:gdLst>
              <a:gd name="connsiteX0" fmla="*/ 492621 w 4260916"/>
              <a:gd name="connsiteY0" fmla="*/ 0 h 2955669"/>
              <a:gd name="connsiteX1" fmla="*/ 3768295 w 4260916"/>
              <a:gd name="connsiteY1" fmla="*/ 0 h 2955669"/>
              <a:gd name="connsiteX2" fmla="*/ 4260916 w 4260916"/>
              <a:gd name="connsiteY2" fmla="*/ 492621 h 2955669"/>
              <a:gd name="connsiteX3" fmla="*/ 4260916 w 4260916"/>
              <a:gd name="connsiteY3" fmla="*/ 2463048 h 2955669"/>
              <a:gd name="connsiteX4" fmla="*/ 3768295 w 4260916"/>
              <a:gd name="connsiteY4" fmla="*/ 2955669 h 2955669"/>
              <a:gd name="connsiteX5" fmla="*/ 492621 w 4260916"/>
              <a:gd name="connsiteY5" fmla="*/ 2955669 h 2955669"/>
              <a:gd name="connsiteX6" fmla="*/ 0 w 4260916"/>
              <a:gd name="connsiteY6" fmla="*/ 2463048 h 2955669"/>
              <a:gd name="connsiteX7" fmla="*/ 0 w 4260916"/>
              <a:gd name="connsiteY7" fmla="*/ 492621 h 2955669"/>
              <a:gd name="connsiteX8" fmla="*/ 492621 w 4260916"/>
              <a:gd name="connsiteY8" fmla="*/ 0 h 295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0916" h="2955669">
                <a:moveTo>
                  <a:pt x="492621" y="0"/>
                </a:moveTo>
                <a:lnTo>
                  <a:pt x="3768295" y="0"/>
                </a:lnTo>
                <a:cubicBezTo>
                  <a:pt x="4040362" y="0"/>
                  <a:pt x="4260916" y="220554"/>
                  <a:pt x="4260916" y="492621"/>
                </a:cubicBezTo>
                <a:lnTo>
                  <a:pt x="4260916" y="2463048"/>
                </a:lnTo>
                <a:cubicBezTo>
                  <a:pt x="4260916" y="2735115"/>
                  <a:pt x="4040362" y="2955669"/>
                  <a:pt x="3768295" y="2955669"/>
                </a:cubicBezTo>
                <a:lnTo>
                  <a:pt x="492621" y="2955669"/>
                </a:lnTo>
                <a:cubicBezTo>
                  <a:pt x="220554" y="2955669"/>
                  <a:pt x="0" y="2735115"/>
                  <a:pt x="0" y="2463048"/>
                </a:cubicBezTo>
                <a:lnTo>
                  <a:pt x="0" y="492621"/>
                </a:lnTo>
                <a:cubicBezTo>
                  <a:pt x="0" y="220554"/>
                  <a:pt x="220554" y="0"/>
                  <a:pt x="492621"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ộp Văn bản 6">
            <a:extLst>
              <a:ext uri="{FF2B5EF4-FFF2-40B4-BE49-F238E27FC236}">
                <a16:creationId xmlns:a16="http://schemas.microsoft.com/office/drawing/2014/main" id="{1964BF7A-23D8-1F18-F9A8-CCCC4038FF18}"/>
              </a:ext>
            </a:extLst>
          </p:cNvPr>
          <p:cNvSpPr txBox="1"/>
          <p:nvPr/>
        </p:nvSpPr>
        <p:spPr>
          <a:xfrm>
            <a:off x="1247401" y="2474893"/>
            <a:ext cx="3749511" cy="954107"/>
          </a:xfrm>
          <a:prstGeom prst="rect">
            <a:avLst/>
          </a:prstGeom>
          <a:ln w="38100">
            <a:solidFill>
              <a:srgbClr val="00B050"/>
            </a:solidFill>
          </a:ln>
          <a:effectLst>
            <a:glow rad="139700">
              <a:schemeClr val="accent6">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Đáp</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án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Bánh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bột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lọc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Huế</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9ADA0F41-4C09-BF82-C50E-B86096423C2E}"/>
              </a:ext>
            </a:extLst>
          </p:cNvPr>
          <p:cNvSpPr txBox="1"/>
          <p:nvPr/>
        </p:nvSpPr>
        <p:spPr>
          <a:xfrm>
            <a:off x="5823756" y="4541713"/>
            <a:ext cx="5120843" cy="1532334"/>
          </a:xfrm>
          <a:prstGeom prst="roundRect">
            <a:avLst/>
          </a:prstGeom>
          <a:noFill/>
          <a:ln w="76200">
            <a:solidFill>
              <a:srgbClr val="00B050"/>
            </a:solidFill>
          </a:ln>
          <a:scene3d>
            <a:camera prst="orthographicFront"/>
            <a:lightRig rig="threePt" dir="t"/>
          </a:scene3d>
          <a:sp3d>
            <a:bevelT w="114300" prst="artDeco"/>
          </a:sp3d>
        </p:spPr>
        <p:txBody>
          <a:bodyPr wrap="square">
            <a:spAutoFit/>
          </a:bodyPr>
          <a:lstStyle/>
          <a:p>
            <a:pPr marL="0" marR="0" algn="ctr">
              <a:spcBef>
                <a:spcPts val="0"/>
              </a:spcBef>
              <a:spcAft>
                <a:spcPts val="0"/>
              </a:spcAf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hỏi</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món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ăn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EF02FE9B-8946-49B4-1F1A-17E4479E9851}"/>
              </a:ext>
            </a:extLst>
          </p:cNvPr>
          <p:cNvPicPr>
            <a:picLocks noChangeAspect="1"/>
          </p:cNvPicPr>
          <p:nvPr/>
        </p:nvPicPr>
        <p:blipFill>
          <a:blip r:embed="rId3"/>
          <a:stretch>
            <a:fillRect/>
          </a:stretch>
        </p:blipFill>
        <p:spPr>
          <a:xfrm>
            <a:off x="1938770" y="3417885"/>
            <a:ext cx="2240865" cy="1123828"/>
          </a:xfrm>
          <a:prstGeom prst="rect">
            <a:avLst/>
          </a:prstGeom>
        </p:spPr>
      </p:pic>
    </p:spTree>
    <p:extLst>
      <p:ext uri="{BB962C8B-B14F-4D97-AF65-F5344CB8AC3E}">
        <p14:creationId xmlns:p14="http://schemas.microsoft.com/office/powerpoint/2010/main" val="3452989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80">
                                          <p:stCondLst>
                                            <p:cond delay="0"/>
                                          </p:stCondLst>
                                        </p:cTn>
                                        <p:tgtEl>
                                          <p:spTgt spid="2"/>
                                        </p:tgtEl>
                                      </p:cBhvr>
                                    </p:animEffect>
                                    <p:anim calcmode="lin" valueType="num">
                                      <p:cBhvr>
                                        <p:cTn id="2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4" dur="26">
                                          <p:stCondLst>
                                            <p:cond delay="650"/>
                                          </p:stCondLst>
                                        </p:cTn>
                                        <p:tgtEl>
                                          <p:spTgt spid="2"/>
                                        </p:tgtEl>
                                      </p:cBhvr>
                                      <p:to x="100000" y="60000"/>
                                    </p:animScale>
                                    <p:animScale>
                                      <p:cBhvr>
                                        <p:cTn id="35" dur="166" decel="50000">
                                          <p:stCondLst>
                                            <p:cond delay="676"/>
                                          </p:stCondLst>
                                        </p:cTn>
                                        <p:tgtEl>
                                          <p:spTgt spid="2"/>
                                        </p:tgtEl>
                                      </p:cBhvr>
                                      <p:to x="100000" y="100000"/>
                                    </p:animScale>
                                    <p:animScale>
                                      <p:cBhvr>
                                        <p:cTn id="36" dur="26">
                                          <p:stCondLst>
                                            <p:cond delay="1312"/>
                                          </p:stCondLst>
                                        </p:cTn>
                                        <p:tgtEl>
                                          <p:spTgt spid="2"/>
                                        </p:tgtEl>
                                      </p:cBhvr>
                                      <p:to x="100000" y="80000"/>
                                    </p:animScale>
                                    <p:animScale>
                                      <p:cBhvr>
                                        <p:cTn id="37" dur="166" decel="50000">
                                          <p:stCondLst>
                                            <p:cond delay="1338"/>
                                          </p:stCondLst>
                                        </p:cTn>
                                        <p:tgtEl>
                                          <p:spTgt spid="2"/>
                                        </p:tgtEl>
                                      </p:cBhvr>
                                      <p:to x="100000" y="100000"/>
                                    </p:animScale>
                                    <p:animScale>
                                      <p:cBhvr>
                                        <p:cTn id="38" dur="26">
                                          <p:stCondLst>
                                            <p:cond delay="1642"/>
                                          </p:stCondLst>
                                        </p:cTn>
                                        <p:tgtEl>
                                          <p:spTgt spid="2"/>
                                        </p:tgtEl>
                                      </p:cBhvr>
                                      <p:to x="100000" y="90000"/>
                                    </p:animScale>
                                    <p:animScale>
                                      <p:cBhvr>
                                        <p:cTn id="39" dur="166" decel="50000">
                                          <p:stCondLst>
                                            <p:cond delay="1668"/>
                                          </p:stCondLst>
                                        </p:cTn>
                                        <p:tgtEl>
                                          <p:spTgt spid="2"/>
                                        </p:tgtEl>
                                      </p:cBhvr>
                                      <p:to x="100000" y="100000"/>
                                    </p:animScale>
                                    <p:animScale>
                                      <p:cBhvr>
                                        <p:cTn id="40" dur="26">
                                          <p:stCondLst>
                                            <p:cond delay="1808"/>
                                          </p:stCondLst>
                                        </p:cTn>
                                        <p:tgtEl>
                                          <p:spTgt spid="2"/>
                                        </p:tgtEl>
                                      </p:cBhvr>
                                      <p:to x="100000" y="95000"/>
                                    </p:animScale>
                                    <p:animScale>
                                      <p:cBhvr>
                                        <p:cTn id="4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A8F2A924-E39C-EA23-00D0-7F00A192C219}"/>
              </a:ext>
            </a:extLst>
          </p:cNvPr>
          <p:cNvSpPr/>
          <p:nvPr/>
        </p:nvSpPr>
        <p:spPr>
          <a:xfrm>
            <a:off x="660400" y="524933"/>
            <a:ext cx="10807700" cy="5710768"/>
          </a:xfrm>
          <a:prstGeom prst="roundRect">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cs typeface="Times New Roman" panose="02020603050405020304" pitchFamily="18" charset="0"/>
            </a:endParaRPr>
          </a:p>
        </p:txBody>
      </p:sp>
      <p:pic>
        <p:nvPicPr>
          <p:cNvPr id="16" name="图片 5">
            <a:extLst>
              <a:ext uri="{FF2B5EF4-FFF2-40B4-BE49-F238E27FC236}">
                <a16:creationId xmlns:a16="http://schemas.microsoft.com/office/drawing/2014/main" id="{0E7586A5-61A4-8FEB-04C8-ADE33E6176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2875" y="4512725"/>
            <a:ext cx="2325236" cy="3100315"/>
          </a:xfrm>
          <a:prstGeom prst="rect">
            <a:avLst/>
          </a:prstGeom>
        </p:spPr>
      </p:pic>
      <p:grpSp>
        <p:nvGrpSpPr>
          <p:cNvPr id="18" name="组合 34">
            <a:extLst>
              <a:ext uri="{FF2B5EF4-FFF2-40B4-BE49-F238E27FC236}">
                <a16:creationId xmlns:a16="http://schemas.microsoft.com/office/drawing/2014/main" id="{E6A4C79A-0623-1AD5-1D55-603D99997752}"/>
              </a:ext>
            </a:extLst>
          </p:cNvPr>
          <p:cNvGrpSpPr/>
          <p:nvPr/>
        </p:nvGrpSpPr>
        <p:grpSpPr>
          <a:xfrm>
            <a:off x="862788" y="1028700"/>
            <a:ext cx="10807700" cy="1477328"/>
            <a:chOff x="1567543" y="2385514"/>
            <a:chExt cx="9486882" cy="1625449"/>
          </a:xfrm>
        </p:grpSpPr>
        <p:sp>
          <p:nvSpPr>
            <p:cNvPr id="19" name="矩形: 圆角 35">
              <a:extLst>
                <a:ext uri="{FF2B5EF4-FFF2-40B4-BE49-F238E27FC236}">
                  <a16:creationId xmlns:a16="http://schemas.microsoft.com/office/drawing/2014/main" id="{FCA04608-F33F-4887-6B06-DDE967EC2F95}"/>
                </a:ext>
              </a:extLst>
            </p:cNvPr>
            <p:cNvSpPr/>
            <p:nvPr/>
          </p:nvSpPr>
          <p:spPr>
            <a:xfrm>
              <a:off x="1567543" y="2550392"/>
              <a:ext cx="858157" cy="52251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0</a:t>
              </a:r>
              <a:r>
                <a:rPr kumimoji="0" lang="vi-VN" altLang="zh-CN" sz="32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4</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20" name="PA-文本框 88">
              <a:extLst>
                <a:ext uri="{FF2B5EF4-FFF2-40B4-BE49-F238E27FC236}">
                  <a16:creationId xmlns:a16="http://schemas.microsoft.com/office/drawing/2014/main" id="{CA911689-C7E6-D090-E3F5-1856F2E84AAA}"/>
                </a:ext>
              </a:extLst>
            </p:cNvPr>
            <p:cNvSpPr txBox="1"/>
            <p:nvPr>
              <p:custDataLst>
                <p:tags r:id="rId1"/>
              </p:custDataLst>
            </p:nvPr>
          </p:nvSpPr>
          <p:spPr>
            <a:xfrm>
              <a:off x="2587694" y="2385514"/>
              <a:ext cx="8466731" cy="162544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phẩm</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tiêu</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 </a:t>
              </a:r>
              <a:r>
                <a:rPr kumimoji="0" lang="en-US" sz="3200" b="1" i="1"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Đèo</a:t>
              </a:r>
              <a:r>
                <a:rPr kumimoji="0" lang="en-US" sz="3200" b="1" i="1"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Ngang</a:t>
              </a:r>
              <a:r>
                <a:rPr kumimoji="0" lang="en-US" sz="3200" b="1" i="1"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sz="3200" b="1" i="1"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Thăng</a:t>
              </a:r>
              <a:r>
                <a:rPr kumimoji="0" lang="en-US" sz="3200" b="1" i="1"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Long </a:t>
              </a:r>
              <a:r>
                <a:rPr kumimoji="0" lang="en-US" sz="3200" b="1" i="1"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3200" b="1" i="1"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hoài</a:t>
              </a:r>
              <a:r>
                <a:rPr kumimoji="0" lang="en-US" sz="3200" b="1" i="1"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cổ</a:t>
              </a:r>
              <a:r>
                <a:rPr kumimoji="0" lang="en-US" sz="3200" b="1" i="1"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Chiều</a:t>
              </a:r>
              <a:r>
                <a:rPr kumimoji="0" lang="en-US" sz="3200" b="1" i="1"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hôm</a:t>
              </a:r>
              <a:r>
                <a:rPr kumimoji="0" lang="en-US" sz="3200" b="1" i="1"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nhớ</a:t>
              </a:r>
              <a:r>
                <a:rPr kumimoji="0" lang="en-US" sz="3200" b="1" i="1"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3200" b="1" i="1"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Tức</a:t>
              </a:r>
              <a:r>
                <a:rPr kumimoji="0" lang="en-US" sz="3200" b="1" i="1"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cảnh</a:t>
              </a:r>
              <a:r>
                <a:rPr kumimoji="0" lang="en-US" sz="3200" b="1" i="1"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chiều</a:t>
              </a:r>
              <a:r>
                <a:rPr kumimoji="0" lang="en-US" sz="3200" b="1" i="1"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a:t>
              </a:r>
              <a:r>
                <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5" name="Picture 4">
            <a:extLst>
              <a:ext uri="{FF2B5EF4-FFF2-40B4-BE49-F238E27FC236}">
                <a16:creationId xmlns:a16="http://schemas.microsoft.com/office/drawing/2014/main" id="{2ABDD7E8-AD48-A24B-63EC-FC3A34B11352}"/>
              </a:ext>
            </a:extLst>
          </p:cNvPr>
          <p:cNvPicPr>
            <a:picLocks noChangeAspect="1"/>
          </p:cNvPicPr>
          <p:nvPr/>
        </p:nvPicPr>
        <p:blipFill>
          <a:blip r:embed="rId4"/>
          <a:stretch>
            <a:fillRect/>
          </a:stretch>
        </p:blipFill>
        <p:spPr>
          <a:xfrm>
            <a:off x="1438765" y="2843855"/>
            <a:ext cx="5317067" cy="2787662"/>
          </a:xfrm>
          <a:prstGeom prst="rect">
            <a:avLst/>
          </a:prstGeom>
        </p:spPr>
      </p:pic>
      <p:pic>
        <p:nvPicPr>
          <p:cNvPr id="8" name="Picture 7">
            <a:extLst>
              <a:ext uri="{FF2B5EF4-FFF2-40B4-BE49-F238E27FC236}">
                <a16:creationId xmlns:a16="http://schemas.microsoft.com/office/drawing/2014/main" id="{4B37F7DD-529C-CD9D-3BC6-F364A5162347}"/>
              </a:ext>
            </a:extLst>
          </p:cNvPr>
          <p:cNvPicPr>
            <a:picLocks noChangeAspect="1"/>
          </p:cNvPicPr>
          <p:nvPr/>
        </p:nvPicPr>
        <p:blipFill>
          <a:blip r:embed="rId5"/>
          <a:stretch>
            <a:fillRect/>
          </a:stretch>
        </p:blipFill>
        <p:spPr>
          <a:xfrm>
            <a:off x="7090409" y="2884917"/>
            <a:ext cx="3599326" cy="2787662"/>
          </a:xfrm>
          <a:prstGeom prst="rect">
            <a:avLst/>
          </a:prstGeom>
        </p:spPr>
      </p:pic>
    </p:spTree>
    <p:extLst>
      <p:ext uri="{BB962C8B-B14F-4D97-AF65-F5344CB8AC3E}">
        <p14:creationId xmlns:p14="http://schemas.microsoft.com/office/powerpoint/2010/main" val="1417963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A8F2A924-E39C-EA23-00D0-7F00A192C219}"/>
              </a:ext>
            </a:extLst>
          </p:cNvPr>
          <p:cNvSpPr/>
          <p:nvPr/>
        </p:nvSpPr>
        <p:spPr>
          <a:xfrm>
            <a:off x="711200" y="607483"/>
            <a:ext cx="10807700" cy="5643033"/>
          </a:xfrm>
          <a:prstGeom prst="roundRect">
            <a:avLst>
              <a:gd name="adj" fmla="val 14978"/>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Times New Roman" panose="02020603050405020304" pitchFamily="18" charset="0"/>
            </a:endParaRPr>
          </a:p>
        </p:txBody>
      </p:sp>
      <p:sp>
        <p:nvSpPr>
          <p:cNvPr id="6" name="PA-文本框 88">
            <a:extLst>
              <a:ext uri="{FF2B5EF4-FFF2-40B4-BE49-F238E27FC236}">
                <a16:creationId xmlns:a16="http://schemas.microsoft.com/office/drawing/2014/main" id="{AEAC97DB-31A6-F448-A84C-AE94BCF97F2C}"/>
              </a:ext>
            </a:extLst>
          </p:cNvPr>
          <p:cNvSpPr txBox="1"/>
          <p:nvPr>
            <p:custDataLst>
              <p:tags r:id="rId1"/>
            </p:custDataLst>
          </p:nvPr>
        </p:nvSpPr>
        <p:spPr>
          <a:xfrm>
            <a:off x="1642557" y="1485396"/>
            <a:ext cx="4216377" cy="492443"/>
          </a:xfrm>
          <a:prstGeom prst="rect">
            <a:avLst/>
          </a:prstGeom>
          <a:noFill/>
        </p:spPr>
        <p:txBody>
          <a:bodyPr wrap="square" lIns="0" tIns="0" rIns="0" bIns="0" rtlCol="0">
            <a:spAutoFit/>
          </a:bodyPr>
          <a:lstStyle/>
          <a:p>
            <a:pPr marL="0" marR="0">
              <a:spcBef>
                <a:spcPts val="0"/>
              </a:spcBef>
              <a:spcAft>
                <a:spcPts val="0"/>
              </a:spcAft>
            </a:pPr>
            <a:r>
              <a:rPr lang="en-US" sz="3200" b="1" dirty="0">
                <a:solidFill>
                  <a:schemeClr val="accent1"/>
                </a:solidFill>
                <a:effectLst/>
                <a:latin typeface="Times New Roman" panose="02020603050405020304" pitchFamily="18" charset="0"/>
                <a:ea typeface="MS Mincho" panose="02020609040205080304" pitchFamily="49" charset="-128"/>
                <a:cs typeface="Times New Roman" panose="02020603050405020304" pitchFamily="18" charset="0"/>
              </a:rPr>
              <a:t> Hoàn </a:t>
            </a:r>
            <a:r>
              <a:rPr lang="en-US" sz="3200" b="1" dirty="0" err="1">
                <a:solidFill>
                  <a:schemeClr val="accent1"/>
                </a:solidFill>
                <a:effectLst/>
                <a:latin typeface="Times New Roman" panose="02020603050405020304" pitchFamily="18" charset="0"/>
                <a:ea typeface="MS Mincho" panose="02020609040205080304" pitchFamily="49" charset="-128"/>
                <a:cs typeface="Times New Roman" panose="02020603050405020304" pitchFamily="18" charset="0"/>
              </a:rPr>
              <a:t>cảnh</a:t>
            </a:r>
            <a:r>
              <a:rPr lang="en-US" sz="3200" b="1" dirty="0">
                <a:solidFill>
                  <a:schemeClr val="accent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1"/>
                </a:solidFill>
                <a:effectLst/>
                <a:latin typeface="Times New Roman" panose="02020603050405020304" pitchFamily="18" charset="0"/>
                <a:ea typeface="MS Mincho" panose="02020609040205080304" pitchFamily="49" charset="-128"/>
                <a:cs typeface="Times New Roman" panose="02020603050405020304" pitchFamily="18" charset="0"/>
              </a:rPr>
              <a:t>sáng</a:t>
            </a:r>
            <a:r>
              <a:rPr lang="en-US" sz="3200" b="1" dirty="0">
                <a:solidFill>
                  <a:schemeClr val="accent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1"/>
                </a:solidFill>
                <a:effectLst/>
                <a:latin typeface="Times New Roman" panose="02020603050405020304" pitchFamily="18" charset="0"/>
                <a:ea typeface="MS Mincho" panose="02020609040205080304" pitchFamily="49" charset="-128"/>
                <a:cs typeface="Times New Roman" panose="02020603050405020304" pitchFamily="18" charset="0"/>
              </a:rPr>
              <a:t>tác</a:t>
            </a:r>
            <a:endParaRPr lang="en-US" sz="3200" b="1" dirty="0">
              <a:solidFill>
                <a:schemeClr val="accent1"/>
              </a:solidFill>
              <a:effectLst/>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10" name="PA-文本框 88">
            <a:extLst>
              <a:ext uri="{FF2B5EF4-FFF2-40B4-BE49-F238E27FC236}">
                <a16:creationId xmlns:a16="http://schemas.microsoft.com/office/drawing/2014/main" id="{5C6DFA21-DEC6-D89E-FC87-889196C02C8E}"/>
              </a:ext>
            </a:extLst>
          </p:cNvPr>
          <p:cNvSpPr txBox="1"/>
          <p:nvPr>
            <p:custDataLst>
              <p:tags r:id="rId2"/>
            </p:custDataLst>
          </p:nvPr>
        </p:nvSpPr>
        <p:spPr>
          <a:xfrm>
            <a:off x="2064989" y="4534940"/>
            <a:ext cx="5267144" cy="1477328"/>
          </a:xfrm>
          <a:prstGeom prst="rect">
            <a:avLst/>
          </a:prstGeom>
          <a:noFill/>
        </p:spPr>
        <p:txBody>
          <a:bodyPr wrap="square" lIns="0" tIns="0" rIns="0" bIns="0" rtlCol="0">
            <a:spAutoFit/>
          </a:bodyPr>
          <a:lstStyle/>
          <a:p>
            <a:pPr marL="0" marR="0">
              <a:spcBef>
                <a:spcPts val="0"/>
              </a:spcBef>
              <a:spcAft>
                <a:spcPts val="0"/>
              </a:spcAft>
            </a:pP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Nỗi</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lòng</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nhớ</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nước</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thương</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nhà</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trước</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không</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gian</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thiên</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nhiên</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rộng</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lớn</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矩形: 圆角 26">
            <a:extLst>
              <a:ext uri="{FF2B5EF4-FFF2-40B4-BE49-F238E27FC236}">
                <a16:creationId xmlns:a16="http://schemas.microsoft.com/office/drawing/2014/main" id="{546A34FD-6A7F-5301-6A7D-6AD3CD81C7B3}"/>
              </a:ext>
            </a:extLst>
          </p:cNvPr>
          <p:cNvSpPr/>
          <p:nvPr/>
        </p:nvSpPr>
        <p:spPr>
          <a:xfrm>
            <a:off x="3013656" y="191604"/>
            <a:ext cx="6101185" cy="87158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2. Văn </a:t>
            </a:r>
            <a:r>
              <a:rPr lang="en-US" sz="32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bản</a:t>
            </a:r>
            <a:r>
              <a:rPr lang="en-US" sz="32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i="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Qua </a:t>
            </a:r>
            <a:r>
              <a:rPr lang="en-US" sz="3200" b="1" i="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Đèo</a:t>
            </a:r>
            <a:r>
              <a:rPr lang="en-US" sz="3200" b="1" i="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i="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Ngang</a:t>
            </a:r>
            <a:endPar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图片 5">
            <a:extLst>
              <a:ext uri="{FF2B5EF4-FFF2-40B4-BE49-F238E27FC236}">
                <a16:creationId xmlns:a16="http://schemas.microsoft.com/office/drawing/2014/main" id="{0E7586A5-61A4-8FEB-04C8-ADE33E61768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872875" y="4512725"/>
            <a:ext cx="2325236" cy="3100315"/>
          </a:xfrm>
          <a:prstGeom prst="rect">
            <a:avLst/>
          </a:prstGeom>
        </p:spPr>
      </p:pic>
      <p:sp>
        <p:nvSpPr>
          <p:cNvPr id="5" name="PA-文本框 88">
            <a:extLst>
              <a:ext uri="{FF2B5EF4-FFF2-40B4-BE49-F238E27FC236}">
                <a16:creationId xmlns:a16="http://schemas.microsoft.com/office/drawing/2014/main" id="{B73290BF-39A9-51AA-C434-61FE141B798B}"/>
              </a:ext>
            </a:extLst>
          </p:cNvPr>
          <p:cNvSpPr txBox="1"/>
          <p:nvPr>
            <p:custDataLst>
              <p:tags r:id="rId3"/>
            </p:custDataLst>
          </p:nvPr>
        </p:nvSpPr>
        <p:spPr>
          <a:xfrm>
            <a:off x="2064989" y="2173616"/>
            <a:ext cx="6350878" cy="1477328"/>
          </a:xfrm>
          <a:prstGeom prst="rect">
            <a:avLst/>
          </a:prstGeom>
          <a:noFill/>
        </p:spPr>
        <p:txBody>
          <a:bodyPr wrap="square" lIns="0" tIns="0" rIns="0" bIns="0" rtlCol="0">
            <a:spAutoFit/>
          </a:bodyPr>
          <a:lstStyle/>
          <a:p>
            <a:pPr marL="0" marR="0">
              <a:spcBef>
                <a:spcPts val="0"/>
              </a:spcBef>
              <a:spcAft>
                <a:spcPts val="0"/>
              </a:spcAft>
            </a:pP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Được</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viết</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khi</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bà</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Huyện</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Thanh Quan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đô</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Huế</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“Cung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0147AF6E-DC0E-E351-B76A-04AE5F77C7E8}"/>
              </a:ext>
            </a:extLst>
          </p:cNvPr>
          <p:cNvPicPr>
            <a:picLocks noChangeAspect="1"/>
          </p:cNvPicPr>
          <p:nvPr/>
        </p:nvPicPr>
        <p:blipFill>
          <a:blip r:embed="rId7"/>
          <a:stretch>
            <a:fillRect/>
          </a:stretch>
        </p:blipFill>
        <p:spPr>
          <a:xfrm>
            <a:off x="991578" y="1376733"/>
            <a:ext cx="650979" cy="601106"/>
          </a:xfrm>
          <a:prstGeom prst="rect">
            <a:avLst/>
          </a:prstGeom>
        </p:spPr>
      </p:pic>
      <p:pic>
        <p:nvPicPr>
          <p:cNvPr id="12" name="Picture 11">
            <a:extLst>
              <a:ext uri="{FF2B5EF4-FFF2-40B4-BE49-F238E27FC236}">
                <a16:creationId xmlns:a16="http://schemas.microsoft.com/office/drawing/2014/main" id="{4786EE2B-1AEB-4A5B-138F-31DD340EEE32}"/>
              </a:ext>
            </a:extLst>
          </p:cNvPr>
          <p:cNvPicPr>
            <a:picLocks noChangeAspect="1"/>
          </p:cNvPicPr>
          <p:nvPr/>
        </p:nvPicPr>
        <p:blipFill>
          <a:blip r:embed="rId7"/>
          <a:stretch>
            <a:fillRect/>
          </a:stretch>
        </p:blipFill>
        <p:spPr>
          <a:xfrm>
            <a:off x="991578" y="3765040"/>
            <a:ext cx="650979" cy="601106"/>
          </a:xfrm>
          <a:prstGeom prst="rect">
            <a:avLst/>
          </a:prstGeom>
        </p:spPr>
      </p:pic>
      <p:pic>
        <p:nvPicPr>
          <p:cNvPr id="13" name="Picture 12">
            <a:extLst>
              <a:ext uri="{FF2B5EF4-FFF2-40B4-BE49-F238E27FC236}">
                <a16:creationId xmlns:a16="http://schemas.microsoft.com/office/drawing/2014/main" id="{9AA17FBB-B997-2CAC-F2A0-3F1AD578353F}"/>
              </a:ext>
            </a:extLst>
          </p:cNvPr>
          <p:cNvPicPr>
            <a:picLocks noChangeAspect="1"/>
          </p:cNvPicPr>
          <p:nvPr/>
        </p:nvPicPr>
        <p:blipFill>
          <a:blip r:embed="rId8"/>
          <a:stretch>
            <a:fillRect/>
          </a:stretch>
        </p:blipFill>
        <p:spPr>
          <a:xfrm>
            <a:off x="1186810" y="2530201"/>
            <a:ext cx="752921" cy="582218"/>
          </a:xfrm>
          <a:prstGeom prst="rect">
            <a:avLst/>
          </a:prstGeom>
        </p:spPr>
      </p:pic>
      <p:pic>
        <p:nvPicPr>
          <p:cNvPr id="14" name="Picture 13">
            <a:extLst>
              <a:ext uri="{FF2B5EF4-FFF2-40B4-BE49-F238E27FC236}">
                <a16:creationId xmlns:a16="http://schemas.microsoft.com/office/drawing/2014/main" id="{F721F316-D5E0-2804-2A5B-0F43BFFCD3A3}"/>
              </a:ext>
            </a:extLst>
          </p:cNvPr>
          <p:cNvPicPr>
            <a:picLocks noChangeAspect="1"/>
          </p:cNvPicPr>
          <p:nvPr/>
        </p:nvPicPr>
        <p:blipFill>
          <a:blip r:embed="rId8"/>
          <a:stretch>
            <a:fillRect/>
          </a:stretch>
        </p:blipFill>
        <p:spPr>
          <a:xfrm>
            <a:off x="1186810" y="4958360"/>
            <a:ext cx="752921" cy="582218"/>
          </a:xfrm>
          <a:prstGeom prst="rect">
            <a:avLst/>
          </a:prstGeom>
        </p:spPr>
      </p:pic>
      <p:sp>
        <p:nvSpPr>
          <p:cNvPr id="17" name="PA-文本框 88">
            <a:extLst>
              <a:ext uri="{FF2B5EF4-FFF2-40B4-BE49-F238E27FC236}">
                <a16:creationId xmlns:a16="http://schemas.microsoft.com/office/drawing/2014/main" id="{2CE3096B-4989-1E1E-6B00-B6F5485BA27A}"/>
              </a:ext>
            </a:extLst>
          </p:cNvPr>
          <p:cNvSpPr txBox="1"/>
          <p:nvPr>
            <p:custDataLst>
              <p:tags r:id="rId4"/>
            </p:custDataLst>
          </p:nvPr>
        </p:nvSpPr>
        <p:spPr>
          <a:xfrm>
            <a:off x="1642557" y="3846721"/>
            <a:ext cx="4216377" cy="492443"/>
          </a:xfrm>
          <a:prstGeom prst="rect">
            <a:avLst/>
          </a:prstGeom>
          <a:noFill/>
        </p:spPr>
        <p:txBody>
          <a:bodyPr wrap="square" lIns="0" tIns="0" rIns="0" bIns="0" rtlCol="0">
            <a:spAutoFit/>
          </a:bodyPr>
          <a:lstStyle/>
          <a:p>
            <a:pPr marL="0" marR="0">
              <a:spcBef>
                <a:spcPts val="0"/>
              </a:spcBef>
              <a:spcAft>
                <a:spcPts val="0"/>
              </a:spcAft>
            </a:pPr>
            <a:r>
              <a:rPr lang="en-US" sz="3200" b="1" dirty="0" err="1">
                <a:solidFill>
                  <a:schemeClr val="accent1"/>
                </a:solidFill>
                <a:latin typeface="Times New Roman" panose="02020603050405020304" pitchFamily="18" charset="0"/>
                <a:ea typeface="MS Mincho" panose="02020609040205080304" pitchFamily="49" charset="-128"/>
                <a:cs typeface="Times New Roman" panose="02020603050405020304" pitchFamily="18" charset="0"/>
              </a:rPr>
              <a:t>Đề</a:t>
            </a:r>
            <a:r>
              <a:rPr lang="en-US" sz="3200" b="1" dirty="0">
                <a:solidFill>
                  <a:schemeClr val="accent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accent1"/>
                </a:solidFill>
                <a:latin typeface="Times New Roman" panose="02020603050405020304" pitchFamily="18" charset="0"/>
                <a:ea typeface="MS Mincho" panose="02020609040205080304" pitchFamily="49" charset="-128"/>
                <a:cs typeface="Times New Roman" panose="02020603050405020304" pitchFamily="18" charset="0"/>
              </a:rPr>
              <a:t>tài</a:t>
            </a:r>
            <a:endParaRPr lang="en-US" sz="3200" b="1" dirty="0">
              <a:solidFill>
                <a:schemeClr val="accent1"/>
              </a:solidFill>
              <a:effectLst/>
              <a:latin typeface="Times New Roman" panose="02020603050405020304" pitchFamily="18" charset="0"/>
              <a:ea typeface="MS Mincho" panose="02020609040205080304" pitchFamily="49" charset="-128"/>
              <a:cs typeface="Times New Roman" panose="02020603050405020304" pitchFamily="18" charset="0"/>
            </a:endParaRPr>
          </a:p>
        </p:txBody>
      </p:sp>
      <p:pic>
        <p:nvPicPr>
          <p:cNvPr id="21" name="Picture 20">
            <a:extLst>
              <a:ext uri="{FF2B5EF4-FFF2-40B4-BE49-F238E27FC236}">
                <a16:creationId xmlns:a16="http://schemas.microsoft.com/office/drawing/2014/main" id="{E4DBBFD8-70BF-3676-1056-E0FECE381B46}"/>
              </a:ext>
            </a:extLst>
          </p:cNvPr>
          <p:cNvPicPr>
            <a:picLocks noChangeAspect="1"/>
          </p:cNvPicPr>
          <p:nvPr/>
        </p:nvPicPr>
        <p:blipFill>
          <a:blip r:embed="rId9"/>
          <a:stretch>
            <a:fillRect/>
          </a:stretch>
        </p:blipFill>
        <p:spPr>
          <a:xfrm>
            <a:off x="7686108" y="2993141"/>
            <a:ext cx="3705755" cy="3140959"/>
          </a:xfrm>
          <a:prstGeom prst="rect">
            <a:avLst/>
          </a:prstGeom>
          <a:effectLst>
            <a:softEdge rad="635000"/>
          </a:effectLst>
        </p:spPr>
      </p:pic>
    </p:spTree>
    <p:extLst>
      <p:ext uri="{BB962C8B-B14F-4D97-AF65-F5344CB8AC3E}">
        <p14:creationId xmlns:p14="http://schemas.microsoft.com/office/powerpoint/2010/main" val="3955728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5" grpId="0"/>
      <p:bldP spid="1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A8F2A924-E39C-EA23-00D0-7F00A192C219}"/>
              </a:ext>
            </a:extLst>
          </p:cNvPr>
          <p:cNvSpPr/>
          <p:nvPr/>
        </p:nvSpPr>
        <p:spPr>
          <a:xfrm>
            <a:off x="660400" y="772417"/>
            <a:ext cx="10807700" cy="5643033"/>
          </a:xfrm>
          <a:prstGeom prst="roundRect">
            <a:avLst>
              <a:gd name="adj" fmla="val 14978"/>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cs typeface="Times New Roman" panose="02020603050405020304" pitchFamily="18" charset="0"/>
            </a:endParaRPr>
          </a:p>
        </p:txBody>
      </p:sp>
      <p:sp>
        <p:nvSpPr>
          <p:cNvPr id="15" name="矩形: 圆角 26">
            <a:extLst>
              <a:ext uri="{FF2B5EF4-FFF2-40B4-BE49-F238E27FC236}">
                <a16:creationId xmlns:a16="http://schemas.microsoft.com/office/drawing/2014/main" id="{546A34FD-6A7F-5301-6A7D-6AD3CD81C7B3}"/>
              </a:ext>
            </a:extLst>
          </p:cNvPr>
          <p:cNvSpPr/>
          <p:nvPr/>
        </p:nvSpPr>
        <p:spPr>
          <a:xfrm>
            <a:off x="3013656" y="191604"/>
            <a:ext cx="6101185" cy="87158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2. Văn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bản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Qua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Đèo</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Ngang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图片 5">
            <a:extLst>
              <a:ext uri="{FF2B5EF4-FFF2-40B4-BE49-F238E27FC236}">
                <a16:creationId xmlns:a16="http://schemas.microsoft.com/office/drawing/2014/main" id="{0E7586A5-61A4-8FEB-04C8-ADE33E61768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872875" y="4512725"/>
            <a:ext cx="2325236" cy="3100315"/>
          </a:xfrm>
          <a:prstGeom prst="rect">
            <a:avLst/>
          </a:prstGeom>
        </p:spPr>
      </p:pic>
      <p:pic>
        <p:nvPicPr>
          <p:cNvPr id="11" name="Picture 10">
            <a:extLst>
              <a:ext uri="{FF2B5EF4-FFF2-40B4-BE49-F238E27FC236}">
                <a16:creationId xmlns:a16="http://schemas.microsoft.com/office/drawing/2014/main" id="{0147AF6E-DC0E-E351-B76A-04AE5F77C7E8}"/>
              </a:ext>
            </a:extLst>
          </p:cNvPr>
          <p:cNvPicPr>
            <a:picLocks noChangeAspect="1"/>
          </p:cNvPicPr>
          <p:nvPr/>
        </p:nvPicPr>
        <p:blipFill>
          <a:blip r:embed="rId7"/>
          <a:stretch>
            <a:fillRect/>
          </a:stretch>
        </p:blipFill>
        <p:spPr>
          <a:xfrm>
            <a:off x="991578" y="1376733"/>
            <a:ext cx="650979" cy="601106"/>
          </a:xfrm>
          <a:prstGeom prst="rect">
            <a:avLst/>
          </a:prstGeom>
        </p:spPr>
      </p:pic>
      <p:pic>
        <p:nvPicPr>
          <p:cNvPr id="13" name="Picture 12">
            <a:extLst>
              <a:ext uri="{FF2B5EF4-FFF2-40B4-BE49-F238E27FC236}">
                <a16:creationId xmlns:a16="http://schemas.microsoft.com/office/drawing/2014/main" id="{9AA17FBB-B997-2CAC-F2A0-3F1AD578353F}"/>
              </a:ext>
            </a:extLst>
          </p:cNvPr>
          <p:cNvPicPr>
            <a:picLocks noChangeAspect="1"/>
          </p:cNvPicPr>
          <p:nvPr/>
        </p:nvPicPr>
        <p:blipFill>
          <a:blip r:embed="rId8"/>
          <a:stretch>
            <a:fillRect/>
          </a:stretch>
        </p:blipFill>
        <p:spPr>
          <a:xfrm>
            <a:off x="1186809" y="2304519"/>
            <a:ext cx="752921" cy="582218"/>
          </a:xfrm>
          <a:prstGeom prst="rect">
            <a:avLst/>
          </a:prstGeom>
        </p:spPr>
      </p:pic>
      <p:pic>
        <p:nvPicPr>
          <p:cNvPr id="14" name="Picture 13">
            <a:extLst>
              <a:ext uri="{FF2B5EF4-FFF2-40B4-BE49-F238E27FC236}">
                <a16:creationId xmlns:a16="http://schemas.microsoft.com/office/drawing/2014/main" id="{F721F316-D5E0-2804-2A5B-0F43BFFCD3A3}"/>
              </a:ext>
            </a:extLst>
          </p:cNvPr>
          <p:cNvPicPr>
            <a:picLocks noChangeAspect="1"/>
          </p:cNvPicPr>
          <p:nvPr/>
        </p:nvPicPr>
        <p:blipFill>
          <a:blip r:embed="rId8"/>
          <a:stretch>
            <a:fillRect/>
          </a:stretch>
        </p:blipFill>
        <p:spPr>
          <a:xfrm>
            <a:off x="1204343" y="3263778"/>
            <a:ext cx="752921" cy="582218"/>
          </a:xfrm>
          <a:prstGeom prst="rect">
            <a:avLst/>
          </a:prstGeom>
        </p:spPr>
      </p:pic>
      <p:sp>
        <p:nvSpPr>
          <p:cNvPr id="3" name="PA-文本框 88">
            <a:extLst>
              <a:ext uri="{FF2B5EF4-FFF2-40B4-BE49-F238E27FC236}">
                <a16:creationId xmlns:a16="http://schemas.microsoft.com/office/drawing/2014/main" id="{DAF1E681-2637-EBD5-764C-CD76DED7D1F9}"/>
              </a:ext>
            </a:extLst>
          </p:cNvPr>
          <p:cNvSpPr txBox="1"/>
          <p:nvPr>
            <p:custDataLst>
              <p:tags r:id="rId1"/>
            </p:custDataLst>
          </p:nvPr>
        </p:nvSpPr>
        <p:spPr>
          <a:xfrm>
            <a:off x="1939731" y="1450485"/>
            <a:ext cx="5139748"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61A352"/>
                </a:solidFill>
                <a:effectLst/>
                <a:uLnTx/>
                <a:uFillTx/>
                <a:latin typeface="Times New Roman" panose="02020603050405020304" pitchFamily="18" charset="0"/>
                <a:ea typeface="MS Mincho" panose="02020609040205080304" pitchFamily="49" charset="-128"/>
                <a:cs typeface="Times New Roman" panose="02020603050405020304" pitchFamily="18" charset="0"/>
              </a:rPr>
              <a:t>Bố</a:t>
            </a:r>
            <a:r>
              <a:rPr kumimoji="0" lang="en-US" sz="3200" b="1" i="0" u="none" strike="noStrike" kern="1200" cap="none" spc="0" normalizeH="0" baseline="0" noProof="0" dirty="0">
                <a:ln>
                  <a:noFill/>
                </a:ln>
                <a:solidFill>
                  <a:srgbClr val="61A352"/>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61A352"/>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cục</a:t>
            </a:r>
            <a:endParaRPr kumimoji="0" lang="en-US" sz="2400" b="0" i="0" u="none" strike="noStrike" kern="1200" cap="none" spc="0" normalizeH="0" baseline="0" noProof="0" dirty="0">
              <a:ln>
                <a:noFill/>
              </a:ln>
              <a:solidFill>
                <a:srgbClr val="61A352"/>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PA-文本框 88">
            <a:extLst>
              <a:ext uri="{FF2B5EF4-FFF2-40B4-BE49-F238E27FC236}">
                <a16:creationId xmlns:a16="http://schemas.microsoft.com/office/drawing/2014/main" id="{E5CCF2ED-DE7E-0B4D-0BB5-FD5D464975D0}"/>
              </a:ext>
            </a:extLst>
          </p:cNvPr>
          <p:cNvSpPr txBox="1"/>
          <p:nvPr>
            <p:custDataLst>
              <p:tags r:id="rId2"/>
            </p:custDataLst>
          </p:nvPr>
        </p:nvSpPr>
        <p:spPr>
          <a:xfrm>
            <a:off x="2137315" y="2304747"/>
            <a:ext cx="5845968"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Cách</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1: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Đề</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thực</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luận</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kết</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PA-文本框 88">
            <a:extLst>
              <a:ext uri="{FF2B5EF4-FFF2-40B4-BE49-F238E27FC236}">
                <a16:creationId xmlns:a16="http://schemas.microsoft.com/office/drawing/2014/main" id="{C6EE8015-AC51-8900-2DD1-C2D699382865}"/>
              </a:ext>
            </a:extLst>
          </p:cNvPr>
          <p:cNvSpPr txBox="1"/>
          <p:nvPr>
            <p:custDataLst>
              <p:tags r:id="rId3"/>
            </p:custDataLst>
          </p:nvPr>
        </p:nvSpPr>
        <p:spPr>
          <a:xfrm>
            <a:off x="2137315" y="3220564"/>
            <a:ext cx="5845968"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Cách</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2: 02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phần</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PA-文本框 88">
            <a:extLst>
              <a:ext uri="{FF2B5EF4-FFF2-40B4-BE49-F238E27FC236}">
                <a16:creationId xmlns:a16="http://schemas.microsoft.com/office/drawing/2014/main" id="{160362B2-E87E-BB82-15B7-805559EA7018}"/>
              </a:ext>
            </a:extLst>
          </p:cNvPr>
          <p:cNvSpPr txBox="1"/>
          <p:nvPr>
            <p:custDataLst>
              <p:tags r:id="rId4"/>
            </p:custDataLst>
          </p:nvPr>
        </p:nvSpPr>
        <p:spPr>
          <a:xfrm>
            <a:off x="1582909" y="4136381"/>
            <a:ext cx="5845968" cy="1661993"/>
          </a:xfrm>
          <a:prstGeom prst="rect">
            <a:avLst/>
          </a:prstGeom>
          <a:noFill/>
        </p:spPr>
        <p:txBody>
          <a:bodyPr wrap="square" lIns="0" tIns="0" rIns="0" bIns="0"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Bức</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tranh</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thiên</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nhiên</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nơi</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Đèo</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Ngang</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Nỗi</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lòng</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của</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nhà</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thơ</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A6A7B474-C3BE-D352-6993-CCB3AB489C82}"/>
              </a:ext>
            </a:extLst>
          </p:cNvPr>
          <p:cNvPicPr>
            <a:picLocks noChangeAspect="1"/>
          </p:cNvPicPr>
          <p:nvPr/>
        </p:nvPicPr>
        <p:blipFill>
          <a:blip r:embed="rId9"/>
          <a:stretch>
            <a:fillRect/>
          </a:stretch>
        </p:blipFill>
        <p:spPr>
          <a:xfrm>
            <a:off x="8467725" y="1749899"/>
            <a:ext cx="3724275" cy="36099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01252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A8F2A924-E39C-EA23-00D0-7F00A192C219}"/>
              </a:ext>
            </a:extLst>
          </p:cNvPr>
          <p:cNvSpPr/>
          <p:nvPr/>
        </p:nvSpPr>
        <p:spPr>
          <a:xfrm>
            <a:off x="339479" y="217850"/>
            <a:ext cx="11449542" cy="6379248"/>
          </a:xfrm>
          <a:prstGeom prst="roundRect">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Times New Roman" panose="02020603050405020304" pitchFamily="18" charset="0"/>
            </a:endParaRPr>
          </a:p>
        </p:txBody>
      </p:sp>
      <p:sp>
        <p:nvSpPr>
          <p:cNvPr id="6" name="PA-文本框 88">
            <a:extLst>
              <a:ext uri="{FF2B5EF4-FFF2-40B4-BE49-F238E27FC236}">
                <a16:creationId xmlns:a16="http://schemas.microsoft.com/office/drawing/2014/main" id="{AEAC97DB-31A6-F448-A84C-AE94BCF97F2C}"/>
              </a:ext>
            </a:extLst>
          </p:cNvPr>
          <p:cNvSpPr txBox="1"/>
          <p:nvPr>
            <p:custDataLst>
              <p:tags r:id="rId1"/>
            </p:custDataLst>
          </p:nvPr>
        </p:nvSpPr>
        <p:spPr>
          <a:xfrm>
            <a:off x="660399" y="461018"/>
            <a:ext cx="10807700" cy="861774"/>
          </a:xfrm>
          <a:prstGeom prst="rect">
            <a:avLst/>
          </a:prstGeom>
          <a:noFill/>
        </p:spPr>
        <p:txBody>
          <a:bodyPr wrap="square" lIns="0" tIns="0" rIns="0" bIns="0" rtlCol="0">
            <a:spAutoFit/>
          </a:bodyPr>
          <a:lstStyle/>
          <a:p>
            <a:pPr algn="ct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Một</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số</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đặc</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điểm</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thi</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luật</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thể</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thơ</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thất</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ngôn</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bát</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cú</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Đường</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luật</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p>
          <a:p>
            <a:pPr algn="ct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bảng</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bên</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dưới</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6" name="图片 5">
            <a:extLst>
              <a:ext uri="{FF2B5EF4-FFF2-40B4-BE49-F238E27FC236}">
                <a16:creationId xmlns:a16="http://schemas.microsoft.com/office/drawing/2014/main" id="{0E7586A5-61A4-8FEB-04C8-ADE33E6176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2875" y="4512725"/>
            <a:ext cx="2325236" cy="3100315"/>
          </a:xfrm>
          <a:prstGeom prst="rect">
            <a:avLst/>
          </a:prstGeom>
        </p:spPr>
      </p:pic>
      <p:graphicFrame>
        <p:nvGraphicFramePr>
          <p:cNvPr id="5" name="Bảng 4">
            <a:extLst>
              <a:ext uri="{FF2B5EF4-FFF2-40B4-BE49-F238E27FC236}">
                <a16:creationId xmlns:a16="http://schemas.microsoft.com/office/drawing/2014/main" id="{B90C40F0-F257-12DF-AADE-4FEFFD422635}"/>
              </a:ext>
            </a:extLst>
          </p:cNvPr>
          <p:cNvGraphicFramePr>
            <a:graphicFrameLocks noGrp="1"/>
          </p:cNvGraphicFramePr>
          <p:nvPr>
            <p:extLst>
              <p:ext uri="{D42A27DB-BD31-4B8C-83A1-F6EECF244321}">
                <p14:modId xmlns:p14="http://schemas.microsoft.com/office/powerpoint/2010/main" val="1027777102"/>
              </p:ext>
            </p:extLst>
          </p:nvPr>
        </p:nvGraphicFramePr>
        <p:xfrm>
          <a:off x="660399" y="1565960"/>
          <a:ext cx="10807700" cy="4693920"/>
        </p:xfrm>
        <a:graphic>
          <a:graphicData uri="http://schemas.openxmlformats.org/drawingml/2006/table">
            <a:tbl>
              <a:tblPr>
                <a:tableStyleId>{5C22544A-7EE6-4342-B048-85BDC9FD1C3A}</a:tableStyleId>
              </a:tblPr>
              <a:tblGrid>
                <a:gridCol w="795581">
                  <a:extLst>
                    <a:ext uri="{9D8B030D-6E8A-4147-A177-3AD203B41FA5}">
                      <a16:colId xmlns:a16="http://schemas.microsoft.com/office/drawing/2014/main" val="4057150416"/>
                    </a:ext>
                  </a:extLst>
                </a:gridCol>
                <a:gridCol w="3046282">
                  <a:extLst>
                    <a:ext uri="{9D8B030D-6E8A-4147-A177-3AD203B41FA5}">
                      <a16:colId xmlns:a16="http://schemas.microsoft.com/office/drawing/2014/main" val="3805813574"/>
                    </a:ext>
                  </a:extLst>
                </a:gridCol>
                <a:gridCol w="1938415">
                  <a:extLst>
                    <a:ext uri="{9D8B030D-6E8A-4147-A177-3AD203B41FA5}">
                      <a16:colId xmlns:a16="http://schemas.microsoft.com/office/drawing/2014/main" val="2718057848"/>
                    </a:ext>
                  </a:extLst>
                </a:gridCol>
                <a:gridCol w="1596406">
                  <a:extLst>
                    <a:ext uri="{9D8B030D-6E8A-4147-A177-3AD203B41FA5}">
                      <a16:colId xmlns:a16="http://schemas.microsoft.com/office/drawing/2014/main" val="1049527589"/>
                    </a:ext>
                  </a:extLst>
                </a:gridCol>
                <a:gridCol w="1715508">
                  <a:extLst>
                    <a:ext uri="{9D8B030D-6E8A-4147-A177-3AD203B41FA5}">
                      <a16:colId xmlns:a16="http://schemas.microsoft.com/office/drawing/2014/main" val="609940825"/>
                    </a:ext>
                  </a:extLst>
                </a:gridCol>
                <a:gridCol w="1715508">
                  <a:extLst>
                    <a:ext uri="{9D8B030D-6E8A-4147-A177-3AD203B41FA5}">
                      <a16:colId xmlns:a16="http://schemas.microsoft.com/office/drawing/2014/main" val="4207422311"/>
                    </a:ext>
                  </a:extLst>
                </a:gridCol>
              </a:tblGrid>
              <a:tr h="0">
                <a:tc>
                  <a:txBody>
                    <a:bodyPr/>
                    <a:lstStyle/>
                    <a:p>
                      <a:pPr marL="0" marR="0" indent="0" algn="ctr">
                        <a:lnSpc>
                          <a:spcPct val="100000"/>
                        </a:lnSpc>
                        <a:spcBef>
                          <a:spcPts val="0"/>
                        </a:spcBef>
                        <a:spcAft>
                          <a:spcPts val="0"/>
                        </a:spcAft>
                      </a:pPr>
                      <a:r>
                        <a:rPr lang="vi-VN" sz="2800" b="1" dirty="0">
                          <a:solidFill>
                            <a:schemeClr val="bg1"/>
                          </a:solidFill>
                          <a:effectLst/>
                          <a:latin typeface="Times New Roman" panose="02020603050405020304" pitchFamily="18" charset="0"/>
                          <a:cs typeface="Times New Roman" panose="02020603050405020304" pitchFamily="18" charset="0"/>
                        </a:rPr>
                        <a:t>Câu</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indent="0" algn="ctr">
                        <a:lnSpc>
                          <a:spcPct val="100000"/>
                        </a:lnSpc>
                        <a:spcBef>
                          <a:spcPts val="0"/>
                        </a:spcBef>
                        <a:spcAft>
                          <a:spcPts val="0"/>
                        </a:spcAft>
                      </a:pPr>
                      <a:r>
                        <a:rPr lang="vi-VN" sz="2800" b="1" dirty="0">
                          <a:solidFill>
                            <a:schemeClr val="bg1"/>
                          </a:solidFill>
                          <a:effectLst/>
                          <a:latin typeface="Times New Roman" panose="02020603050405020304" pitchFamily="18" charset="0"/>
                          <a:cs typeface="Times New Roman" panose="02020603050405020304" pitchFamily="18" charset="0"/>
                        </a:rPr>
                        <a:t>Luật bằng trắc</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indent="0" algn="ctr">
                        <a:lnSpc>
                          <a:spcPct val="100000"/>
                        </a:lnSpc>
                        <a:spcBef>
                          <a:spcPts val="0"/>
                        </a:spcBef>
                        <a:spcAft>
                          <a:spcPts val="0"/>
                        </a:spcAft>
                      </a:pPr>
                      <a:r>
                        <a:rPr lang="vi-VN" sz="2800" b="1" dirty="0">
                          <a:solidFill>
                            <a:schemeClr val="bg1"/>
                          </a:solidFill>
                          <a:effectLst/>
                          <a:latin typeface="Times New Roman" panose="02020603050405020304" pitchFamily="18" charset="0"/>
                          <a:cs typeface="Times New Roman" panose="02020603050405020304" pitchFamily="18" charset="0"/>
                        </a:rPr>
                        <a:t>Niêm</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indent="0" algn="ctr">
                        <a:lnSpc>
                          <a:spcPct val="100000"/>
                        </a:lnSpc>
                        <a:spcBef>
                          <a:spcPts val="0"/>
                        </a:spcBef>
                        <a:spcAft>
                          <a:spcPts val="0"/>
                        </a:spcAft>
                      </a:pPr>
                      <a:r>
                        <a:rPr lang="vi-VN" sz="2800" b="1" dirty="0">
                          <a:solidFill>
                            <a:schemeClr val="bg1"/>
                          </a:solidFill>
                          <a:effectLst/>
                          <a:latin typeface="Times New Roman" panose="02020603050405020304" pitchFamily="18" charset="0"/>
                          <a:cs typeface="Times New Roman" panose="02020603050405020304" pitchFamily="18" charset="0"/>
                        </a:rPr>
                        <a:t>Vần</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indent="0" algn="ctr">
                        <a:lnSpc>
                          <a:spcPct val="100000"/>
                        </a:lnSpc>
                        <a:spcBef>
                          <a:spcPts val="0"/>
                        </a:spcBef>
                        <a:spcAft>
                          <a:spcPts val="0"/>
                        </a:spcAft>
                      </a:pPr>
                      <a:r>
                        <a:rPr lang="en-US" sz="2800" b="1" dirty="0" err="1">
                          <a:solidFill>
                            <a:schemeClr val="bg1"/>
                          </a:solidFill>
                          <a:effectLst/>
                          <a:latin typeface="Times New Roman" panose="02020603050405020304" pitchFamily="18" charset="0"/>
                          <a:cs typeface="Times New Roman" panose="02020603050405020304" pitchFamily="18" charset="0"/>
                        </a:rPr>
                        <a:t>Nhịp</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indent="0" algn="ctr">
                        <a:lnSpc>
                          <a:spcPct val="100000"/>
                        </a:lnSpc>
                        <a:spcBef>
                          <a:spcPts val="0"/>
                        </a:spcBef>
                        <a:spcAft>
                          <a:spcPts val="0"/>
                        </a:spcAft>
                      </a:pPr>
                      <a:r>
                        <a:rPr lang="vi-VN" sz="2800" b="1" dirty="0">
                          <a:solidFill>
                            <a:schemeClr val="bg1"/>
                          </a:solidFill>
                          <a:effectLst/>
                          <a:latin typeface="Times New Roman" panose="02020603050405020304" pitchFamily="18" charset="0"/>
                          <a:cs typeface="Times New Roman" panose="02020603050405020304" pitchFamily="18" charset="0"/>
                        </a:rPr>
                        <a:t>Đối</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838346057"/>
                  </a:ext>
                </a:extLst>
              </a:tr>
              <a:tr h="0">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1</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indent="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T </a:t>
                      </a:r>
                      <a:r>
                        <a:rPr lang="en-US" sz="2800" b="1" dirty="0" err="1">
                          <a:solidFill>
                            <a:srgbClr val="0070C0"/>
                          </a:solidFill>
                          <a:effectLst/>
                          <a:latin typeface="Times New Roman" panose="02020603050405020304" pitchFamily="18" charset="0"/>
                          <a:cs typeface="Times New Roman" panose="02020603050405020304" pitchFamily="18" charset="0"/>
                        </a:rPr>
                        <a:t>T</a:t>
                      </a:r>
                      <a:r>
                        <a:rPr lang="en-US" sz="2800" b="1" dirty="0">
                          <a:solidFill>
                            <a:srgbClr val="0070C0"/>
                          </a:solidFill>
                          <a:effectLst/>
                          <a:latin typeface="Times New Roman" panose="02020603050405020304" pitchFamily="18" charset="0"/>
                          <a:cs typeface="Times New Roman" panose="02020603050405020304" pitchFamily="18" charset="0"/>
                        </a:rPr>
                        <a:t> B </a:t>
                      </a:r>
                      <a:r>
                        <a:rPr lang="en-US" sz="2800" b="1" dirty="0" err="1">
                          <a:solidFill>
                            <a:srgbClr val="0070C0"/>
                          </a:solidFill>
                          <a:effectLst/>
                          <a:latin typeface="Times New Roman" panose="02020603050405020304" pitchFamily="18" charset="0"/>
                          <a:cs typeface="Times New Roman" panose="02020603050405020304" pitchFamily="18" charset="0"/>
                        </a:rPr>
                        <a:t>B</a:t>
                      </a:r>
                      <a:r>
                        <a:rPr lang="en-US" sz="2800" b="1" dirty="0">
                          <a:solidFill>
                            <a:srgbClr val="0070C0"/>
                          </a:solidFill>
                          <a:effectLst/>
                          <a:latin typeface="Times New Roman" panose="02020603050405020304" pitchFamily="18" charset="0"/>
                          <a:cs typeface="Times New Roman" panose="02020603050405020304" pitchFamily="18" charset="0"/>
                        </a:rPr>
                        <a:t> T </a:t>
                      </a:r>
                      <a:r>
                        <a:rPr lang="en-US" sz="2800" b="1" dirty="0" err="1">
                          <a:solidFill>
                            <a:srgbClr val="0070C0"/>
                          </a:solidFill>
                          <a:effectLst/>
                          <a:latin typeface="Times New Roman" panose="02020603050405020304" pitchFamily="18" charset="0"/>
                          <a:cs typeface="Times New Roman" panose="02020603050405020304" pitchFamily="18" charset="0"/>
                        </a:rPr>
                        <a:t>T</a:t>
                      </a:r>
                      <a:r>
                        <a:rPr lang="en-US" sz="2800" b="1" dirty="0">
                          <a:solidFill>
                            <a:srgbClr val="0070C0"/>
                          </a:solidFill>
                          <a:effectLst/>
                          <a:latin typeface="Times New Roman" panose="02020603050405020304" pitchFamily="18" charset="0"/>
                          <a:cs typeface="Times New Roman" panose="02020603050405020304" pitchFamily="18" charset="0"/>
                        </a:rPr>
                        <a:t> B</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Câu</a:t>
                      </a:r>
                      <a:r>
                        <a:rPr lang="en-US" sz="2800" b="1" dirty="0">
                          <a:solidFill>
                            <a:srgbClr val="0070C0"/>
                          </a:solidFill>
                          <a:effectLst/>
                          <a:latin typeface="Times New Roman" panose="02020603050405020304" pitchFamily="18" charset="0"/>
                          <a:cs typeface="Times New Roman" panose="02020603050405020304" pitchFamily="18" charset="0"/>
                        </a:rPr>
                        <a:t> 1 </a:t>
                      </a:r>
                      <a:r>
                        <a:rPr lang="en-US" sz="2800" b="1" dirty="0" err="1">
                          <a:solidFill>
                            <a:srgbClr val="0070C0"/>
                          </a:solidFill>
                          <a:effectLst/>
                          <a:latin typeface="Times New Roman" panose="02020603050405020304" pitchFamily="18" charset="0"/>
                          <a:cs typeface="Times New Roman" panose="02020603050405020304" pitchFamily="18" charset="0"/>
                        </a:rPr>
                        <a:t>và</a:t>
                      </a:r>
                      <a:r>
                        <a:rPr lang="en-US" sz="2800" b="1" dirty="0">
                          <a:solidFill>
                            <a:srgbClr val="0070C0"/>
                          </a:solidFill>
                          <a:effectLst/>
                          <a:latin typeface="Times New Roman" panose="02020603050405020304" pitchFamily="18" charset="0"/>
                          <a:cs typeface="Times New Roman" panose="02020603050405020304" pitchFamily="18" charset="0"/>
                        </a:rPr>
                        <a:t> 8</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B </a:t>
                      </a:r>
                      <a:r>
                        <a:rPr lang="en-US" sz="2800" b="1" dirty="0">
                          <a:solidFill>
                            <a:srgbClr val="0070C0"/>
                          </a:solidFill>
                          <a:effectLst/>
                          <a:latin typeface="Times New Roman" panose="02020603050405020304" pitchFamily="18" charset="0"/>
                          <a:cs typeface="Times New Roman" panose="02020603050405020304" pitchFamily="18" charset="0"/>
                        </a:rPr>
                        <a:t>(</a:t>
                      </a:r>
                      <a:r>
                        <a:rPr lang="en-US" sz="2800" b="1" dirty="0" err="1">
                          <a:solidFill>
                            <a:srgbClr val="0070C0"/>
                          </a:solidFill>
                          <a:effectLst/>
                          <a:latin typeface="Times New Roman" panose="02020603050405020304" pitchFamily="18" charset="0"/>
                          <a:cs typeface="Times New Roman" panose="02020603050405020304" pitchFamily="18" charset="0"/>
                        </a:rPr>
                        <a:t>tà</a:t>
                      </a:r>
                      <a:r>
                        <a:rPr lang="en-US" sz="2800" b="1" dirty="0">
                          <a:solidFill>
                            <a:srgbClr val="0070C0"/>
                          </a:solidFill>
                          <a:effectLst/>
                          <a:latin typeface="Times New Roman" panose="02020603050405020304" pitchFamily="18" charset="0"/>
                          <a:cs typeface="Times New Roman" panose="02020603050405020304" pitchFamily="18" charset="0"/>
                        </a:rPr>
                        <a:t>)</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4/3</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03521999"/>
                  </a:ext>
                </a:extLst>
              </a:tr>
              <a:tr h="0">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2</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T B </a:t>
                      </a:r>
                      <a:r>
                        <a:rPr lang="vi-VN" sz="2800" b="1" dirty="0" err="1">
                          <a:solidFill>
                            <a:srgbClr val="0070C0"/>
                          </a:solidFill>
                          <a:effectLst/>
                          <a:latin typeface="Times New Roman" panose="02020603050405020304" pitchFamily="18" charset="0"/>
                          <a:cs typeface="Times New Roman" panose="02020603050405020304" pitchFamily="18" charset="0"/>
                        </a:rPr>
                        <a:t>B</a:t>
                      </a:r>
                      <a:r>
                        <a:rPr lang="vi-VN" sz="2800" b="1" dirty="0">
                          <a:solidFill>
                            <a:srgbClr val="0070C0"/>
                          </a:solidFill>
                          <a:effectLst/>
                          <a:latin typeface="Times New Roman" panose="02020603050405020304" pitchFamily="18" charset="0"/>
                          <a:cs typeface="Times New Roman" panose="02020603050405020304" pitchFamily="18" charset="0"/>
                        </a:rPr>
                        <a:t> T </a:t>
                      </a:r>
                      <a:r>
                        <a:rPr lang="vi-VN" sz="2800" b="1" dirty="0" err="1">
                          <a:solidFill>
                            <a:srgbClr val="0070C0"/>
                          </a:solidFill>
                          <a:effectLst/>
                          <a:latin typeface="Times New Roman" panose="02020603050405020304" pitchFamily="18" charset="0"/>
                          <a:cs typeface="Times New Roman" panose="02020603050405020304" pitchFamily="18" charset="0"/>
                        </a:rPr>
                        <a:t>T</a:t>
                      </a:r>
                      <a:r>
                        <a:rPr lang="vi-VN" sz="2800" b="1" dirty="0">
                          <a:solidFill>
                            <a:srgbClr val="0070C0"/>
                          </a:solidFill>
                          <a:effectLst/>
                          <a:latin typeface="Times New Roman" panose="02020603050405020304" pitchFamily="18" charset="0"/>
                          <a:cs typeface="Times New Roman" panose="02020603050405020304" pitchFamily="18" charset="0"/>
                        </a:rPr>
                        <a:t> B </a:t>
                      </a:r>
                      <a:r>
                        <a:rPr lang="vi-VN" sz="2800" b="1" dirty="0" err="1">
                          <a:solidFill>
                            <a:srgbClr val="0070C0"/>
                          </a:solidFill>
                          <a:effectLst/>
                          <a:latin typeface="Times New Roman" panose="02020603050405020304" pitchFamily="18" charset="0"/>
                          <a:cs typeface="Times New Roman" panose="02020603050405020304" pitchFamily="18" charset="0"/>
                        </a:rPr>
                        <a:t>B</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Câu 2 và 3</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B</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hoa</a:t>
                      </a:r>
                      <a:r>
                        <a:rPr lang="en-US" sz="2800" b="1" dirty="0">
                          <a:solidFill>
                            <a:srgbClr val="0070C0"/>
                          </a:solidFill>
                          <a:effectLst/>
                          <a:latin typeface="Times New Roman" panose="02020603050405020304" pitchFamily="18" charset="0"/>
                          <a:cs typeface="Times New Roman" panose="02020603050405020304" pitchFamily="18" charset="0"/>
                        </a:rPr>
                        <a:t>)</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4/3</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p>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p>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7407744"/>
                  </a:ext>
                </a:extLst>
              </a:tr>
              <a:tr h="0">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3</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B </a:t>
                      </a:r>
                      <a:r>
                        <a:rPr lang="vi-VN" sz="2800" b="1" dirty="0" err="1">
                          <a:solidFill>
                            <a:srgbClr val="0070C0"/>
                          </a:solidFill>
                          <a:effectLst/>
                          <a:latin typeface="Times New Roman" panose="02020603050405020304" pitchFamily="18" charset="0"/>
                          <a:cs typeface="Times New Roman" panose="02020603050405020304" pitchFamily="18" charset="0"/>
                        </a:rPr>
                        <a:t>B</a:t>
                      </a:r>
                      <a:r>
                        <a:rPr lang="vi-VN" sz="2800" b="1" dirty="0">
                          <a:solidFill>
                            <a:srgbClr val="0070C0"/>
                          </a:solidFill>
                          <a:effectLst/>
                          <a:latin typeface="Times New Roman" panose="02020603050405020304" pitchFamily="18" charset="0"/>
                          <a:cs typeface="Times New Roman" panose="02020603050405020304" pitchFamily="18" charset="0"/>
                        </a:rPr>
                        <a:t> T  </a:t>
                      </a:r>
                      <a:r>
                        <a:rPr lang="vi-VN" sz="2800" b="1" dirty="0" err="1">
                          <a:solidFill>
                            <a:srgbClr val="0070C0"/>
                          </a:solidFill>
                          <a:effectLst/>
                          <a:latin typeface="Times New Roman" panose="02020603050405020304" pitchFamily="18" charset="0"/>
                          <a:cs typeface="Times New Roman" panose="02020603050405020304" pitchFamily="18" charset="0"/>
                        </a:rPr>
                        <a:t>T</a:t>
                      </a:r>
                      <a:r>
                        <a:rPr lang="vi-VN" sz="2800" b="1" dirty="0">
                          <a:solidFill>
                            <a:srgbClr val="0070C0"/>
                          </a:solidFill>
                          <a:effectLst/>
                          <a:latin typeface="Times New Roman" panose="02020603050405020304" pitchFamily="18" charset="0"/>
                          <a:cs typeface="Times New Roman" panose="02020603050405020304" pitchFamily="18" charset="0"/>
                        </a:rPr>
                        <a:t> B </a:t>
                      </a:r>
                      <a:r>
                        <a:rPr lang="vi-VN" sz="2800" b="1" dirty="0" err="1">
                          <a:solidFill>
                            <a:srgbClr val="0070C0"/>
                          </a:solidFill>
                          <a:effectLst/>
                          <a:latin typeface="Times New Roman" panose="02020603050405020304" pitchFamily="18" charset="0"/>
                          <a:cs typeface="Times New Roman" panose="02020603050405020304" pitchFamily="18" charset="0"/>
                        </a:rPr>
                        <a:t>B</a:t>
                      </a:r>
                      <a:r>
                        <a:rPr lang="vi-VN" sz="2800" b="1" dirty="0">
                          <a:solidFill>
                            <a:srgbClr val="0070C0"/>
                          </a:solidFill>
                          <a:effectLst/>
                          <a:latin typeface="Times New Roman" panose="02020603050405020304" pitchFamily="18" charset="0"/>
                          <a:cs typeface="Times New Roman" panose="02020603050405020304" pitchFamily="18" charset="0"/>
                        </a:rPr>
                        <a:t> T</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tc>
                  <a:txBody>
                    <a:bodyPr/>
                    <a:lstStyle/>
                    <a:p>
                      <a:pPr marL="0" marR="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4/3</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Đối</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4884058"/>
                  </a:ext>
                </a:extLst>
              </a:tr>
              <a:tr h="0">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4</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T T B B T T B</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Câu 4 và 5</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B</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nhà</a:t>
                      </a:r>
                      <a:r>
                        <a:rPr lang="en-US" sz="2800" b="1" dirty="0">
                          <a:solidFill>
                            <a:srgbClr val="0070C0"/>
                          </a:solidFill>
                          <a:effectLst/>
                          <a:latin typeface="Times New Roman" panose="02020603050405020304" pitchFamily="18" charset="0"/>
                          <a:cs typeface="Times New Roman" panose="02020603050405020304" pitchFamily="18" charset="0"/>
                        </a:rPr>
                        <a:t>)</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4/3</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2724183256"/>
                  </a:ext>
                </a:extLst>
              </a:tr>
              <a:tr h="0">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5</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T T B B B T T</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tc>
                  <a:txBody>
                    <a:bodyPr/>
                    <a:lstStyle/>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4/3</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Đối</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6788422"/>
                  </a:ext>
                </a:extLst>
              </a:tr>
              <a:tr h="0">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6</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indent="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B </a:t>
                      </a:r>
                      <a:r>
                        <a:rPr lang="en-US" sz="2800" b="1" dirty="0" err="1">
                          <a:solidFill>
                            <a:srgbClr val="0070C0"/>
                          </a:solidFill>
                          <a:effectLst/>
                          <a:latin typeface="Times New Roman" panose="02020603050405020304" pitchFamily="18" charset="0"/>
                          <a:cs typeface="Times New Roman" panose="02020603050405020304" pitchFamily="18" charset="0"/>
                        </a:rPr>
                        <a:t>B</a:t>
                      </a:r>
                      <a:r>
                        <a:rPr lang="en-US" sz="2800" b="1" dirty="0">
                          <a:solidFill>
                            <a:srgbClr val="0070C0"/>
                          </a:solidFill>
                          <a:effectLst/>
                          <a:latin typeface="Times New Roman" panose="02020603050405020304" pitchFamily="18" charset="0"/>
                          <a:cs typeface="Times New Roman" panose="02020603050405020304" pitchFamily="18" charset="0"/>
                        </a:rPr>
                        <a:t> T </a:t>
                      </a:r>
                      <a:r>
                        <a:rPr lang="en-US" sz="2800" b="1" dirty="0" err="1">
                          <a:solidFill>
                            <a:srgbClr val="0070C0"/>
                          </a:solidFill>
                          <a:effectLst/>
                          <a:latin typeface="Times New Roman" panose="02020603050405020304" pitchFamily="18" charset="0"/>
                          <a:cs typeface="Times New Roman" panose="02020603050405020304" pitchFamily="18" charset="0"/>
                        </a:rPr>
                        <a:t>T</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a:t>
                      </a:r>
                      <a:r>
                        <a:rPr lang="en-US" sz="2800" b="1" dirty="0">
                          <a:solidFill>
                            <a:srgbClr val="0070C0"/>
                          </a:solidFill>
                          <a:effectLst/>
                          <a:latin typeface="Times New Roman" panose="02020603050405020304" pitchFamily="18" charset="0"/>
                          <a:cs typeface="Times New Roman" panose="02020603050405020304" pitchFamily="18" charset="0"/>
                        </a:rPr>
                        <a:t> B </a:t>
                      </a:r>
                      <a:r>
                        <a:rPr lang="en-US" sz="2800" b="1" dirty="0" err="1">
                          <a:solidFill>
                            <a:srgbClr val="0070C0"/>
                          </a:solidFill>
                          <a:effectLst/>
                          <a:latin typeface="Times New Roman" panose="02020603050405020304" pitchFamily="18" charset="0"/>
                          <a:cs typeface="Times New Roman" panose="02020603050405020304" pitchFamily="18" charset="0"/>
                        </a:rPr>
                        <a:t>B</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Câu 6 và 7</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B</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gia</a:t>
                      </a:r>
                      <a:r>
                        <a:rPr lang="en-US" sz="2800" b="1" dirty="0">
                          <a:solidFill>
                            <a:srgbClr val="0070C0"/>
                          </a:solidFill>
                          <a:effectLst/>
                          <a:latin typeface="Times New Roman" panose="02020603050405020304" pitchFamily="18" charset="0"/>
                          <a:cs typeface="Times New Roman" panose="02020603050405020304" pitchFamily="18" charset="0"/>
                        </a:rPr>
                        <a:t>)</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4/3</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327466068"/>
                  </a:ext>
                </a:extLst>
              </a:tr>
              <a:tr h="0">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7</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B B T T B B T</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tc>
                  <a:txBody>
                    <a:bodyPr/>
                    <a:lstStyle/>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4/3</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21623264"/>
                  </a:ext>
                </a:extLst>
              </a:tr>
              <a:tr h="0">
                <a:tc>
                  <a:txBody>
                    <a:bodyPr/>
                    <a:lstStyle/>
                    <a:p>
                      <a:pPr marL="0" marR="0" indent="254000" algn="ctr">
                        <a:lnSpc>
                          <a:spcPct val="100000"/>
                        </a:lnSpc>
                        <a:spcBef>
                          <a:spcPts val="0"/>
                        </a:spcBef>
                        <a:spcAft>
                          <a:spcPts val="0"/>
                        </a:spcAft>
                      </a:pPr>
                      <a:r>
                        <a:rPr lang="vi-VN" sz="2800" b="1" dirty="0">
                          <a:solidFill>
                            <a:schemeClr val="bg1"/>
                          </a:solidFill>
                          <a:effectLst/>
                          <a:latin typeface="+mj-lt"/>
                          <a:cs typeface="Times New Roman" panose="02020603050405020304" pitchFamily="18" charset="0"/>
                        </a:rPr>
                        <a:t>8</a:t>
                      </a:r>
                      <a:endParaRPr lang="en-US" sz="2800" b="1" dirty="0">
                        <a:solidFill>
                          <a:schemeClr val="bg1"/>
                        </a:solidFill>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T T B B B T B</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Câu</a:t>
                      </a:r>
                      <a:r>
                        <a:rPr lang="en-US" sz="2800" b="1" dirty="0">
                          <a:solidFill>
                            <a:srgbClr val="0070C0"/>
                          </a:solidFill>
                          <a:effectLst/>
                          <a:latin typeface="Times New Roman" panose="02020603050405020304" pitchFamily="18" charset="0"/>
                          <a:cs typeface="Times New Roman" panose="02020603050405020304" pitchFamily="18" charset="0"/>
                        </a:rPr>
                        <a:t> 1 </a:t>
                      </a:r>
                      <a:r>
                        <a:rPr lang="en-US" sz="2800" b="1" dirty="0" err="1">
                          <a:solidFill>
                            <a:srgbClr val="0070C0"/>
                          </a:solidFill>
                          <a:effectLst/>
                          <a:latin typeface="Times New Roman" panose="02020603050405020304" pitchFamily="18" charset="0"/>
                          <a:cs typeface="Times New Roman" panose="02020603050405020304" pitchFamily="18" charset="0"/>
                        </a:rPr>
                        <a:t>và</a:t>
                      </a:r>
                      <a:r>
                        <a:rPr lang="en-US" sz="2800" b="1" dirty="0">
                          <a:solidFill>
                            <a:srgbClr val="0070C0"/>
                          </a:solidFill>
                          <a:effectLst/>
                          <a:latin typeface="Times New Roman" panose="02020603050405020304" pitchFamily="18" charset="0"/>
                          <a:cs typeface="Times New Roman" panose="02020603050405020304" pitchFamily="18" charset="0"/>
                        </a:rPr>
                        <a:t> 8</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00000"/>
                        </a:lnSpc>
                        <a:spcBef>
                          <a:spcPts val="0"/>
                        </a:spcBef>
                        <a:spcAft>
                          <a:spcPts val="0"/>
                        </a:spcAft>
                      </a:pPr>
                      <a:r>
                        <a:rPr lang="vi-VN" sz="2800" b="1" dirty="0">
                          <a:solidFill>
                            <a:srgbClr val="0070C0"/>
                          </a:solidFill>
                          <a:effectLst/>
                          <a:latin typeface="Times New Roman" panose="02020603050405020304" pitchFamily="18" charset="0"/>
                          <a:cs typeface="Times New Roman" panose="02020603050405020304" pitchFamily="18" charset="0"/>
                        </a:rPr>
                        <a:t>B</a:t>
                      </a:r>
                      <a:r>
                        <a:rPr lang="en-US" sz="2800" b="1" dirty="0">
                          <a:solidFill>
                            <a:srgbClr val="0070C0"/>
                          </a:solidFill>
                          <a:effectLst/>
                          <a:latin typeface="Times New Roman" panose="02020603050405020304" pitchFamily="18" charset="0"/>
                          <a:cs typeface="Times New Roman" panose="02020603050405020304" pitchFamily="18" charset="0"/>
                        </a:rPr>
                        <a:t> (ta)</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4/3</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 </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7530129"/>
                  </a:ext>
                </a:extLst>
              </a:tr>
            </a:tbl>
          </a:graphicData>
        </a:graphic>
      </p:graphicFrame>
    </p:spTree>
    <p:extLst>
      <p:ext uri="{BB962C8B-B14F-4D97-AF65-F5344CB8AC3E}">
        <p14:creationId xmlns:p14="http://schemas.microsoft.com/office/powerpoint/2010/main" val="1946283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A8F2A924-E39C-EA23-00D0-7F00A192C219}"/>
              </a:ext>
            </a:extLst>
          </p:cNvPr>
          <p:cNvSpPr/>
          <p:nvPr/>
        </p:nvSpPr>
        <p:spPr>
          <a:xfrm>
            <a:off x="660400" y="565330"/>
            <a:ext cx="10807700" cy="5568770"/>
          </a:xfrm>
          <a:prstGeom prst="roundRect">
            <a:avLst>
              <a:gd name="adj" fmla="val 0"/>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Times New Roman" panose="02020603050405020304" pitchFamily="18" charset="0"/>
            </a:endParaRPr>
          </a:p>
        </p:txBody>
      </p:sp>
      <p:sp>
        <p:nvSpPr>
          <p:cNvPr id="12" name="Hộp Văn bản 11">
            <a:extLst>
              <a:ext uri="{FF2B5EF4-FFF2-40B4-BE49-F238E27FC236}">
                <a16:creationId xmlns:a16="http://schemas.microsoft.com/office/drawing/2014/main" id="{DC83898D-39D2-271F-F8AC-D11D16E1F626}"/>
              </a:ext>
            </a:extLst>
          </p:cNvPr>
          <p:cNvSpPr txBox="1"/>
          <p:nvPr/>
        </p:nvSpPr>
        <p:spPr>
          <a:xfrm>
            <a:off x="1869101" y="2851248"/>
            <a:ext cx="5750899" cy="1736646"/>
          </a:xfrm>
          <a:prstGeom prst="roundRect">
            <a:avLst/>
          </a:prstGeom>
          <a:ln w="57150">
            <a:prstDash val="dashDot"/>
          </a:ln>
        </p:spPr>
        <p:style>
          <a:lnRef idx="2">
            <a:schemeClr val="accent1"/>
          </a:lnRef>
          <a:fillRef idx="1">
            <a:schemeClr val="lt1"/>
          </a:fillRef>
          <a:effectRef idx="0">
            <a:schemeClr val="accent1"/>
          </a:effectRef>
          <a:fontRef idx="minor">
            <a:schemeClr val="dk1"/>
          </a:fontRef>
        </p:style>
        <p:txBody>
          <a:bodyPr wrap="square">
            <a:spAutoFit/>
          </a:bodyPr>
          <a:lstStyle/>
          <a:p>
            <a:pPr marR="0" lvl="0" algn="ctr">
              <a:spcBef>
                <a:spcPts val="0"/>
              </a:spcBef>
              <a:spcAft>
                <a:spcPts val="0"/>
              </a:spcAft>
              <a:buSzPts val="1400"/>
            </a:pPr>
            <a:r>
              <a:rPr lang="vi-VN" sz="4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Yêu cầu:</a:t>
            </a:r>
            <a:r>
              <a:rPr lang="en-US" sz="4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a:t>
            </a:r>
            <a:r>
              <a:rPr lang="en-US" sz="4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4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4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02</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矩形: 圆角 26">
            <a:extLst>
              <a:ext uri="{FF2B5EF4-FFF2-40B4-BE49-F238E27FC236}">
                <a16:creationId xmlns:a16="http://schemas.microsoft.com/office/drawing/2014/main" id="{FAD9B75C-30B9-8886-3190-97C20A0C6147}"/>
              </a:ext>
            </a:extLst>
          </p:cNvPr>
          <p:cNvSpPr/>
          <p:nvPr/>
        </p:nvSpPr>
        <p:spPr>
          <a:xfrm>
            <a:off x="660400" y="565330"/>
            <a:ext cx="10807700" cy="99170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II. KHÁM PHÁ ĐẶC SẮC NỘI DUNG VÀ NGHỆ THUẬT CỦA BÀI THƠ</a:t>
            </a:r>
            <a:endParaRPr lang="zh-CN" altLang="en-US"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pic>
        <p:nvPicPr>
          <p:cNvPr id="8" name="Hình ảnh 7">
            <a:extLst>
              <a:ext uri="{FF2B5EF4-FFF2-40B4-BE49-F238E27FC236}">
                <a16:creationId xmlns:a16="http://schemas.microsoft.com/office/drawing/2014/main" id="{DD771543-6D87-A78F-1757-E00063F26B9B}"/>
              </a:ext>
            </a:extLst>
          </p:cNvPr>
          <p:cNvPicPr>
            <a:picLocks noChangeAspect="1"/>
          </p:cNvPicPr>
          <p:nvPr/>
        </p:nvPicPr>
        <p:blipFill>
          <a:blip r:embed="rId2" cstate="email">
            <a:extLst>
              <a:ext uri="{28A0092B-C50C-407E-A947-70E740481C1C}">
                <a14:useLocalDpi xmlns:a14="http://schemas.microsoft.com/office/drawing/2010/main"/>
              </a:ext>
            </a:extLst>
          </a:blip>
          <a:srcRect l="1931" t="7222" r="5218" b="947"/>
          <a:stretch>
            <a:fillRect/>
          </a:stretch>
        </p:blipFill>
        <p:spPr>
          <a:xfrm>
            <a:off x="7017720" y="2396359"/>
            <a:ext cx="5112214" cy="5056035"/>
          </a:xfrm>
          <a:custGeom>
            <a:avLst/>
            <a:gdLst>
              <a:gd name="connsiteX0" fmla="*/ 636925 w 4457700"/>
              <a:gd name="connsiteY0" fmla="*/ 3916535 h 4408714"/>
              <a:gd name="connsiteX1" fmla="*/ 649515 w 4457700"/>
              <a:gd name="connsiteY1" fmla="*/ 3916834 h 4408714"/>
              <a:gd name="connsiteX2" fmla="*/ 685800 w 4457700"/>
              <a:gd name="connsiteY2" fmla="*/ 3951514 h 4408714"/>
              <a:gd name="connsiteX3" fmla="*/ 538843 w 4457700"/>
              <a:gd name="connsiteY3" fmla="*/ 3918857 h 4408714"/>
              <a:gd name="connsiteX4" fmla="*/ 636925 w 4457700"/>
              <a:gd name="connsiteY4" fmla="*/ 3916535 h 4408714"/>
              <a:gd name="connsiteX5" fmla="*/ 103586 w 4457700"/>
              <a:gd name="connsiteY5" fmla="*/ 3324639 h 4408714"/>
              <a:gd name="connsiteX6" fmla="*/ 105208 w 4457700"/>
              <a:gd name="connsiteY6" fmla="*/ 3327397 h 4408714"/>
              <a:gd name="connsiteX7" fmla="*/ 106658 w 4457700"/>
              <a:gd name="connsiteY7" fmla="*/ 3329989 h 4408714"/>
              <a:gd name="connsiteX8" fmla="*/ 17649 w 4457700"/>
              <a:gd name="connsiteY8" fmla="*/ 3124516 h 4408714"/>
              <a:gd name="connsiteX9" fmla="*/ 17959 w 4457700"/>
              <a:gd name="connsiteY9" fmla="*/ 3125776 h 4408714"/>
              <a:gd name="connsiteX10" fmla="*/ 17904 w 4457700"/>
              <a:gd name="connsiteY10" fmla="*/ 3125675 h 4408714"/>
              <a:gd name="connsiteX11" fmla="*/ 2596243 w 4457700"/>
              <a:gd name="connsiteY11" fmla="*/ 0 h 4408714"/>
              <a:gd name="connsiteX12" fmla="*/ 2710543 w 4457700"/>
              <a:gd name="connsiteY12" fmla="*/ 310243 h 4408714"/>
              <a:gd name="connsiteX13" fmla="*/ 2759529 w 4457700"/>
              <a:gd name="connsiteY13" fmla="*/ 457200 h 4408714"/>
              <a:gd name="connsiteX14" fmla="*/ 2792186 w 4457700"/>
              <a:gd name="connsiteY14" fmla="*/ 555172 h 4408714"/>
              <a:gd name="connsiteX15" fmla="*/ 3004458 w 4457700"/>
              <a:gd name="connsiteY15" fmla="*/ 587829 h 4408714"/>
              <a:gd name="connsiteX16" fmla="*/ 3053443 w 4457700"/>
              <a:gd name="connsiteY16" fmla="*/ 620486 h 4408714"/>
              <a:gd name="connsiteX17" fmla="*/ 3086100 w 4457700"/>
              <a:gd name="connsiteY17" fmla="*/ 669472 h 4408714"/>
              <a:gd name="connsiteX18" fmla="*/ 3233058 w 4457700"/>
              <a:gd name="connsiteY18" fmla="*/ 751114 h 4408714"/>
              <a:gd name="connsiteX19" fmla="*/ 3347358 w 4457700"/>
              <a:gd name="connsiteY19" fmla="*/ 849086 h 4408714"/>
              <a:gd name="connsiteX20" fmla="*/ 3396343 w 4457700"/>
              <a:gd name="connsiteY20" fmla="*/ 832757 h 4408714"/>
              <a:gd name="connsiteX21" fmla="*/ 3461658 w 4457700"/>
              <a:gd name="connsiteY21" fmla="*/ 816429 h 4408714"/>
              <a:gd name="connsiteX22" fmla="*/ 3559629 w 4457700"/>
              <a:gd name="connsiteY22" fmla="*/ 832757 h 4408714"/>
              <a:gd name="connsiteX23" fmla="*/ 3608615 w 4457700"/>
              <a:gd name="connsiteY23" fmla="*/ 849086 h 4408714"/>
              <a:gd name="connsiteX24" fmla="*/ 3641272 w 4457700"/>
              <a:gd name="connsiteY24" fmla="*/ 914400 h 4408714"/>
              <a:gd name="connsiteX25" fmla="*/ 3673929 w 4457700"/>
              <a:gd name="connsiteY25" fmla="*/ 963386 h 4408714"/>
              <a:gd name="connsiteX26" fmla="*/ 3690258 w 4457700"/>
              <a:gd name="connsiteY26" fmla="*/ 1028700 h 4408714"/>
              <a:gd name="connsiteX27" fmla="*/ 3771900 w 4457700"/>
              <a:gd name="connsiteY27" fmla="*/ 1143000 h 4408714"/>
              <a:gd name="connsiteX28" fmla="*/ 3804558 w 4457700"/>
              <a:gd name="connsiteY28" fmla="*/ 1191986 h 4408714"/>
              <a:gd name="connsiteX29" fmla="*/ 3935186 w 4457700"/>
              <a:gd name="connsiteY29" fmla="*/ 1289957 h 4408714"/>
              <a:gd name="connsiteX30" fmla="*/ 4033158 w 4457700"/>
              <a:gd name="connsiteY30" fmla="*/ 1436914 h 4408714"/>
              <a:gd name="connsiteX31" fmla="*/ 4180115 w 4457700"/>
              <a:gd name="connsiteY31" fmla="*/ 1567543 h 4408714"/>
              <a:gd name="connsiteX32" fmla="*/ 4261758 w 4457700"/>
              <a:gd name="connsiteY32" fmla="*/ 1698172 h 4408714"/>
              <a:gd name="connsiteX33" fmla="*/ 4294415 w 4457700"/>
              <a:gd name="connsiteY33" fmla="*/ 1779814 h 4408714"/>
              <a:gd name="connsiteX34" fmla="*/ 4327072 w 4457700"/>
              <a:gd name="connsiteY34" fmla="*/ 1845129 h 4408714"/>
              <a:gd name="connsiteX35" fmla="*/ 4343400 w 4457700"/>
              <a:gd name="connsiteY35" fmla="*/ 1910443 h 4408714"/>
              <a:gd name="connsiteX36" fmla="*/ 4376058 w 4457700"/>
              <a:gd name="connsiteY36" fmla="*/ 2008414 h 4408714"/>
              <a:gd name="connsiteX37" fmla="*/ 4392386 w 4457700"/>
              <a:gd name="connsiteY37" fmla="*/ 2090057 h 4408714"/>
              <a:gd name="connsiteX38" fmla="*/ 4457700 w 4457700"/>
              <a:gd name="connsiteY38" fmla="*/ 2367643 h 4408714"/>
              <a:gd name="connsiteX39" fmla="*/ 4441372 w 4457700"/>
              <a:gd name="connsiteY39" fmla="*/ 3184072 h 4408714"/>
              <a:gd name="connsiteX40" fmla="*/ 4392386 w 4457700"/>
              <a:gd name="connsiteY40" fmla="*/ 3282043 h 4408714"/>
              <a:gd name="connsiteX41" fmla="*/ 4359729 w 4457700"/>
              <a:gd name="connsiteY41" fmla="*/ 3380014 h 4408714"/>
              <a:gd name="connsiteX42" fmla="*/ 4278086 w 4457700"/>
              <a:gd name="connsiteY42" fmla="*/ 3412672 h 4408714"/>
              <a:gd name="connsiteX43" fmla="*/ 4163786 w 4457700"/>
              <a:gd name="connsiteY43" fmla="*/ 3575957 h 4408714"/>
              <a:gd name="connsiteX44" fmla="*/ 4131129 w 4457700"/>
              <a:gd name="connsiteY44" fmla="*/ 3641272 h 4408714"/>
              <a:gd name="connsiteX45" fmla="*/ 3984172 w 4457700"/>
              <a:gd name="connsiteY45" fmla="*/ 3853543 h 4408714"/>
              <a:gd name="connsiteX46" fmla="*/ 3886200 w 4457700"/>
              <a:gd name="connsiteY46" fmla="*/ 3984172 h 4408714"/>
              <a:gd name="connsiteX47" fmla="*/ 3494315 w 4457700"/>
              <a:gd name="connsiteY47" fmla="*/ 4294414 h 4408714"/>
              <a:gd name="connsiteX48" fmla="*/ 3069772 w 4457700"/>
              <a:gd name="connsiteY48" fmla="*/ 4408714 h 4408714"/>
              <a:gd name="connsiteX49" fmla="*/ 2041072 w 4457700"/>
              <a:gd name="connsiteY49" fmla="*/ 4294414 h 4408714"/>
              <a:gd name="connsiteX50" fmla="*/ 1812472 w 4457700"/>
              <a:gd name="connsiteY50" fmla="*/ 4212772 h 4408714"/>
              <a:gd name="connsiteX51" fmla="*/ 1551215 w 4457700"/>
              <a:gd name="connsiteY51" fmla="*/ 4131129 h 4408714"/>
              <a:gd name="connsiteX52" fmla="*/ 1143000 w 4457700"/>
              <a:gd name="connsiteY52" fmla="*/ 3984172 h 4408714"/>
              <a:gd name="connsiteX53" fmla="*/ 947058 w 4457700"/>
              <a:gd name="connsiteY53" fmla="*/ 3967843 h 4408714"/>
              <a:gd name="connsiteX54" fmla="*/ 734786 w 4457700"/>
              <a:gd name="connsiteY54" fmla="*/ 3918857 h 4408714"/>
              <a:gd name="connsiteX55" fmla="*/ 649515 w 4457700"/>
              <a:gd name="connsiteY55" fmla="*/ 3916834 h 4408714"/>
              <a:gd name="connsiteX56" fmla="*/ 635655 w 4457700"/>
              <a:gd name="connsiteY56" fmla="*/ 3903587 h 4408714"/>
              <a:gd name="connsiteX57" fmla="*/ 587829 w 4457700"/>
              <a:gd name="connsiteY57" fmla="*/ 3853543 h 4408714"/>
              <a:gd name="connsiteX58" fmla="*/ 522515 w 4457700"/>
              <a:gd name="connsiteY58" fmla="*/ 3755572 h 4408714"/>
              <a:gd name="connsiteX59" fmla="*/ 440872 w 4457700"/>
              <a:gd name="connsiteY59" fmla="*/ 3690257 h 4408714"/>
              <a:gd name="connsiteX60" fmla="*/ 375558 w 4457700"/>
              <a:gd name="connsiteY60" fmla="*/ 3624943 h 4408714"/>
              <a:gd name="connsiteX61" fmla="*/ 244929 w 4457700"/>
              <a:gd name="connsiteY61" fmla="*/ 3526972 h 4408714"/>
              <a:gd name="connsiteX62" fmla="*/ 146958 w 4457700"/>
              <a:gd name="connsiteY62" fmla="*/ 3380014 h 4408714"/>
              <a:gd name="connsiteX63" fmla="*/ 100323 w 4457700"/>
              <a:gd name="connsiteY63" fmla="*/ 3318957 h 4408714"/>
              <a:gd name="connsiteX64" fmla="*/ 103586 w 4457700"/>
              <a:gd name="connsiteY64" fmla="*/ 3324639 h 4408714"/>
              <a:gd name="connsiteX65" fmla="*/ 99223 w 4457700"/>
              <a:gd name="connsiteY65" fmla="*/ 3317220 h 4408714"/>
              <a:gd name="connsiteX66" fmla="*/ 48986 w 4457700"/>
              <a:gd name="connsiteY66" fmla="*/ 3233057 h 4408714"/>
              <a:gd name="connsiteX67" fmla="*/ 32658 w 4457700"/>
              <a:gd name="connsiteY67" fmla="*/ 3167743 h 4408714"/>
              <a:gd name="connsiteX68" fmla="*/ 15195 w 4457700"/>
              <a:gd name="connsiteY68" fmla="*/ 3113351 h 4408714"/>
              <a:gd name="connsiteX69" fmla="*/ 17649 w 4457700"/>
              <a:gd name="connsiteY69" fmla="*/ 3124516 h 4408714"/>
              <a:gd name="connsiteX70" fmla="*/ 14141 w 4457700"/>
              <a:gd name="connsiteY70" fmla="*/ 3110265 h 4408714"/>
              <a:gd name="connsiteX71" fmla="*/ 0 w 4457700"/>
              <a:gd name="connsiteY71" fmla="*/ 3053443 h 4408714"/>
              <a:gd name="connsiteX72" fmla="*/ 48986 w 4457700"/>
              <a:gd name="connsiteY72" fmla="*/ 2906486 h 4408714"/>
              <a:gd name="connsiteX73" fmla="*/ 212272 w 4457700"/>
              <a:gd name="connsiteY73" fmla="*/ 2824843 h 4408714"/>
              <a:gd name="connsiteX74" fmla="*/ 277586 w 4457700"/>
              <a:gd name="connsiteY74" fmla="*/ 2808514 h 4408714"/>
              <a:gd name="connsiteX75" fmla="*/ 326572 w 4457700"/>
              <a:gd name="connsiteY75" fmla="*/ 2775857 h 4408714"/>
              <a:gd name="connsiteX76" fmla="*/ 391886 w 4457700"/>
              <a:gd name="connsiteY76" fmla="*/ 2726872 h 4408714"/>
              <a:gd name="connsiteX77" fmla="*/ 473529 w 4457700"/>
              <a:gd name="connsiteY77" fmla="*/ 2677886 h 4408714"/>
              <a:gd name="connsiteX78" fmla="*/ 522515 w 4457700"/>
              <a:gd name="connsiteY78" fmla="*/ 2645229 h 4408714"/>
              <a:gd name="connsiteX79" fmla="*/ 669472 w 4457700"/>
              <a:gd name="connsiteY79" fmla="*/ 2432957 h 4408714"/>
              <a:gd name="connsiteX80" fmla="*/ 816429 w 4457700"/>
              <a:gd name="connsiteY80" fmla="*/ 2302329 h 4408714"/>
              <a:gd name="connsiteX81" fmla="*/ 865415 w 4457700"/>
              <a:gd name="connsiteY81" fmla="*/ 2253343 h 4408714"/>
              <a:gd name="connsiteX82" fmla="*/ 930729 w 4457700"/>
              <a:gd name="connsiteY82" fmla="*/ 2024743 h 4408714"/>
              <a:gd name="connsiteX83" fmla="*/ 947058 w 4457700"/>
              <a:gd name="connsiteY83" fmla="*/ 1877786 h 4408714"/>
              <a:gd name="connsiteX84" fmla="*/ 1061358 w 4457700"/>
              <a:gd name="connsiteY84" fmla="*/ 1649186 h 4408714"/>
              <a:gd name="connsiteX85" fmla="*/ 1110343 w 4457700"/>
              <a:gd name="connsiteY85" fmla="*/ 1551214 h 4408714"/>
              <a:gd name="connsiteX86" fmla="*/ 1224643 w 4457700"/>
              <a:gd name="connsiteY86" fmla="*/ 1387929 h 4408714"/>
              <a:gd name="connsiteX87" fmla="*/ 1273629 w 4457700"/>
              <a:gd name="connsiteY87" fmla="*/ 751114 h 4408714"/>
              <a:gd name="connsiteX88" fmla="*/ 1289958 w 4457700"/>
              <a:gd name="connsiteY88" fmla="*/ 587829 h 4408714"/>
              <a:gd name="connsiteX89" fmla="*/ 1338943 w 4457700"/>
              <a:gd name="connsiteY89" fmla="*/ 522514 h 4408714"/>
              <a:gd name="connsiteX90" fmla="*/ 1583872 w 4457700"/>
              <a:gd name="connsiteY90" fmla="*/ 342900 h 4408714"/>
              <a:gd name="connsiteX91" fmla="*/ 2286000 w 4457700"/>
              <a:gd name="connsiteY91" fmla="*/ 81643 h 4408714"/>
              <a:gd name="connsiteX92" fmla="*/ 2596243 w 4457700"/>
              <a:gd name="connsiteY92" fmla="*/ 0 h 440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457700" h="4408714">
                <a:moveTo>
                  <a:pt x="636925" y="3916535"/>
                </a:moveTo>
                <a:lnTo>
                  <a:pt x="649515" y="3916834"/>
                </a:lnTo>
                <a:lnTo>
                  <a:pt x="685800" y="3951514"/>
                </a:lnTo>
                <a:lnTo>
                  <a:pt x="538843" y="3918857"/>
                </a:lnTo>
                <a:cubicBezTo>
                  <a:pt x="571500" y="3918857"/>
                  <a:pt x="604231" y="3917309"/>
                  <a:pt x="636925" y="3916535"/>
                </a:cubicBezTo>
                <a:close/>
                <a:moveTo>
                  <a:pt x="103586" y="3324639"/>
                </a:moveTo>
                <a:lnTo>
                  <a:pt x="105208" y="3327397"/>
                </a:lnTo>
                <a:cubicBezTo>
                  <a:pt x="107821" y="3331873"/>
                  <a:pt x="107889" y="3332066"/>
                  <a:pt x="106658" y="3329989"/>
                </a:cubicBezTo>
                <a:close/>
                <a:moveTo>
                  <a:pt x="17649" y="3124516"/>
                </a:moveTo>
                <a:lnTo>
                  <a:pt x="17959" y="3125776"/>
                </a:lnTo>
                <a:cubicBezTo>
                  <a:pt x="22793" y="3145531"/>
                  <a:pt x="20451" y="3136585"/>
                  <a:pt x="17904" y="3125675"/>
                </a:cubicBezTo>
                <a:close/>
                <a:moveTo>
                  <a:pt x="2596243" y="0"/>
                </a:moveTo>
                <a:cubicBezTo>
                  <a:pt x="2738105" y="106396"/>
                  <a:pt x="2638103" y="8408"/>
                  <a:pt x="2710543" y="310243"/>
                </a:cubicBezTo>
                <a:cubicBezTo>
                  <a:pt x="2722593" y="360453"/>
                  <a:pt x="2743200" y="408214"/>
                  <a:pt x="2759529" y="457200"/>
                </a:cubicBezTo>
                <a:cubicBezTo>
                  <a:pt x="2770415" y="489857"/>
                  <a:pt x="2759529" y="544287"/>
                  <a:pt x="2792186" y="555172"/>
                </a:cubicBezTo>
                <a:cubicBezTo>
                  <a:pt x="2893065" y="588797"/>
                  <a:pt x="2824046" y="569787"/>
                  <a:pt x="3004458" y="587829"/>
                </a:cubicBezTo>
                <a:cubicBezTo>
                  <a:pt x="3020786" y="598715"/>
                  <a:pt x="3039567" y="606609"/>
                  <a:pt x="3053443" y="620486"/>
                </a:cubicBezTo>
                <a:cubicBezTo>
                  <a:pt x="3067320" y="634363"/>
                  <a:pt x="3071200" y="656701"/>
                  <a:pt x="3086100" y="669472"/>
                </a:cubicBezTo>
                <a:cubicBezTo>
                  <a:pt x="3114803" y="694075"/>
                  <a:pt x="3195968" y="732570"/>
                  <a:pt x="3233058" y="751114"/>
                </a:cubicBezTo>
                <a:cubicBezTo>
                  <a:pt x="3262225" y="780282"/>
                  <a:pt x="3317382" y="837845"/>
                  <a:pt x="3347358" y="849086"/>
                </a:cubicBezTo>
                <a:cubicBezTo>
                  <a:pt x="3363474" y="855129"/>
                  <a:pt x="3379794" y="837485"/>
                  <a:pt x="3396343" y="832757"/>
                </a:cubicBezTo>
                <a:cubicBezTo>
                  <a:pt x="3417921" y="826592"/>
                  <a:pt x="3439886" y="821872"/>
                  <a:pt x="3461658" y="816429"/>
                </a:cubicBezTo>
                <a:cubicBezTo>
                  <a:pt x="3494315" y="821872"/>
                  <a:pt x="3527310" y="825575"/>
                  <a:pt x="3559629" y="832757"/>
                </a:cubicBezTo>
                <a:cubicBezTo>
                  <a:pt x="3576431" y="836491"/>
                  <a:pt x="3596444" y="836915"/>
                  <a:pt x="3608615" y="849086"/>
                </a:cubicBezTo>
                <a:cubicBezTo>
                  <a:pt x="3625827" y="866298"/>
                  <a:pt x="3629195" y="893266"/>
                  <a:pt x="3641272" y="914400"/>
                </a:cubicBezTo>
                <a:cubicBezTo>
                  <a:pt x="3651008" y="931439"/>
                  <a:pt x="3663043" y="947057"/>
                  <a:pt x="3673929" y="963386"/>
                </a:cubicBezTo>
                <a:cubicBezTo>
                  <a:pt x="3679372" y="985157"/>
                  <a:pt x="3681418" y="1008073"/>
                  <a:pt x="3690258" y="1028700"/>
                </a:cubicBezTo>
                <a:cubicBezTo>
                  <a:pt x="3698504" y="1047941"/>
                  <a:pt x="3765925" y="1134635"/>
                  <a:pt x="3771900" y="1143000"/>
                </a:cubicBezTo>
                <a:cubicBezTo>
                  <a:pt x="3783307" y="1158969"/>
                  <a:pt x="3789658" y="1179214"/>
                  <a:pt x="3804558" y="1191986"/>
                </a:cubicBezTo>
                <a:cubicBezTo>
                  <a:pt x="3948211" y="1315118"/>
                  <a:pt x="3833046" y="1173227"/>
                  <a:pt x="3935186" y="1289957"/>
                </a:cubicBezTo>
                <a:cubicBezTo>
                  <a:pt x="4143310" y="1527812"/>
                  <a:pt x="3895791" y="1244600"/>
                  <a:pt x="4033158" y="1436914"/>
                </a:cubicBezTo>
                <a:cubicBezTo>
                  <a:pt x="4056410" y="1469466"/>
                  <a:pt x="4167112" y="1556707"/>
                  <a:pt x="4180115" y="1567543"/>
                </a:cubicBezTo>
                <a:cubicBezTo>
                  <a:pt x="4219202" y="1684808"/>
                  <a:pt x="4161923" y="1531781"/>
                  <a:pt x="4261758" y="1698172"/>
                </a:cubicBezTo>
                <a:cubicBezTo>
                  <a:pt x="4276838" y="1723305"/>
                  <a:pt x="4282511" y="1753030"/>
                  <a:pt x="4294415" y="1779814"/>
                </a:cubicBezTo>
                <a:cubicBezTo>
                  <a:pt x="4304301" y="1802057"/>
                  <a:pt x="4316186" y="1823357"/>
                  <a:pt x="4327072" y="1845129"/>
                </a:cubicBezTo>
                <a:cubicBezTo>
                  <a:pt x="4332515" y="1866900"/>
                  <a:pt x="4336951" y="1888948"/>
                  <a:pt x="4343400" y="1910443"/>
                </a:cubicBezTo>
                <a:cubicBezTo>
                  <a:pt x="4353292" y="1943415"/>
                  <a:pt x="4367000" y="1975203"/>
                  <a:pt x="4376058" y="2008414"/>
                </a:cubicBezTo>
                <a:cubicBezTo>
                  <a:pt x="4383360" y="2035189"/>
                  <a:pt x="4386571" y="2062920"/>
                  <a:pt x="4392386" y="2090057"/>
                </a:cubicBezTo>
                <a:cubicBezTo>
                  <a:pt x="4424178" y="2238423"/>
                  <a:pt x="4422354" y="2226260"/>
                  <a:pt x="4457700" y="2367643"/>
                </a:cubicBezTo>
                <a:cubicBezTo>
                  <a:pt x="4452257" y="2639786"/>
                  <a:pt x="4460765" y="2912566"/>
                  <a:pt x="4441372" y="3184072"/>
                </a:cubicBezTo>
                <a:cubicBezTo>
                  <a:pt x="4438771" y="3220491"/>
                  <a:pt x="4406429" y="3248340"/>
                  <a:pt x="4392386" y="3282043"/>
                </a:cubicBezTo>
                <a:cubicBezTo>
                  <a:pt x="4379146" y="3313819"/>
                  <a:pt x="4382397" y="3354108"/>
                  <a:pt x="4359729" y="3380014"/>
                </a:cubicBezTo>
                <a:cubicBezTo>
                  <a:pt x="4340428" y="3402073"/>
                  <a:pt x="4305300" y="3401786"/>
                  <a:pt x="4278086" y="3412672"/>
                </a:cubicBezTo>
                <a:cubicBezTo>
                  <a:pt x="4233427" y="3472216"/>
                  <a:pt x="4203991" y="3508948"/>
                  <a:pt x="4163786" y="3575957"/>
                </a:cubicBezTo>
                <a:cubicBezTo>
                  <a:pt x="4151263" y="3596830"/>
                  <a:pt x="4144352" y="3620836"/>
                  <a:pt x="4131129" y="3641272"/>
                </a:cubicBezTo>
                <a:cubicBezTo>
                  <a:pt x="4084377" y="3713525"/>
                  <a:pt x="4034193" y="3783514"/>
                  <a:pt x="3984172" y="3853543"/>
                </a:cubicBezTo>
                <a:cubicBezTo>
                  <a:pt x="3952536" y="3897834"/>
                  <a:pt x="3928875" y="3950388"/>
                  <a:pt x="3886200" y="3984172"/>
                </a:cubicBezTo>
                <a:cubicBezTo>
                  <a:pt x="3755572" y="4087586"/>
                  <a:pt x="3655194" y="4251100"/>
                  <a:pt x="3494315" y="4294414"/>
                </a:cubicBezTo>
                <a:lnTo>
                  <a:pt x="3069772" y="4408714"/>
                </a:lnTo>
                <a:cubicBezTo>
                  <a:pt x="2726872" y="4370614"/>
                  <a:pt x="2381967" y="4347540"/>
                  <a:pt x="2041072" y="4294414"/>
                </a:cubicBezTo>
                <a:cubicBezTo>
                  <a:pt x="1961123" y="4281955"/>
                  <a:pt x="1889234" y="4238359"/>
                  <a:pt x="1812472" y="4212772"/>
                </a:cubicBezTo>
                <a:cubicBezTo>
                  <a:pt x="1725915" y="4183920"/>
                  <a:pt x="1637201" y="4161640"/>
                  <a:pt x="1551215" y="4131129"/>
                </a:cubicBezTo>
                <a:cubicBezTo>
                  <a:pt x="1437420" y="4090750"/>
                  <a:pt x="1271670" y="4007566"/>
                  <a:pt x="1143000" y="3984172"/>
                </a:cubicBezTo>
                <a:cubicBezTo>
                  <a:pt x="1078517" y="3972448"/>
                  <a:pt x="1012372" y="3973286"/>
                  <a:pt x="947058" y="3967843"/>
                </a:cubicBezTo>
                <a:cubicBezTo>
                  <a:pt x="895023" y="3954834"/>
                  <a:pt x="765099" y="3921744"/>
                  <a:pt x="734786" y="3918857"/>
                </a:cubicBezTo>
                <a:lnTo>
                  <a:pt x="649515" y="3916834"/>
                </a:lnTo>
                <a:lnTo>
                  <a:pt x="635655" y="3903587"/>
                </a:lnTo>
                <a:cubicBezTo>
                  <a:pt x="618941" y="3887612"/>
                  <a:pt x="602612" y="3871283"/>
                  <a:pt x="587829" y="3853543"/>
                </a:cubicBezTo>
                <a:cubicBezTo>
                  <a:pt x="562703" y="3823391"/>
                  <a:pt x="548771" y="3784745"/>
                  <a:pt x="522515" y="3755572"/>
                </a:cubicBezTo>
                <a:cubicBezTo>
                  <a:pt x="499201" y="3729667"/>
                  <a:pt x="466920" y="3713411"/>
                  <a:pt x="440872" y="3690257"/>
                </a:cubicBezTo>
                <a:cubicBezTo>
                  <a:pt x="417860" y="3669802"/>
                  <a:pt x="399211" y="3644654"/>
                  <a:pt x="375558" y="3624943"/>
                </a:cubicBezTo>
                <a:cubicBezTo>
                  <a:pt x="333745" y="3590099"/>
                  <a:pt x="285203" y="3563585"/>
                  <a:pt x="244929" y="3526972"/>
                </a:cubicBezTo>
                <a:cubicBezTo>
                  <a:pt x="210506" y="3495679"/>
                  <a:pt x="170755" y="3415709"/>
                  <a:pt x="146958" y="3380014"/>
                </a:cubicBezTo>
                <a:cubicBezTo>
                  <a:pt x="78924" y="3277962"/>
                  <a:pt x="90015" y="3300529"/>
                  <a:pt x="100323" y="3318957"/>
                </a:cubicBezTo>
                <a:lnTo>
                  <a:pt x="103586" y="3324639"/>
                </a:lnTo>
                <a:lnTo>
                  <a:pt x="99223" y="3317220"/>
                </a:lnTo>
                <a:cubicBezTo>
                  <a:pt x="91015" y="3303328"/>
                  <a:pt x="75675" y="3277537"/>
                  <a:pt x="48986" y="3233057"/>
                </a:cubicBezTo>
                <a:cubicBezTo>
                  <a:pt x="43543" y="3211286"/>
                  <a:pt x="38823" y="3189321"/>
                  <a:pt x="32658" y="3167743"/>
                </a:cubicBezTo>
                <a:cubicBezTo>
                  <a:pt x="15085" y="3106237"/>
                  <a:pt x="13280" y="3103508"/>
                  <a:pt x="15195" y="3113351"/>
                </a:cubicBezTo>
                <a:lnTo>
                  <a:pt x="17649" y="3124516"/>
                </a:lnTo>
                <a:lnTo>
                  <a:pt x="14141" y="3110265"/>
                </a:lnTo>
                <a:cubicBezTo>
                  <a:pt x="10948" y="3097342"/>
                  <a:pt x="6383" y="3078972"/>
                  <a:pt x="0" y="3053443"/>
                </a:cubicBezTo>
                <a:cubicBezTo>
                  <a:pt x="16329" y="3004457"/>
                  <a:pt x="21924" y="2950462"/>
                  <a:pt x="48986" y="2906486"/>
                </a:cubicBezTo>
                <a:cubicBezTo>
                  <a:pt x="93843" y="2833594"/>
                  <a:pt x="143006" y="2840236"/>
                  <a:pt x="212272" y="2824843"/>
                </a:cubicBezTo>
                <a:cubicBezTo>
                  <a:pt x="234179" y="2819975"/>
                  <a:pt x="255815" y="2813957"/>
                  <a:pt x="277586" y="2808514"/>
                </a:cubicBezTo>
                <a:cubicBezTo>
                  <a:pt x="293915" y="2797628"/>
                  <a:pt x="310603" y="2787263"/>
                  <a:pt x="326572" y="2775857"/>
                </a:cubicBezTo>
                <a:cubicBezTo>
                  <a:pt x="348717" y="2760039"/>
                  <a:pt x="369243" y="2741968"/>
                  <a:pt x="391886" y="2726872"/>
                </a:cubicBezTo>
                <a:cubicBezTo>
                  <a:pt x="418293" y="2709267"/>
                  <a:pt x="446616" y="2694707"/>
                  <a:pt x="473529" y="2677886"/>
                </a:cubicBezTo>
                <a:cubicBezTo>
                  <a:pt x="490171" y="2667485"/>
                  <a:pt x="508638" y="2659106"/>
                  <a:pt x="522515" y="2645229"/>
                </a:cubicBezTo>
                <a:cubicBezTo>
                  <a:pt x="606695" y="2561049"/>
                  <a:pt x="588822" y="2537802"/>
                  <a:pt x="669472" y="2432957"/>
                </a:cubicBezTo>
                <a:cubicBezTo>
                  <a:pt x="734899" y="2347901"/>
                  <a:pt x="745398" y="2363212"/>
                  <a:pt x="816429" y="2302329"/>
                </a:cubicBezTo>
                <a:cubicBezTo>
                  <a:pt x="833962" y="2287301"/>
                  <a:pt x="849086" y="2269672"/>
                  <a:pt x="865415" y="2253343"/>
                </a:cubicBezTo>
                <a:cubicBezTo>
                  <a:pt x="906942" y="2149525"/>
                  <a:pt x="908434" y="2158511"/>
                  <a:pt x="930729" y="2024743"/>
                </a:cubicBezTo>
                <a:cubicBezTo>
                  <a:pt x="938832" y="1976126"/>
                  <a:pt x="935104" y="1925602"/>
                  <a:pt x="947058" y="1877786"/>
                </a:cubicBezTo>
                <a:cubicBezTo>
                  <a:pt x="965843" y="1802647"/>
                  <a:pt x="1025747" y="1715320"/>
                  <a:pt x="1061358" y="1649186"/>
                </a:cubicBezTo>
                <a:cubicBezTo>
                  <a:pt x="1078668" y="1617038"/>
                  <a:pt x="1090992" y="1582176"/>
                  <a:pt x="1110343" y="1551214"/>
                </a:cubicBezTo>
                <a:cubicBezTo>
                  <a:pt x="1145555" y="1494874"/>
                  <a:pt x="1224643" y="1387929"/>
                  <a:pt x="1224643" y="1387929"/>
                </a:cubicBezTo>
                <a:cubicBezTo>
                  <a:pt x="1278567" y="1118313"/>
                  <a:pt x="1231066" y="1375374"/>
                  <a:pt x="1273629" y="751114"/>
                </a:cubicBezTo>
                <a:cubicBezTo>
                  <a:pt x="1277350" y="696541"/>
                  <a:pt x="1274931" y="640424"/>
                  <a:pt x="1289958" y="587829"/>
                </a:cubicBezTo>
                <a:cubicBezTo>
                  <a:pt x="1297434" y="561662"/>
                  <a:pt x="1320863" y="542854"/>
                  <a:pt x="1338943" y="522514"/>
                </a:cubicBezTo>
                <a:cubicBezTo>
                  <a:pt x="1412188" y="440113"/>
                  <a:pt x="1475458" y="387902"/>
                  <a:pt x="1583872" y="342900"/>
                </a:cubicBezTo>
                <a:cubicBezTo>
                  <a:pt x="1814511" y="247163"/>
                  <a:pt x="2043736" y="142208"/>
                  <a:pt x="2286000" y="81643"/>
                </a:cubicBezTo>
                <a:cubicBezTo>
                  <a:pt x="2563956" y="12155"/>
                  <a:pt x="2462099" y="44717"/>
                  <a:pt x="2596243" y="0"/>
                </a:cubicBezTo>
                <a:close/>
              </a:path>
            </a:pathLst>
          </a:custGeom>
        </p:spPr>
      </p:pic>
    </p:spTree>
    <p:extLst>
      <p:ext uri="{BB962C8B-B14F-4D97-AF65-F5344CB8AC3E}">
        <p14:creationId xmlns:p14="http://schemas.microsoft.com/office/powerpoint/2010/main" val="2381124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A8F2A924-E39C-EA23-00D0-7F00A192C219}"/>
              </a:ext>
            </a:extLst>
          </p:cNvPr>
          <p:cNvSpPr/>
          <p:nvPr/>
        </p:nvSpPr>
        <p:spPr>
          <a:xfrm>
            <a:off x="82171" y="233823"/>
            <a:ext cx="11964159" cy="6379248"/>
          </a:xfrm>
          <a:prstGeom prst="roundRect">
            <a:avLst>
              <a:gd name="adj" fmla="val 0"/>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Times New Roman" panose="02020603050405020304" pitchFamily="18" charset="0"/>
            </a:endParaRPr>
          </a:p>
        </p:txBody>
      </p:sp>
      <p:sp>
        <p:nvSpPr>
          <p:cNvPr id="4" name="Hộp Văn bản 3">
            <a:extLst>
              <a:ext uri="{FF2B5EF4-FFF2-40B4-BE49-F238E27FC236}">
                <a16:creationId xmlns:a16="http://schemas.microsoft.com/office/drawing/2014/main" id="{EF005D94-0172-6E75-5A9F-402D566ECB2B}"/>
              </a:ext>
            </a:extLst>
          </p:cNvPr>
          <p:cNvSpPr txBox="1"/>
          <p:nvPr/>
        </p:nvSpPr>
        <p:spPr>
          <a:xfrm>
            <a:off x="1197202" y="424543"/>
            <a:ext cx="9867446" cy="1384995"/>
          </a:xfrm>
          <a:prstGeom prst="rect">
            <a:avLst/>
          </a:prstGeom>
          <a:noFill/>
        </p:spPr>
        <p:txBody>
          <a:bodyPr wrap="square">
            <a:spAutoFit/>
          </a:bodyPr>
          <a:lstStyle/>
          <a:p>
            <a:pPr marL="0" marR="0" algn="ctr">
              <a:spcBef>
                <a:spcPts val="0"/>
              </a:spcBef>
              <a:spcAft>
                <a:spcPts val="0"/>
              </a:spcAft>
            </a:pPr>
            <a:r>
              <a:rPr lang="pt-BR"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02:</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spcBef>
                <a:spcPts val="0"/>
              </a:spcBef>
              <a:spcAft>
                <a:spcPts val="0"/>
              </a:spcAft>
            </a:pPr>
            <a:r>
              <a:rPr lang="pt-BR" sz="2800" b="1"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Khám phá đặc sắc về nội dung và nghệ thuật của </a:t>
            </a:r>
            <a:endParaRPr lang="vi-VN" sz="2800" b="1"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spcBef>
                <a:spcPts val="0"/>
              </a:spcBef>
              <a:spcAft>
                <a:spcPts val="0"/>
              </a:spcAft>
            </a:pPr>
            <a:r>
              <a:rPr lang="pt-BR" sz="2800" b="1"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bài thơ </a:t>
            </a:r>
            <a:r>
              <a:rPr lang="pt-BR" sz="2800" b="1" i="1"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Qua</a:t>
            </a:r>
            <a:r>
              <a:rPr lang="vi-VN" sz="2800" b="1" i="1"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pt-BR" sz="2800" b="1" i="1"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Đèo Ngang</a:t>
            </a:r>
            <a:r>
              <a:rPr lang="pt-BR" sz="2800" b="1"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61A352"/>
                </a:solidFill>
                <a:latin typeface="Times New Roman" panose="02020603050405020304" pitchFamily="18" charset="0"/>
                <a:ea typeface="Calibri" panose="020F0502020204030204" pitchFamily="34" charset="0"/>
                <a:cs typeface="Times New Roman" panose="02020603050405020304" pitchFamily="18" charset="0"/>
              </a:rPr>
              <a:t> </a:t>
            </a:r>
            <a:r>
              <a:rPr lang="pt-BR" sz="2800" b="1" dirty="0">
                <a:solidFill>
                  <a:srgbClr val="61A352"/>
                </a:solidFill>
                <a:effectLst/>
                <a:latin typeface="Times New Roman" panose="02020603050405020304" pitchFamily="18" charset="0"/>
                <a:ea typeface="Calibri" panose="020F0502020204030204" pitchFamily="34" charset="0"/>
                <a:cs typeface="Times New Roman" panose="02020603050405020304" pitchFamily="18" charset="0"/>
              </a:rPr>
              <a:t>(Bà Huyện Thanh Quan)</a:t>
            </a:r>
            <a:endParaRPr lang="en-US" sz="2800" dirty="0">
              <a:solidFill>
                <a:srgbClr val="61A352"/>
              </a:solidFill>
              <a:latin typeface="Times New Roman" panose="02020603050405020304" pitchFamily="18" charset="0"/>
              <a:cs typeface="Times New Roman" panose="02020603050405020304" pitchFamily="18" charset="0"/>
            </a:endParaRPr>
          </a:p>
        </p:txBody>
      </p:sp>
      <p:sp>
        <p:nvSpPr>
          <p:cNvPr id="8" name="文本框 13">
            <a:extLst>
              <a:ext uri="{FF2B5EF4-FFF2-40B4-BE49-F238E27FC236}">
                <a16:creationId xmlns:a16="http://schemas.microsoft.com/office/drawing/2014/main" id="{9168F55C-481B-1BA8-955B-4FF3C637DB19}"/>
              </a:ext>
            </a:extLst>
          </p:cNvPr>
          <p:cNvSpPr txBox="1"/>
          <p:nvPr/>
        </p:nvSpPr>
        <p:spPr>
          <a:xfrm>
            <a:off x="8022747" y="1929738"/>
            <a:ext cx="2780719" cy="646331"/>
          </a:xfrm>
          <a:prstGeom prst="rect">
            <a:avLst/>
          </a:prstGeom>
          <a:solidFill>
            <a:srgbClr val="3AAC6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dist"/>
            <a:r>
              <a:rPr kumimoji="1" lang="vi-VN"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mn-ea"/>
                <a:sym typeface="+mn-lt"/>
              </a:rPr>
              <a:t>Nội dung</a:t>
            </a:r>
            <a:endParaRPr kumimoji="1" lang="en-US" altLang="zh-CN" sz="3600" b="1" dirty="0">
              <a:solidFill>
                <a:schemeClr val="bg1"/>
              </a:solidFill>
              <a:effectLst>
                <a:outerShdw blurRad="38100" dist="38100" dir="2700000" algn="tl">
                  <a:srgbClr val="000000">
                    <a:alpha val="43137"/>
                  </a:srgbClr>
                </a:outerShdw>
              </a:effectLst>
              <a:cs typeface="+mn-ea"/>
              <a:sym typeface="+mn-lt"/>
            </a:endParaRPr>
          </a:p>
        </p:txBody>
      </p:sp>
      <p:pic>
        <p:nvPicPr>
          <p:cNvPr id="3" name="Picture 2">
            <a:extLst>
              <a:ext uri="{FF2B5EF4-FFF2-40B4-BE49-F238E27FC236}">
                <a16:creationId xmlns:a16="http://schemas.microsoft.com/office/drawing/2014/main" id="{7ED582FB-C332-5F10-0FD0-C34816726418}"/>
              </a:ext>
            </a:extLst>
          </p:cNvPr>
          <p:cNvPicPr>
            <a:picLocks noChangeAspect="1"/>
          </p:cNvPicPr>
          <p:nvPr/>
        </p:nvPicPr>
        <p:blipFill>
          <a:blip r:embed="rId2"/>
          <a:stretch>
            <a:fillRect/>
          </a:stretch>
        </p:blipFill>
        <p:spPr>
          <a:xfrm>
            <a:off x="328842" y="2000258"/>
            <a:ext cx="6425900" cy="4612813"/>
          </a:xfrm>
          <a:prstGeom prst="rect">
            <a:avLst/>
          </a:prstGeom>
        </p:spPr>
      </p:pic>
      <p:pic>
        <p:nvPicPr>
          <p:cNvPr id="5" name="Picture 4">
            <a:extLst>
              <a:ext uri="{FF2B5EF4-FFF2-40B4-BE49-F238E27FC236}">
                <a16:creationId xmlns:a16="http://schemas.microsoft.com/office/drawing/2014/main" id="{CA55BFAD-EDFB-D937-8923-35BDC50E4BDE}"/>
              </a:ext>
            </a:extLst>
          </p:cNvPr>
          <p:cNvPicPr>
            <a:picLocks noChangeAspect="1"/>
          </p:cNvPicPr>
          <p:nvPr/>
        </p:nvPicPr>
        <p:blipFill>
          <a:blip r:embed="rId3"/>
          <a:stretch>
            <a:fillRect/>
          </a:stretch>
        </p:blipFill>
        <p:spPr>
          <a:xfrm>
            <a:off x="6836913" y="2762826"/>
            <a:ext cx="5127246" cy="3638637"/>
          </a:xfrm>
          <a:prstGeom prst="rect">
            <a:avLst/>
          </a:prstGeom>
        </p:spPr>
      </p:pic>
      <p:sp>
        <p:nvSpPr>
          <p:cNvPr id="10" name="Hộp Văn bản 9">
            <a:extLst>
              <a:ext uri="{FF2B5EF4-FFF2-40B4-BE49-F238E27FC236}">
                <a16:creationId xmlns:a16="http://schemas.microsoft.com/office/drawing/2014/main" id="{5A2326BC-F150-743C-F8EF-C1F4BF18A630}"/>
              </a:ext>
            </a:extLst>
          </p:cNvPr>
          <p:cNvSpPr txBox="1"/>
          <p:nvPr/>
        </p:nvSpPr>
        <p:spPr>
          <a:xfrm>
            <a:off x="441026" y="2000258"/>
            <a:ext cx="6061103" cy="4401205"/>
          </a:xfrm>
          <a:prstGeom prst="rect">
            <a:avLst/>
          </a:prstGeom>
          <a:noFill/>
        </p:spPr>
        <p:txBody>
          <a:bodyPr wrap="square">
            <a:spAutoFit/>
          </a:bodyPr>
          <a:lstStyle/>
          <a:p>
            <a:pPr marL="0" marR="0" algn="just">
              <a:lnSpc>
                <a:spcPct val="100000"/>
              </a:lnSpc>
              <a:spcBef>
                <a:spcPts val="0"/>
              </a:spcBef>
              <a:spcAft>
                <a:spcPts val="0"/>
              </a:spcAft>
            </a:pPr>
            <a:r>
              <a:rPr lang="pt-BR" sz="2800" b="1" dirty="0">
                <a:solidFill>
                  <a:srgbClr val="7030A0"/>
                </a:solidFill>
                <a:effectLst/>
                <a:latin typeface="Times New Roman" panose="02020603050405020304" pitchFamily="18" charset="0"/>
                <a:cs typeface="Times New Roman" panose="02020603050405020304" pitchFamily="18" charset="0"/>
              </a:rPr>
              <a:t>1. Cảnh vật nơi Đèo Ngang</a:t>
            </a:r>
            <a:endParaRPr lang="en-US" sz="2800" b="1" dirty="0">
              <a:solidFill>
                <a:srgbClr val="7030A0"/>
              </a:solidFill>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pt-BR"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Cảnh</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tượng</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Đèo</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Ngang</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được</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miêu</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tả</a:t>
            </a:r>
            <a:r>
              <a:rPr lang="en-US" sz="2800" b="0" dirty="0">
                <a:solidFill>
                  <a:srgbClr val="7030A0"/>
                </a:solidFill>
                <a:effectLst/>
                <a:latin typeface="Times New Roman" panose="02020603050405020304" pitchFamily="18" charset="0"/>
                <a:cs typeface="Times New Roman" panose="02020603050405020304" pitchFamily="18" charset="0"/>
              </a:rPr>
              <a:t> ở </a:t>
            </a:r>
            <a:r>
              <a:rPr lang="en-US" sz="2800" b="0" dirty="0" err="1">
                <a:solidFill>
                  <a:srgbClr val="7030A0"/>
                </a:solidFill>
                <a:effectLst/>
                <a:latin typeface="Times New Roman" panose="02020603050405020304" pitchFamily="18" charset="0"/>
                <a:cs typeface="Times New Roman" panose="02020603050405020304" pitchFamily="18" charset="0"/>
              </a:rPr>
              <a:t>thời</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điểm</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nào</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trong</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ngày</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Thời</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điểm</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đó</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có</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lợi</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thế</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gì</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trong</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việc</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bộc</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lộ</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tâm</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trạng</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của</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tác</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giả</a:t>
            </a:r>
            <a:r>
              <a:rPr lang="en-US" sz="2800" b="0" dirty="0">
                <a:solidFill>
                  <a:srgbClr val="7030A0"/>
                </a:solidFill>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pP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Cảnh</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Đèo</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Ngang</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được</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miêu</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tả</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gồm</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những</a:t>
            </a:r>
            <a:r>
              <a:rPr lang="en-US" sz="2800" b="0" dirty="0">
                <a:solidFill>
                  <a:srgbClr val="7030A0"/>
                </a:solidFill>
                <a:effectLst/>
                <a:latin typeface="Times New Roman" panose="02020603050405020304" pitchFamily="18" charset="0"/>
                <a:cs typeface="Times New Roman" panose="02020603050405020304" pitchFamily="18" charset="0"/>
              </a:rPr>
              <a:t> chi </a:t>
            </a:r>
            <a:r>
              <a:rPr lang="en-US" sz="2800" b="0" dirty="0" err="1">
                <a:solidFill>
                  <a:srgbClr val="7030A0"/>
                </a:solidFill>
                <a:effectLst/>
                <a:latin typeface="Times New Roman" panose="02020603050405020304" pitchFamily="18" charset="0"/>
                <a:cs typeface="Times New Roman" panose="02020603050405020304" pitchFamily="18" charset="0"/>
              </a:rPr>
              <a:t>tiết</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gì</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không</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gian</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âm</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thanh</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sự</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vật</a:t>
            </a:r>
            <a:r>
              <a:rPr lang="en-US" sz="2800" b="0" dirty="0">
                <a:solidFill>
                  <a:srgbClr val="7030A0"/>
                </a:solidFill>
                <a:effectLst/>
                <a:latin typeface="Times New Roman" panose="02020603050405020304" pitchFamily="18" charset="0"/>
                <a:cs typeface="Times New Roman" panose="02020603050405020304" pitchFamily="18" charset="0"/>
              </a:rPr>
              <a:t>, con </a:t>
            </a:r>
            <a:r>
              <a:rPr lang="en-US" sz="2800" b="0" dirty="0" err="1">
                <a:solidFill>
                  <a:srgbClr val="7030A0"/>
                </a:solidFill>
                <a:effectLst/>
                <a:latin typeface="Times New Roman" panose="02020603050405020304" pitchFamily="18" charset="0"/>
                <a:cs typeface="Times New Roman" panose="02020603050405020304" pitchFamily="18" charset="0"/>
              </a:rPr>
              <a:t>người</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Nhận</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xét</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về</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cảnh</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tượng</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đèo</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Ngang</a:t>
            </a:r>
            <a:r>
              <a:rPr lang="en-US" sz="2800" b="0" dirty="0">
                <a:solidFill>
                  <a:srgbClr val="7030A0"/>
                </a:solidFill>
                <a:effectLst/>
                <a:latin typeface="Times New Roman" panose="02020603050405020304" pitchFamily="18" charset="0"/>
                <a:cs typeface="Times New Roman" panose="02020603050405020304" pitchFamily="18" charset="0"/>
              </a:rPr>
              <a:t> qua </a:t>
            </a:r>
            <a:r>
              <a:rPr lang="en-US" sz="2800" b="0" dirty="0" err="1">
                <a:solidFill>
                  <a:srgbClr val="7030A0"/>
                </a:solidFill>
                <a:effectLst/>
                <a:latin typeface="Times New Roman" panose="02020603050405020304" pitchFamily="18" charset="0"/>
                <a:cs typeface="Times New Roman" panose="02020603050405020304" pitchFamily="18" charset="0"/>
              </a:rPr>
              <a:t>sự</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miêu</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tả</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của</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Bà</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Huyện</a:t>
            </a:r>
            <a:r>
              <a:rPr lang="en-US" sz="2800" b="0" dirty="0">
                <a:solidFill>
                  <a:srgbClr val="7030A0"/>
                </a:solidFill>
                <a:effectLst/>
                <a:latin typeface="Times New Roman" panose="02020603050405020304" pitchFamily="18" charset="0"/>
                <a:cs typeface="Times New Roman" panose="02020603050405020304" pitchFamily="18" charset="0"/>
              </a:rPr>
              <a:t> Thanh Quan.</a:t>
            </a:r>
            <a:endParaRPr lang="en-US" sz="2800" b="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Hộp Văn bản 11">
            <a:extLst>
              <a:ext uri="{FF2B5EF4-FFF2-40B4-BE49-F238E27FC236}">
                <a16:creationId xmlns:a16="http://schemas.microsoft.com/office/drawing/2014/main" id="{DC83898D-39D2-271F-F8AC-D11D16E1F626}"/>
              </a:ext>
            </a:extLst>
          </p:cNvPr>
          <p:cNvSpPr txBox="1"/>
          <p:nvPr/>
        </p:nvSpPr>
        <p:spPr>
          <a:xfrm>
            <a:off x="6836913" y="2797868"/>
            <a:ext cx="5127246" cy="3539430"/>
          </a:xfrm>
          <a:prstGeom prst="rect">
            <a:avLst/>
          </a:prstGeom>
          <a:noFill/>
        </p:spPr>
        <p:txBody>
          <a:bodyPr wrap="square">
            <a:spAutoFit/>
          </a:bodyPr>
          <a:lstStyle/>
          <a:p>
            <a:pPr marL="0" marR="0" algn="just">
              <a:lnSpc>
                <a:spcPct val="100000"/>
              </a:lnSpc>
              <a:spcBef>
                <a:spcPts val="0"/>
              </a:spcBef>
              <a:spcAft>
                <a:spcPts val="0"/>
              </a:spcAft>
            </a:pPr>
            <a:r>
              <a:rPr lang="pt-BR" sz="2800" b="1" dirty="0">
                <a:solidFill>
                  <a:srgbClr val="7030A0"/>
                </a:solidFill>
                <a:effectLst/>
                <a:latin typeface="Times New Roman" panose="02020603050405020304" pitchFamily="18" charset="0"/>
                <a:cs typeface="Times New Roman" panose="02020603050405020304" pitchFamily="18" charset="0"/>
              </a:rPr>
              <a:t>2. Cảm xúc, tâm trạng của nhà thơ</a:t>
            </a:r>
            <a:endParaRPr lang="en-US" sz="2800" b="1" dirty="0">
              <a:solidFill>
                <a:srgbClr val="7030A0"/>
              </a:solidFill>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Hãy</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hình</a:t>
            </a:r>
            <a:r>
              <a:rPr lang="en-US" sz="2800" b="0" dirty="0">
                <a:solidFill>
                  <a:srgbClr val="7030A0"/>
                </a:solidFill>
                <a:effectLst/>
                <a:latin typeface="Times New Roman" panose="02020603050405020304" pitchFamily="18" charset="0"/>
                <a:cs typeface="Times New Roman" panose="02020603050405020304" pitchFamily="18" charset="0"/>
              </a:rPr>
              <a:t> dung </a:t>
            </a:r>
            <a:r>
              <a:rPr lang="en-US" sz="2800" b="0" dirty="0" err="1">
                <a:solidFill>
                  <a:srgbClr val="7030A0"/>
                </a:solidFill>
                <a:effectLst/>
                <a:latin typeface="Times New Roman" panose="02020603050405020304" pitchFamily="18" charset="0"/>
                <a:cs typeface="Times New Roman" panose="02020603050405020304" pitchFamily="18" charset="0"/>
              </a:rPr>
              <a:t>tâm</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trạng</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của</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Bà</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Huyện</a:t>
            </a:r>
            <a:r>
              <a:rPr lang="en-US" sz="2800" b="0" dirty="0">
                <a:solidFill>
                  <a:srgbClr val="7030A0"/>
                </a:solidFill>
                <a:effectLst/>
                <a:latin typeface="Times New Roman" panose="02020603050405020304" pitchFamily="18" charset="0"/>
                <a:cs typeface="Times New Roman" panose="02020603050405020304" pitchFamily="18" charset="0"/>
              </a:rPr>
              <a:t> Thanh Quan </a:t>
            </a:r>
            <a:r>
              <a:rPr lang="en-US" sz="2800" b="0" dirty="0" err="1">
                <a:solidFill>
                  <a:srgbClr val="7030A0"/>
                </a:solidFill>
                <a:effectLst/>
                <a:latin typeface="Times New Roman" panose="02020603050405020304" pitchFamily="18" charset="0"/>
                <a:cs typeface="Times New Roman" panose="02020603050405020304" pitchFamily="18" charset="0"/>
              </a:rPr>
              <a:t>khi</a:t>
            </a:r>
            <a:r>
              <a:rPr lang="en-US" sz="2800" b="0" dirty="0">
                <a:solidFill>
                  <a:srgbClr val="7030A0"/>
                </a:solidFill>
                <a:effectLst/>
                <a:latin typeface="Times New Roman" panose="02020603050405020304" pitchFamily="18" charset="0"/>
                <a:cs typeface="Times New Roman" panose="02020603050405020304" pitchFamily="18" charset="0"/>
              </a:rPr>
              <a:t> qua </a:t>
            </a:r>
            <a:r>
              <a:rPr lang="en-US" sz="2800" b="0" dirty="0" err="1">
                <a:solidFill>
                  <a:srgbClr val="7030A0"/>
                </a:solidFill>
                <a:effectLst/>
                <a:latin typeface="Times New Roman" panose="02020603050405020304" pitchFamily="18" charset="0"/>
                <a:cs typeface="Times New Roman" panose="02020603050405020304" pitchFamily="18" charset="0"/>
              </a:rPr>
              <a:t>Đèo</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Ngang</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Tâm</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trạng</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đó</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được</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thể</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hiện</a:t>
            </a:r>
            <a:r>
              <a:rPr lang="en-US" sz="2800" b="0" dirty="0">
                <a:solidFill>
                  <a:srgbClr val="7030A0"/>
                </a:solidFill>
                <a:effectLst/>
                <a:latin typeface="Times New Roman" panose="02020603050405020304" pitchFamily="18" charset="0"/>
                <a:cs typeface="Times New Roman" panose="02020603050405020304" pitchFamily="18" charset="0"/>
              </a:rPr>
              <a:t> qua </a:t>
            </a:r>
            <a:r>
              <a:rPr lang="en-US" sz="2800" b="0" dirty="0" err="1">
                <a:solidFill>
                  <a:srgbClr val="7030A0"/>
                </a:solidFill>
                <a:effectLst/>
                <a:latin typeface="Times New Roman" panose="02020603050405020304" pitchFamily="18" charset="0"/>
                <a:cs typeface="Times New Roman" panose="02020603050405020304" pitchFamily="18" charset="0"/>
              </a:rPr>
              <a:t>hai</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hình</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thức</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mượn</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cảnh</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nói</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tình</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và</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trực</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tiếp</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tả</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tình</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như</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thế</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nào</a:t>
            </a:r>
            <a:r>
              <a:rPr lang="en-US" sz="2800" b="0" dirty="0">
                <a:solidFill>
                  <a:srgbClr val="7030A0"/>
                </a:solidFill>
                <a:effectLst/>
                <a:latin typeface="Times New Roman" panose="02020603050405020304" pitchFamily="18" charset="0"/>
                <a:cs typeface="Times New Roman" panose="02020603050405020304" pitchFamily="18" charset="0"/>
              </a:rPr>
              <a:t>?</a:t>
            </a:r>
            <a:endParaRPr lang="en-US" sz="2800" b="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图片 5">
            <a:extLst>
              <a:ext uri="{FF2B5EF4-FFF2-40B4-BE49-F238E27FC236}">
                <a16:creationId xmlns:a16="http://schemas.microsoft.com/office/drawing/2014/main" id="{80F81AF9-2EED-D8E4-8F9A-5FBDA5C427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000951" y="0"/>
            <a:ext cx="1796584" cy="2395445"/>
          </a:xfrm>
          <a:prstGeom prst="rect">
            <a:avLst/>
          </a:prstGeom>
        </p:spPr>
      </p:pic>
      <p:pic>
        <p:nvPicPr>
          <p:cNvPr id="6" name="Picture 5">
            <a:extLst>
              <a:ext uri="{FF2B5EF4-FFF2-40B4-BE49-F238E27FC236}">
                <a16:creationId xmlns:a16="http://schemas.microsoft.com/office/drawing/2014/main" id="{723C9E65-954C-0716-0AA7-A397C1DE6CD6}"/>
              </a:ext>
            </a:extLst>
          </p:cNvPr>
          <p:cNvPicPr>
            <a:picLocks noChangeAspect="1"/>
          </p:cNvPicPr>
          <p:nvPr/>
        </p:nvPicPr>
        <p:blipFill rotWithShape="1">
          <a:blip r:embed="rId5"/>
          <a:srcRect r="50000"/>
          <a:stretch/>
        </p:blipFill>
        <p:spPr>
          <a:xfrm>
            <a:off x="9912350" y="345852"/>
            <a:ext cx="1521883" cy="1583886"/>
          </a:xfrm>
          <a:prstGeom prst="rect">
            <a:avLst/>
          </a:prstGeom>
          <a:effectLst>
            <a:softEdge rad="635000"/>
          </a:effectLst>
        </p:spPr>
      </p:pic>
    </p:spTree>
    <p:extLst>
      <p:ext uri="{BB962C8B-B14F-4D97-AF65-F5344CB8AC3E}">
        <p14:creationId xmlns:p14="http://schemas.microsoft.com/office/powerpoint/2010/main" val="640987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A8F2A924-E39C-EA23-00D0-7F00A192C219}"/>
              </a:ext>
            </a:extLst>
          </p:cNvPr>
          <p:cNvSpPr/>
          <p:nvPr/>
        </p:nvSpPr>
        <p:spPr>
          <a:xfrm>
            <a:off x="371285" y="233823"/>
            <a:ext cx="11385929" cy="6379248"/>
          </a:xfrm>
          <a:prstGeom prst="roundRect">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Times New Roman" panose="02020603050405020304" pitchFamily="18" charset="0"/>
            </a:endParaRPr>
          </a:p>
        </p:txBody>
      </p:sp>
      <p:sp>
        <p:nvSpPr>
          <p:cNvPr id="5" name="Teardrop 4">
            <a:extLst>
              <a:ext uri="{FF2B5EF4-FFF2-40B4-BE49-F238E27FC236}">
                <a16:creationId xmlns:a16="http://schemas.microsoft.com/office/drawing/2014/main" id="{E8E57AAE-4763-9721-DB25-91F054AAF7DD}"/>
              </a:ext>
            </a:extLst>
          </p:cNvPr>
          <p:cNvSpPr/>
          <p:nvPr/>
        </p:nvSpPr>
        <p:spPr>
          <a:xfrm>
            <a:off x="563676" y="1675031"/>
            <a:ext cx="6717657" cy="4459069"/>
          </a:xfrm>
          <a:prstGeom prst="teardrop">
            <a:avLst>
              <a:gd name="adj" fmla="val 151954"/>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文本框 13">
            <a:extLst>
              <a:ext uri="{FF2B5EF4-FFF2-40B4-BE49-F238E27FC236}">
                <a16:creationId xmlns:a16="http://schemas.microsoft.com/office/drawing/2014/main" id="{9168F55C-481B-1BA8-955B-4FF3C637DB19}"/>
              </a:ext>
            </a:extLst>
          </p:cNvPr>
          <p:cNvSpPr txBox="1"/>
          <p:nvPr/>
        </p:nvSpPr>
        <p:spPr>
          <a:xfrm>
            <a:off x="1288427" y="723900"/>
            <a:ext cx="3178474" cy="646331"/>
          </a:xfrm>
          <a:prstGeom prst="rect">
            <a:avLst/>
          </a:prstGeom>
          <a:solidFill>
            <a:srgbClr val="3AAC6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kumimoji="1" lang="vi-VN"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mn-ea"/>
                <a:sym typeface="+mn-lt"/>
              </a:rPr>
              <a:t>Nghệ thuật</a:t>
            </a:r>
            <a:endParaRPr kumimoji="1" lang="en-US" altLang="zh-CN" sz="3600" b="1" dirty="0">
              <a:solidFill>
                <a:schemeClr val="bg1"/>
              </a:solidFill>
              <a:effectLst>
                <a:outerShdw blurRad="38100" dist="38100" dir="2700000" algn="tl">
                  <a:srgbClr val="000000">
                    <a:alpha val="43137"/>
                  </a:srgbClr>
                </a:outerShdw>
              </a:effectLst>
              <a:cs typeface="+mn-ea"/>
              <a:sym typeface="+mn-lt"/>
            </a:endParaRPr>
          </a:p>
        </p:txBody>
      </p:sp>
      <p:sp>
        <p:nvSpPr>
          <p:cNvPr id="12" name="Hộp Văn bản 11">
            <a:extLst>
              <a:ext uri="{FF2B5EF4-FFF2-40B4-BE49-F238E27FC236}">
                <a16:creationId xmlns:a16="http://schemas.microsoft.com/office/drawing/2014/main" id="{DC83898D-39D2-271F-F8AC-D11D16E1F626}"/>
              </a:ext>
            </a:extLst>
          </p:cNvPr>
          <p:cNvSpPr txBox="1"/>
          <p:nvPr/>
        </p:nvSpPr>
        <p:spPr>
          <a:xfrm>
            <a:off x="1846546" y="2134850"/>
            <a:ext cx="5240710" cy="3539430"/>
          </a:xfrm>
          <a:prstGeom prst="rect">
            <a:avLst/>
          </a:prstGeom>
          <a:noFill/>
        </p:spPr>
        <p:txBody>
          <a:bodyPr wrap="square">
            <a:spAutoFit/>
          </a:bodyPr>
          <a:lstStyle/>
          <a:p>
            <a:pPr marL="0" marR="0">
              <a:lnSpc>
                <a:spcPct val="100000"/>
              </a:lnSpc>
              <a:spcBef>
                <a:spcPts val="0"/>
              </a:spcBef>
              <a:spcAft>
                <a:spcPts val="0"/>
              </a:spcAft>
            </a:pPr>
            <a:r>
              <a:rPr lang="pt-BR" sz="3200" b="1" dirty="0">
                <a:solidFill>
                  <a:schemeClr val="bg1"/>
                </a:solidFill>
                <a:effectLst/>
                <a:latin typeface="Times New Roman" panose="02020603050405020304" pitchFamily="18" charset="0"/>
                <a:cs typeface="Times New Roman" panose="02020603050405020304" pitchFamily="18" charset="0"/>
              </a:rPr>
              <a:t>Chỉ ra và nêu tác dụng của các biện pháp tu từ đặc sắc được sử dụng trong bài thơ.</a:t>
            </a:r>
            <a:endParaRPr lang="en-US" sz="3200" b="1" dirty="0">
              <a:solidFill>
                <a:schemeClr val="bg1"/>
              </a:solidFill>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pt-BR" sz="3200" b="1" dirty="0">
                <a:solidFill>
                  <a:schemeClr val="bg1"/>
                </a:solidFill>
                <a:effectLst/>
                <a:latin typeface="Times New Roman" panose="02020603050405020304" pitchFamily="18" charset="0"/>
                <a:cs typeface="Times New Roman" panose="02020603050405020304" pitchFamily="18" charset="0"/>
              </a:rPr>
              <a:t>(Chú ý các từ ngữ tượng thanh, tượng hình và tác dụng của biện pháp tu từ đảo ngữ)</a:t>
            </a:r>
            <a:endParaRPr lang="en-US"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图片 5">
            <a:extLst>
              <a:ext uri="{FF2B5EF4-FFF2-40B4-BE49-F238E27FC236}">
                <a16:creationId xmlns:a16="http://schemas.microsoft.com/office/drawing/2014/main" id="{B47E376E-5D3B-69DF-9A4F-384C637E90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81333" y="1228268"/>
            <a:ext cx="4038602" cy="5384803"/>
          </a:xfrm>
          <a:prstGeom prst="rect">
            <a:avLst/>
          </a:prstGeom>
        </p:spPr>
      </p:pic>
    </p:spTree>
    <p:extLst>
      <p:ext uri="{BB962C8B-B14F-4D97-AF65-F5344CB8AC3E}">
        <p14:creationId xmlns:p14="http://schemas.microsoft.com/office/powerpoint/2010/main" val="3450838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A8F2A924-E39C-EA23-00D0-7F00A192C219}"/>
              </a:ext>
            </a:extLst>
          </p:cNvPr>
          <p:cNvSpPr/>
          <p:nvPr/>
        </p:nvSpPr>
        <p:spPr>
          <a:xfrm>
            <a:off x="300036" y="706664"/>
            <a:ext cx="11528427" cy="5851071"/>
          </a:xfrm>
          <a:prstGeom prst="roundRect">
            <a:avLst>
              <a:gd name="adj" fmla="val 0"/>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Times New Roman" panose="02020603050405020304" pitchFamily="18" charset="0"/>
            </a:endParaRPr>
          </a:p>
        </p:txBody>
      </p:sp>
      <p:sp>
        <p:nvSpPr>
          <p:cNvPr id="5" name="矩形: 圆角 26">
            <a:extLst>
              <a:ext uri="{FF2B5EF4-FFF2-40B4-BE49-F238E27FC236}">
                <a16:creationId xmlns:a16="http://schemas.microsoft.com/office/drawing/2014/main" id="{FAD9B75C-30B9-8886-3190-97C20A0C6147}"/>
              </a:ext>
            </a:extLst>
          </p:cNvPr>
          <p:cNvSpPr/>
          <p:nvPr/>
        </p:nvSpPr>
        <p:spPr>
          <a:xfrm>
            <a:off x="2510237" y="429768"/>
            <a:ext cx="7108026" cy="53828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1. </a:t>
            </a:r>
            <a:r>
              <a:rPr lang="en-US" sz="36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Cảnh</a:t>
            </a:r>
            <a:r>
              <a:rPr lang="en-US" sz="36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vật</a:t>
            </a:r>
            <a:r>
              <a:rPr lang="en-US" sz="36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Đèo</a:t>
            </a:r>
            <a:r>
              <a:rPr lang="en-US" sz="36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Ngang</a:t>
            </a:r>
            <a:r>
              <a:rPr lang="en-US" sz="36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lúc</a:t>
            </a:r>
            <a:r>
              <a:rPr lang="en-US" sz="36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chiều</a:t>
            </a:r>
            <a:r>
              <a:rPr lang="en-US" sz="36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tà</a:t>
            </a:r>
            <a:endParaRPr lang="en-US"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27F26AA5-B607-BF33-F5A9-91AC2B702D82}"/>
              </a:ext>
            </a:extLst>
          </p:cNvPr>
          <p:cNvPicPr>
            <a:picLocks noChangeAspect="1"/>
          </p:cNvPicPr>
          <p:nvPr/>
        </p:nvPicPr>
        <p:blipFill rotWithShape="1">
          <a:blip r:embed="rId2"/>
          <a:srcRect l="15538"/>
          <a:stretch/>
        </p:blipFill>
        <p:spPr>
          <a:xfrm>
            <a:off x="926970" y="2784030"/>
            <a:ext cx="3166533" cy="2273753"/>
          </a:xfrm>
          <a:prstGeom prst="rect">
            <a:avLst/>
          </a:prstGeom>
        </p:spPr>
      </p:pic>
      <p:sp>
        <p:nvSpPr>
          <p:cNvPr id="7" name="Hộp Văn bản 2">
            <a:extLst>
              <a:ext uri="{FF2B5EF4-FFF2-40B4-BE49-F238E27FC236}">
                <a16:creationId xmlns:a16="http://schemas.microsoft.com/office/drawing/2014/main" id="{5C92B5D9-020D-434C-22B8-1D82BEF8A93C}"/>
              </a:ext>
            </a:extLst>
          </p:cNvPr>
          <p:cNvSpPr txBox="1"/>
          <p:nvPr/>
        </p:nvSpPr>
        <p:spPr>
          <a:xfrm>
            <a:off x="595500" y="5302096"/>
            <a:ext cx="10807700" cy="646986"/>
          </a:xfrm>
          <a:prstGeom prst="roundRect">
            <a:avLst/>
          </a:prstGeom>
          <a:blipFill>
            <a:blip r:embed="rId3"/>
            <a:tile tx="0" ty="0" sx="100000" sy="100000" flip="none" algn="tl"/>
          </a:blipFill>
          <a:ln w="57150">
            <a:noFill/>
            <a:prstDash val="sysDot"/>
          </a:ln>
        </p:spPr>
        <p:style>
          <a:lnRef idx="2">
            <a:schemeClr val="accent1"/>
          </a:lnRef>
          <a:fillRef idx="1">
            <a:schemeClr val="lt1"/>
          </a:fillRef>
          <a:effectRef idx="0">
            <a:schemeClr val="accent1"/>
          </a:effectRef>
          <a:fontRef idx="minor">
            <a:schemeClr val="dk1"/>
          </a:fontRef>
        </p:style>
        <p:txBody>
          <a:bodyPr wrap="square">
            <a:spAutoFit/>
          </a:bodyPr>
          <a:lstStyle/>
          <a:p>
            <a:pPr marL="0" marR="0" algn="just">
              <a:spcBef>
                <a:spcPts val="0"/>
              </a:spcBef>
              <a:spcAft>
                <a:spcPts val="0"/>
              </a:spcAft>
            </a:pPr>
            <a:r>
              <a:rPr lang="en-US" sz="3200" b="1" dirty="0" err="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b="1"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200" b="1"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tà</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11">
            <a:extLst>
              <a:ext uri="{FF2B5EF4-FFF2-40B4-BE49-F238E27FC236}">
                <a16:creationId xmlns:a16="http://schemas.microsoft.com/office/drawing/2014/main" id="{C628BE11-74E7-E333-04C8-D779DBC45517}"/>
              </a:ext>
            </a:extLst>
          </p:cNvPr>
          <p:cNvSpPr txBox="1"/>
          <p:nvPr/>
        </p:nvSpPr>
        <p:spPr>
          <a:xfrm>
            <a:off x="595500" y="1315318"/>
            <a:ext cx="10937498" cy="1191816"/>
          </a:xfrm>
          <a:prstGeom prst="roundRect">
            <a:avLst/>
          </a:prstGeom>
          <a:blipFill>
            <a:blip r:embed="rId3"/>
            <a:tile tx="0" ty="0" sx="100000" sy="100000" flip="none" algn="tl"/>
          </a:blipFill>
          <a:ln w="57150">
            <a:noFill/>
            <a:prstDash val="sysDot"/>
          </a:ln>
        </p:spPr>
        <p:style>
          <a:lnRef idx="2">
            <a:schemeClr val="accent1"/>
          </a:lnRef>
          <a:fillRef idx="1">
            <a:schemeClr val="lt1"/>
          </a:fillRef>
          <a:effectRef idx="0">
            <a:schemeClr val="accent1"/>
          </a:effectRef>
          <a:fontRef idx="minor">
            <a:schemeClr val="dk1"/>
          </a:fontRef>
        </p:style>
        <p:txBody>
          <a:bodyPr wrap="square">
            <a:spAutoFit/>
          </a:bodyPr>
          <a:lstStyle/>
          <a:p>
            <a:pPr marL="0" marR="0">
              <a:spcBef>
                <a:spcPts val="0"/>
              </a:spcBef>
              <a:spcAft>
                <a:spcPts val="0"/>
              </a:spcAft>
            </a:pPr>
            <a:r>
              <a:rPr lang="en-US" sz="3200" b="1" dirty="0" err="1">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b="1"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200" b="1"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heo</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hút</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vắng</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hoang</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cỏ</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chen</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chen</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Hình ảnh 7">
            <a:extLst>
              <a:ext uri="{FF2B5EF4-FFF2-40B4-BE49-F238E27FC236}">
                <a16:creationId xmlns:a16="http://schemas.microsoft.com/office/drawing/2014/main" id="{B20F4E54-44AD-A463-1C6C-2F3E5F0B10C5}"/>
              </a:ext>
            </a:extLst>
          </p:cNvPr>
          <p:cNvPicPr>
            <a:picLocks noChangeAspect="1"/>
          </p:cNvPicPr>
          <p:nvPr/>
        </p:nvPicPr>
        <p:blipFill>
          <a:blip r:embed="rId4" cstate="email">
            <a:extLst>
              <a:ext uri="{28A0092B-C50C-407E-A947-70E740481C1C}">
                <a14:useLocalDpi xmlns:a14="http://schemas.microsoft.com/office/drawing/2010/main"/>
              </a:ext>
            </a:extLst>
          </a:blip>
          <a:srcRect l="1931" t="7222" r="5218" b="947"/>
          <a:stretch>
            <a:fillRect/>
          </a:stretch>
        </p:blipFill>
        <p:spPr>
          <a:xfrm>
            <a:off x="9674056" y="4611044"/>
            <a:ext cx="2217908" cy="2193535"/>
          </a:xfrm>
          <a:custGeom>
            <a:avLst/>
            <a:gdLst>
              <a:gd name="connsiteX0" fmla="*/ 636925 w 4457700"/>
              <a:gd name="connsiteY0" fmla="*/ 3916535 h 4408714"/>
              <a:gd name="connsiteX1" fmla="*/ 649515 w 4457700"/>
              <a:gd name="connsiteY1" fmla="*/ 3916834 h 4408714"/>
              <a:gd name="connsiteX2" fmla="*/ 685800 w 4457700"/>
              <a:gd name="connsiteY2" fmla="*/ 3951514 h 4408714"/>
              <a:gd name="connsiteX3" fmla="*/ 538843 w 4457700"/>
              <a:gd name="connsiteY3" fmla="*/ 3918857 h 4408714"/>
              <a:gd name="connsiteX4" fmla="*/ 636925 w 4457700"/>
              <a:gd name="connsiteY4" fmla="*/ 3916535 h 4408714"/>
              <a:gd name="connsiteX5" fmla="*/ 103586 w 4457700"/>
              <a:gd name="connsiteY5" fmla="*/ 3324639 h 4408714"/>
              <a:gd name="connsiteX6" fmla="*/ 105208 w 4457700"/>
              <a:gd name="connsiteY6" fmla="*/ 3327397 h 4408714"/>
              <a:gd name="connsiteX7" fmla="*/ 106658 w 4457700"/>
              <a:gd name="connsiteY7" fmla="*/ 3329989 h 4408714"/>
              <a:gd name="connsiteX8" fmla="*/ 17649 w 4457700"/>
              <a:gd name="connsiteY8" fmla="*/ 3124516 h 4408714"/>
              <a:gd name="connsiteX9" fmla="*/ 17959 w 4457700"/>
              <a:gd name="connsiteY9" fmla="*/ 3125776 h 4408714"/>
              <a:gd name="connsiteX10" fmla="*/ 17904 w 4457700"/>
              <a:gd name="connsiteY10" fmla="*/ 3125675 h 4408714"/>
              <a:gd name="connsiteX11" fmla="*/ 2596243 w 4457700"/>
              <a:gd name="connsiteY11" fmla="*/ 0 h 4408714"/>
              <a:gd name="connsiteX12" fmla="*/ 2710543 w 4457700"/>
              <a:gd name="connsiteY12" fmla="*/ 310243 h 4408714"/>
              <a:gd name="connsiteX13" fmla="*/ 2759529 w 4457700"/>
              <a:gd name="connsiteY13" fmla="*/ 457200 h 4408714"/>
              <a:gd name="connsiteX14" fmla="*/ 2792186 w 4457700"/>
              <a:gd name="connsiteY14" fmla="*/ 555172 h 4408714"/>
              <a:gd name="connsiteX15" fmla="*/ 3004458 w 4457700"/>
              <a:gd name="connsiteY15" fmla="*/ 587829 h 4408714"/>
              <a:gd name="connsiteX16" fmla="*/ 3053443 w 4457700"/>
              <a:gd name="connsiteY16" fmla="*/ 620486 h 4408714"/>
              <a:gd name="connsiteX17" fmla="*/ 3086100 w 4457700"/>
              <a:gd name="connsiteY17" fmla="*/ 669472 h 4408714"/>
              <a:gd name="connsiteX18" fmla="*/ 3233058 w 4457700"/>
              <a:gd name="connsiteY18" fmla="*/ 751114 h 4408714"/>
              <a:gd name="connsiteX19" fmla="*/ 3347358 w 4457700"/>
              <a:gd name="connsiteY19" fmla="*/ 849086 h 4408714"/>
              <a:gd name="connsiteX20" fmla="*/ 3396343 w 4457700"/>
              <a:gd name="connsiteY20" fmla="*/ 832757 h 4408714"/>
              <a:gd name="connsiteX21" fmla="*/ 3461658 w 4457700"/>
              <a:gd name="connsiteY21" fmla="*/ 816429 h 4408714"/>
              <a:gd name="connsiteX22" fmla="*/ 3559629 w 4457700"/>
              <a:gd name="connsiteY22" fmla="*/ 832757 h 4408714"/>
              <a:gd name="connsiteX23" fmla="*/ 3608615 w 4457700"/>
              <a:gd name="connsiteY23" fmla="*/ 849086 h 4408714"/>
              <a:gd name="connsiteX24" fmla="*/ 3641272 w 4457700"/>
              <a:gd name="connsiteY24" fmla="*/ 914400 h 4408714"/>
              <a:gd name="connsiteX25" fmla="*/ 3673929 w 4457700"/>
              <a:gd name="connsiteY25" fmla="*/ 963386 h 4408714"/>
              <a:gd name="connsiteX26" fmla="*/ 3690258 w 4457700"/>
              <a:gd name="connsiteY26" fmla="*/ 1028700 h 4408714"/>
              <a:gd name="connsiteX27" fmla="*/ 3771900 w 4457700"/>
              <a:gd name="connsiteY27" fmla="*/ 1143000 h 4408714"/>
              <a:gd name="connsiteX28" fmla="*/ 3804558 w 4457700"/>
              <a:gd name="connsiteY28" fmla="*/ 1191986 h 4408714"/>
              <a:gd name="connsiteX29" fmla="*/ 3935186 w 4457700"/>
              <a:gd name="connsiteY29" fmla="*/ 1289957 h 4408714"/>
              <a:gd name="connsiteX30" fmla="*/ 4033158 w 4457700"/>
              <a:gd name="connsiteY30" fmla="*/ 1436914 h 4408714"/>
              <a:gd name="connsiteX31" fmla="*/ 4180115 w 4457700"/>
              <a:gd name="connsiteY31" fmla="*/ 1567543 h 4408714"/>
              <a:gd name="connsiteX32" fmla="*/ 4261758 w 4457700"/>
              <a:gd name="connsiteY32" fmla="*/ 1698172 h 4408714"/>
              <a:gd name="connsiteX33" fmla="*/ 4294415 w 4457700"/>
              <a:gd name="connsiteY33" fmla="*/ 1779814 h 4408714"/>
              <a:gd name="connsiteX34" fmla="*/ 4327072 w 4457700"/>
              <a:gd name="connsiteY34" fmla="*/ 1845129 h 4408714"/>
              <a:gd name="connsiteX35" fmla="*/ 4343400 w 4457700"/>
              <a:gd name="connsiteY35" fmla="*/ 1910443 h 4408714"/>
              <a:gd name="connsiteX36" fmla="*/ 4376058 w 4457700"/>
              <a:gd name="connsiteY36" fmla="*/ 2008414 h 4408714"/>
              <a:gd name="connsiteX37" fmla="*/ 4392386 w 4457700"/>
              <a:gd name="connsiteY37" fmla="*/ 2090057 h 4408714"/>
              <a:gd name="connsiteX38" fmla="*/ 4457700 w 4457700"/>
              <a:gd name="connsiteY38" fmla="*/ 2367643 h 4408714"/>
              <a:gd name="connsiteX39" fmla="*/ 4441372 w 4457700"/>
              <a:gd name="connsiteY39" fmla="*/ 3184072 h 4408714"/>
              <a:gd name="connsiteX40" fmla="*/ 4392386 w 4457700"/>
              <a:gd name="connsiteY40" fmla="*/ 3282043 h 4408714"/>
              <a:gd name="connsiteX41" fmla="*/ 4359729 w 4457700"/>
              <a:gd name="connsiteY41" fmla="*/ 3380014 h 4408714"/>
              <a:gd name="connsiteX42" fmla="*/ 4278086 w 4457700"/>
              <a:gd name="connsiteY42" fmla="*/ 3412672 h 4408714"/>
              <a:gd name="connsiteX43" fmla="*/ 4163786 w 4457700"/>
              <a:gd name="connsiteY43" fmla="*/ 3575957 h 4408714"/>
              <a:gd name="connsiteX44" fmla="*/ 4131129 w 4457700"/>
              <a:gd name="connsiteY44" fmla="*/ 3641272 h 4408714"/>
              <a:gd name="connsiteX45" fmla="*/ 3984172 w 4457700"/>
              <a:gd name="connsiteY45" fmla="*/ 3853543 h 4408714"/>
              <a:gd name="connsiteX46" fmla="*/ 3886200 w 4457700"/>
              <a:gd name="connsiteY46" fmla="*/ 3984172 h 4408714"/>
              <a:gd name="connsiteX47" fmla="*/ 3494315 w 4457700"/>
              <a:gd name="connsiteY47" fmla="*/ 4294414 h 4408714"/>
              <a:gd name="connsiteX48" fmla="*/ 3069772 w 4457700"/>
              <a:gd name="connsiteY48" fmla="*/ 4408714 h 4408714"/>
              <a:gd name="connsiteX49" fmla="*/ 2041072 w 4457700"/>
              <a:gd name="connsiteY49" fmla="*/ 4294414 h 4408714"/>
              <a:gd name="connsiteX50" fmla="*/ 1812472 w 4457700"/>
              <a:gd name="connsiteY50" fmla="*/ 4212772 h 4408714"/>
              <a:gd name="connsiteX51" fmla="*/ 1551215 w 4457700"/>
              <a:gd name="connsiteY51" fmla="*/ 4131129 h 4408714"/>
              <a:gd name="connsiteX52" fmla="*/ 1143000 w 4457700"/>
              <a:gd name="connsiteY52" fmla="*/ 3984172 h 4408714"/>
              <a:gd name="connsiteX53" fmla="*/ 947058 w 4457700"/>
              <a:gd name="connsiteY53" fmla="*/ 3967843 h 4408714"/>
              <a:gd name="connsiteX54" fmla="*/ 734786 w 4457700"/>
              <a:gd name="connsiteY54" fmla="*/ 3918857 h 4408714"/>
              <a:gd name="connsiteX55" fmla="*/ 649515 w 4457700"/>
              <a:gd name="connsiteY55" fmla="*/ 3916834 h 4408714"/>
              <a:gd name="connsiteX56" fmla="*/ 635655 w 4457700"/>
              <a:gd name="connsiteY56" fmla="*/ 3903587 h 4408714"/>
              <a:gd name="connsiteX57" fmla="*/ 587829 w 4457700"/>
              <a:gd name="connsiteY57" fmla="*/ 3853543 h 4408714"/>
              <a:gd name="connsiteX58" fmla="*/ 522515 w 4457700"/>
              <a:gd name="connsiteY58" fmla="*/ 3755572 h 4408714"/>
              <a:gd name="connsiteX59" fmla="*/ 440872 w 4457700"/>
              <a:gd name="connsiteY59" fmla="*/ 3690257 h 4408714"/>
              <a:gd name="connsiteX60" fmla="*/ 375558 w 4457700"/>
              <a:gd name="connsiteY60" fmla="*/ 3624943 h 4408714"/>
              <a:gd name="connsiteX61" fmla="*/ 244929 w 4457700"/>
              <a:gd name="connsiteY61" fmla="*/ 3526972 h 4408714"/>
              <a:gd name="connsiteX62" fmla="*/ 146958 w 4457700"/>
              <a:gd name="connsiteY62" fmla="*/ 3380014 h 4408714"/>
              <a:gd name="connsiteX63" fmla="*/ 100323 w 4457700"/>
              <a:gd name="connsiteY63" fmla="*/ 3318957 h 4408714"/>
              <a:gd name="connsiteX64" fmla="*/ 103586 w 4457700"/>
              <a:gd name="connsiteY64" fmla="*/ 3324639 h 4408714"/>
              <a:gd name="connsiteX65" fmla="*/ 99223 w 4457700"/>
              <a:gd name="connsiteY65" fmla="*/ 3317220 h 4408714"/>
              <a:gd name="connsiteX66" fmla="*/ 48986 w 4457700"/>
              <a:gd name="connsiteY66" fmla="*/ 3233057 h 4408714"/>
              <a:gd name="connsiteX67" fmla="*/ 32658 w 4457700"/>
              <a:gd name="connsiteY67" fmla="*/ 3167743 h 4408714"/>
              <a:gd name="connsiteX68" fmla="*/ 15195 w 4457700"/>
              <a:gd name="connsiteY68" fmla="*/ 3113351 h 4408714"/>
              <a:gd name="connsiteX69" fmla="*/ 17649 w 4457700"/>
              <a:gd name="connsiteY69" fmla="*/ 3124516 h 4408714"/>
              <a:gd name="connsiteX70" fmla="*/ 14141 w 4457700"/>
              <a:gd name="connsiteY70" fmla="*/ 3110265 h 4408714"/>
              <a:gd name="connsiteX71" fmla="*/ 0 w 4457700"/>
              <a:gd name="connsiteY71" fmla="*/ 3053443 h 4408714"/>
              <a:gd name="connsiteX72" fmla="*/ 48986 w 4457700"/>
              <a:gd name="connsiteY72" fmla="*/ 2906486 h 4408714"/>
              <a:gd name="connsiteX73" fmla="*/ 212272 w 4457700"/>
              <a:gd name="connsiteY73" fmla="*/ 2824843 h 4408714"/>
              <a:gd name="connsiteX74" fmla="*/ 277586 w 4457700"/>
              <a:gd name="connsiteY74" fmla="*/ 2808514 h 4408714"/>
              <a:gd name="connsiteX75" fmla="*/ 326572 w 4457700"/>
              <a:gd name="connsiteY75" fmla="*/ 2775857 h 4408714"/>
              <a:gd name="connsiteX76" fmla="*/ 391886 w 4457700"/>
              <a:gd name="connsiteY76" fmla="*/ 2726872 h 4408714"/>
              <a:gd name="connsiteX77" fmla="*/ 473529 w 4457700"/>
              <a:gd name="connsiteY77" fmla="*/ 2677886 h 4408714"/>
              <a:gd name="connsiteX78" fmla="*/ 522515 w 4457700"/>
              <a:gd name="connsiteY78" fmla="*/ 2645229 h 4408714"/>
              <a:gd name="connsiteX79" fmla="*/ 669472 w 4457700"/>
              <a:gd name="connsiteY79" fmla="*/ 2432957 h 4408714"/>
              <a:gd name="connsiteX80" fmla="*/ 816429 w 4457700"/>
              <a:gd name="connsiteY80" fmla="*/ 2302329 h 4408714"/>
              <a:gd name="connsiteX81" fmla="*/ 865415 w 4457700"/>
              <a:gd name="connsiteY81" fmla="*/ 2253343 h 4408714"/>
              <a:gd name="connsiteX82" fmla="*/ 930729 w 4457700"/>
              <a:gd name="connsiteY82" fmla="*/ 2024743 h 4408714"/>
              <a:gd name="connsiteX83" fmla="*/ 947058 w 4457700"/>
              <a:gd name="connsiteY83" fmla="*/ 1877786 h 4408714"/>
              <a:gd name="connsiteX84" fmla="*/ 1061358 w 4457700"/>
              <a:gd name="connsiteY84" fmla="*/ 1649186 h 4408714"/>
              <a:gd name="connsiteX85" fmla="*/ 1110343 w 4457700"/>
              <a:gd name="connsiteY85" fmla="*/ 1551214 h 4408714"/>
              <a:gd name="connsiteX86" fmla="*/ 1224643 w 4457700"/>
              <a:gd name="connsiteY86" fmla="*/ 1387929 h 4408714"/>
              <a:gd name="connsiteX87" fmla="*/ 1273629 w 4457700"/>
              <a:gd name="connsiteY87" fmla="*/ 751114 h 4408714"/>
              <a:gd name="connsiteX88" fmla="*/ 1289958 w 4457700"/>
              <a:gd name="connsiteY88" fmla="*/ 587829 h 4408714"/>
              <a:gd name="connsiteX89" fmla="*/ 1338943 w 4457700"/>
              <a:gd name="connsiteY89" fmla="*/ 522514 h 4408714"/>
              <a:gd name="connsiteX90" fmla="*/ 1583872 w 4457700"/>
              <a:gd name="connsiteY90" fmla="*/ 342900 h 4408714"/>
              <a:gd name="connsiteX91" fmla="*/ 2286000 w 4457700"/>
              <a:gd name="connsiteY91" fmla="*/ 81643 h 4408714"/>
              <a:gd name="connsiteX92" fmla="*/ 2596243 w 4457700"/>
              <a:gd name="connsiteY92" fmla="*/ 0 h 440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457700" h="4408714">
                <a:moveTo>
                  <a:pt x="636925" y="3916535"/>
                </a:moveTo>
                <a:lnTo>
                  <a:pt x="649515" y="3916834"/>
                </a:lnTo>
                <a:lnTo>
                  <a:pt x="685800" y="3951514"/>
                </a:lnTo>
                <a:lnTo>
                  <a:pt x="538843" y="3918857"/>
                </a:lnTo>
                <a:cubicBezTo>
                  <a:pt x="571500" y="3918857"/>
                  <a:pt x="604231" y="3917309"/>
                  <a:pt x="636925" y="3916535"/>
                </a:cubicBezTo>
                <a:close/>
                <a:moveTo>
                  <a:pt x="103586" y="3324639"/>
                </a:moveTo>
                <a:lnTo>
                  <a:pt x="105208" y="3327397"/>
                </a:lnTo>
                <a:cubicBezTo>
                  <a:pt x="107821" y="3331873"/>
                  <a:pt x="107889" y="3332066"/>
                  <a:pt x="106658" y="3329989"/>
                </a:cubicBezTo>
                <a:close/>
                <a:moveTo>
                  <a:pt x="17649" y="3124516"/>
                </a:moveTo>
                <a:lnTo>
                  <a:pt x="17959" y="3125776"/>
                </a:lnTo>
                <a:cubicBezTo>
                  <a:pt x="22793" y="3145531"/>
                  <a:pt x="20451" y="3136585"/>
                  <a:pt x="17904" y="3125675"/>
                </a:cubicBezTo>
                <a:close/>
                <a:moveTo>
                  <a:pt x="2596243" y="0"/>
                </a:moveTo>
                <a:cubicBezTo>
                  <a:pt x="2738105" y="106396"/>
                  <a:pt x="2638103" y="8408"/>
                  <a:pt x="2710543" y="310243"/>
                </a:cubicBezTo>
                <a:cubicBezTo>
                  <a:pt x="2722593" y="360453"/>
                  <a:pt x="2743200" y="408214"/>
                  <a:pt x="2759529" y="457200"/>
                </a:cubicBezTo>
                <a:cubicBezTo>
                  <a:pt x="2770415" y="489857"/>
                  <a:pt x="2759529" y="544287"/>
                  <a:pt x="2792186" y="555172"/>
                </a:cubicBezTo>
                <a:cubicBezTo>
                  <a:pt x="2893065" y="588797"/>
                  <a:pt x="2824046" y="569787"/>
                  <a:pt x="3004458" y="587829"/>
                </a:cubicBezTo>
                <a:cubicBezTo>
                  <a:pt x="3020786" y="598715"/>
                  <a:pt x="3039567" y="606609"/>
                  <a:pt x="3053443" y="620486"/>
                </a:cubicBezTo>
                <a:cubicBezTo>
                  <a:pt x="3067320" y="634363"/>
                  <a:pt x="3071200" y="656701"/>
                  <a:pt x="3086100" y="669472"/>
                </a:cubicBezTo>
                <a:cubicBezTo>
                  <a:pt x="3114803" y="694075"/>
                  <a:pt x="3195968" y="732570"/>
                  <a:pt x="3233058" y="751114"/>
                </a:cubicBezTo>
                <a:cubicBezTo>
                  <a:pt x="3262225" y="780282"/>
                  <a:pt x="3317382" y="837845"/>
                  <a:pt x="3347358" y="849086"/>
                </a:cubicBezTo>
                <a:cubicBezTo>
                  <a:pt x="3363474" y="855129"/>
                  <a:pt x="3379794" y="837485"/>
                  <a:pt x="3396343" y="832757"/>
                </a:cubicBezTo>
                <a:cubicBezTo>
                  <a:pt x="3417921" y="826592"/>
                  <a:pt x="3439886" y="821872"/>
                  <a:pt x="3461658" y="816429"/>
                </a:cubicBezTo>
                <a:cubicBezTo>
                  <a:pt x="3494315" y="821872"/>
                  <a:pt x="3527310" y="825575"/>
                  <a:pt x="3559629" y="832757"/>
                </a:cubicBezTo>
                <a:cubicBezTo>
                  <a:pt x="3576431" y="836491"/>
                  <a:pt x="3596444" y="836915"/>
                  <a:pt x="3608615" y="849086"/>
                </a:cubicBezTo>
                <a:cubicBezTo>
                  <a:pt x="3625827" y="866298"/>
                  <a:pt x="3629195" y="893266"/>
                  <a:pt x="3641272" y="914400"/>
                </a:cubicBezTo>
                <a:cubicBezTo>
                  <a:pt x="3651008" y="931439"/>
                  <a:pt x="3663043" y="947057"/>
                  <a:pt x="3673929" y="963386"/>
                </a:cubicBezTo>
                <a:cubicBezTo>
                  <a:pt x="3679372" y="985157"/>
                  <a:pt x="3681418" y="1008073"/>
                  <a:pt x="3690258" y="1028700"/>
                </a:cubicBezTo>
                <a:cubicBezTo>
                  <a:pt x="3698504" y="1047941"/>
                  <a:pt x="3765925" y="1134635"/>
                  <a:pt x="3771900" y="1143000"/>
                </a:cubicBezTo>
                <a:cubicBezTo>
                  <a:pt x="3783307" y="1158969"/>
                  <a:pt x="3789658" y="1179214"/>
                  <a:pt x="3804558" y="1191986"/>
                </a:cubicBezTo>
                <a:cubicBezTo>
                  <a:pt x="3948211" y="1315118"/>
                  <a:pt x="3833046" y="1173227"/>
                  <a:pt x="3935186" y="1289957"/>
                </a:cubicBezTo>
                <a:cubicBezTo>
                  <a:pt x="4143310" y="1527812"/>
                  <a:pt x="3895791" y="1244600"/>
                  <a:pt x="4033158" y="1436914"/>
                </a:cubicBezTo>
                <a:cubicBezTo>
                  <a:pt x="4056410" y="1469466"/>
                  <a:pt x="4167112" y="1556707"/>
                  <a:pt x="4180115" y="1567543"/>
                </a:cubicBezTo>
                <a:cubicBezTo>
                  <a:pt x="4219202" y="1684808"/>
                  <a:pt x="4161923" y="1531781"/>
                  <a:pt x="4261758" y="1698172"/>
                </a:cubicBezTo>
                <a:cubicBezTo>
                  <a:pt x="4276838" y="1723305"/>
                  <a:pt x="4282511" y="1753030"/>
                  <a:pt x="4294415" y="1779814"/>
                </a:cubicBezTo>
                <a:cubicBezTo>
                  <a:pt x="4304301" y="1802057"/>
                  <a:pt x="4316186" y="1823357"/>
                  <a:pt x="4327072" y="1845129"/>
                </a:cubicBezTo>
                <a:cubicBezTo>
                  <a:pt x="4332515" y="1866900"/>
                  <a:pt x="4336951" y="1888948"/>
                  <a:pt x="4343400" y="1910443"/>
                </a:cubicBezTo>
                <a:cubicBezTo>
                  <a:pt x="4353292" y="1943415"/>
                  <a:pt x="4367000" y="1975203"/>
                  <a:pt x="4376058" y="2008414"/>
                </a:cubicBezTo>
                <a:cubicBezTo>
                  <a:pt x="4383360" y="2035189"/>
                  <a:pt x="4386571" y="2062920"/>
                  <a:pt x="4392386" y="2090057"/>
                </a:cubicBezTo>
                <a:cubicBezTo>
                  <a:pt x="4424178" y="2238423"/>
                  <a:pt x="4422354" y="2226260"/>
                  <a:pt x="4457700" y="2367643"/>
                </a:cubicBezTo>
                <a:cubicBezTo>
                  <a:pt x="4452257" y="2639786"/>
                  <a:pt x="4460765" y="2912566"/>
                  <a:pt x="4441372" y="3184072"/>
                </a:cubicBezTo>
                <a:cubicBezTo>
                  <a:pt x="4438771" y="3220491"/>
                  <a:pt x="4406429" y="3248340"/>
                  <a:pt x="4392386" y="3282043"/>
                </a:cubicBezTo>
                <a:cubicBezTo>
                  <a:pt x="4379146" y="3313819"/>
                  <a:pt x="4382397" y="3354108"/>
                  <a:pt x="4359729" y="3380014"/>
                </a:cubicBezTo>
                <a:cubicBezTo>
                  <a:pt x="4340428" y="3402073"/>
                  <a:pt x="4305300" y="3401786"/>
                  <a:pt x="4278086" y="3412672"/>
                </a:cubicBezTo>
                <a:cubicBezTo>
                  <a:pt x="4233427" y="3472216"/>
                  <a:pt x="4203991" y="3508948"/>
                  <a:pt x="4163786" y="3575957"/>
                </a:cubicBezTo>
                <a:cubicBezTo>
                  <a:pt x="4151263" y="3596830"/>
                  <a:pt x="4144352" y="3620836"/>
                  <a:pt x="4131129" y="3641272"/>
                </a:cubicBezTo>
                <a:cubicBezTo>
                  <a:pt x="4084377" y="3713525"/>
                  <a:pt x="4034193" y="3783514"/>
                  <a:pt x="3984172" y="3853543"/>
                </a:cubicBezTo>
                <a:cubicBezTo>
                  <a:pt x="3952536" y="3897834"/>
                  <a:pt x="3928875" y="3950388"/>
                  <a:pt x="3886200" y="3984172"/>
                </a:cubicBezTo>
                <a:cubicBezTo>
                  <a:pt x="3755572" y="4087586"/>
                  <a:pt x="3655194" y="4251100"/>
                  <a:pt x="3494315" y="4294414"/>
                </a:cubicBezTo>
                <a:lnTo>
                  <a:pt x="3069772" y="4408714"/>
                </a:lnTo>
                <a:cubicBezTo>
                  <a:pt x="2726872" y="4370614"/>
                  <a:pt x="2381967" y="4347540"/>
                  <a:pt x="2041072" y="4294414"/>
                </a:cubicBezTo>
                <a:cubicBezTo>
                  <a:pt x="1961123" y="4281955"/>
                  <a:pt x="1889234" y="4238359"/>
                  <a:pt x="1812472" y="4212772"/>
                </a:cubicBezTo>
                <a:cubicBezTo>
                  <a:pt x="1725915" y="4183920"/>
                  <a:pt x="1637201" y="4161640"/>
                  <a:pt x="1551215" y="4131129"/>
                </a:cubicBezTo>
                <a:cubicBezTo>
                  <a:pt x="1437420" y="4090750"/>
                  <a:pt x="1271670" y="4007566"/>
                  <a:pt x="1143000" y="3984172"/>
                </a:cubicBezTo>
                <a:cubicBezTo>
                  <a:pt x="1078517" y="3972448"/>
                  <a:pt x="1012372" y="3973286"/>
                  <a:pt x="947058" y="3967843"/>
                </a:cubicBezTo>
                <a:cubicBezTo>
                  <a:pt x="895023" y="3954834"/>
                  <a:pt x="765099" y="3921744"/>
                  <a:pt x="734786" y="3918857"/>
                </a:cubicBezTo>
                <a:lnTo>
                  <a:pt x="649515" y="3916834"/>
                </a:lnTo>
                <a:lnTo>
                  <a:pt x="635655" y="3903587"/>
                </a:lnTo>
                <a:cubicBezTo>
                  <a:pt x="618941" y="3887612"/>
                  <a:pt x="602612" y="3871283"/>
                  <a:pt x="587829" y="3853543"/>
                </a:cubicBezTo>
                <a:cubicBezTo>
                  <a:pt x="562703" y="3823391"/>
                  <a:pt x="548771" y="3784745"/>
                  <a:pt x="522515" y="3755572"/>
                </a:cubicBezTo>
                <a:cubicBezTo>
                  <a:pt x="499201" y="3729667"/>
                  <a:pt x="466920" y="3713411"/>
                  <a:pt x="440872" y="3690257"/>
                </a:cubicBezTo>
                <a:cubicBezTo>
                  <a:pt x="417860" y="3669802"/>
                  <a:pt x="399211" y="3644654"/>
                  <a:pt x="375558" y="3624943"/>
                </a:cubicBezTo>
                <a:cubicBezTo>
                  <a:pt x="333745" y="3590099"/>
                  <a:pt x="285203" y="3563585"/>
                  <a:pt x="244929" y="3526972"/>
                </a:cubicBezTo>
                <a:cubicBezTo>
                  <a:pt x="210506" y="3495679"/>
                  <a:pt x="170755" y="3415709"/>
                  <a:pt x="146958" y="3380014"/>
                </a:cubicBezTo>
                <a:cubicBezTo>
                  <a:pt x="78924" y="3277962"/>
                  <a:pt x="90015" y="3300529"/>
                  <a:pt x="100323" y="3318957"/>
                </a:cubicBezTo>
                <a:lnTo>
                  <a:pt x="103586" y="3324639"/>
                </a:lnTo>
                <a:lnTo>
                  <a:pt x="99223" y="3317220"/>
                </a:lnTo>
                <a:cubicBezTo>
                  <a:pt x="91015" y="3303328"/>
                  <a:pt x="75675" y="3277537"/>
                  <a:pt x="48986" y="3233057"/>
                </a:cubicBezTo>
                <a:cubicBezTo>
                  <a:pt x="43543" y="3211286"/>
                  <a:pt x="38823" y="3189321"/>
                  <a:pt x="32658" y="3167743"/>
                </a:cubicBezTo>
                <a:cubicBezTo>
                  <a:pt x="15085" y="3106237"/>
                  <a:pt x="13280" y="3103508"/>
                  <a:pt x="15195" y="3113351"/>
                </a:cubicBezTo>
                <a:lnTo>
                  <a:pt x="17649" y="3124516"/>
                </a:lnTo>
                <a:lnTo>
                  <a:pt x="14141" y="3110265"/>
                </a:lnTo>
                <a:cubicBezTo>
                  <a:pt x="10948" y="3097342"/>
                  <a:pt x="6383" y="3078972"/>
                  <a:pt x="0" y="3053443"/>
                </a:cubicBezTo>
                <a:cubicBezTo>
                  <a:pt x="16329" y="3004457"/>
                  <a:pt x="21924" y="2950462"/>
                  <a:pt x="48986" y="2906486"/>
                </a:cubicBezTo>
                <a:cubicBezTo>
                  <a:pt x="93843" y="2833594"/>
                  <a:pt x="143006" y="2840236"/>
                  <a:pt x="212272" y="2824843"/>
                </a:cubicBezTo>
                <a:cubicBezTo>
                  <a:pt x="234179" y="2819975"/>
                  <a:pt x="255815" y="2813957"/>
                  <a:pt x="277586" y="2808514"/>
                </a:cubicBezTo>
                <a:cubicBezTo>
                  <a:pt x="293915" y="2797628"/>
                  <a:pt x="310603" y="2787263"/>
                  <a:pt x="326572" y="2775857"/>
                </a:cubicBezTo>
                <a:cubicBezTo>
                  <a:pt x="348717" y="2760039"/>
                  <a:pt x="369243" y="2741968"/>
                  <a:pt x="391886" y="2726872"/>
                </a:cubicBezTo>
                <a:cubicBezTo>
                  <a:pt x="418293" y="2709267"/>
                  <a:pt x="446616" y="2694707"/>
                  <a:pt x="473529" y="2677886"/>
                </a:cubicBezTo>
                <a:cubicBezTo>
                  <a:pt x="490171" y="2667485"/>
                  <a:pt x="508638" y="2659106"/>
                  <a:pt x="522515" y="2645229"/>
                </a:cubicBezTo>
                <a:cubicBezTo>
                  <a:pt x="606695" y="2561049"/>
                  <a:pt x="588822" y="2537802"/>
                  <a:pt x="669472" y="2432957"/>
                </a:cubicBezTo>
                <a:cubicBezTo>
                  <a:pt x="734899" y="2347901"/>
                  <a:pt x="745398" y="2363212"/>
                  <a:pt x="816429" y="2302329"/>
                </a:cubicBezTo>
                <a:cubicBezTo>
                  <a:pt x="833962" y="2287301"/>
                  <a:pt x="849086" y="2269672"/>
                  <a:pt x="865415" y="2253343"/>
                </a:cubicBezTo>
                <a:cubicBezTo>
                  <a:pt x="906942" y="2149525"/>
                  <a:pt x="908434" y="2158511"/>
                  <a:pt x="930729" y="2024743"/>
                </a:cubicBezTo>
                <a:cubicBezTo>
                  <a:pt x="938832" y="1976126"/>
                  <a:pt x="935104" y="1925602"/>
                  <a:pt x="947058" y="1877786"/>
                </a:cubicBezTo>
                <a:cubicBezTo>
                  <a:pt x="965843" y="1802647"/>
                  <a:pt x="1025747" y="1715320"/>
                  <a:pt x="1061358" y="1649186"/>
                </a:cubicBezTo>
                <a:cubicBezTo>
                  <a:pt x="1078668" y="1617038"/>
                  <a:pt x="1090992" y="1582176"/>
                  <a:pt x="1110343" y="1551214"/>
                </a:cubicBezTo>
                <a:cubicBezTo>
                  <a:pt x="1145555" y="1494874"/>
                  <a:pt x="1224643" y="1387929"/>
                  <a:pt x="1224643" y="1387929"/>
                </a:cubicBezTo>
                <a:cubicBezTo>
                  <a:pt x="1278567" y="1118313"/>
                  <a:pt x="1231066" y="1375374"/>
                  <a:pt x="1273629" y="751114"/>
                </a:cubicBezTo>
                <a:cubicBezTo>
                  <a:pt x="1277350" y="696541"/>
                  <a:pt x="1274931" y="640424"/>
                  <a:pt x="1289958" y="587829"/>
                </a:cubicBezTo>
                <a:cubicBezTo>
                  <a:pt x="1297434" y="561662"/>
                  <a:pt x="1320863" y="542854"/>
                  <a:pt x="1338943" y="522514"/>
                </a:cubicBezTo>
                <a:cubicBezTo>
                  <a:pt x="1412188" y="440113"/>
                  <a:pt x="1475458" y="387902"/>
                  <a:pt x="1583872" y="342900"/>
                </a:cubicBezTo>
                <a:cubicBezTo>
                  <a:pt x="1814511" y="247163"/>
                  <a:pt x="2043736" y="142208"/>
                  <a:pt x="2286000" y="81643"/>
                </a:cubicBezTo>
                <a:cubicBezTo>
                  <a:pt x="2563956" y="12155"/>
                  <a:pt x="2462099" y="44717"/>
                  <a:pt x="2596243" y="0"/>
                </a:cubicBezTo>
                <a:close/>
              </a:path>
            </a:pathLst>
          </a:custGeom>
          <a:ln>
            <a:noFill/>
            <a:prstDash val="sysDot"/>
          </a:ln>
        </p:spPr>
      </p:pic>
      <p:pic>
        <p:nvPicPr>
          <p:cNvPr id="11" name="Picture 10">
            <a:extLst>
              <a:ext uri="{FF2B5EF4-FFF2-40B4-BE49-F238E27FC236}">
                <a16:creationId xmlns:a16="http://schemas.microsoft.com/office/drawing/2014/main" id="{8930E1AA-93E9-71D8-BA18-9AE63F466037}"/>
              </a:ext>
            </a:extLst>
          </p:cNvPr>
          <p:cNvPicPr>
            <a:picLocks noChangeAspect="1"/>
          </p:cNvPicPr>
          <p:nvPr/>
        </p:nvPicPr>
        <p:blipFill rotWithShape="1">
          <a:blip r:embed="rId5"/>
          <a:srcRect l="19978"/>
          <a:stretch/>
        </p:blipFill>
        <p:spPr>
          <a:xfrm>
            <a:off x="4514421" y="2784030"/>
            <a:ext cx="3166533" cy="2273753"/>
          </a:xfrm>
          <a:prstGeom prst="rect">
            <a:avLst/>
          </a:prstGeom>
        </p:spPr>
      </p:pic>
      <p:pic>
        <p:nvPicPr>
          <p:cNvPr id="13" name="Picture 12">
            <a:extLst>
              <a:ext uri="{FF2B5EF4-FFF2-40B4-BE49-F238E27FC236}">
                <a16:creationId xmlns:a16="http://schemas.microsoft.com/office/drawing/2014/main" id="{E20C3011-318A-290C-D2EF-3FFD8A944438}"/>
              </a:ext>
            </a:extLst>
          </p:cNvPr>
          <p:cNvPicPr>
            <a:picLocks noChangeAspect="1"/>
          </p:cNvPicPr>
          <p:nvPr/>
        </p:nvPicPr>
        <p:blipFill>
          <a:blip r:embed="rId6"/>
          <a:stretch>
            <a:fillRect/>
          </a:stretch>
        </p:blipFill>
        <p:spPr>
          <a:xfrm>
            <a:off x="8101871" y="2784030"/>
            <a:ext cx="3163159" cy="2193534"/>
          </a:xfrm>
          <a:prstGeom prst="rect">
            <a:avLst/>
          </a:prstGeom>
        </p:spPr>
      </p:pic>
    </p:spTree>
    <p:extLst>
      <p:ext uri="{BB962C8B-B14F-4D97-AF65-F5344CB8AC3E}">
        <p14:creationId xmlns:p14="http://schemas.microsoft.com/office/powerpoint/2010/main" val="3974925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par>
                                <p:cTn id="13" presetID="21" presetClass="entr" presetSubtype="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2000"/>
                                        <p:tgtEl>
                                          <p:spTgt spid="11"/>
                                        </p:tgtEl>
                                      </p:cBhvr>
                                    </p:animEffect>
                                  </p:childTnLst>
                                </p:cTn>
                              </p:par>
                              <p:par>
                                <p:cTn id="16" presetID="21" presetClass="entr" presetSubtype="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A8F2A924-E39C-EA23-00D0-7F00A192C219}"/>
              </a:ext>
            </a:extLst>
          </p:cNvPr>
          <p:cNvSpPr/>
          <p:nvPr/>
        </p:nvSpPr>
        <p:spPr>
          <a:xfrm>
            <a:off x="298450" y="706664"/>
            <a:ext cx="11531600" cy="5851071"/>
          </a:xfrm>
          <a:prstGeom prst="roundRect">
            <a:avLst>
              <a:gd name="adj" fmla="val 2776"/>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cs typeface="Times New Roman" panose="02020603050405020304" pitchFamily="18" charset="0"/>
            </a:endParaRPr>
          </a:p>
        </p:txBody>
      </p:sp>
      <p:sp>
        <p:nvSpPr>
          <p:cNvPr id="5" name="矩形: 圆角 26">
            <a:extLst>
              <a:ext uri="{FF2B5EF4-FFF2-40B4-BE49-F238E27FC236}">
                <a16:creationId xmlns:a16="http://schemas.microsoft.com/office/drawing/2014/main" id="{FAD9B75C-30B9-8886-3190-97C20A0C6147}"/>
              </a:ext>
            </a:extLst>
          </p:cNvPr>
          <p:cNvSpPr/>
          <p:nvPr/>
        </p:nvSpPr>
        <p:spPr>
          <a:xfrm>
            <a:off x="2510237" y="429768"/>
            <a:ext cx="7108026" cy="53828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1.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Cảnh</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vật</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Đèo</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Ngang</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lúc</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chiều</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tà</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id="{21CF22BE-033E-DF4A-EA8E-270B0A3F5F7F}"/>
              </a:ext>
            </a:extLst>
          </p:cNvPr>
          <p:cNvSpPr txBox="1"/>
          <p:nvPr/>
        </p:nvSpPr>
        <p:spPr>
          <a:xfrm>
            <a:off x="660400" y="1178331"/>
            <a:ext cx="10807700" cy="1055608"/>
          </a:xfrm>
          <a:prstGeom prst="roundRect">
            <a:avLst/>
          </a:prstGeom>
          <a:blipFill>
            <a:blip r:embed="rId2"/>
            <a:tile tx="0" ty="0" sx="100000" sy="100000" flip="none" algn="tl"/>
          </a:blipFill>
          <a:ln w="57150">
            <a:noFill/>
            <a:prstDash val="sysDo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61A352"/>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Âm</a:t>
            </a:r>
            <a:r>
              <a:rPr kumimoji="0" lang="en-US" sz="2800" b="1" i="0" u="none" strike="noStrike" kern="1200" cap="none" spc="0" normalizeH="0" baseline="0" noProof="0" dirty="0">
                <a:ln>
                  <a:noFill/>
                </a:ln>
                <a:solidFill>
                  <a:srgbClr val="61A352"/>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61A352"/>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thanh</a:t>
            </a:r>
            <a:r>
              <a:rPr kumimoji="0" lang="en-US" sz="2800" b="1" i="0" u="none" strike="noStrike" kern="1200" cap="none" spc="0" normalizeH="0" baseline="0" noProof="0" dirty="0">
                <a:ln>
                  <a:noFill/>
                </a:ln>
                <a:solidFill>
                  <a:srgbClr val="61A352"/>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quốc</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quốc</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lớn</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việc</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càng</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lên</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giác</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hoang</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vắng</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quạnh</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hiu</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Hộp Văn bản 11">
            <a:extLst>
              <a:ext uri="{FF2B5EF4-FFF2-40B4-BE49-F238E27FC236}">
                <a16:creationId xmlns:a16="http://schemas.microsoft.com/office/drawing/2014/main" id="{2E184164-F1AD-DD22-4A30-371839577A59}"/>
              </a:ext>
            </a:extLst>
          </p:cNvPr>
          <p:cNvSpPr txBox="1"/>
          <p:nvPr/>
        </p:nvSpPr>
        <p:spPr>
          <a:xfrm>
            <a:off x="660400" y="4925117"/>
            <a:ext cx="10807700" cy="1055608"/>
          </a:xfrm>
          <a:prstGeom prst="roundRect">
            <a:avLst/>
          </a:prstGeom>
          <a:blipFill>
            <a:blip r:embed="rId2"/>
            <a:tile tx="0" ty="0" sx="100000" sy="100000" flip="none" algn="tl"/>
          </a:blipFill>
          <a:ln w="57150">
            <a:noFill/>
            <a:prstDash val="sysDot"/>
          </a:ln>
        </p:spPr>
        <p:style>
          <a:lnRef idx="2">
            <a:schemeClr val="accent1"/>
          </a:lnRef>
          <a:fillRef idx="1">
            <a:schemeClr val="lt1"/>
          </a:fillRef>
          <a:effectRef idx="0">
            <a:schemeClr val="accent1"/>
          </a:effectRef>
          <a:fontRef idx="minor">
            <a:schemeClr val="dk1"/>
          </a:fontRef>
        </p:style>
        <p:txBody>
          <a:bodyPr wrap="square">
            <a:spAutoFit/>
          </a:bodyPr>
          <a:lstStyle/>
          <a:p>
            <a:pPr marL="0" marR="0" algn="just">
              <a:spcBef>
                <a:spcPts val="0"/>
              </a:spcBef>
              <a:spcAft>
                <a:spcPts val="0"/>
              </a:spcAft>
            </a:pPr>
            <a:r>
              <a:rPr lang="en-US" sz="2800" b="1"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Con </a:t>
            </a:r>
            <a:r>
              <a:rPr lang="en-US" sz="2800" b="1" dirty="0" err="1">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thưa</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thớt</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hoà</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lẫn</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tiều</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vài</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chợ</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mấy</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Hình ảnh 7">
            <a:extLst>
              <a:ext uri="{FF2B5EF4-FFF2-40B4-BE49-F238E27FC236}">
                <a16:creationId xmlns:a16="http://schemas.microsoft.com/office/drawing/2014/main" id="{669493D3-BC8D-59F3-5364-13B424F32AA6}"/>
              </a:ext>
            </a:extLst>
          </p:cNvPr>
          <p:cNvPicPr>
            <a:picLocks noChangeAspect="1"/>
          </p:cNvPicPr>
          <p:nvPr/>
        </p:nvPicPr>
        <p:blipFill>
          <a:blip r:embed="rId3" cstate="email">
            <a:extLst>
              <a:ext uri="{28A0092B-C50C-407E-A947-70E740481C1C}">
                <a14:useLocalDpi xmlns:a14="http://schemas.microsoft.com/office/drawing/2010/main"/>
              </a:ext>
            </a:extLst>
          </a:blip>
          <a:srcRect l="1931" t="7222" r="5218" b="947"/>
          <a:stretch>
            <a:fillRect/>
          </a:stretch>
        </p:blipFill>
        <p:spPr>
          <a:xfrm>
            <a:off x="10111553" y="5206907"/>
            <a:ext cx="2080447" cy="2057586"/>
          </a:xfrm>
          <a:custGeom>
            <a:avLst/>
            <a:gdLst>
              <a:gd name="connsiteX0" fmla="*/ 636925 w 4457700"/>
              <a:gd name="connsiteY0" fmla="*/ 3916535 h 4408714"/>
              <a:gd name="connsiteX1" fmla="*/ 649515 w 4457700"/>
              <a:gd name="connsiteY1" fmla="*/ 3916834 h 4408714"/>
              <a:gd name="connsiteX2" fmla="*/ 685800 w 4457700"/>
              <a:gd name="connsiteY2" fmla="*/ 3951514 h 4408714"/>
              <a:gd name="connsiteX3" fmla="*/ 538843 w 4457700"/>
              <a:gd name="connsiteY3" fmla="*/ 3918857 h 4408714"/>
              <a:gd name="connsiteX4" fmla="*/ 636925 w 4457700"/>
              <a:gd name="connsiteY4" fmla="*/ 3916535 h 4408714"/>
              <a:gd name="connsiteX5" fmla="*/ 103586 w 4457700"/>
              <a:gd name="connsiteY5" fmla="*/ 3324639 h 4408714"/>
              <a:gd name="connsiteX6" fmla="*/ 105208 w 4457700"/>
              <a:gd name="connsiteY6" fmla="*/ 3327397 h 4408714"/>
              <a:gd name="connsiteX7" fmla="*/ 106658 w 4457700"/>
              <a:gd name="connsiteY7" fmla="*/ 3329989 h 4408714"/>
              <a:gd name="connsiteX8" fmla="*/ 17649 w 4457700"/>
              <a:gd name="connsiteY8" fmla="*/ 3124516 h 4408714"/>
              <a:gd name="connsiteX9" fmla="*/ 17959 w 4457700"/>
              <a:gd name="connsiteY9" fmla="*/ 3125776 h 4408714"/>
              <a:gd name="connsiteX10" fmla="*/ 17904 w 4457700"/>
              <a:gd name="connsiteY10" fmla="*/ 3125675 h 4408714"/>
              <a:gd name="connsiteX11" fmla="*/ 2596243 w 4457700"/>
              <a:gd name="connsiteY11" fmla="*/ 0 h 4408714"/>
              <a:gd name="connsiteX12" fmla="*/ 2710543 w 4457700"/>
              <a:gd name="connsiteY12" fmla="*/ 310243 h 4408714"/>
              <a:gd name="connsiteX13" fmla="*/ 2759529 w 4457700"/>
              <a:gd name="connsiteY13" fmla="*/ 457200 h 4408714"/>
              <a:gd name="connsiteX14" fmla="*/ 2792186 w 4457700"/>
              <a:gd name="connsiteY14" fmla="*/ 555172 h 4408714"/>
              <a:gd name="connsiteX15" fmla="*/ 3004458 w 4457700"/>
              <a:gd name="connsiteY15" fmla="*/ 587829 h 4408714"/>
              <a:gd name="connsiteX16" fmla="*/ 3053443 w 4457700"/>
              <a:gd name="connsiteY16" fmla="*/ 620486 h 4408714"/>
              <a:gd name="connsiteX17" fmla="*/ 3086100 w 4457700"/>
              <a:gd name="connsiteY17" fmla="*/ 669472 h 4408714"/>
              <a:gd name="connsiteX18" fmla="*/ 3233058 w 4457700"/>
              <a:gd name="connsiteY18" fmla="*/ 751114 h 4408714"/>
              <a:gd name="connsiteX19" fmla="*/ 3347358 w 4457700"/>
              <a:gd name="connsiteY19" fmla="*/ 849086 h 4408714"/>
              <a:gd name="connsiteX20" fmla="*/ 3396343 w 4457700"/>
              <a:gd name="connsiteY20" fmla="*/ 832757 h 4408714"/>
              <a:gd name="connsiteX21" fmla="*/ 3461658 w 4457700"/>
              <a:gd name="connsiteY21" fmla="*/ 816429 h 4408714"/>
              <a:gd name="connsiteX22" fmla="*/ 3559629 w 4457700"/>
              <a:gd name="connsiteY22" fmla="*/ 832757 h 4408714"/>
              <a:gd name="connsiteX23" fmla="*/ 3608615 w 4457700"/>
              <a:gd name="connsiteY23" fmla="*/ 849086 h 4408714"/>
              <a:gd name="connsiteX24" fmla="*/ 3641272 w 4457700"/>
              <a:gd name="connsiteY24" fmla="*/ 914400 h 4408714"/>
              <a:gd name="connsiteX25" fmla="*/ 3673929 w 4457700"/>
              <a:gd name="connsiteY25" fmla="*/ 963386 h 4408714"/>
              <a:gd name="connsiteX26" fmla="*/ 3690258 w 4457700"/>
              <a:gd name="connsiteY26" fmla="*/ 1028700 h 4408714"/>
              <a:gd name="connsiteX27" fmla="*/ 3771900 w 4457700"/>
              <a:gd name="connsiteY27" fmla="*/ 1143000 h 4408714"/>
              <a:gd name="connsiteX28" fmla="*/ 3804558 w 4457700"/>
              <a:gd name="connsiteY28" fmla="*/ 1191986 h 4408714"/>
              <a:gd name="connsiteX29" fmla="*/ 3935186 w 4457700"/>
              <a:gd name="connsiteY29" fmla="*/ 1289957 h 4408714"/>
              <a:gd name="connsiteX30" fmla="*/ 4033158 w 4457700"/>
              <a:gd name="connsiteY30" fmla="*/ 1436914 h 4408714"/>
              <a:gd name="connsiteX31" fmla="*/ 4180115 w 4457700"/>
              <a:gd name="connsiteY31" fmla="*/ 1567543 h 4408714"/>
              <a:gd name="connsiteX32" fmla="*/ 4261758 w 4457700"/>
              <a:gd name="connsiteY32" fmla="*/ 1698172 h 4408714"/>
              <a:gd name="connsiteX33" fmla="*/ 4294415 w 4457700"/>
              <a:gd name="connsiteY33" fmla="*/ 1779814 h 4408714"/>
              <a:gd name="connsiteX34" fmla="*/ 4327072 w 4457700"/>
              <a:gd name="connsiteY34" fmla="*/ 1845129 h 4408714"/>
              <a:gd name="connsiteX35" fmla="*/ 4343400 w 4457700"/>
              <a:gd name="connsiteY35" fmla="*/ 1910443 h 4408714"/>
              <a:gd name="connsiteX36" fmla="*/ 4376058 w 4457700"/>
              <a:gd name="connsiteY36" fmla="*/ 2008414 h 4408714"/>
              <a:gd name="connsiteX37" fmla="*/ 4392386 w 4457700"/>
              <a:gd name="connsiteY37" fmla="*/ 2090057 h 4408714"/>
              <a:gd name="connsiteX38" fmla="*/ 4457700 w 4457700"/>
              <a:gd name="connsiteY38" fmla="*/ 2367643 h 4408714"/>
              <a:gd name="connsiteX39" fmla="*/ 4441372 w 4457700"/>
              <a:gd name="connsiteY39" fmla="*/ 3184072 h 4408714"/>
              <a:gd name="connsiteX40" fmla="*/ 4392386 w 4457700"/>
              <a:gd name="connsiteY40" fmla="*/ 3282043 h 4408714"/>
              <a:gd name="connsiteX41" fmla="*/ 4359729 w 4457700"/>
              <a:gd name="connsiteY41" fmla="*/ 3380014 h 4408714"/>
              <a:gd name="connsiteX42" fmla="*/ 4278086 w 4457700"/>
              <a:gd name="connsiteY42" fmla="*/ 3412672 h 4408714"/>
              <a:gd name="connsiteX43" fmla="*/ 4163786 w 4457700"/>
              <a:gd name="connsiteY43" fmla="*/ 3575957 h 4408714"/>
              <a:gd name="connsiteX44" fmla="*/ 4131129 w 4457700"/>
              <a:gd name="connsiteY44" fmla="*/ 3641272 h 4408714"/>
              <a:gd name="connsiteX45" fmla="*/ 3984172 w 4457700"/>
              <a:gd name="connsiteY45" fmla="*/ 3853543 h 4408714"/>
              <a:gd name="connsiteX46" fmla="*/ 3886200 w 4457700"/>
              <a:gd name="connsiteY46" fmla="*/ 3984172 h 4408714"/>
              <a:gd name="connsiteX47" fmla="*/ 3494315 w 4457700"/>
              <a:gd name="connsiteY47" fmla="*/ 4294414 h 4408714"/>
              <a:gd name="connsiteX48" fmla="*/ 3069772 w 4457700"/>
              <a:gd name="connsiteY48" fmla="*/ 4408714 h 4408714"/>
              <a:gd name="connsiteX49" fmla="*/ 2041072 w 4457700"/>
              <a:gd name="connsiteY49" fmla="*/ 4294414 h 4408714"/>
              <a:gd name="connsiteX50" fmla="*/ 1812472 w 4457700"/>
              <a:gd name="connsiteY50" fmla="*/ 4212772 h 4408714"/>
              <a:gd name="connsiteX51" fmla="*/ 1551215 w 4457700"/>
              <a:gd name="connsiteY51" fmla="*/ 4131129 h 4408714"/>
              <a:gd name="connsiteX52" fmla="*/ 1143000 w 4457700"/>
              <a:gd name="connsiteY52" fmla="*/ 3984172 h 4408714"/>
              <a:gd name="connsiteX53" fmla="*/ 947058 w 4457700"/>
              <a:gd name="connsiteY53" fmla="*/ 3967843 h 4408714"/>
              <a:gd name="connsiteX54" fmla="*/ 734786 w 4457700"/>
              <a:gd name="connsiteY54" fmla="*/ 3918857 h 4408714"/>
              <a:gd name="connsiteX55" fmla="*/ 649515 w 4457700"/>
              <a:gd name="connsiteY55" fmla="*/ 3916834 h 4408714"/>
              <a:gd name="connsiteX56" fmla="*/ 635655 w 4457700"/>
              <a:gd name="connsiteY56" fmla="*/ 3903587 h 4408714"/>
              <a:gd name="connsiteX57" fmla="*/ 587829 w 4457700"/>
              <a:gd name="connsiteY57" fmla="*/ 3853543 h 4408714"/>
              <a:gd name="connsiteX58" fmla="*/ 522515 w 4457700"/>
              <a:gd name="connsiteY58" fmla="*/ 3755572 h 4408714"/>
              <a:gd name="connsiteX59" fmla="*/ 440872 w 4457700"/>
              <a:gd name="connsiteY59" fmla="*/ 3690257 h 4408714"/>
              <a:gd name="connsiteX60" fmla="*/ 375558 w 4457700"/>
              <a:gd name="connsiteY60" fmla="*/ 3624943 h 4408714"/>
              <a:gd name="connsiteX61" fmla="*/ 244929 w 4457700"/>
              <a:gd name="connsiteY61" fmla="*/ 3526972 h 4408714"/>
              <a:gd name="connsiteX62" fmla="*/ 146958 w 4457700"/>
              <a:gd name="connsiteY62" fmla="*/ 3380014 h 4408714"/>
              <a:gd name="connsiteX63" fmla="*/ 100323 w 4457700"/>
              <a:gd name="connsiteY63" fmla="*/ 3318957 h 4408714"/>
              <a:gd name="connsiteX64" fmla="*/ 103586 w 4457700"/>
              <a:gd name="connsiteY64" fmla="*/ 3324639 h 4408714"/>
              <a:gd name="connsiteX65" fmla="*/ 99223 w 4457700"/>
              <a:gd name="connsiteY65" fmla="*/ 3317220 h 4408714"/>
              <a:gd name="connsiteX66" fmla="*/ 48986 w 4457700"/>
              <a:gd name="connsiteY66" fmla="*/ 3233057 h 4408714"/>
              <a:gd name="connsiteX67" fmla="*/ 32658 w 4457700"/>
              <a:gd name="connsiteY67" fmla="*/ 3167743 h 4408714"/>
              <a:gd name="connsiteX68" fmla="*/ 15195 w 4457700"/>
              <a:gd name="connsiteY68" fmla="*/ 3113351 h 4408714"/>
              <a:gd name="connsiteX69" fmla="*/ 17649 w 4457700"/>
              <a:gd name="connsiteY69" fmla="*/ 3124516 h 4408714"/>
              <a:gd name="connsiteX70" fmla="*/ 14141 w 4457700"/>
              <a:gd name="connsiteY70" fmla="*/ 3110265 h 4408714"/>
              <a:gd name="connsiteX71" fmla="*/ 0 w 4457700"/>
              <a:gd name="connsiteY71" fmla="*/ 3053443 h 4408714"/>
              <a:gd name="connsiteX72" fmla="*/ 48986 w 4457700"/>
              <a:gd name="connsiteY72" fmla="*/ 2906486 h 4408714"/>
              <a:gd name="connsiteX73" fmla="*/ 212272 w 4457700"/>
              <a:gd name="connsiteY73" fmla="*/ 2824843 h 4408714"/>
              <a:gd name="connsiteX74" fmla="*/ 277586 w 4457700"/>
              <a:gd name="connsiteY74" fmla="*/ 2808514 h 4408714"/>
              <a:gd name="connsiteX75" fmla="*/ 326572 w 4457700"/>
              <a:gd name="connsiteY75" fmla="*/ 2775857 h 4408714"/>
              <a:gd name="connsiteX76" fmla="*/ 391886 w 4457700"/>
              <a:gd name="connsiteY76" fmla="*/ 2726872 h 4408714"/>
              <a:gd name="connsiteX77" fmla="*/ 473529 w 4457700"/>
              <a:gd name="connsiteY77" fmla="*/ 2677886 h 4408714"/>
              <a:gd name="connsiteX78" fmla="*/ 522515 w 4457700"/>
              <a:gd name="connsiteY78" fmla="*/ 2645229 h 4408714"/>
              <a:gd name="connsiteX79" fmla="*/ 669472 w 4457700"/>
              <a:gd name="connsiteY79" fmla="*/ 2432957 h 4408714"/>
              <a:gd name="connsiteX80" fmla="*/ 816429 w 4457700"/>
              <a:gd name="connsiteY80" fmla="*/ 2302329 h 4408714"/>
              <a:gd name="connsiteX81" fmla="*/ 865415 w 4457700"/>
              <a:gd name="connsiteY81" fmla="*/ 2253343 h 4408714"/>
              <a:gd name="connsiteX82" fmla="*/ 930729 w 4457700"/>
              <a:gd name="connsiteY82" fmla="*/ 2024743 h 4408714"/>
              <a:gd name="connsiteX83" fmla="*/ 947058 w 4457700"/>
              <a:gd name="connsiteY83" fmla="*/ 1877786 h 4408714"/>
              <a:gd name="connsiteX84" fmla="*/ 1061358 w 4457700"/>
              <a:gd name="connsiteY84" fmla="*/ 1649186 h 4408714"/>
              <a:gd name="connsiteX85" fmla="*/ 1110343 w 4457700"/>
              <a:gd name="connsiteY85" fmla="*/ 1551214 h 4408714"/>
              <a:gd name="connsiteX86" fmla="*/ 1224643 w 4457700"/>
              <a:gd name="connsiteY86" fmla="*/ 1387929 h 4408714"/>
              <a:gd name="connsiteX87" fmla="*/ 1273629 w 4457700"/>
              <a:gd name="connsiteY87" fmla="*/ 751114 h 4408714"/>
              <a:gd name="connsiteX88" fmla="*/ 1289958 w 4457700"/>
              <a:gd name="connsiteY88" fmla="*/ 587829 h 4408714"/>
              <a:gd name="connsiteX89" fmla="*/ 1338943 w 4457700"/>
              <a:gd name="connsiteY89" fmla="*/ 522514 h 4408714"/>
              <a:gd name="connsiteX90" fmla="*/ 1583872 w 4457700"/>
              <a:gd name="connsiteY90" fmla="*/ 342900 h 4408714"/>
              <a:gd name="connsiteX91" fmla="*/ 2286000 w 4457700"/>
              <a:gd name="connsiteY91" fmla="*/ 81643 h 4408714"/>
              <a:gd name="connsiteX92" fmla="*/ 2596243 w 4457700"/>
              <a:gd name="connsiteY92" fmla="*/ 0 h 440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457700" h="4408714">
                <a:moveTo>
                  <a:pt x="636925" y="3916535"/>
                </a:moveTo>
                <a:lnTo>
                  <a:pt x="649515" y="3916834"/>
                </a:lnTo>
                <a:lnTo>
                  <a:pt x="685800" y="3951514"/>
                </a:lnTo>
                <a:lnTo>
                  <a:pt x="538843" y="3918857"/>
                </a:lnTo>
                <a:cubicBezTo>
                  <a:pt x="571500" y="3918857"/>
                  <a:pt x="604231" y="3917309"/>
                  <a:pt x="636925" y="3916535"/>
                </a:cubicBezTo>
                <a:close/>
                <a:moveTo>
                  <a:pt x="103586" y="3324639"/>
                </a:moveTo>
                <a:lnTo>
                  <a:pt x="105208" y="3327397"/>
                </a:lnTo>
                <a:cubicBezTo>
                  <a:pt x="107821" y="3331873"/>
                  <a:pt x="107889" y="3332066"/>
                  <a:pt x="106658" y="3329989"/>
                </a:cubicBezTo>
                <a:close/>
                <a:moveTo>
                  <a:pt x="17649" y="3124516"/>
                </a:moveTo>
                <a:lnTo>
                  <a:pt x="17959" y="3125776"/>
                </a:lnTo>
                <a:cubicBezTo>
                  <a:pt x="22793" y="3145531"/>
                  <a:pt x="20451" y="3136585"/>
                  <a:pt x="17904" y="3125675"/>
                </a:cubicBezTo>
                <a:close/>
                <a:moveTo>
                  <a:pt x="2596243" y="0"/>
                </a:moveTo>
                <a:cubicBezTo>
                  <a:pt x="2738105" y="106396"/>
                  <a:pt x="2638103" y="8408"/>
                  <a:pt x="2710543" y="310243"/>
                </a:cubicBezTo>
                <a:cubicBezTo>
                  <a:pt x="2722593" y="360453"/>
                  <a:pt x="2743200" y="408214"/>
                  <a:pt x="2759529" y="457200"/>
                </a:cubicBezTo>
                <a:cubicBezTo>
                  <a:pt x="2770415" y="489857"/>
                  <a:pt x="2759529" y="544287"/>
                  <a:pt x="2792186" y="555172"/>
                </a:cubicBezTo>
                <a:cubicBezTo>
                  <a:pt x="2893065" y="588797"/>
                  <a:pt x="2824046" y="569787"/>
                  <a:pt x="3004458" y="587829"/>
                </a:cubicBezTo>
                <a:cubicBezTo>
                  <a:pt x="3020786" y="598715"/>
                  <a:pt x="3039567" y="606609"/>
                  <a:pt x="3053443" y="620486"/>
                </a:cubicBezTo>
                <a:cubicBezTo>
                  <a:pt x="3067320" y="634363"/>
                  <a:pt x="3071200" y="656701"/>
                  <a:pt x="3086100" y="669472"/>
                </a:cubicBezTo>
                <a:cubicBezTo>
                  <a:pt x="3114803" y="694075"/>
                  <a:pt x="3195968" y="732570"/>
                  <a:pt x="3233058" y="751114"/>
                </a:cubicBezTo>
                <a:cubicBezTo>
                  <a:pt x="3262225" y="780282"/>
                  <a:pt x="3317382" y="837845"/>
                  <a:pt x="3347358" y="849086"/>
                </a:cubicBezTo>
                <a:cubicBezTo>
                  <a:pt x="3363474" y="855129"/>
                  <a:pt x="3379794" y="837485"/>
                  <a:pt x="3396343" y="832757"/>
                </a:cubicBezTo>
                <a:cubicBezTo>
                  <a:pt x="3417921" y="826592"/>
                  <a:pt x="3439886" y="821872"/>
                  <a:pt x="3461658" y="816429"/>
                </a:cubicBezTo>
                <a:cubicBezTo>
                  <a:pt x="3494315" y="821872"/>
                  <a:pt x="3527310" y="825575"/>
                  <a:pt x="3559629" y="832757"/>
                </a:cubicBezTo>
                <a:cubicBezTo>
                  <a:pt x="3576431" y="836491"/>
                  <a:pt x="3596444" y="836915"/>
                  <a:pt x="3608615" y="849086"/>
                </a:cubicBezTo>
                <a:cubicBezTo>
                  <a:pt x="3625827" y="866298"/>
                  <a:pt x="3629195" y="893266"/>
                  <a:pt x="3641272" y="914400"/>
                </a:cubicBezTo>
                <a:cubicBezTo>
                  <a:pt x="3651008" y="931439"/>
                  <a:pt x="3663043" y="947057"/>
                  <a:pt x="3673929" y="963386"/>
                </a:cubicBezTo>
                <a:cubicBezTo>
                  <a:pt x="3679372" y="985157"/>
                  <a:pt x="3681418" y="1008073"/>
                  <a:pt x="3690258" y="1028700"/>
                </a:cubicBezTo>
                <a:cubicBezTo>
                  <a:pt x="3698504" y="1047941"/>
                  <a:pt x="3765925" y="1134635"/>
                  <a:pt x="3771900" y="1143000"/>
                </a:cubicBezTo>
                <a:cubicBezTo>
                  <a:pt x="3783307" y="1158969"/>
                  <a:pt x="3789658" y="1179214"/>
                  <a:pt x="3804558" y="1191986"/>
                </a:cubicBezTo>
                <a:cubicBezTo>
                  <a:pt x="3948211" y="1315118"/>
                  <a:pt x="3833046" y="1173227"/>
                  <a:pt x="3935186" y="1289957"/>
                </a:cubicBezTo>
                <a:cubicBezTo>
                  <a:pt x="4143310" y="1527812"/>
                  <a:pt x="3895791" y="1244600"/>
                  <a:pt x="4033158" y="1436914"/>
                </a:cubicBezTo>
                <a:cubicBezTo>
                  <a:pt x="4056410" y="1469466"/>
                  <a:pt x="4167112" y="1556707"/>
                  <a:pt x="4180115" y="1567543"/>
                </a:cubicBezTo>
                <a:cubicBezTo>
                  <a:pt x="4219202" y="1684808"/>
                  <a:pt x="4161923" y="1531781"/>
                  <a:pt x="4261758" y="1698172"/>
                </a:cubicBezTo>
                <a:cubicBezTo>
                  <a:pt x="4276838" y="1723305"/>
                  <a:pt x="4282511" y="1753030"/>
                  <a:pt x="4294415" y="1779814"/>
                </a:cubicBezTo>
                <a:cubicBezTo>
                  <a:pt x="4304301" y="1802057"/>
                  <a:pt x="4316186" y="1823357"/>
                  <a:pt x="4327072" y="1845129"/>
                </a:cubicBezTo>
                <a:cubicBezTo>
                  <a:pt x="4332515" y="1866900"/>
                  <a:pt x="4336951" y="1888948"/>
                  <a:pt x="4343400" y="1910443"/>
                </a:cubicBezTo>
                <a:cubicBezTo>
                  <a:pt x="4353292" y="1943415"/>
                  <a:pt x="4367000" y="1975203"/>
                  <a:pt x="4376058" y="2008414"/>
                </a:cubicBezTo>
                <a:cubicBezTo>
                  <a:pt x="4383360" y="2035189"/>
                  <a:pt x="4386571" y="2062920"/>
                  <a:pt x="4392386" y="2090057"/>
                </a:cubicBezTo>
                <a:cubicBezTo>
                  <a:pt x="4424178" y="2238423"/>
                  <a:pt x="4422354" y="2226260"/>
                  <a:pt x="4457700" y="2367643"/>
                </a:cubicBezTo>
                <a:cubicBezTo>
                  <a:pt x="4452257" y="2639786"/>
                  <a:pt x="4460765" y="2912566"/>
                  <a:pt x="4441372" y="3184072"/>
                </a:cubicBezTo>
                <a:cubicBezTo>
                  <a:pt x="4438771" y="3220491"/>
                  <a:pt x="4406429" y="3248340"/>
                  <a:pt x="4392386" y="3282043"/>
                </a:cubicBezTo>
                <a:cubicBezTo>
                  <a:pt x="4379146" y="3313819"/>
                  <a:pt x="4382397" y="3354108"/>
                  <a:pt x="4359729" y="3380014"/>
                </a:cubicBezTo>
                <a:cubicBezTo>
                  <a:pt x="4340428" y="3402073"/>
                  <a:pt x="4305300" y="3401786"/>
                  <a:pt x="4278086" y="3412672"/>
                </a:cubicBezTo>
                <a:cubicBezTo>
                  <a:pt x="4233427" y="3472216"/>
                  <a:pt x="4203991" y="3508948"/>
                  <a:pt x="4163786" y="3575957"/>
                </a:cubicBezTo>
                <a:cubicBezTo>
                  <a:pt x="4151263" y="3596830"/>
                  <a:pt x="4144352" y="3620836"/>
                  <a:pt x="4131129" y="3641272"/>
                </a:cubicBezTo>
                <a:cubicBezTo>
                  <a:pt x="4084377" y="3713525"/>
                  <a:pt x="4034193" y="3783514"/>
                  <a:pt x="3984172" y="3853543"/>
                </a:cubicBezTo>
                <a:cubicBezTo>
                  <a:pt x="3952536" y="3897834"/>
                  <a:pt x="3928875" y="3950388"/>
                  <a:pt x="3886200" y="3984172"/>
                </a:cubicBezTo>
                <a:cubicBezTo>
                  <a:pt x="3755572" y="4087586"/>
                  <a:pt x="3655194" y="4251100"/>
                  <a:pt x="3494315" y="4294414"/>
                </a:cubicBezTo>
                <a:lnTo>
                  <a:pt x="3069772" y="4408714"/>
                </a:lnTo>
                <a:cubicBezTo>
                  <a:pt x="2726872" y="4370614"/>
                  <a:pt x="2381967" y="4347540"/>
                  <a:pt x="2041072" y="4294414"/>
                </a:cubicBezTo>
                <a:cubicBezTo>
                  <a:pt x="1961123" y="4281955"/>
                  <a:pt x="1889234" y="4238359"/>
                  <a:pt x="1812472" y="4212772"/>
                </a:cubicBezTo>
                <a:cubicBezTo>
                  <a:pt x="1725915" y="4183920"/>
                  <a:pt x="1637201" y="4161640"/>
                  <a:pt x="1551215" y="4131129"/>
                </a:cubicBezTo>
                <a:cubicBezTo>
                  <a:pt x="1437420" y="4090750"/>
                  <a:pt x="1271670" y="4007566"/>
                  <a:pt x="1143000" y="3984172"/>
                </a:cubicBezTo>
                <a:cubicBezTo>
                  <a:pt x="1078517" y="3972448"/>
                  <a:pt x="1012372" y="3973286"/>
                  <a:pt x="947058" y="3967843"/>
                </a:cubicBezTo>
                <a:cubicBezTo>
                  <a:pt x="895023" y="3954834"/>
                  <a:pt x="765099" y="3921744"/>
                  <a:pt x="734786" y="3918857"/>
                </a:cubicBezTo>
                <a:lnTo>
                  <a:pt x="649515" y="3916834"/>
                </a:lnTo>
                <a:lnTo>
                  <a:pt x="635655" y="3903587"/>
                </a:lnTo>
                <a:cubicBezTo>
                  <a:pt x="618941" y="3887612"/>
                  <a:pt x="602612" y="3871283"/>
                  <a:pt x="587829" y="3853543"/>
                </a:cubicBezTo>
                <a:cubicBezTo>
                  <a:pt x="562703" y="3823391"/>
                  <a:pt x="548771" y="3784745"/>
                  <a:pt x="522515" y="3755572"/>
                </a:cubicBezTo>
                <a:cubicBezTo>
                  <a:pt x="499201" y="3729667"/>
                  <a:pt x="466920" y="3713411"/>
                  <a:pt x="440872" y="3690257"/>
                </a:cubicBezTo>
                <a:cubicBezTo>
                  <a:pt x="417860" y="3669802"/>
                  <a:pt x="399211" y="3644654"/>
                  <a:pt x="375558" y="3624943"/>
                </a:cubicBezTo>
                <a:cubicBezTo>
                  <a:pt x="333745" y="3590099"/>
                  <a:pt x="285203" y="3563585"/>
                  <a:pt x="244929" y="3526972"/>
                </a:cubicBezTo>
                <a:cubicBezTo>
                  <a:pt x="210506" y="3495679"/>
                  <a:pt x="170755" y="3415709"/>
                  <a:pt x="146958" y="3380014"/>
                </a:cubicBezTo>
                <a:cubicBezTo>
                  <a:pt x="78924" y="3277962"/>
                  <a:pt x="90015" y="3300529"/>
                  <a:pt x="100323" y="3318957"/>
                </a:cubicBezTo>
                <a:lnTo>
                  <a:pt x="103586" y="3324639"/>
                </a:lnTo>
                <a:lnTo>
                  <a:pt x="99223" y="3317220"/>
                </a:lnTo>
                <a:cubicBezTo>
                  <a:pt x="91015" y="3303328"/>
                  <a:pt x="75675" y="3277537"/>
                  <a:pt x="48986" y="3233057"/>
                </a:cubicBezTo>
                <a:cubicBezTo>
                  <a:pt x="43543" y="3211286"/>
                  <a:pt x="38823" y="3189321"/>
                  <a:pt x="32658" y="3167743"/>
                </a:cubicBezTo>
                <a:cubicBezTo>
                  <a:pt x="15085" y="3106237"/>
                  <a:pt x="13280" y="3103508"/>
                  <a:pt x="15195" y="3113351"/>
                </a:cubicBezTo>
                <a:lnTo>
                  <a:pt x="17649" y="3124516"/>
                </a:lnTo>
                <a:lnTo>
                  <a:pt x="14141" y="3110265"/>
                </a:lnTo>
                <a:cubicBezTo>
                  <a:pt x="10948" y="3097342"/>
                  <a:pt x="6383" y="3078972"/>
                  <a:pt x="0" y="3053443"/>
                </a:cubicBezTo>
                <a:cubicBezTo>
                  <a:pt x="16329" y="3004457"/>
                  <a:pt x="21924" y="2950462"/>
                  <a:pt x="48986" y="2906486"/>
                </a:cubicBezTo>
                <a:cubicBezTo>
                  <a:pt x="93843" y="2833594"/>
                  <a:pt x="143006" y="2840236"/>
                  <a:pt x="212272" y="2824843"/>
                </a:cubicBezTo>
                <a:cubicBezTo>
                  <a:pt x="234179" y="2819975"/>
                  <a:pt x="255815" y="2813957"/>
                  <a:pt x="277586" y="2808514"/>
                </a:cubicBezTo>
                <a:cubicBezTo>
                  <a:pt x="293915" y="2797628"/>
                  <a:pt x="310603" y="2787263"/>
                  <a:pt x="326572" y="2775857"/>
                </a:cubicBezTo>
                <a:cubicBezTo>
                  <a:pt x="348717" y="2760039"/>
                  <a:pt x="369243" y="2741968"/>
                  <a:pt x="391886" y="2726872"/>
                </a:cubicBezTo>
                <a:cubicBezTo>
                  <a:pt x="418293" y="2709267"/>
                  <a:pt x="446616" y="2694707"/>
                  <a:pt x="473529" y="2677886"/>
                </a:cubicBezTo>
                <a:cubicBezTo>
                  <a:pt x="490171" y="2667485"/>
                  <a:pt x="508638" y="2659106"/>
                  <a:pt x="522515" y="2645229"/>
                </a:cubicBezTo>
                <a:cubicBezTo>
                  <a:pt x="606695" y="2561049"/>
                  <a:pt x="588822" y="2537802"/>
                  <a:pt x="669472" y="2432957"/>
                </a:cubicBezTo>
                <a:cubicBezTo>
                  <a:pt x="734899" y="2347901"/>
                  <a:pt x="745398" y="2363212"/>
                  <a:pt x="816429" y="2302329"/>
                </a:cubicBezTo>
                <a:cubicBezTo>
                  <a:pt x="833962" y="2287301"/>
                  <a:pt x="849086" y="2269672"/>
                  <a:pt x="865415" y="2253343"/>
                </a:cubicBezTo>
                <a:cubicBezTo>
                  <a:pt x="906942" y="2149525"/>
                  <a:pt x="908434" y="2158511"/>
                  <a:pt x="930729" y="2024743"/>
                </a:cubicBezTo>
                <a:cubicBezTo>
                  <a:pt x="938832" y="1976126"/>
                  <a:pt x="935104" y="1925602"/>
                  <a:pt x="947058" y="1877786"/>
                </a:cubicBezTo>
                <a:cubicBezTo>
                  <a:pt x="965843" y="1802647"/>
                  <a:pt x="1025747" y="1715320"/>
                  <a:pt x="1061358" y="1649186"/>
                </a:cubicBezTo>
                <a:cubicBezTo>
                  <a:pt x="1078668" y="1617038"/>
                  <a:pt x="1090992" y="1582176"/>
                  <a:pt x="1110343" y="1551214"/>
                </a:cubicBezTo>
                <a:cubicBezTo>
                  <a:pt x="1145555" y="1494874"/>
                  <a:pt x="1224643" y="1387929"/>
                  <a:pt x="1224643" y="1387929"/>
                </a:cubicBezTo>
                <a:cubicBezTo>
                  <a:pt x="1278567" y="1118313"/>
                  <a:pt x="1231066" y="1375374"/>
                  <a:pt x="1273629" y="751114"/>
                </a:cubicBezTo>
                <a:cubicBezTo>
                  <a:pt x="1277350" y="696541"/>
                  <a:pt x="1274931" y="640424"/>
                  <a:pt x="1289958" y="587829"/>
                </a:cubicBezTo>
                <a:cubicBezTo>
                  <a:pt x="1297434" y="561662"/>
                  <a:pt x="1320863" y="542854"/>
                  <a:pt x="1338943" y="522514"/>
                </a:cubicBezTo>
                <a:cubicBezTo>
                  <a:pt x="1412188" y="440113"/>
                  <a:pt x="1475458" y="387902"/>
                  <a:pt x="1583872" y="342900"/>
                </a:cubicBezTo>
                <a:cubicBezTo>
                  <a:pt x="1814511" y="247163"/>
                  <a:pt x="2043736" y="142208"/>
                  <a:pt x="2286000" y="81643"/>
                </a:cubicBezTo>
                <a:cubicBezTo>
                  <a:pt x="2563956" y="12155"/>
                  <a:pt x="2462099" y="44717"/>
                  <a:pt x="2596243" y="0"/>
                </a:cubicBezTo>
                <a:close/>
              </a:path>
            </a:pathLst>
          </a:custGeom>
          <a:ln>
            <a:noFill/>
            <a:prstDash val="sysDot"/>
          </a:ln>
        </p:spPr>
      </p:pic>
      <p:pic>
        <p:nvPicPr>
          <p:cNvPr id="10" name="Picture 9">
            <a:extLst>
              <a:ext uri="{FF2B5EF4-FFF2-40B4-BE49-F238E27FC236}">
                <a16:creationId xmlns:a16="http://schemas.microsoft.com/office/drawing/2014/main" id="{1EED073D-5AF1-2DA7-6E3E-49F1D5B00A23}"/>
              </a:ext>
            </a:extLst>
          </p:cNvPr>
          <p:cNvPicPr>
            <a:picLocks noChangeAspect="1"/>
          </p:cNvPicPr>
          <p:nvPr/>
        </p:nvPicPr>
        <p:blipFill>
          <a:blip r:embed="rId4"/>
          <a:stretch>
            <a:fillRect/>
          </a:stretch>
        </p:blipFill>
        <p:spPr>
          <a:xfrm>
            <a:off x="910710" y="2561281"/>
            <a:ext cx="3362325" cy="2141837"/>
          </a:xfrm>
          <a:prstGeom prst="rect">
            <a:avLst/>
          </a:prstGeom>
          <a:effectLst>
            <a:softEdge rad="127000"/>
          </a:effectLst>
        </p:spPr>
      </p:pic>
      <p:pic>
        <p:nvPicPr>
          <p:cNvPr id="11" name="Picture 10">
            <a:extLst>
              <a:ext uri="{FF2B5EF4-FFF2-40B4-BE49-F238E27FC236}">
                <a16:creationId xmlns:a16="http://schemas.microsoft.com/office/drawing/2014/main" id="{61102EB7-2B98-0E54-F73E-F020D8E30716}"/>
              </a:ext>
            </a:extLst>
          </p:cNvPr>
          <p:cNvPicPr>
            <a:picLocks noChangeAspect="1"/>
          </p:cNvPicPr>
          <p:nvPr/>
        </p:nvPicPr>
        <p:blipFill rotWithShape="1">
          <a:blip r:embed="rId5"/>
          <a:srcRect t="21132"/>
          <a:stretch/>
        </p:blipFill>
        <p:spPr>
          <a:xfrm>
            <a:off x="4383088" y="2561281"/>
            <a:ext cx="3362325" cy="2120352"/>
          </a:xfrm>
          <a:prstGeom prst="rect">
            <a:avLst/>
          </a:prstGeom>
          <a:effectLst>
            <a:softEdge rad="127000"/>
          </a:effectLst>
        </p:spPr>
      </p:pic>
      <p:pic>
        <p:nvPicPr>
          <p:cNvPr id="13" name="Picture 12">
            <a:extLst>
              <a:ext uri="{FF2B5EF4-FFF2-40B4-BE49-F238E27FC236}">
                <a16:creationId xmlns:a16="http://schemas.microsoft.com/office/drawing/2014/main" id="{479664EF-0198-6534-0A1B-899F2B7793B3}"/>
              </a:ext>
            </a:extLst>
          </p:cNvPr>
          <p:cNvPicPr>
            <a:picLocks noChangeAspect="1"/>
          </p:cNvPicPr>
          <p:nvPr/>
        </p:nvPicPr>
        <p:blipFill>
          <a:blip r:embed="rId6"/>
          <a:stretch>
            <a:fillRect/>
          </a:stretch>
        </p:blipFill>
        <p:spPr>
          <a:xfrm>
            <a:off x="7855466" y="2561281"/>
            <a:ext cx="3362324" cy="2110196"/>
          </a:xfrm>
          <a:prstGeom prst="rect">
            <a:avLst/>
          </a:prstGeom>
          <a:effectLst>
            <a:softEdge rad="127000"/>
          </a:effectLst>
        </p:spPr>
      </p:pic>
    </p:spTree>
    <p:extLst>
      <p:ext uri="{BB962C8B-B14F-4D97-AF65-F5344CB8AC3E}">
        <p14:creationId xmlns:p14="http://schemas.microsoft.com/office/powerpoint/2010/main" val="1952729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par>
                                <p:cTn id="15" presetID="6"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par>
                                <p:cTn id="18" presetID="6"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A8F2A924-E39C-EA23-00D0-7F00A192C219}"/>
              </a:ext>
            </a:extLst>
          </p:cNvPr>
          <p:cNvSpPr/>
          <p:nvPr/>
        </p:nvSpPr>
        <p:spPr>
          <a:xfrm>
            <a:off x="476250" y="562945"/>
            <a:ext cx="11176000" cy="5732110"/>
          </a:xfrm>
          <a:prstGeom prst="roundRect">
            <a:avLst>
              <a:gd name="adj" fmla="val 7214"/>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Times New Roman" panose="02020603050405020304" pitchFamily="18" charset="0"/>
            </a:endParaRPr>
          </a:p>
        </p:txBody>
      </p:sp>
      <p:sp>
        <p:nvSpPr>
          <p:cNvPr id="5" name="矩形: 圆角 26">
            <a:extLst>
              <a:ext uri="{FF2B5EF4-FFF2-40B4-BE49-F238E27FC236}">
                <a16:creationId xmlns:a16="http://schemas.microsoft.com/office/drawing/2014/main" id="{FAD9B75C-30B9-8886-3190-97C20A0C6147}"/>
              </a:ext>
            </a:extLst>
          </p:cNvPr>
          <p:cNvSpPr/>
          <p:nvPr/>
        </p:nvSpPr>
        <p:spPr>
          <a:xfrm>
            <a:off x="2783158" y="176466"/>
            <a:ext cx="6562183" cy="73489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1. </a:t>
            </a:r>
            <a:r>
              <a:rPr lang="en-US" sz="32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Cảnh</a:t>
            </a:r>
            <a:r>
              <a:rPr lang="en-US" sz="32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vật</a:t>
            </a:r>
            <a:r>
              <a:rPr lang="en-US" sz="32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Đèo</a:t>
            </a:r>
            <a:r>
              <a:rPr lang="en-US" sz="32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Ngang</a:t>
            </a:r>
            <a:r>
              <a:rPr lang="en-US" sz="32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lúc</a:t>
            </a:r>
            <a:r>
              <a:rPr lang="en-US" sz="32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chiều</a:t>
            </a:r>
            <a:r>
              <a:rPr lang="en-US" sz="32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tà</a:t>
            </a:r>
            <a:endPar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9439D688-8C09-6A27-BEBB-B88F5286885C}"/>
              </a:ext>
            </a:extLst>
          </p:cNvPr>
          <p:cNvSpPr txBox="1"/>
          <p:nvPr/>
        </p:nvSpPr>
        <p:spPr>
          <a:xfrm>
            <a:off x="1451530" y="1560333"/>
            <a:ext cx="3797803" cy="3159383"/>
          </a:xfrm>
          <a:prstGeom prst="roundRect">
            <a:avLst>
              <a:gd name="adj" fmla="val 50000"/>
            </a:avLst>
          </a:prstGeom>
          <a:solidFill>
            <a:schemeClr val="accent6">
              <a:lumMod val="50000"/>
            </a:schemeClr>
          </a:solidFill>
          <a:ln w="57150">
            <a:prstDash val="sysDot"/>
          </a:ln>
        </p:spPr>
        <p:style>
          <a:lnRef idx="2">
            <a:schemeClr val="accent1"/>
          </a:lnRef>
          <a:fillRef idx="1">
            <a:schemeClr val="lt1"/>
          </a:fillRef>
          <a:effectRef idx="0">
            <a:schemeClr val="accent1"/>
          </a:effectRef>
          <a:fontRef idx="minor">
            <a:schemeClr val="dk1"/>
          </a:fontRef>
        </p:style>
        <p:txBody>
          <a:bodyPr wrap="square">
            <a:spAutoFit/>
          </a:bodyPr>
          <a:lstStyle/>
          <a:p>
            <a:pPr marL="0" marR="0" algn="ctr">
              <a:spcBef>
                <a:spcPts val="0"/>
              </a:spcBef>
              <a:spcAft>
                <a:spcPts val="0"/>
              </a:spcAft>
            </a:pP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BPNT :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Điệp</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ngữ</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Liệt</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kê</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láy</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tượng</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hình</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láy</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tượng</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thanh</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đảo</a:t>
            </a: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ngữ</a:t>
            </a:r>
            <a:endPar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id="{21CF22BE-033E-DF4A-EA8E-270B0A3F5F7F}"/>
              </a:ext>
            </a:extLst>
          </p:cNvPr>
          <p:cNvSpPr txBox="1"/>
          <p:nvPr/>
        </p:nvSpPr>
        <p:spPr>
          <a:xfrm>
            <a:off x="660399" y="4912956"/>
            <a:ext cx="10807700" cy="1055608"/>
          </a:xfrm>
          <a:prstGeom prst="roundRect">
            <a:avLst/>
          </a:prstGeom>
          <a:blipFill>
            <a:blip r:embed="rId2"/>
            <a:tile tx="0" ty="0" sx="100000" sy="100000" flip="none" algn="tl"/>
          </a:blipFill>
          <a:ln w="57150">
            <a:noFill/>
            <a:prstDash val="sysDot"/>
          </a:ln>
        </p:spPr>
        <p:style>
          <a:lnRef idx="2">
            <a:schemeClr val="accent1"/>
          </a:lnRef>
          <a:fillRef idx="1">
            <a:schemeClr val="lt1"/>
          </a:fillRef>
          <a:effectRef idx="0">
            <a:schemeClr val="accent1"/>
          </a:effectRef>
          <a:fontRef idx="minor">
            <a:schemeClr val="dk1"/>
          </a:fontRef>
        </p:style>
        <p:txBody>
          <a:bodyPr wrap="square">
            <a:spAutoFit/>
          </a:bodyPr>
          <a:lstStyle/>
          <a:p>
            <a:pPr marL="0" marR="0">
              <a:spcBef>
                <a:spcPts val="0"/>
              </a:spcBef>
              <a:spcAft>
                <a:spcPts val="0"/>
              </a:spcAft>
            </a:pP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Thiên</a:t>
            </a: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nhiên</a:t>
            </a: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hoang</a:t>
            </a: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vắng</a:t>
            </a: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gợi</a:t>
            </a: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buồn</a:t>
            </a: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Thấp</a:t>
            </a: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thoáng</a:t>
            </a: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có</a:t>
            </a: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sự</a:t>
            </a: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sống</a:t>
            </a: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con </a:t>
            </a:r>
            <a:r>
              <a:rPr lang="en-US" sz="28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nhưng</a:t>
            </a: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còn</a:t>
            </a: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thưa</a:t>
            </a: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thớt</a:t>
            </a: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nhỏ</a:t>
            </a: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bé</a:t>
            </a:r>
            <a:r>
              <a:rPr lang="en-US" sz="28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973CB559-9597-2D12-EA36-5FAE0D7CC001}"/>
              </a:ext>
            </a:extLst>
          </p:cNvPr>
          <p:cNvGrpSpPr/>
          <p:nvPr/>
        </p:nvGrpSpPr>
        <p:grpSpPr>
          <a:xfrm>
            <a:off x="6606879" y="973365"/>
            <a:ext cx="4047065" cy="3877588"/>
            <a:chOff x="6790269" y="1069915"/>
            <a:chExt cx="3802713" cy="3600045"/>
          </a:xfrm>
        </p:grpSpPr>
        <p:sp>
          <p:nvSpPr>
            <p:cNvPr id="7" name="Oval 6">
              <a:extLst>
                <a:ext uri="{FF2B5EF4-FFF2-40B4-BE49-F238E27FC236}">
                  <a16:creationId xmlns:a16="http://schemas.microsoft.com/office/drawing/2014/main" id="{0F038224-8A35-2938-1C08-71F8357ABDE2}"/>
                </a:ext>
              </a:extLst>
            </p:cNvPr>
            <p:cNvSpPr/>
            <p:nvPr/>
          </p:nvSpPr>
          <p:spPr>
            <a:xfrm>
              <a:off x="6795179" y="1069915"/>
              <a:ext cx="3797803" cy="3600045"/>
            </a:xfrm>
            <a:prstGeom prst="ellipse">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1197BC6-E089-7B34-C0E5-354772BD8388}"/>
                </a:ext>
              </a:extLst>
            </p:cNvPr>
            <p:cNvPicPr>
              <a:picLocks noChangeAspect="1"/>
            </p:cNvPicPr>
            <p:nvPr/>
          </p:nvPicPr>
          <p:blipFill>
            <a:blip r:embed="rId4"/>
            <a:stretch>
              <a:fillRect/>
            </a:stretch>
          </p:blipFill>
          <p:spPr>
            <a:xfrm>
              <a:off x="6790269" y="1211626"/>
              <a:ext cx="3475483" cy="336608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pic>
        <p:nvPicPr>
          <p:cNvPr id="11" name="Picture 10">
            <a:extLst>
              <a:ext uri="{FF2B5EF4-FFF2-40B4-BE49-F238E27FC236}">
                <a16:creationId xmlns:a16="http://schemas.microsoft.com/office/drawing/2014/main" id="{62226C6F-89AB-B641-C8DB-8B3104550135}"/>
              </a:ext>
            </a:extLst>
          </p:cNvPr>
          <p:cNvPicPr>
            <a:picLocks noChangeAspect="1"/>
          </p:cNvPicPr>
          <p:nvPr/>
        </p:nvPicPr>
        <p:blipFill>
          <a:blip r:embed="rId5"/>
          <a:stretch>
            <a:fillRect/>
          </a:stretch>
        </p:blipFill>
        <p:spPr>
          <a:xfrm>
            <a:off x="660400" y="5026196"/>
            <a:ext cx="469446" cy="414564"/>
          </a:xfrm>
          <a:prstGeom prst="rect">
            <a:avLst/>
          </a:prstGeom>
        </p:spPr>
      </p:pic>
      <p:pic>
        <p:nvPicPr>
          <p:cNvPr id="13" name="Picture 12">
            <a:extLst>
              <a:ext uri="{FF2B5EF4-FFF2-40B4-BE49-F238E27FC236}">
                <a16:creationId xmlns:a16="http://schemas.microsoft.com/office/drawing/2014/main" id="{77DAA44B-4735-CAA6-4834-B864F9BE04B4}"/>
              </a:ext>
            </a:extLst>
          </p:cNvPr>
          <p:cNvPicPr>
            <a:picLocks noChangeAspect="1"/>
          </p:cNvPicPr>
          <p:nvPr/>
        </p:nvPicPr>
        <p:blipFill>
          <a:blip r:embed="rId6"/>
          <a:stretch>
            <a:fillRect/>
          </a:stretch>
        </p:blipFill>
        <p:spPr>
          <a:xfrm>
            <a:off x="5537698" y="2694104"/>
            <a:ext cx="720924" cy="734896"/>
          </a:xfrm>
          <a:prstGeom prst="rect">
            <a:avLst/>
          </a:prstGeom>
        </p:spPr>
      </p:pic>
    </p:spTree>
    <p:extLst>
      <p:ext uri="{BB962C8B-B14F-4D97-AF65-F5344CB8AC3E}">
        <p14:creationId xmlns:p14="http://schemas.microsoft.com/office/powerpoint/2010/main" val="2730307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1"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1)">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E8EA4C89-5EDB-582F-7BCD-C8FDA5A54E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785" t="4481" r="3801" b="1010"/>
          <a:stretch>
            <a:fillRect/>
          </a:stretch>
        </p:blipFill>
        <p:spPr bwMode="auto">
          <a:xfrm>
            <a:off x="5080001" y="624683"/>
            <a:ext cx="5909732" cy="3598525"/>
          </a:xfrm>
          <a:custGeom>
            <a:avLst/>
            <a:gdLst>
              <a:gd name="connsiteX0" fmla="*/ 477634 w 4345757"/>
              <a:gd name="connsiteY0" fmla="*/ 0 h 2865749"/>
              <a:gd name="connsiteX1" fmla="*/ 3868123 w 4345757"/>
              <a:gd name="connsiteY1" fmla="*/ 0 h 2865749"/>
              <a:gd name="connsiteX2" fmla="*/ 4345757 w 4345757"/>
              <a:gd name="connsiteY2" fmla="*/ 477634 h 2865749"/>
              <a:gd name="connsiteX3" fmla="*/ 4345757 w 4345757"/>
              <a:gd name="connsiteY3" fmla="*/ 2388115 h 2865749"/>
              <a:gd name="connsiteX4" fmla="*/ 3868123 w 4345757"/>
              <a:gd name="connsiteY4" fmla="*/ 2865749 h 2865749"/>
              <a:gd name="connsiteX5" fmla="*/ 477634 w 4345757"/>
              <a:gd name="connsiteY5" fmla="*/ 2865749 h 2865749"/>
              <a:gd name="connsiteX6" fmla="*/ 0 w 4345757"/>
              <a:gd name="connsiteY6" fmla="*/ 2388115 h 2865749"/>
              <a:gd name="connsiteX7" fmla="*/ 0 w 4345757"/>
              <a:gd name="connsiteY7" fmla="*/ 477634 h 2865749"/>
              <a:gd name="connsiteX8" fmla="*/ 477634 w 4345757"/>
              <a:gd name="connsiteY8" fmla="*/ 0 h 286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5757" h="2865749">
                <a:moveTo>
                  <a:pt x="477634" y="0"/>
                </a:moveTo>
                <a:lnTo>
                  <a:pt x="3868123" y="0"/>
                </a:lnTo>
                <a:cubicBezTo>
                  <a:pt x="4131913" y="0"/>
                  <a:pt x="4345757" y="213844"/>
                  <a:pt x="4345757" y="477634"/>
                </a:cubicBezTo>
                <a:lnTo>
                  <a:pt x="4345757" y="2388115"/>
                </a:lnTo>
                <a:cubicBezTo>
                  <a:pt x="4345757" y="2651905"/>
                  <a:pt x="4131913" y="2865749"/>
                  <a:pt x="3868123" y="2865749"/>
                </a:cubicBezTo>
                <a:lnTo>
                  <a:pt x="477634" y="2865749"/>
                </a:lnTo>
                <a:cubicBezTo>
                  <a:pt x="213844" y="2865749"/>
                  <a:pt x="0" y="2651905"/>
                  <a:pt x="0" y="2388115"/>
                </a:cubicBezTo>
                <a:lnTo>
                  <a:pt x="0" y="477634"/>
                </a:lnTo>
                <a:cubicBezTo>
                  <a:pt x="0" y="213844"/>
                  <a:pt x="213844" y="0"/>
                  <a:pt x="477634"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ộp Văn bản 6">
            <a:extLst>
              <a:ext uri="{FF2B5EF4-FFF2-40B4-BE49-F238E27FC236}">
                <a16:creationId xmlns:a16="http://schemas.microsoft.com/office/drawing/2014/main" id="{A0A89193-99CF-48EA-59F1-C0B201377A6A}"/>
              </a:ext>
            </a:extLst>
          </p:cNvPr>
          <p:cNvSpPr txBox="1"/>
          <p:nvPr/>
        </p:nvSpPr>
        <p:spPr>
          <a:xfrm>
            <a:off x="951741" y="2245351"/>
            <a:ext cx="3749511" cy="954107"/>
          </a:xfrm>
          <a:prstGeom prst="rect">
            <a:avLst/>
          </a:prstGeom>
          <a:ln w="38100">
            <a:solidFill>
              <a:srgbClr val="00B050"/>
            </a:solidFill>
          </a:ln>
          <a:effectLst>
            <a:glow rad="139700">
              <a:schemeClr val="accent6">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Đáp</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án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Múa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rối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Bắc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Bộ</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545CD396-2B54-ABE7-15A2-BB890DA62D16}"/>
              </a:ext>
            </a:extLst>
          </p:cNvPr>
          <p:cNvSpPr txBox="1"/>
          <p:nvPr/>
        </p:nvSpPr>
        <p:spPr>
          <a:xfrm>
            <a:off x="4893734" y="4570216"/>
            <a:ext cx="6383388" cy="1532334"/>
          </a:xfrm>
          <a:prstGeom prst="roundRect">
            <a:avLst/>
          </a:prstGeom>
          <a:noFill/>
          <a:ln w="76200">
            <a:solidFill>
              <a:srgbClr val="00B050"/>
            </a:solidFill>
          </a:ln>
          <a:scene3d>
            <a:camera prst="orthographicFront"/>
            <a:lightRig rig="threePt" dir="t"/>
          </a:scene3d>
          <a:sp3d>
            <a:bevelT w="114300" prst="artDeco"/>
          </a:sp3d>
        </p:spPr>
        <p:txBody>
          <a:bodyPr wrap="square">
            <a:spAutoFit/>
          </a:bodyPr>
          <a:lstStyle/>
          <a:p>
            <a:pPr marL="0" marR="0" algn="ctr">
              <a:spcBef>
                <a:spcPts val="0"/>
              </a:spcBef>
              <a:spcAft>
                <a:spcPts val="0"/>
              </a:spcAf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3</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hỏi</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Phổ</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chủ</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yếu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ở </a:t>
            </a:r>
            <a:r>
              <a:rPr lang="vi-VN"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vùng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miền nào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96E1F859-1320-D84E-1BB6-FEC26E31C947}"/>
              </a:ext>
            </a:extLst>
          </p:cNvPr>
          <p:cNvPicPr>
            <a:picLocks noChangeAspect="1"/>
          </p:cNvPicPr>
          <p:nvPr/>
        </p:nvPicPr>
        <p:blipFill>
          <a:blip r:embed="rId3"/>
          <a:stretch>
            <a:fillRect/>
          </a:stretch>
        </p:blipFill>
        <p:spPr>
          <a:xfrm>
            <a:off x="1728247" y="3199458"/>
            <a:ext cx="2240865" cy="1123828"/>
          </a:xfrm>
          <a:prstGeom prst="rect">
            <a:avLst/>
          </a:prstGeom>
        </p:spPr>
      </p:pic>
    </p:spTree>
    <p:extLst>
      <p:ext uri="{BB962C8B-B14F-4D97-AF65-F5344CB8AC3E}">
        <p14:creationId xmlns:p14="http://schemas.microsoft.com/office/powerpoint/2010/main" val="3696043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80">
                                          <p:stCondLst>
                                            <p:cond delay="0"/>
                                          </p:stCondLst>
                                        </p:cTn>
                                        <p:tgtEl>
                                          <p:spTgt spid="2"/>
                                        </p:tgtEl>
                                      </p:cBhvr>
                                    </p:animEffect>
                                    <p:anim calcmode="lin" valueType="num">
                                      <p:cBhvr>
                                        <p:cTn id="2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4" dur="26">
                                          <p:stCondLst>
                                            <p:cond delay="650"/>
                                          </p:stCondLst>
                                        </p:cTn>
                                        <p:tgtEl>
                                          <p:spTgt spid="2"/>
                                        </p:tgtEl>
                                      </p:cBhvr>
                                      <p:to x="100000" y="60000"/>
                                    </p:animScale>
                                    <p:animScale>
                                      <p:cBhvr>
                                        <p:cTn id="35" dur="166" decel="50000">
                                          <p:stCondLst>
                                            <p:cond delay="676"/>
                                          </p:stCondLst>
                                        </p:cTn>
                                        <p:tgtEl>
                                          <p:spTgt spid="2"/>
                                        </p:tgtEl>
                                      </p:cBhvr>
                                      <p:to x="100000" y="100000"/>
                                    </p:animScale>
                                    <p:animScale>
                                      <p:cBhvr>
                                        <p:cTn id="36" dur="26">
                                          <p:stCondLst>
                                            <p:cond delay="1312"/>
                                          </p:stCondLst>
                                        </p:cTn>
                                        <p:tgtEl>
                                          <p:spTgt spid="2"/>
                                        </p:tgtEl>
                                      </p:cBhvr>
                                      <p:to x="100000" y="80000"/>
                                    </p:animScale>
                                    <p:animScale>
                                      <p:cBhvr>
                                        <p:cTn id="37" dur="166" decel="50000">
                                          <p:stCondLst>
                                            <p:cond delay="1338"/>
                                          </p:stCondLst>
                                        </p:cTn>
                                        <p:tgtEl>
                                          <p:spTgt spid="2"/>
                                        </p:tgtEl>
                                      </p:cBhvr>
                                      <p:to x="100000" y="100000"/>
                                    </p:animScale>
                                    <p:animScale>
                                      <p:cBhvr>
                                        <p:cTn id="38" dur="26">
                                          <p:stCondLst>
                                            <p:cond delay="1642"/>
                                          </p:stCondLst>
                                        </p:cTn>
                                        <p:tgtEl>
                                          <p:spTgt spid="2"/>
                                        </p:tgtEl>
                                      </p:cBhvr>
                                      <p:to x="100000" y="90000"/>
                                    </p:animScale>
                                    <p:animScale>
                                      <p:cBhvr>
                                        <p:cTn id="39" dur="166" decel="50000">
                                          <p:stCondLst>
                                            <p:cond delay="1668"/>
                                          </p:stCondLst>
                                        </p:cTn>
                                        <p:tgtEl>
                                          <p:spTgt spid="2"/>
                                        </p:tgtEl>
                                      </p:cBhvr>
                                      <p:to x="100000" y="100000"/>
                                    </p:animScale>
                                    <p:animScale>
                                      <p:cBhvr>
                                        <p:cTn id="40" dur="26">
                                          <p:stCondLst>
                                            <p:cond delay="1808"/>
                                          </p:stCondLst>
                                        </p:cTn>
                                        <p:tgtEl>
                                          <p:spTgt spid="2"/>
                                        </p:tgtEl>
                                      </p:cBhvr>
                                      <p:to x="100000" y="95000"/>
                                    </p:animScale>
                                    <p:animScale>
                                      <p:cBhvr>
                                        <p:cTn id="4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A8F2A924-E39C-EA23-00D0-7F00A192C219}"/>
              </a:ext>
            </a:extLst>
          </p:cNvPr>
          <p:cNvSpPr/>
          <p:nvPr/>
        </p:nvSpPr>
        <p:spPr>
          <a:xfrm>
            <a:off x="210320" y="681570"/>
            <a:ext cx="11707860" cy="5807494"/>
          </a:xfrm>
          <a:prstGeom prst="roundRect">
            <a:avLst>
              <a:gd name="adj" fmla="val 6462"/>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矩形: 圆角 26">
            <a:extLst>
              <a:ext uri="{FF2B5EF4-FFF2-40B4-BE49-F238E27FC236}">
                <a16:creationId xmlns:a16="http://schemas.microsoft.com/office/drawing/2014/main" id="{FAD9B75C-30B9-8886-3190-97C20A0C6147}"/>
              </a:ext>
            </a:extLst>
          </p:cNvPr>
          <p:cNvSpPr/>
          <p:nvPr/>
        </p:nvSpPr>
        <p:spPr>
          <a:xfrm>
            <a:off x="2474035" y="394336"/>
            <a:ext cx="7180430" cy="77404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2. </a:t>
            </a:r>
            <a:r>
              <a:rPr lang="en-US" sz="32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Cảm</a:t>
            </a:r>
            <a:r>
              <a:rPr lang="en-US" sz="32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xúc</a:t>
            </a:r>
            <a:r>
              <a:rPr lang="en-US" sz="32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tâm</a:t>
            </a:r>
            <a:r>
              <a:rPr lang="en-US" sz="32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trạng</a:t>
            </a:r>
            <a:r>
              <a:rPr lang="en-US" sz="32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của</a:t>
            </a:r>
            <a:r>
              <a:rPr lang="en-US" sz="32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nhà</a:t>
            </a:r>
            <a:r>
              <a:rPr lang="en-US" sz="32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thơ</a:t>
            </a:r>
            <a:endPar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文本框 13">
            <a:extLst>
              <a:ext uri="{FF2B5EF4-FFF2-40B4-BE49-F238E27FC236}">
                <a16:creationId xmlns:a16="http://schemas.microsoft.com/office/drawing/2014/main" id="{BA7A4C6D-0E9C-D938-FB00-6331C829FED8}"/>
              </a:ext>
            </a:extLst>
          </p:cNvPr>
          <p:cNvSpPr txBox="1"/>
          <p:nvPr/>
        </p:nvSpPr>
        <p:spPr>
          <a:xfrm>
            <a:off x="660400" y="1320786"/>
            <a:ext cx="3403600" cy="646331"/>
          </a:xfrm>
          <a:prstGeom prst="rect">
            <a:avLst/>
          </a:prstGeom>
          <a:solidFill>
            <a:srgbClr val="3AAC6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Hai </a:t>
            </a:r>
            <a:r>
              <a:rPr kumimoji="1" lang="en-US" altLang="zh-CN"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câu</a:t>
            </a:r>
            <a:r>
              <a:rPr kumimoji="1" lang="en-US"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1" lang="en-US" altLang="zh-CN"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luận</a:t>
            </a:r>
            <a:endParaRPr kumimoji="1" lang="en-US"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4" name="Teardrop 3">
            <a:extLst>
              <a:ext uri="{FF2B5EF4-FFF2-40B4-BE49-F238E27FC236}">
                <a16:creationId xmlns:a16="http://schemas.microsoft.com/office/drawing/2014/main" id="{128DCDE6-22A0-8596-F5DA-C777B0CF0C02}"/>
              </a:ext>
            </a:extLst>
          </p:cNvPr>
          <p:cNvSpPr/>
          <p:nvPr/>
        </p:nvSpPr>
        <p:spPr>
          <a:xfrm>
            <a:off x="3429000" y="2080688"/>
            <a:ext cx="5334000" cy="914400"/>
          </a:xfrm>
          <a:prstGeom prst="teardrop">
            <a:avLst>
              <a:gd name="adj" fmla="val 114603"/>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3200" b="1" i="0" u="none" strike="noStrike" kern="1200" cap="none" spc="0" normalizeH="0" baseline="0" noProof="0">
                <a:ln>
                  <a:noFill/>
                </a:ln>
                <a:solidFill>
                  <a:schemeClr val="bg1"/>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Mượn cảnh nói tình</a:t>
            </a:r>
            <a:endParaRPr lang="en-US" sz="2000" b="1" dirty="0">
              <a:solidFill>
                <a:schemeClr val="bg1"/>
              </a:solidFill>
            </a:endParaRPr>
          </a:p>
        </p:txBody>
      </p:sp>
      <p:sp>
        <p:nvSpPr>
          <p:cNvPr id="6" name="Oval 5">
            <a:extLst>
              <a:ext uri="{FF2B5EF4-FFF2-40B4-BE49-F238E27FC236}">
                <a16:creationId xmlns:a16="http://schemas.microsoft.com/office/drawing/2014/main" id="{09E24738-D84B-5012-6B34-9C3547CFBABD}"/>
              </a:ext>
            </a:extLst>
          </p:cNvPr>
          <p:cNvSpPr/>
          <p:nvPr/>
        </p:nvSpPr>
        <p:spPr>
          <a:xfrm>
            <a:off x="745068" y="1320786"/>
            <a:ext cx="3268133" cy="64633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FE18F6D-2A90-D2C9-28B1-2A6352A2FC4B}"/>
              </a:ext>
            </a:extLst>
          </p:cNvPr>
          <p:cNvSpPr txBox="1"/>
          <p:nvPr/>
        </p:nvSpPr>
        <p:spPr>
          <a:xfrm>
            <a:off x="3169706" y="3266306"/>
            <a:ext cx="3403600" cy="584775"/>
          </a:xfrm>
          <a:prstGeom prst="rect">
            <a:avLst/>
          </a:prstGeom>
          <a:noFill/>
        </p:spPr>
        <p:txBody>
          <a:bodyPr wrap="square">
            <a:spAutoFit/>
          </a:bodyPr>
          <a:lstStyle/>
          <a:p>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 </a:t>
            </a:r>
            <a:r>
              <a:rPr kumimoji="0" lang="en-US" sz="32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quốc</a:t>
            </a: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quốc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b="1" dirty="0">
              <a:solidFill>
                <a:srgbClr val="0070C0"/>
              </a:solidFill>
            </a:endParaRPr>
          </a:p>
        </p:txBody>
      </p:sp>
      <p:pic>
        <p:nvPicPr>
          <p:cNvPr id="9" name="Picture 8">
            <a:extLst>
              <a:ext uri="{FF2B5EF4-FFF2-40B4-BE49-F238E27FC236}">
                <a16:creationId xmlns:a16="http://schemas.microsoft.com/office/drawing/2014/main" id="{77174C7A-C3EB-D523-34A1-378D4E7B7074}"/>
              </a:ext>
            </a:extLst>
          </p:cNvPr>
          <p:cNvPicPr>
            <a:picLocks noChangeAspect="1"/>
          </p:cNvPicPr>
          <p:nvPr/>
        </p:nvPicPr>
        <p:blipFill>
          <a:blip r:embed="rId2"/>
          <a:stretch>
            <a:fillRect/>
          </a:stretch>
        </p:blipFill>
        <p:spPr>
          <a:xfrm>
            <a:off x="728363" y="2695534"/>
            <a:ext cx="2392890" cy="1794668"/>
          </a:xfrm>
          <a:prstGeom prst="rect">
            <a:avLst/>
          </a:prstGeom>
        </p:spPr>
      </p:pic>
      <p:pic>
        <p:nvPicPr>
          <p:cNvPr id="10" name="Picture 9">
            <a:extLst>
              <a:ext uri="{FF2B5EF4-FFF2-40B4-BE49-F238E27FC236}">
                <a16:creationId xmlns:a16="http://schemas.microsoft.com/office/drawing/2014/main" id="{7ACAAEB7-AA25-3A81-0198-25BF505E231D}"/>
              </a:ext>
            </a:extLst>
          </p:cNvPr>
          <p:cNvPicPr>
            <a:picLocks noChangeAspect="1"/>
          </p:cNvPicPr>
          <p:nvPr/>
        </p:nvPicPr>
        <p:blipFill rotWithShape="1">
          <a:blip r:embed="rId3"/>
          <a:srcRect l="13372"/>
          <a:stretch/>
        </p:blipFill>
        <p:spPr>
          <a:xfrm>
            <a:off x="6072832" y="4005623"/>
            <a:ext cx="2375813" cy="2036912"/>
          </a:xfrm>
          <a:prstGeom prst="ellipse">
            <a:avLst/>
          </a:prstGeom>
          <a:ln>
            <a:noFill/>
          </a:ln>
          <a:effectLst>
            <a:softEdge rad="112500"/>
          </a:effectLst>
        </p:spPr>
      </p:pic>
      <p:sp>
        <p:nvSpPr>
          <p:cNvPr id="14" name="TextBox 13">
            <a:extLst>
              <a:ext uri="{FF2B5EF4-FFF2-40B4-BE49-F238E27FC236}">
                <a16:creationId xmlns:a16="http://schemas.microsoft.com/office/drawing/2014/main" id="{E94E5054-E1F3-BBC3-FB8A-C8E6E4C61AC6}"/>
              </a:ext>
            </a:extLst>
          </p:cNvPr>
          <p:cNvSpPr txBox="1"/>
          <p:nvPr/>
        </p:nvSpPr>
        <p:spPr>
          <a:xfrm>
            <a:off x="7043124" y="3266305"/>
            <a:ext cx="1981200" cy="584775"/>
          </a:xfrm>
          <a:prstGeom prst="rect">
            <a:avLst/>
          </a:prstGeom>
          <a:noFill/>
        </p:spPr>
        <p:txBody>
          <a:bodyPr wrap="square">
            <a:spAutoFit/>
          </a:bodyPr>
          <a:lstStyle/>
          <a:p>
            <a:r>
              <a:rPr kumimoji="0" lang="en-US" sz="32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cái</a:t>
            </a: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a:t>
            </a: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b="1" dirty="0">
              <a:solidFill>
                <a:srgbClr val="0070C0"/>
              </a:solidFill>
            </a:endParaRPr>
          </a:p>
        </p:txBody>
      </p:sp>
      <p:pic>
        <p:nvPicPr>
          <p:cNvPr id="15" name="Picture 14">
            <a:extLst>
              <a:ext uri="{FF2B5EF4-FFF2-40B4-BE49-F238E27FC236}">
                <a16:creationId xmlns:a16="http://schemas.microsoft.com/office/drawing/2014/main" id="{0AE3DCC0-CF23-154D-6904-49E983BBB9A3}"/>
              </a:ext>
            </a:extLst>
          </p:cNvPr>
          <p:cNvPicPr>
            <a:picLocks noChangeAspect="1"/>
          </p:cNvPicPr>
          <p:nvPr/>
        </p:nvPicPr>
        <p:blipFill>
          <a:blip r:embed="rId4"/>
          <a:stretch>
            <a:fillRect/>
          </a:stretch>
        </p:blipFill>
        <p:spPr>
          <a:xfrm>
            <a:off x="9024324" y="2695534"/>
            <a:ext cx="2375813" cy="1779566"/>
          </a:xfrm>
          <a:prstGeom prst="rect">
            <a:avLst/>
          </a:prstGeom>
        </p:spPr>
      </p:pic>
      <p:pic>
        <p:nvPicPr>
          <p:cNvPr id="16" name="Picture 15">
            <a:extLst>
              <a:ext uri="{FF2B5EF4-FFF2-40B4-BE49-F238E27FC236}">
                <a16:creationId xmlns:a16="http://schemas.microsoft.com/office/drawing/2014/main" id="{81ECE672-145C-91E0-DBCF-7A5247A8D958}"/>
              </a:ext>
            </a:extLst>
          </p:cNvPr>
          <p:cNvPicPr>
            <a:picLocks noChangeAspect="1"/>
          </p:cNvPicPr>
          <p:nvPr/>
        </p:nvPicPr>
        <p:blipFill>
          <a:blip r:embed="rId5"/>
          <a:stretch>
            <a:fillRect/>
          </a:stretch>
        </p:blipFill>
        <p:spPr>
          <a:xfrm>
            <a:off x="3679856" y="4005623"/>
            <a:ext cx="2205547" cy="2133178"/>
          </a:xfrm>
          <a:prstGeom prst="ellipse">
            <a:avLst/>
          </a:prstGeom>
          <a:ln>
            <a:noFill/>
          </a:ln>
          <a:effectLst>
            <a:softEdge rad="112500"/>
          </a:effectLst>
        </p:spPr>
      </p:pic>
      <p:sp>
        <p:nvSpPr>
          <p:cNvPr id="17" name="Arrow: Right 16">
            <a:extLst>
              <a:ext uri="{FF2B5EF4-FFF2-40B4-BE49-F238E27FC236}">
                <a16:creationId xmlns:a16="http://schemas.microsoft.com/office/drawing/2014/main" id="{03B57BA2-7A10-AC2E-8A52-3566B25CE263}"/>
              </a:ext>
            </a:extLst>
          </p:cNvPr>
          <p:cNvSpPr/>
          <p:nvPr/>
        </p:nvSpPr>
        <p:spPr>
          <a:xfrm>
            <a:off x="694381" y="4722984"/>
            <a:ext cx="3077092" cy="1245067"/>
          </a:xfrm>
          <a:prstGeom prst="rightArrow">
            <a:avLst>
              <a:gd name="adj1" fmla="val 6632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Đất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Tổ</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quốc</a:t>
            </a:r>
            <a:endParaRPr lang="en-US" sz="2800" b="1" dirty="0">
              <a:latin typeface="Times New Roman" panose="02020603050405020304" pitchFamily="18" charset="0"/>
              <a:cs typeface="Times New Roman" panose="02020603050405020304" pitchFamily="18" charset="0"/>
            </a:endParaRPr>
          </a:p>
        </p:txBody>
      </p:sp>
      <p:sp>
        <p:nvSpPr>
          <p:cNvPr id="18" name="Arrow: Left 17">
            <a:extLst>
              <a:ext uri="{FF2B5EF4-FFF2-40B4-BE49-F238E27FC236}">
                <a16:creationId xmlns:a16="http://schemas.microsoft.com/office/drawing/2014/main" id="{7367C3F5-30B2-51C8-ACA3-B25A34163707}"/>
              </a:ext>
            </a:extLst>
          </p:cNvPr>
          <p:cNvSpPr/>
          <p:nvPr/>
        </p:nvSpPr>
        <p:spPr>
          <a:xfrm>
            <a:off x="8352253" y="4643018"/>
            <a:ext cx="3081866" cy="1325033"/>
          </a:xfrm>
          <a:prstGeom prst="leftArrow">
            <a:avLst>
              <a:gd name="adj1" fmla="val 6789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Nỗi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nhớ</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8815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circle(in)">
                                      <p:cBhvr>
                                        <p:cTn id="25" dur="2000"/>
                                        <p:tgtEl>
                                          <p:spTgt spid="17"/>
                                        </p:tgtEl>
                                      </p:cBhvr>
                                    </p:animEffect>
                                  </p:childTnLst>
                                </p:cTn>
                              </p:par>
                              <p:par>
                                <p:cTn id="26" presetID="6" presetClass="entr" presetSubtype="16"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ircle(in)">
                                      <p:cBhvr>
                                        <p:cTn id="28" dur="2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circle(in)">
                                      <p:cBhvr>
                                        <p:cTn id="33" dur="2000"/>
                                        <p:tgtEl>
                                          <p:spTgt spid="14"/>
                                        </p:tgtEl>
                                      </p:cBhvr>
                                    </p:animEffect>
                                  </p:childTnLst>
                                </p:cTn>
                              </p:par>
                              <p:par>
                                <p:cTn id="34" presetID="6" presetClass="entr" presetSubtype="16"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circle(in)">
                                      <p:cBhvr>
                                        <p:cTn id="41" dur="2000"/>
                                        <p:tgtEl>
                                          <p:spTgt spid="10"/>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circle(in)">
                                      <p:cBhvr>
                                        <p:cTn id="4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p:bldP spid="14" grpId="0"/>
      <p:bldP spid="17" grpId="0" animBg="1"/>
      <p:bldP spid="1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A8F2A924-E39C-EA23-00D0-7F00A192C219}"/>
              </a:ext>
            </a:extLst>
          </p:cNvPr>
          <p:cNvSpPr/>
          <p:nvPr/>
        </p:nvSpPr>
        <p:spPr>
          <a:xfrm>
            <a:off x="660400" y="442576"/>
            <a:ext cx="10807700" cy="6379248"/>
          </a:xfrm>
          <a:prstGeom prst="roundRect">
            <a:avLst>
              <a:gd name="adj" fmla="val 6314"/>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id="{0EACEFE9-88C6-2517-A85A-F43A3B369DC5}"/>
              </a:ext>
            </a:extLst>
          </p:cNvPr>
          <p:cNvSpPr txBox="1"/>
          <p:nvPr/>
        </p:nvSpPr>
        <p:spPr>
          <a:xfrm>
            <a:off x="660399" y="1193800"/>
            <a:ext cx="10807700" cy="584775"/>
          </a:xfrm>
          <a:prstGeom prst="rect">
            <a:avLst/>
          </a:prstGeom>
          <a:blipFill>
            <a:blip r:embed="rId2"/>
            <a:tile tx="0" ty="0" sx="100000" sy="100000" flip="none" algn="tl"/>
          </a:blipFill>
        </p:spPr>
        <p:txBody>
          <a:bodyPr wrap="square">
            <a:spAutoFit/>
          </a:bodyPr>
          <a:lstStyle/>
          <a:p>
            <a:r>
              <a:rPr lang="en-US" sz="3200" b="1" dirty="0">
                <a:solidFill>
                  <a:srgbClr val="00B0F0"/>
                </a:solidFill>
                <a:latin typeface="Times New Roman" panose="02020603050405020304" pitchFamily="18" charset="0"/>
                <a:ea typeface="MS Mincho" panose="02020609040205080304" pitchFamily="49" charset="-128"/>
                <a:cs typeface="Times New Roman" panose="02020603050405020304" pitchFamily="18" charset="0"/>
              </a:rPr>
              <a:t>BPNT: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Phép</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đối</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chơi</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chữ</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nhân</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hóa</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đảo</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ngữ</a:t>
            </a:r>
            <a:endPar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Hộp Văn bản 10">
            <a:extLst>
              <a:ext uri="{FF2B5EF4-FFF2-40B4-BE49-F238E27FC236}">
                <a16:creationId xmlns:a16="http://schemas.microsoft.com/office/drawing/2014/main" id="{9C406ECA-1B5D-4B16-8ED4-FB65D4F75991}"/>
              </a:ext>
            </a:extLst>
          </p:cNvPr>
          <p:cNvSpPr txBox="1"/>
          <p:nvPr/>
        </p:nvSpPr>
        <p:spPr>
          <a:xfrm>
            <a:off x="723900" y="5157377"/>
            <a:ext cx="10807700" cy="1077218"/>
          </a:xfrm>
          <a:prstGeom prst="rect">
            <a:avLst/>
          </a:prstGeom>
          <a:blipFill>
            <a:blip r:embed="rId2"/>
            <a:tile tx="0" ty="0" sx="100000" sy="100000" flip="none" algn="tl"/>
          </a:blipFill>
        </p:spPr>
        <p:txBody>
          <a:bodyPr wrap="square">
            <a:spAutoFit/>
          </a:bodyPr>
          <a:lstStyle/>
          <a:p>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Nhấn</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mạnh</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tâm</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trạng</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nhớ</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nước</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thương</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nhà</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hoài</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cổ</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tiếc</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thương</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quá</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khứ</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vàng</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son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của</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triều</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đại</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nhà</a:t>
            </a:r>
            <a:r>
              <a:rPr lang="en-US" sz="3200" b="1" dirty="0">
                <a:solidFill>
                  <a:srgbClr val="002060"/>
                </a:solidFill>
                <a:latin typeface="Times New Roman" panose="02020603050405020304" pitchFamily="18" charset="0"/>
                <a:ea typeface="MS Mincho" panose="02020609040205080304" pitchFamily="49" charset="-128"/>
                <a:cs typeface="Times New Roman" panose="02020603050405020304" pitchFamily="18" charset="0"/>
              </a:rPr>
              <a:t> Lê. </a:t>
            </a:r>
            <a:endPar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图片 5">
            <a:extLst>
              <a:ext uri="{FF2B5EF4-FFF2-40B4-BE49-F238E27FC236}">
                <a16:creationId xmlns:a16="http://schemas.microsoft.com/office/drawing/2014/main" id="{0856556C-B4D0-DEBE-D2E3-0F9D712FA0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43610" y="1792551"/>
            <a:ext cx="3350849" cy="3350849"/>
          </a:xfrm>
          <a:prstGeom prst="rect">
            <a:avLst/>
          </a:prstGeom>
        </p:spPr>
      </p:pic>
      <p:pic>
        <p:nvPicPr>
          <p:cNvPr id="6" name="Picture 5">
            <a:extLst>
              <a:ext uri="{FF2B5EF4-FFF2-40B4-BE49-F238E27FC236}">
                <a16:creationId xmlns:a16="http://schemas.microsoft.com/office/drawing/2014/main" id="{CFC64977-84E6-70D0-6181-AE20E6C9C856}"/>
              </a:ext>
            </a:extLst>
          </p:cNvPr>
          <p:cNvPicPr>
            <a:picLocks noChangeAspect="1"/>
          </p:cNvPicPr>
          <p:nvPr/>
        </p:nvPicPr>
        <p:blipFill>
          <a:blip r:embed="rId4"/>
          <a:stretch>
            <a:fillRect/>
          </a:stretch>
        </p:blipFill>
        <p:spPr>
          <a:xfrm>
            <a:off x="1230842" y="2157693"/>
            <a:ext cx="5056716" cy="2671365"/>
          </a:xfrm>
          <a:prstGeom prst="rect">
            <a:avLst/>
          </a:prstGeom>
        </p:spPr>
      </p:pic>
      <p:pic>
        <p:nvPicPr>
          <p:cNvPr id="7" name="Picture 6">
            <a:extLst>
              <a:ext uri="{FF2B5EF4-FFF2-40B4-BE49-F238E27FC236}">
                <a16:creationId xmlns:a16="http://schemas.microsoft.com/office/drawing/2014/main" id="{B60C46DE-E1D2-66CF-11F6-D3ED7055669C}"/>
              </a:ext>
            </a:extLst>
          </p:cNvPr>
          <p:cNvPicPr>
            <a:picLocks noChangeAspect="1"/>
          </p:cNvPicPr>
          <p:nvPr/>
        </p:nvPicPr>
        <p:blipFill>
          <a:blip r:embed="rId5"/>
          <a:stretch>
            <a:fillRect/>
          </a:stretch>
        </p:blipFill>
        <p:spPr>
          <a:xfrm>
            <a:off x="865735" y="5079425"/>
            <a:ext cx="730213" cy="584775"/>
          </a:xfrm>
          <a:prstGeom prst="rect">
            <a:avLst/>
          </a:prstGeom>
        </p:spPr>
      </p:pic>
    </p:spTree>
    <p:extLst>
      <p:ext uri="{BB962C8B-B14F-4D97-AF65-F5344CB8AC3E}">
        <p14:creationId xmlns:p14="http://schemas.microsoft.com/office/powerpoint/2010/main" val="985311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par>
                                <p:cTn id="21" presetID="6"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A8F2A924-E39C-EA23-00D0-7F00A192C219}"/>
              </a:ext>
            </a:extLst>
          </p:cNvPr>
          <p:cNvSpPr/>
          <p:nvPr/>
        </p:nvSpPr>
        <p:spPr>
          <a:xfrm>
            <a:off x="361760" y="711200"/>
            <a:ext cx="11404980" cy="5907424"/>
          </a:xfrm>
          <a:prstGeom prst="roundRect">
            <a:avLst>
              <a:gd name="adj" fmla="val 8928"/>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Freeform: Shape 8">
            <a:extLst>
              <a:ext uri="{FF2B5EF4-FFF2-40B4-BE49-F238E27FC236}">
                <a16:creationId xmlns:a16="http://schemas.microsoft.com/office/drawing/2014/main" id="{2028ED0A-C06B-A2A0-1D71-4A5058A6CFFB}"/>
              </a:ext>
            </a:extLst>
          </p:cNvPr>
          <p:cNvSpPr/>
          <p:nvPr/>
        </p:nvSpPr>
        <p:spPr>
          <a:xfrm>
            <a:off x="850371" y="1357531"/>
            <a:ext cx="3049052" cy="2095015"/>
          </a:xfrm>
          <a:custGeom>
            <a:avLst/>
            <a:gdLst>
              <a:gd name="connsiteX0" fmla="*/ 0 w 3049052"/>
              <a:gd name="connsiteY0" fmla="*/ 0 h 1524526"/>
              <a:gd name="connsiteX1" fmla="*/ 3049052 w 3049052"/>
              <a:gd name="connsiteY1" fmla="*/ 0 h 1524526"/>
              <a:gd name="connsiteX2" fmla="*/ 3049052 w 3049052"/>
              <a:gd name="connsiteY2" fmla="*/ 1524526 h 1524526"/>
              <a:gd name="connsiteX3" fmla="*/ 0 w 3049052"/>
              <a:gd name="connsiteY3" fmla="*/ 1524526 h 1524526"/>
              <a:gd name="connsiteX4" fmla="*/ 0 w 3049052"/>
              <a:gd name="connsiteY4" fmla="*/ 0 h 1524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9052" h="1524526">
                <a:moveTo>
                  <a:pt x="0" y="0"/>
                </a:moveTo>
                <a:lnTo>
                  <a:pt x="3049052" y="0"/>
                </a:lnTo>
                <a:lnTo>
                  <a:pt x="3049052" y="1524526"/>
                </a:lnTo>
                <a:lnTo>
                  <a:pt x="0" y="1524526"/>
                </a:lnTo>
                <a:lnTo>
                  <a:pt x="0" y="0"/>
                </a:ln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3200" b="1" kern="1200" dirty="0" err="1">
                <a:latin typeface="Times New Roman" panose="02020603050405020304" pitchFamily="18" charset="0"/>
                <a:cs typeface="Times New Roman" panose="02020603050405020304" pitchFamily="18" charset="0"/>
              </a:rPr>
              <a:t>Cảnh</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vật</a:t>
            </a:r>
            <a:r>
              <a:rPr lang="en-US" sz="3200" b="1" kern="1200" dirty="0">
                <a:latin typeface="Times New Roman" panose="02020603050405020304" pitchFamily="18" charset="0"/>
                <a:cs typeface="Times New Roman" panose="02020603050405020304" pitchFamily="18" charset="0"/>
              </a:rPr>
              <a:t>: </a:t>
            </a:r>
            <a:r>
              <a:rPr lang="en-US" sz="3200" kern="1200" dirty="0">
                <a:latin typeface="Times New Roman" panose="02020603050405020304" pitchFamily="18" charset="0"/>
                <a:cs typeface="Times New Roman" panose="02020603050405020304" pitchFamily="18" charset="0"/>
              </a:rPr>
              <a:t>bao la, </a:t>
            </a:r>
            <a:r>
              <a:rPr lang="en-US" sz="3200" kern="1200" dirty="0" err="1">
                <a:latin typeface="Times New Roman" panose="02020603050405020304" pitchFamily="18" charset="0"/>
                <a:cs typeface="Times New Roman" panose="02020603050405020304" pitchFamily="18" charset="0"/>
              </a:rPr>
              <a:t>rộng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lớn</a:t>
            </a:r>
            <a:r>
              <a:rPr lang="en-US" sz="3200" kern="1200" dirty="0">
                <a:latin typeface="Times New Roman" panose="02020603050405020304" pitchFamily="18" charset="0"/>
                <a:cs typeface="Times New Roman" panose="02020603050405020304" pitchFamily="18" charset="0"/>
              </a:rPr>
              <a:t> (</a:t>
            </a:r>
            <a:r>
              <a:rPr lang="en-US" sz="3200" i="1" kern="1200" dirty="0" err="1">
                <a:latin typeface="Times New Roman" panose="02020603050405020304" pitchFamily="18" charset="0"/>
                <a:cs typeface="Times New Roman" panose="02020603050405020304" pitchFamily="18" charset="0"/>
              </a:rPr>
              <a:t>trời</a:t>
            </a:r>
            <a:r>
              <a:rPr lang="en-US" sz="3200" i="1" kern="1200" dirty="0">
                <a:latin typeface="Times New Roman" panose="02020603050405020304" pitchFamily="18" charset="0"/>
                <a:cs typeface="Times New Roman" panose="02020603050405020304" pitchFamily="18" charset="0"/>
              </a:rPr>
              <a:t> – non - </a:t>
            </a:r>
            <a:r>
              <a:rPr lang="en-US" sz="3200" i="1" kern="1200" dirty="0" err="1">
                <a:latin typeface="Times New Roman" panose="02020603050405020304" pitchFamily="18" charset="0"/>
                <a:cs typeface="Times New Roman" panose="02020603050405020304" pitchFamily="18" charset="0"/>
              </a:rPr>
              <a:t>nước</a:t>
            </a:r>
            <a:r>
              <a:rPr lang="en-US" sz="3200" i="1" kern="1200" dirty="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7D799DA3-5257-7DBF-0D61-5032525A49CD}"/>
              </a:ext>
            </a:extLst>
          </p:cNvPr>
          <p:cNvSpPr/>
          <p:nvPr/>
        </p:nvSpPr>
        <p:spPr>
          <a:xfrm>
            <a:off x="4539724" y="1357531"/>
            <a:ext cx="3049052" cy="2095015"/>
          </a:xfrm>
          <a:custGeom>
            <a:avLst/>
            <a:gdLst>
              <a:gd name="connsiteX0" fmla="*/ 0 w 3049052"/>
              <a:gd name="connsiteY0" fmla="*/ 0 h 1524526"/>
              <a:gd name="connsiteX1" fmla="*/ 3049052 w 3049052"/>
              <a:gd name="connsiteY1" fmla="*/ 0 h 1524526"/>
              <a:gd name="connsiteX2" fmla="*/ 3049052 w 3049052"/>
              <a:gd name="connsiteY2" fmla="*/ 1524526 h 1524526"/>
              <a:gd name="connsiteX3" fmla="*/ 0 w 3049052"/>
              <a:gd name="connsiteY3" fmla="*/ 1524526 h 1524526"/>
              <a:gd name="connsiteX4" fmla="*/ 0 w 3049052"/>
              <a:gd name="connsiteY4" fmla="*/ 0 h 1524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9052" h="1524526">
                <a:moveTo>
                  <a:pt x="0" y="0"/>
                </a:moveTo>
                <a:lnTo>
                  <a:pt x="3049052" y="0"/>
                </a:lnTo>
                <a:lnTo>
                  <a:pt x="3049052" y="1524526"/>
                </a:lnTo>
                <a:lnTo>
                  <a:pt x="0" y="1524526"/>
                </a:lnTo>
                <a:lnTo>
                  <a:pt x="0" y="0"/>
                </a:ln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3200" b="1" kern="1200" dirty="0">
                <a:latin typeface="Times New Roman" panose="02020603050405020304" pitchFamily="18" charset="0"/>
                <a:cs typeface="Times New Roman" panose="02020603050405020304" pitchFamily="18" charset="0"/>
              </a:rPr>
              <a:t>Con </a:t>
            </a:r>
            <a:r>
              <a:rPr lang="en-US" sz="3200" b="1" kern="1200" dirty="0" err="1">
                <a:latin typeface="Times New Roman" panose="02020603050405020304" pitchFamily="18" charset="0"/>
                <a:cs typeface="Times New Roman" panose="02020603050405020304" pitchFamily="18" charset="0"/>
              </a:rPr>
              <a:t>người</a:t>
            </a:r>
            <a:r>
              <a:rPr lang="en-US" sz="3200" b="1" kern="1200" dirty="0">
                <a:latin typeface="Times New Roman" panose="02020603050405020304" pitchFamily="18" charset="0"/>
                <a:cs typeface="Times New Roman" panose="02020603050405020304" pitchFamily="18" charset="0"/>
              </a:rPr>
              <a:t> : </a:t>
            </a:r>
            <a:r>
              <a:rPr lang="en-US" sz="3200" kern="1200" dirty="0" err="1">
                <a:latin typeface="Times New Roman" panose="02020603050405020304" pitchFamily="18" charset="0"/>
                <a:cs typeface="Times New Roman" panose="02020603050405020304" pitchFamily="18" charset="0"/>
              </a:rPr>
              <a:t>nhỏ</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bé</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cô</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đơn</a:t>
            </a:r>
            <a:r>
              <a:rPr lang="en-US" sz="3200" kern="1200" dirty="0">
                <a:latin typeface="Times New Roman" panose="02020603050405020304" pitchFamily="18" charset="0"/>
                <a:cs typeface="Times New Roman" panose="02020603050405020304" pitchFamily="18" charset="0"/>
              </a:rPr>
              <a:t> (</a:t>
            </a:r>
            <a:r>
              <a:rPr lang="en-US" sz="3200" i="1" kern="1200" dirty="0" err="1">
                <a:latin typeface="Times New Roman" panose="02020603050405020304" pitchFamily="18" charset="0"/>
                <a:cs typeface="Times New Roman" panose="02020603050405020304" pitchFamily="18" charset="0"/>
              </a:rPr>
              <a:t>một</a:t>
            </a:r>
            <a:r>
              <a:rPr lang="en-US" sz="3200" i="1" kern="1200" dirty="0">
                <a:latin typeface="Times New Roman" panose="02020603050405020304" pitchFamily="18" charset="0"/>
                <a:cs typeface="Times New Roman" panose="02020603050405020304" pitchFamily="18" charset="0"/>
              </a:rPr>
              <a:t> </a:t>
            </a:r>
            <a:r>
              <a:rPr lang="en-US" sz="3200" i="1" kern="1200" dirty="0" err="1">
                <a:latin typeface="Times New Roman" panose="02020603050405020304" pitchFamily="18" charset="0"/>
                <a:cs typeface="Times New Roman" panose="02020603050405020304" pitchFamily="18" charset="0"/>
              </a:rPr>
              <a:t>mảnh</a:t>
            </a:r>
            <a:r>
              <a:rPr lang="en-US" sz="3200" i="1" kern="1200" dirty="0">
                <a:latin typeface="Times New Roman" panose="02020603050405020304" pitchFamily="18" charset="0"/>
                <a:cs typeface="Times New Roman" panose="02020603050405020304" pitchFamily="18" charset="0"/>
              </a:rPr>
              <a:t> </a:t>
            </a:r>
            <a:r>
              <a:rPr lang="en-US" sz="3200" i="1" kern="1200" dirty="0" err="1">
                <a:latin typeface="Times New Roman" panose="02020603050405020304" pitchFamily="18" charset="0"/>
                <a:cs typeface="Times New Roman" panose="02020603050405020304" pitchFamily="18" charset="0"/>
              </a:rPr>
              <a:t>tình</a:t>
            </a:r>
            <a:r>
              <a:rPr lang="en-US" sz="3200" i="1" kern="1200" dirty="0">
                <a:latin typeface="Times New Roman" panose="02020603050405020304" pitchFamily="18" charset="0"/>
                <a:cs typeface="Times New Roman" panose="02020603050405020304" pitchFamily="18" charset="0"/>
              </a:rPr>
              <a:t> </a:t>
            </a:r>
            <a:r>
              <a:rPr lang="en-US" sz="3200" i="1" kern="1200" dirty="0" err="1">
                <a:latin typeface="Times New Roman" panose="02020603050405020304" pitchFamily="18" charset="0"/>
                <a:cs typeface="Times New Roman" panose="02020603050405020304" pitchFamily="18" charset="0"/>
              </a:rPr>
              <a:t>riêng</a:t>
            </a:r>
            <a:r>
              <a:rPr lang="en-US" sz="3200" i="1" kern="1200" dirty="0">
                <a:latin typeface="Times New Roman" panose="02020603050405020304" pitchFamily="18" charset="0"/>
                <a:cs typeface="Times New Roman" panose="02020603050405020304" pitchFamily="18" charset="0"/>
              </a:rPr>
              <a:t> – ta </a:t>
            </a:r>
            <a:r>
              <a:rPr lang="en-US" sz="3200" i="1" kern="1200" dirty="0" err="1">
                <a:latin typeface="Times New Roman" panose="02020603050405020304" pitchFamily="18" charset="0"/>
                <a:cs typeface="Times New Roman" panose="02020603050405020304" pitchFamily="18" charset="0"/>
              </a:rPr>
              <a:t>với</a:t>
            </a:r>
            <a:r>
              <a:rPr lang="en-US" sz="3200" i="1" kern="1200" dirty="0">
                <a:latin typeface="Times New Roman" panose="02020603050405020304" pitchFamily="18" charset="0"/>
                <a:cs typeface="Times New Roman" panose="02020603050405020304" pitchFamily="18" charset="0"/>
              </a:rPr>
              <a:t> ta</a:t>
            </a:r>
            <a:r>
              <a:rPr lang="en-US" sz="3200" kern="1200" dirty="0">
                <a:latin typeface="Times New Roman" panose="02020603050405020304" pitchFamily="18" charset="0"/>
                <a:cs typeface="Times New Roman" panose="02020603050405020304" pitchFamily="18" charset="0"/>
              </a:rPr>
              <a:t>)</a:t>
            </a:r>
          </a:p>
        </p:txBody>
      </p:sp>
      <p:sp>
        <p:nvSpPr>
          <p:cNvPr id="12" name="Freeform: Shape 11">
            <a:extLst>
              <a:ext uri="{FF2B5EF4-FFF2-40B4-BE49-F238E27FC236}">
                <a16:creationId xmlns:a16="http://schemas.microsoft.com/office/drawing/2014/main" id="{993ACE5C-6279-A3ED-E925-420B2BD2F017}"/>
              </a:ext>
            </a:extLst>
          </p:cNvPr>
          <p:cNvSpPr/>
          <p:nvPr/>
        </p:nvSpPr>
        <p:spPr>
          <a:xfrm>
            <a:off x="8229077" y="1357531"/>
            <a:ext cx="3049052" cy="2095015"/>
          </a:xfrm>
          <a:custGeom>
            <a:avLst/>
            <a:gdLst>
              <a:gd name="connsiteX0" fmla="*/ 0 w 3049052"/>
              <a:gd name="connsiteY0" fmla="*/ 0 h 1524526"/>
              <a:gd name="connsiteX1" fmla="*/ 3049052 w 3049052"/>
              <a:gd name="connsiteY1" fmla="*/ 0 h 1524526"/>
              <a:gd name="connsiteX2" fmla="*/ 3049052 w 3049052"/>
              <a:gd name="connsiteY2" fmla="*/ 1524526 h 1524526"/>
              <a:gd name="connsiteX3" fmla="*/ 0 w 3049052"/>
              <a:gd name="connsiteY3" fmla="*/ 1524526 h 1524526"/>
              <a:gd name="connsiteX4" fmla="*/ 0 w 3049052"/>
              <a:gd name="connsiteY4" fmla="*/ 0 h 1524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9052" h="1524526">
                <a:moveTo>
                  <a:pt x="0" y="0"/>
                </a:moveTo>
                <a:lnTo>
                  <a:pt x="3049052" y="0"/>
                </a:lnTo>
                <a:lnTo>
                  <a:pt x="3049052" y="1524526"/>
                </a:lnTo>
                <a:lnTo>
                  <a:pt x="0" y="1524526"/>
                </a:lnTo>
                <a:lnTo>
                  <a:pt x="0" y="0"/>
                </a:ln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3200" b="1" kern="1200" dirty="0" err="1">
                <a:latin typeface="Times New Roman" panose="02020603050405020304" pitchFamily="18" charset="0"/>
                <a:cs typeface="Times New Roman" panose="02020603050405020304" pitchFamily="18" charset="0"/>
              </a:rPr>
              <a:t>Nghệ</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thuật</a:t>
            </a:r>
            <a:r>
              <a:rPr lang="en-US" sz="3200" b="1"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tương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phản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sử</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dụng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các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từ</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ngữ</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đặc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tả</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sự</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cô</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đơn</a:t>
            </a:r>
            <a:r>
              <a:rPr lang="en-US" sz="3200" kern="1200" dirty="0">
                <a:latin typeface="Times New Roman" panose="02020603050405020304" pitchFamily="18" charset="0"/>
                <a:cs typeface="Times New Roman" panose="02020603050405020304" pitchFamily="18" charset="0"/>
              </a:rPr>
              <a:t>.</a:t>
            </a:r>
          </a:p>
        </p:txBody>
      </p:sp>
      <p:sp>
        <p:nvSpPr>
          <p:cNvPr id="13" name="文本框 13">
            <a:extLst>
              <a:ext uri="{FF2B5EF4-FFF2-40B4-BE49-F238E27FC236}">
                <a16:creationId xmlns:a16="http://schemas.microsoft.com/office/drawing/2014/main" id="{75123510-67AB-B8CB-30B7-097C2B70F143}"/>
              </a:ext>
            </a:extLst>
          </p:cNvPr>
          <p:cNvSpPr txBox="1"/>
          <p:nvPr/>
        </p:nvSpPr>
        <p:spPr>
          <a:xfrm>
            <a:off x="2474035" y="388034"/>
            <a:ext cx="7180430" cy="646331"/>
          </a:xfrm>
          <a:prstGeom prst="rect">
            <a:avLst/>
          </a:prstGeom>
          <a:solidFill>
            <a:srgbClr val="3AAC65"/>
          </a:solidFill>
        </p:spPr>
        <p:txBody>
          <a:bodyPr wrap="square" rtlCol="0">
            <a:spAutoFit/>
          </a:bodyPr>
          <a:lstStyle/>
          <a:p>
            <a:pPr algn="ctr"/>
            <a:r>
              <a:rPr kumimoji="1" lang="en-US"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Hai </a:t>
            </a:r>
            <a:r>
              <a:rPr kumimoji="1" lang="en-US" altLang="zh-CN" sz="36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câu</a:t>
            </a:r>
            <a:r>
              <a:rPr kumimoji="1" lang="en-US"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kumimoji="1" lang="en-US" altLang="zh-CN" sz="36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kết</a:t>
            </a:r>
            <a:r>
              <a:rPr kumimoji="1" lang="en-US"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kumimoji="1" lang="en-US" altLang="zh-CN" sz="36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Trực</a:t>
            </a:r>
            <a:r>
              <a:rPr kumimoji="1" lang="en-US"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kumimoji="1" lang="en-US" altLang="zh-CN" sz="36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tiếp</a:t>
            </a:r>
            <a:r>
              <a:rPr kumimoji="1" lang="en-US"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kumimoji="1" lang="en-US" altLang="zh-CN" sz="36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tả</a:t>
            </a:r>
            <a:r>
              <a:rPr kumimoji="1" lang="en-US"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kumimoji="1" lang="en-US" altLang="zh-CN" sz="36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tình</a:t>
            </a:r>
            <a:endParaRPr kumimoji="1" lang="en-US"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pic>
        <p:nvPicPr>
          <p:cNvPr id="3" name="图片 7">
            <a:extLst>
              <a:ext uri="{FF2B5EF4-FFF2-40B4-BE49-F238E27FC236}">
                <a16:creationId xmlns:a16="http://schemas.microsoft.com/office/drawing/2014/main" id="{AB45C23A-26AC-529D-4868-C138B37813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54465" y="3930164"/>
            <a:ext cx="3198324" cy="2398743"/>
          </a:xfrm>
          <a:prstGeom prst="rect">
            <a:avLst/>
          </a:prstGeom>
        </p:spPr>
      </p:pic>
      <p:sp>
        <p:nvSpPr>
          <p:cNvPr id="6" name="TextBox 5">
            <a:extLst>
              <a:ext uri="{FF2B5EF4-FFF2-40B4-BE49-F238E27FC236}">
                <a16:creationId xmlns:a16="http://schemas.microsoft.com/office/drawing/2014/main" id="{1629D433-2BE6-BD17-47F3-04EAEDF4E7F5}"/>
              </a:ext>
            </a:extLst>
          </p:cNvPr>
          <p:cNvSpPr txBox="1"/>
          <p:nvPr/>
        </p:nvSpPr>
        <p:spPr>
          <a:xfrm>
            <a:off x="816505" y="3775712"/>
            <a:ext cx="10807700" cy="2677656"/>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Hình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ảnh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con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người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nhỏ</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bé</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đơn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chiếc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đang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đối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diện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với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thiên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nhiên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rộng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lớn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mênh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mông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p>
          <a:p>
            <a:pPr marR="0" lvl="0" algn="l" defTabSz="914400" rtl="0" eaLnBrk="1" fontAlgn="auto" latinLnBrk="0" hangingPunct="1">
              <a:lnSpc>
                <a:spcPct val="100000"/>
              </a:lnSpc>
              <a:spcBef>
                <a:spcPts val="0"/>
              </a:spcBef>
              <a:spcAft>
                <a:spcPts val="0"/>
              </a:spcAft>
              <a:buClrTx/>
              <a:buSzTx/>
              <a:tabLst/>
              <a:defRPr/>
            </a:pP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K</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hoảnh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khắc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đối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diện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chính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mình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do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đó</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nỗi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cô</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đơn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Bà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Huyện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Thanh Quan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nơi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đất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khách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càng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thế</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chân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thật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sâu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sắc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14" name="Picture 13">
            <a:extLst>
              <a:ext uri="{FF2B5EF4-FFF2-40B4-BE49-F238E27FC236}">
                <a16:creationId xmlns:a16="http://schemas.microsoft.com/office/drawing/2014/main" id="{AA60D7C2-203E-2F05-9535-D4351BAA5813}"/>
              </a:ext>
            </a:extLst>
          </p:cNvPr>
          <p:cNvPicPr>
            <a:picLocks noChangeAspect="1"/>
          </p:cNvPicPr>
          <p:nvPr/>
        </p:nvPicPr>
        <p:blipFill>
          <a:blip r:embed="rId3"/>
          <a:stretch>
            <a:fillRect/>
          </a:stretch>
        </p:blipFill>
        <p:spPr>
          <a:xfrm>
            <a:off x="850371" y="3930164"/>
            <a:ext cx="446239" cy="264600"/>
          </a:xfrm>
          <a:prstGeom prst="rect">
            <a:avLst/>
          </a:prstGeom>
        </p:spPr>
      </p:pic>
      <p:pic>
        <p:nvPicPr>
          <p:cNvPr id="15" name="Picture 14">
            <a:extLst>
              <a:ext uri="{FF2B5EF4-FFF2-40B4-BE49-F238E27FC236}">
                <a16:creationId xmlns:a16="http://schemas.microsoft.com/office/drawing/2014/main" id="{7E97E881-C059-D63D-0A65-2A8018895586}"/>
              </a:ext>
            </a:extLst>
          </p:cNvPr>
          <p:cNvPicPr>
            <a:picLocks noChangeAspect="1"/>
          </p:cNvPicPr>
          <p:nvPr/>
        </p:nvPicPr>
        <p:blipFill>
          <a:blip r:embed="rId3"/>
          <a:stretch>
            <a:fillRect/>
          </a:stretch>
        </p:blipFill>
        <p:spPr>
          <a:xfrm>
            <a:off x="816505" y="5124034"/>
            <a:ext cx="446239" cy="264600"/>
          </a:xfrm>
          <a:prstGeom prst="rect">
            <a:avLst/>
          </a:prstGeom>
        </p:spPr>
      </p:pic>
    </p:spTree>
    <p:extLst>
      <p:ext uri="{BB962C8B-B14F-4D97-AF65-F5344CB8AC3E}">
        <p14:creationId xmlns:p14="http://schemas.microsoft.com/office/powerpoint/2010/main" val="574874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circle(in)">
                                      <p:cBhvr>
                                        <p:cTn id="30" dur="2000"/>
                                        <p:tgtEl>
                                          <p:spTgt spid="15"/>
                                        </p:tgtEl>
                                      </p:cBhvr>
                                    </p:animEffect>
                                  </p:childTnLst>
                                </p:cTn>
                              </p:par>
                              <p:par>
                                <p:cTn id="31" presetID="22" presetClass="entr" presetSubtype="4" fill="hold" nodeType="with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wipe(down)">
                                      <p:cBhvr>
                                        <p:cTn id="3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A8F2A924-E39C-EA23-00D0-7F00A192C219}"/>
              </a:ext>
            </a:extLst>
          </p:cNvPr>
          <p:cNvSpPr/>
          <p:nvPr/>
        </p:nvSpPr>
        <p:spPr>
          <a:xfrm>
            <a:off x="474133" y="762000"/>
            <a:ext cx="11180233" cy="5372100"/>
          </a:xfrm>
          <a:prstGeom prst="roundRect">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Times New Roman" panose="02020603050405020304" pitchFamily="18" charset="0"/>
            </a:endParaRPr>
          </a:p>
        </p:txBody>
      </p:sp>
      <p:sp>
        <p:nvSpPr>
          <p:cNvPr id="5" name="矩形: 圆角 26">
            <a:extLst>
              <a:ext uri="{FF2B5EF4-FFF2-40B4-BE49-F238E27FC236}">
                <a16:creationId xmlns:a16="http://schemas.microsoft.com/office/drawing/2014/main" id="{FAD9B75C-30B9-8886-3190-97C20A0C6147}"/>
              </a:ext>
            </a:extLst>
          </p:cNvPr>
          <p:cNvSpPr/>
          <p:nvPr/>
        </p:nvSpPr>
        <p:spPr>
          <a:xfrm>
            <a:off x="4123227" y="544646"/>
            <a:ext cx="3882045" cy="61708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III. TỔNG KẾT</a:t>
            </a:r>
            <a:endParaRPr lang="zh-CN" altLang="en-US"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3" name="矩形 2">
            <a:extLst>
              <a:ext uri="{FF2B5EF4-FFF2-40B4-BE49-F238E27FC236}">
                <a16:creationId xmlns:a16="http://schemas.microsoft.com/office/drawing/2014/main" id="{36C26D64-D3D3-667B-E781-EB79DD9B6AA8}"/>
              </a:ext>
            </a:extLst>
          </p:cNvPr>
          <p:cNvSpPr/>
          <p:nvPr/>
        </p:nvSpPr>
        <p:spPr>
          <a:xfrm>
            <a:off x="814334" y="1436355"/>
            <a:ext cx="10499833" cy="4051320"/>
          </a:xfrm>
          <a:prstGeom prst="rect">
            <a:avLst/>
          </a:prstGeom>
          <a:solidFill>
            <a:schemeClr val="bg1"/>
          </a:solidFill>
          <a:ln w="31750">
            <a:solidFill>
              <a:srgbClr val="3AAC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cs typeface="+mn-ea"/>
                <a:sym typeface="+mn-lt"/>
              </a:rPr>
              <a:t>1. </a:t>
            </a:r>
            <a:endParaRPr lang="zh-CN" altLang="en-US" dirty="0">
              <a:cs typeface="+mn-ea"/>
              <a:sym typeface="+mn-lt"/>
            </a:endParaRPr>
          </a:p>
        </p:txBody>
      </p:sp>
      <p:pic>
        <p:nvPicPr>
          <p:cNvPr id="4" name="图片 6">
            <a:extLst>
              <a:ext uri="{FF2B5EF4-FFF2-40B4-BE49-F238E27FC236}">
                <a16:creationId xmlns:a16="http://schemas.microsoft.com/office/drawing/2014/main" id="{C41695D2-751B-8A55-6633-74C34DFAFA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0400" y="1905676"/>
            <a:ext cx="3286962" cy="3286962"/>
          </a:xfrm>
          <a:prstGeom prst="rect">
            <a:avLst/>
          </a:prstGeom>
        </p:spPr>
      </p:pic>
      <p:sp>
        <p:nvSpPr>
          <p:cNvPr id="11" name="Hộp Văn bản 10">
            <a:extLst>
              <a:ext uri="{FF2B5EF4-FFF2-40B4-BE49-F238E27FC236}">
                <a16:creationId xmlns:a16="http://schemas.microsoft.com/office/drawing/2014/main" id="{7E0340EE-580E-9585-5C15-1A5C58627830}"/>
              </a:ext>
            </a:extLst>
          </p:cNvPr>
          <p:cNvSpPr txBox="1"/>
          <p:nvPr/>
        </p:nvSpPr>
        <p:spPr>
          <a:xfrm>
            <a:off x="3751975" y="1907743"/>
            <a:ext cx="7255863" cy="3108543"/>
          </a:xfrm>
          <a:prstGeom prst="rect">
            <a:avLst/>
          </a:prstGeom>
          <a:noFill/>
        </p:spPr>
        <p:txBody>
          <a:bodyPr wrap="square">
            <a:spAutoFit/>
          </a:bodyPr>
          <a:lstStyle/>
          <a:p>
            <a:pPr marL="0" marR="0">
              <a:spcBef>
                <a:spcPts val="0"/>
              </a:spcBef>
              <a:spcAft>
                <a:spcPts val="0"/>
              </a:spcAft>
            </a:pPr>
            <a:r>
              <a:rPr lang="en-US" sz="28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1. </a:t>
            </a:r>
            <a:r>
              <a:rPr lang="en-US" sz="28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Nghệ</a:t>
            </a:r>
            <a:r>
              <a:rPr lang="en-US" sz="28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thuật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indent="-457200">
              <a:spcBef>
                <a:spcPts val="0"/>
              </a:spcBef>
              <a:spcAft>
                <a:spcPts val="0"/>
              </a:spcAft>
              <a:buFont typeface="Wingdings" panose="05000000000000000000" pitchFamily="2" charset="2"/>
              <a:buChar char="q"/>
            </a:pP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Nghệ</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thuật</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tả</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cảnh</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tả</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tình</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tả</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cảnh</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ngụ</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tình</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đặc</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sắc</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indent="-457200">
              <a:spcBef>
                <a:spcPts val="0"/>
              </a:spcBef>
              <a:spcAft>
                <a:spcPts val="0"/>
              </a:spcAft>
              <a:buFont typeface="Wingdings" panose="05000000000000000000" pitchFamily="2" charset="2"/>
              <a:buChar char="q"/>
            </a:pP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Sử</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dụng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đa</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dạng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biện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pháp</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tu</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r>
              <a:rPr lang="en-US" sz="28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Điệp</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ngữ</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liệt</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kê</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láy</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tượng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hình</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láy</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tượng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thanh</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đảo</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ngữ</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nhân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hoá</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chơi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chữ</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indent="-457200">
              <a:spcBef>
                <a:spcPts val="0"/>
              </a:spcBef>
              <a:spcAft>
                <a:spcPts val="0"/>
              </a:spcAft>
              <a:buFont typeface="Wingdings" panose="05000000000000000000" pitchFamily="2" charset="2"/>
              <a:buChar char="q"/>
            </a:pP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Lời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thơ</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trang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nhã</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âm</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điệu</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trầm</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lắng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1332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wipe(down)">
                                      <p:cBhvr>
                                        <p:cTn id="23" dur="500"/>
                                        <p:tgtEl>
                                          <p:spTgt spid="11">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wipe(down)">
                                      <p:cBhvr>
                                        <p:cTn id="28" dur="500"/>
                                        <p:tgtEl>
                                          <p:spTgt spid="11">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xEl>
                                              <p:pRg st="3" end="3"/>
                                            </p:txEl>
                                          </p:spTgt>
                                        </p:tgtEl>
                                        <p:attrNameLst>
                                          <p:attrName>style.visibility</p:attrName>
                                        </p:attrNameLst>
                                      </p:cBhvr>
                                      <p:to>
                                        <p:strVal val="visible"/>
                                      </p:to>
                                    </p:set>
                                    <p:animEffect transition="in" filter="wipe(down)">
                                      <p:cBhvr>
                                        <p:cTn id="33"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A8F2A924-E39C-EA23-00D0-7F00A192C219}"/>
              </a:ext>
            </a:extLst>
          </p:cNvPr>
          <p:cNvSpPr/>
          <p:nvPr/>
        </p:nvSpPr>
        <p:spPr>
          <a:xfrm>
            <a:off x="567267" y="677332"/>
            <a:ext cx="10993967" cy="5769051"/>
          </a:xfrm>
          <a:prstGeom prst="roundRect">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Times New Roman" panose="02020603050405020304" pitchFamily="18" charset="0"/>
            </a:endParaRPr>
          </a:p>
        </p:txBody>
      </p:sp>
      <p:sp>
        <p:nvSpPr>
          <p:cNvPr id="5" name="矩形: 圆角 26">
            <a:extLst>
              <a:ext uri="{FF2B5EF4-FFF2-40B4-BE49-F238E27FC236}">
                <a16:creationId xmlns:a16="http://schemas.microsoft.com/office/drawing/2014/main" id="{FAD9B75C-30B9-8886-3190-97C20A0C6147}"/>
              </a:ext>
            </a:extLst>
          </p:cNvPr>
          <p:cNvSpPr/>
          <p:nvPr/>
        </p:nvSpPr>
        <p:spPr>
          <a:xfrm>
            <a:off x="4123227" y="411617"/>
            <a:ext cx="3882045" cy="61708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rPr>
              <a:t>III. TỔNG KẾT</a:t>
            </a:r>
            <a:endParaRPr lang="zh-CN" altLang="en-US" sz="3200" b="1" dirty="0">
              <a:latin typeface="Times New Roman" panose="02020603050405020304" pitchFamily="18" charset="0"/>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3" name="矩形 2">
            <a:extLst>
              <a:ext uri="{FF2B5EF4-FFF2-40B4-BE49-F238E27FC236}">
                <a16:creationId xmlns:a16="http://schemas.microsoft.com/office/drawing/2014/main" id="{36C26D64-D3D3-667B-E781-EB79DD9B6AA8}"/>
              </a:ext>
            </a:extLst>
          </p:cNvPr>
          <p:cNvSpPr/>
          <p:nvPr/>
        </p:nvSpPr>
        <p:spPr>
          <a:xfrm>
            <a:off x="1295181" y="1545440"/>
            <a:ext cx="9538138" cy="4283859"/>
          </a:xfrm>
          <a:prstGeom prst="rect">
            <a:avLst/>
          </a:prstGeom>
          <a:solidFill>
            <a:schemeClr val="bg1"/>
          </a:solidFill>
          <a:ln w="31750">
            <a:solidFill>
              <a:srgbClr val="3AAC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cs typeface="+mn-ea"/>
                <a:sym typeface="+mn-lt"/>
              </a:rPr>
              <a:t>1. </a:t>
            </a:r>
            <a:endParaRPr lang="zh-CN" altLang="en-US" dirty="0">
              <a:cs typeface="+mn-ea"/>
              <a:sym typeface="+mn-lt"/>
            </a:endParaRPr>
          </a:p>
        </p:txBody>
      </p:sp>
      <p:pic>
        <p:nvPicPr>
          <p:cNvPr id="4" name="图片 6">
            <a:extLst>
              <a:ext uri="{FF2B5EF4-FFF2-40B4-BE49-F238E27FC236}">
                <a16:creationId xmlns:a16="http://schemas.microsoft.com/office/drawing/2014/main" id="{C41695D2-751B-8A55-6633-74C34DFAFA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7487" y="2007577"/>
            <a:ext cx="3359583" cy="3359583"/>
          </a:xfrm>
          <a:prstGeom prst="rect">
            <a:avLst/>
          </a:prstGeom>
        </p:spPr>
      </p:pic>
      <p:sp>
        <p:nvSpPr>
          <p:cNvPr id="11" name="Hộp Văn bản 10">
            <a:extLst>
              <a:ext uri="{FF2B5EF4-FFF2-40B4-BE49-F238E27FC236}">
                <a16:creationId xmlns:a16="http://schemas.microsoft.com/office/drawing/2014/main" id="{7E0340EE-580E-9585-5C15-1A5C58627830}"/>
              </a:ext>
            </a:extLst>
          </p:cNvPr>
          <p:cNvSpPr txBox="1"/>
          <p:nvPr/>
        </p:nvSpPr>
        <p:spPr>
          <a:xfrm>
            <a:off x="4267200" y="2007577"/>
            <a:ext cx="6276428" cy="3046988"/>
          </a:xfrm>
          <a:prstGeom prst="rect">
            <a:avLst/>
          </a:prstGeom>
          <a:noFill/>
        </p:spPr>
        <p:txBody>
          <a:bodyPr wrap="square">
            <a:spAutoFit/>
          </a:bodyPr>
          <a:lstStyle/>
          <a:p>
            <a:pPr marL="0" marR="0">
              <a:spcBef>
                <a:spcPts val="0"/>
              </a:spcBef>
              <a:spcAft>
                <a:spcPts val="0"/>
              </a:spcAft>
            </a:pPr>
            <a:r>
              <a:rPr lang="en-US" sz="3200" b="1" dirty="0">
                <a:solidFill>
                  <a:schemeClr val="accent1"/>
                </a:solidFill>
                <a:effectLst/>
                <a:latin typeface="Times New Roman" panose="02020603050405020304" pitchFamily="18" charset="0"/>
                <a:ea typeface="MS Mincho" panose="02020609040205080304" pitchFamily="49" charset="-128"/>
                <a:cs typeface="Times New Roman" panose="02020603050405020304" pitchFamily="18" charset="0"/>
              </a:rPr>
              <a:t>2. </a:t>
            </a:r>
            <a:r>
              <a:rPr lang="en-US" sz="3200" b="1" dirty="0" err="1">
                <a:solidFill>
                  <a:schemeClr val="accent1"/>
                </a:solidFill>
                <a:effectLst/>
                <a:latin typeface="Times New Roman" panose="02020603050405020304" pitchFamily="18" charset="0"/>
                <a:ea typeface="MS Mincho" panose="02020609040205080304" pitchFamily="49" charset="-128"/>
                <a:cs typeface="Times New Roman" panose="02020603050405020304" pitchFamily="18" charset="0"/>
              </a:rPr>
              <a:t>Nội</a:t>
            </a:r>
            <a:r>
              <a:rPr lang="en-US" sz="3200" b="1" dirty="0">
                <a:solidFill>
                  <a:schemeClr val="accent1"/>
                </a:solidFill>
                <a:effectLst/>
                <a:latin typeface="Times New Roman" panose="02020603050405020304" pitchFamily="18" charset="0"/>
                <a:ea typeface="MS Mincho" panose="02020609040205080304" pitchFamily="49" charset="-128"/>
                <a:cs typeface="Times New Roman" panose="02020603050405020304" pitchFamily="18" charset="0"/>
              </a:rPr>
              <a:t> dung</a:t>
            </a:r>
            <a:endParaRPr lang="en-US" sz="32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indent="-457200">
              <a:spcBef>
                <a:spcPts val="0"/>
              </a:spcBef>
              <a:spcAft>
                <a:spcPts val="0"/>
              </a:spcAft>
              <a:buFont typeface="Wingdings" panose="05000000000000000000" pitchFamily="2" charset="2"/>
              <a:buChar char="q"/>
            </a:pP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Cảnh</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vật</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Đèo</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Ngang</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đẹp</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hoang</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sơ</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nhưng</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gợi</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buồn</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indent="-457200">
              <a:spcBef>
                <a:spcPts val="0"/>
              </a:spcBef>
              <a:spcAft>
                <a:spcPts val="0"/>
              </a:spcAft>
              <a:buFont typeface="Wingdings" panose="05000000000000000000" pitchFamily="2" charset="2"/>
              <a:buChar char="q"/>
            </a:pP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Nỗi</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lòng</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lữ</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thứ</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hoài</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cổ</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nhớ</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nước</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thương</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nhà</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da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diết</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buồn</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cô</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đơn</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347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barn(inVertical)">
                                      <p:cBhvr>
                                        <p:cTn id="15" dur="500"/>
                                        <p:tgtEl>
                                          <p:spTgt spid="11">
                                            <p:txEl>
                                              <p:pRg st="0" end="0"/>
                                            </p:txEl>
                                          </p:spTgt>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barn(inVertical)">
                                      <p:cBhvr>
                                        <p:cTn id="23" dur="500"/>
                                        <p:tgtEl>
                                          <p:spTgt spid="11">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barn(inVertical)">
                                      <p:cBhvr>
                                        <p:cTn id="28"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ECDB7F05-3E86-4BB8-FBAF-2484ABDB9B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448" t="2821" r="4448" b="2821"/>
          <a:stretch>
            <a:fillRect/>
          </a:stretch>
        </p:blipFill>
        <p:spPr bwMode="auto">
          <a:xfrm>
            <a:off x="825512" y="836854"/>
            <a:ext cx="5748952" cy="3664424"/>
          </a:xfrm>
          <a:custGeom>
            <a:avLst/>
            <a:gdLst>
              <a:gd name="connsiteX0" fmla="*/ 508007 w 4861874"/>
              <a:gd name="connsiteY0" fmla="*/ 0 h 3047983"/>
              <a:gd name="connsiteX1" fmla="*/ 4353867 w 4861874"/>
              <a:gd name="connsiteY1" fmla="*/ 0 h 3047983"/>
              <a:gd name="connsiteX2" fmla="*/ 4861874 w 4861874"/>
              <a:gd name="connsiteY2" fmla="*/ 508007 h 3047983"/>
              <a:gd name="connsiteX3" fmla="*/ 4861874 w 4861874"/>
              <a:gd name="connsiteY3" fmla="*/ 2539976 h 3047983"/>
              <a:gd name="connsiteX4" fmla="*/ 4353867 w 4861874"/>
              <a:gd name="connsiteY4" fmla="*/ 3047983 h 3047983"/>
              <a:gd name="connsiteX5" fmla="*/ 508007 w 4861874"/>
              <a:gd name="connsiteY5" fmla="*/ 3047983 h 3047983"/>
              <a:gd name="connsiteX6" fmla="*/ 0 w 4861874"/>
              <a:gd name="connsiteY6" fmla="*/ 2539976 h 3047983"/>
              <a:gd name="connsiteX7" fmla="*/ 0 w 4861874"/>
              <a:gd name="connsiteY7" fmla="*/ 508007 h 3047983"/>
              <a:gd name="connsiteX8" fmla="*/ 508007 w 4861874"/>
              <a:gd name="connsiteY8" fmla="*/ 0 h 304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1874" h="3047983">
                <a:moveTo>
                  <a:pt x="508007" y="0"/>
                </a:moveTo>
                <a:lnTo>
                  <a:pt x="4353867" y="0"/>
                </a:lnTo>
                <a:cubicBezTo>
                  <a:pt x="4634432" y="0"/>
                  <a:pt x="4861874" y="227442"/>
                  <a:pt x="4861874" y="508007"/>
                </a:cubicBezTo>
                <a:lnTo>
                  <a:pt x="4861874" y="2539976"/>
                </a:lnTo>
                <a:cubicBezTo>
                  <a:pt x="4861874" y="2820541"/>
                  <a:pt x="4634432" y="3047983"/>
                  <a:pt x="4353867" y="3047983"/>
                </a:cubicBezTo>
                <a:lnTo>
                  <a:pt x="508007" y="3047983"/>
                </a:lnTo>
                <a:cubicBezTo>
                  <a:pt x="227442" y="3047983"/>
                  <a:pt x="0" y="2820541"/>
                  <a:pt x="0" y="2539976"/>
                </a:cubicBezTo>
                <a:lnTo>
                  <a:pt x="0" y="508007"/>
                </a:lnTo>
                <a:cubicBezTo>
                  <a:pt x="0" y="227442"/>
                  <a:pt x="227442" y="0"/>
                  <a:pt x="508007"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ộp Văn bản 6">
            <a:extLst>
              <a:ext uri="{FF2B5EF4-FFF2-40B4-BE49-F238E27FC236}">
                <a16:creationId xmlns:a16="http://schemas.microsoft.com/office/drawing/2014/main" id="{7162D322-DF18-BF30-74F9-B0FB849D0A08}"/>
              </a:ext>
            </a:extLst>
          </p:cNvPr>
          <p:cNvSpPr txBox="1"/>
          <p:nvPr/>
        </p:nvSpPr>
        <p:spPr>
          <a:xfrm>
            <a:off x="7050884" y="2254281"/>
            <a:ext cx="3749511" cy="523220"/>
          </a:xfrm>
          <a:prstGeom prst="rect">
            <a:avLst/>
          </a:prstGeom>
          <a:ln w="38100">
            <a:solidFill>
              <a:srgbClr val="00B050"/>
            </a:solidFill>
          </a:ln>
          <a:effectLst>
            <a:glow rad="139700">
              <a:schemeClr val="accent6">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Đáp</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án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Tết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Trung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a:t>
            </a:r>
            <a:endParaRPr lang="en-US" sz="2800" dirty="0">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F7DA28F3-4518-5609-711E-C52A9F41FF9F}"/>
              </a:ext>
            </a:extLst>
          </p:cNvPr>
          <p:cNvSpPr txBox="1"/>
          <p:nvPr/>
        </p:nvSpPr>
        <p:spPr>
          <a:xfrm>
            <a:off x="825512" y="4744387"/>
            <a:ext cx="5748952" cy="1055608"/>
          </a:xfrm>
          <a:prstGeom prst="roundRect">
            <a:avLst/>
          </a:prstGeom>
          <a:noFill/>
          <a:ln w="76200">
            <a:solidFill>
              <a:srgbClr val="00B050"/>
            </a:solidFill>
          </a:ln>
          <a:scene3d>
            <a:camera prst="orthographicFront"/>
            <a:lightRig rig="threePt" dir="t"/>
          </a:scene3d>
          <a:sp3d>
            <a:bevelT w="114300" prst="artDeco"/>
          </a:sp3d>
        </p:spPr>
        <p:txBody>
          <a:bodyPr wrap="square">
            <a:spAutoFit/>
          </a:bodyPr>
          <a:lstStyle/>
          <a:p>
            <a:pPr marL="0" marR="0" algn="ctr">
              <a:spcBef>
                <a:spcPts val="0"/>
              </a:spcBef>
              <a:spcAft>
                <a:spcPts val="0"/>
              </a:spcAf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4</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hỏi</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lễ</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hội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ta?</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85E1B6C4-4986-9D40-5BE8-77C0C9A36FC6}"/>
              </a:ext>
            </a:extLst>
          </p:cNvPr>
          <p:cNvPicPr>
            <a:picLocks noChangeAspect="1"/>
          </p:cNvPicPr>
          <p:nvPr/>
        </p:nvPicPr>
        <p:blipFill>
          <a:blip r:embed="rId3"/>
          <a:stretch>
            <a:fillRect/>
          </a:stretch>
        </p:blipFill>
        <p:spPr>
          <a:xfrm>
            <a:off x="7805206" y="2956672"/>
            <a:ext cx="2240865" cy="1123828"/>
          </a:xfrm>
          <a:prstGeom prst="rect">
            <a:avLst/>
          </a:prstGeom>
        </p:spPr>
      </p:pic>
    </p:spTree>
    <p:extLst>
      <p:ext uri="{BB962C8B-B14F-4D97-AF65-F5344CB8AC3E}">
        <p14:creationId xmlns:p14="http://schemas.microsoft.com/office/powerpoint/2010/main" val="817194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80">
                                          <p:stCondLst>
                                            <p:cond delay="0"/>
                                          </p:stCondLst>
                                        </p:cTn>
                                        <p:tgtEl>
                                          <p:spTgt spid="2"/>
                                        </p:tgtEl>
                                      </p:cBhvr>
                                    </p:animEffect>
                                    <p:anim calcmode="lin" valueType="num">
                                      <p:cBhvr>
                                        <p:cTn id="2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4" dur="26">
                                          <p:stCondLst>
                                            <p:cond delay="650"/>
                                          </p:stCondLst>
                                        </p:cTn>
                                        <p:tgtEl>
                                          <p:spTgt spid="2"/>
                                        </p:tgtEl>
                                      </p:cBhvr>
                                      <p:to x="100000" y="60000"/>
                                    </p:animScale>
                                    <p:animScale>
                                      <p:cBhvr>
                                        <p:cTn id="35" dur="166" decel="50000">
                                          <p:stCondLst>
                                            <p:cond delay="676"/>
                                          </p:stCondLst>
                                        </p:cTn>
                                        <p:tgtEl>
                                          <p:spTgt spid="2"/>
                                        </p:tgtEl>
                                      </p:cBhvr>
                                      <p:to x="100000" y="100000"/>
                                    </p:animScale>
                                    <p:animScale>
                                      <p:cBhvr>
                                        <p:cTn id="36" dur="26">
                                          <p:stCondLst>
                                            <p:cond delay="1312"/>
                                          </p:stCondLst>
                                        </p:cTn>
                                        <p:tgtEl>
                                          <p:spTgt spid="2"/>
                                        </p:tgtEl>
                                      </p:cBhvr>
                                      <p:to x="100000" y="80000"/>
                                    </p:animScale>
                                    <p:animScale>
                                      <p:cBhvr>
                                        <p:cTn id="37" dur="166" decel="50000">
                                          <p:stCondLst>
                                            <p:cond delay="1338"/>
                                          </p:stCondLst>
                                        </p:cTn>
                                        <p:tgtEl>
                                          <p:spTgt spid="2"/>
                                        </p:tgtEl>
                                      </p:cBhvr>
                                      <p:to x="100000" y="100000"/>
                                    </p:animScale>
                                    <p:animScale>
                                      <p:cBhvr>
                                        <p:cTn id="38" dur="26">
                                          <p:stCondLst>
                                            <p:cond delay="1642"/>
                                          </p:stCondLst>
                                        </p:cTn>
                                        <p:tgtEl>
                                          <p:spTgt spid="2"/>
                                        </p:tgtEl>
                                      </p:cBhvr>
                                      <p:to x="100000" y="90000"/>
                                    </p:animScale>
                                    <p:animScale>
                                      <p:cBhvr>
                                        <p:cTn id="39" dur="166" decel="50000">
                                          <p:stCondLst>
                                            <p:cond delay="1668"/>
                                          </p:stCondLst>
                                        </p:cTn>
                                        <p:tgtEl>
                                          <p:spTgt spid="2"/>
                                        </p:tgtEl>
                                      </p:cBhvr>
                                      <p:to x="100000" y="100000"/>
                                    </p:animScale>
                                    <p:animScale>
                                      <p:cBhvr>
                                        <p:cTn id="40" dur="26">
                                          <p:stCondLst>
                                            <p:cond delay="1808"/>
                                          </p:stCondLst>
                                        </p:cTn>
                                        <p:tgtEl>
                                          <p:spTgt spid="2"/>
                                        </p:tgtEl>
                                      </p:cBhvr>
                                      <p:to x="100000" y="95000"/>
                                    </p:animScale>
                                    <p:animScale>
                                      <p:cBhvr>
                                        <p:cTn id="4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852C6772-2326-A3DC-DB82-5D954FBF56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25" b="2721"/>
          <a:stretch>
            <a:fillRect/>
          </a:stretch>
        </p:blipFill>
        <p:spPr bwMode="auto">
          <a:xfrm>
            <a:off x="1400891" y="688724"/>
            <a:ext cx="5490976" cy="3699440"/>
          </a:xfrm>
          <a:custGeom>
            <a:avLst/>
            <a:gdLst>
              <a:gd name="connsiteX0" fmla="*/ 477634 w 4345757"/>
              <a:gd name="connsiteY0" fmla="*/ 0 h 2865749"/>
              <a:gd name="connsiteX1" fmla="*/ 3868123 w 4345757"/>
              <a:gd name="connsiteY1" fmla="*/ 0 h 2865749"/>
              <a:gd name="connsiteX2" fmla="*/ 4345757 w 4345757"/>
              <a:gd name="connsiteY2" fmla="*/ 477634 h 2865749"/>
              <a:gd name="connsiteX3" fmla="*/ 4345757 w 4345757"/>
              <a:gd name="connsiteY3" fmla="*/ 2388115 h 2865749"/>
              <a:gd name="connsiteX4" fmla="*/ 3868123 w 4345757"/>
              <a:gd name="connsiteY4" fmla="*/ 2865749 h 2865749"/>
              <a:gd name="connsiteX5" fmla="*/ 477634 w 4345757"/>
              <a:gd name="connsiteY5" fmla="*/ 2865749 h 2865749"/>
              <a:gd name="connsiteX6" fmla="*/ 0 w 4345757"/>
              <a:gd name="connsiteY6" fmla="*/ 2388115 h 2865749"/>
              <a:gd name="connsiteX7" fmla="*/ 0 w 4345757"/>
              <a:gd name="connsiteY7" fmla="*/ 477634 h 2865749"/>
              <a:gd name="connsiteX8" fmla="*/ 477634 w 4345757"/>
              <a:gd name="connsiteY8" fmla="*/ 0 h 286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5757" h="2865749">
                <a:moveTo>
                  <a:pt x="477634" y="0"/>
                </a:moveTo>
                <a:lnTo>
                  <a:pt x="3868123" y="0"/>
                </a:lnTo>
                <a:cubicBezTo>
                  <a:pt x="4131913" y="0"/>
                  <a:pt x="4345757" y="213844"/>
                  <a:pt x="4345757" y="477634"/>
                </a:cubicBezTo>
                <a:lnTo>
                  <a:pt x="4345757" y="2388115"/>
                </a:lnTo>
                <a:cubicBezTo>
                  <a:pt x="4345757" y="2651905"/>
                  <a:pt x="4131913" y="2865749"/>
                  <a:pt x="3868123" y="2865749"/>
                </a:cubicBezTo>
                <a:lnTo>
                  <a:pt x="477634" y="2865749"/>
                </a:lnTo>
                <a:cubicBezTo>
                  <a:pt x="213844" y="2865749"/>
                  <a:pt x="0" y="2651905"/>
                  <a:pt x="0" y="2388115"/>
                </a:cubicBezTo>
                <a:lnTo>
                  <a:pt x="0" y="477634"/>
                </a:lnTo>
                <a:cubicBezTo>
                  <a:pt x="0" y="213844"/>
                  <a:pt x="213844" y="0"/>
                  <a:pt x="477634"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Hộp Văn bản 7">
            <a:extLst>
              <a:ext uri="{FF2B5EF4-FFF2-40B4-BE49-F238E27FC236}">
                <a16:creationId xmlns:a16="http://schemas.microsoft.com/office/drawing/2014/main" id="{74CE07D6-D607-8FCA-E70A-226E82656684}"/>
              </a:ext>
            </a:extLst>
          </p:cNvPr>
          <p:cNvSpPr txBox="1"/>
          <p:nvPr/>
        </p:nvSpPr>
        <p:spPr>
          <a:xfrm>
            <a:off x="7586246" y="2538509"/>
            <a:ext cx="3018909" cy="523220"/>
          </a:xfrm>
          <a:prstGeom prst="rect">
            <a:avLst/>
          </a:prstGeom>
          <a:ln w="38100">
            <a:solidFill>
              <a:srgbClr val="00B050"/>
            </a:solidFill>
          </a:ln>
          <a:effectLst>
            <a:glow rad="139700">
              <a:schemeClr val="accent6">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Đáp</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án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Áo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dài</a:t>
            </a:r>
            <a:endParaRPr lang="en-US" sz="2800" dirty="0">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C5F3D1C0-28D6-A241-7396-1B3AE01AC223}"/>
              </a:ext>
            </a:extLst>
          </p:cNvPr>
          <p:cNvSpPr txBox="1"/>
          <p:nvPr/>
        </p:nvSpPr>
        <p:spPr>
          <a:xfrm>
            <a:off x="1400891" y="4636943"/>
            <a:ext cx="5490976" cy="1532334"/>
          </a:xfrm>
          <a:prstGeom prst="roundRect">
            <a:avLst/>
          </a:prstGeom>
          <a:noFill/>
          <a:ln w="76200">
            <a:solidFill>
              <a:srgbClr val="00B050"/>
            </a:solidFill>
          </a:ln>
          <a:scene3d>
            <a:camera prst="orthographicFront"/>
            <a:lightRig rig="threePt" dir="t"/>
          </a:scene3d>
          <a:sp3d>
            <a:bevelT w="114300" prst="artDeco"/>
          </a:sp3d>
        </p:spPr>
        <p:txBody>
          <a:bodyPr wrap="square">
            <a:spAutoFit/>
          </a:bodyPr>
          <a:lstStyle/>
          <a:p>
            <a:pPr marL="0" marR="0" algn="ctr">
              <a:spcBef>
                <a:spcPts val="0"/>
              </a:spcBef>
              <a:spcAft>
                <a:spcPts val="0"/>
              </a:spcAf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5</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hỏi</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trang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phục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dân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tộc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ta?</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706EA34E-6636-4C17-0002-36F3DA721390}"/>
              </a:ext>
            </a:extLst>
          </p:cNvPr>
          <p:cNvPicPr>
            <a:picLocks noChangeAspect="1"/>
          </p:cNvPicPr>
          <p:nvPr/>
        </p:nvPicPr>
        <p:blipFill>
          <a:blip r:embed="rId3"/>
          <a:stretch>
            <a:fillRect/>
          </a:stretch>
        </p:blipFill>
        <p:spPr>
          <a:xfrm>
            <a:off x="7975267" y="3061729"/>
            <a:ext cx="2240865" cy="1123828"/>
          </a:xfrm>
          <a:prstGeom prst="rect">
            <a:avLst/>
          </a:prstGeom>
        </p:spPr>
      </p:pic>
    </p:spTree>
    <p:extLst>
      <p:ext uri="{BB962C8B-B14F-4D97-AF65-F5344CB8AC3E}">
        <p14:creationId xmlns:p14="http://schemas.microsoft.com/office/powerpoint/2010/main" val="3947071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80">
                                          <p:stCondLst>
                                            <p:cond delay="0"/>
                                          </p:stCondLst>
                                        </p:cTn>
                                        <p:tgtEl>
                                          <p:spTgt spid="2"/>
                                        </p:tgtEl>
                                      </p:cBhvr>
                                    </p:animEffect>
                                    <p:anim calcmode="lin" valueType="num">
                                      <p:cBhvr>
                                        <p:cTn id="2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4" dur="26">
                                          <p:stCondLst>
                                            <p:cond delay="650"/>
                                          </p:stCondLst>
                                        </p:cTn>
                                        <p:tgtEl>
                                          <p:spTgt spid="2"/>
                                        </p:tgtEl>
                                      </p:cBhvr>
                                      <p:to x="100000" y="60000"/>
                                    </p:animScale>
                                    <p:animScale>
                                      <p:cBhvr>
                                        <p:cTn id="35" dur="166" decel="50000">
                                          <p:stCondLst>
                                            <p:cond delay="676"/>
                                          </p:stCondLst>
                                        </p:cTn>
                                        <p:tgtEl>
                                          <p:spTgt spid="2"/>
                                        </p:tgtEl>
                                      </p:cBhvr>
                                      <p:to x="100000" y="100000"/>
                                    </p:animScale>
                                    <p:animScale>
                                      <p:cBhvr>
                                        <p:cTn id="36" dur="26">
                                          <p:stCondLst>
                                            <p:cond delay="1312"/>
                                          </p:stCondLst>
                                        </p:cTn>
                                        <p:tgtEl>
                                          <p:spTgt spid="2"/>
                                        </p:tgtEl>
                                      </p:cBhvr>
                                      <p:to x="100000" y="80000"/>
                                    </p:animScale>
                                    <p:animScale>
                                      <p:cBhvr>
                                        <p:cTn id="37" dur="166" decel="50000">
                                          <p:stCondLst>
                                            <p:cond delay="1338"/>
                                          </p:stCondLst>
                                        </p:cTn>
                                        <p:tgtEl>
                                          <p:spTgt spid="2"/>
                                        </p:tgtEl>
                                      </p:cBhvr>
                                      <p:to x="100000" y="100000"/>
                                    </p:animScale>
                                    <p:animScale>
                                      <p:cBhvr>
                                        <p:cTn id="38" dur="26">
                                          <p:stCondLst>
                                            <p:cond delay="1642"/>
                                          </p:stCondLst>
                                        </p:cTn>
                                        <p:tgtEl>
                                          <p:spTgt spid="2"/>
                                        </p:tgtEl>
                                      </p:cBhvr>
                                      <p:to x="100000" y="90000"/>
                                    </p:animScale>
                                    <p:animScale>
                                      <p:cBhvr>
                                        <p:cTn id="39" dur="166" decel="50000">
                                          <p:stCondLst>
                                            <p:cond delay="1668"/>
                                          </p:stCondLst>
                                        </p:cTn>
                                        <p:tgtEl>
                                          <p:spTgt spid="2"/>
                                        </p:tgtEl>
                                      </p:cBhvr>
                                      <p:to x="100000" y="100000"/>
                                    </p:animScale>
                                    <p:animScale>
                                      <p:cBhvr>
                                        <p:cTn id="40" dur="26">
                                          <p:stCondLst>
                                            <p:cond delay="1808"/>
                                          </p:stCondLst>
                                        </p:cTn>
                                        <p:tgtEl>
                                          <p:spTgt spid="2"/>
                                        </p:tgtEl>
                                      </p:cBhvr>
                                      <p:to x="100000" y="95000"/>
                                    </p:animScale>
                                    <p:animScale>
                                      <p:cBhvr>
                                        <p:cTn id="4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0.11.30"/>
  <p:tag name="AS_TITLE" val="Aspose.Slides for Java"/>
  <p:tag name="AS_VERSION" val="20.11"/>
  <p:tag name="COMMONDATA" val="eyJoZGlkIjoiMThmZDY2NTcyNjc4NTQyMmEyMTI1MmM1NTA3Njk0YzAifQ=="/>
</p:tagLst>
</file>

<file path=ppt/tags/tag10.xml><?xml version="1.0" encoding="utf-8"?>
<p:tagLst xmlns:a="http://schemas.openxmlformats.org/drawingml/2006/main" xmlns:r="http://schemas.openxmlformats.org/officeDocument/2006/relationships" xmlns:p="http://schemas.openxmlformats.org/presentationml/2006/main">
  <p:tag name="PA" val="v5.2.11"/>
</p:tagLst>
</file>

<file path=ppt/tags/tag11.xml><?xml version="1.0" encoding="utf-8"?>
<p:tagLst xmlns:a="http://schemas.openxmlformats.org/drawingml/2006/main" xmlns:r="http://schemas.openxmlformats.org/officeDocument/2006/relationships" xmlns:p="http://schemas.openxmlformats.org/presentationml/2006/main">
  <p:tag name="PA" val="v5.2.11"/>
</p:tagLst>
</file>

<file path=ppt/tags/tag12.xml><?xml version="1.0" encoding="utf-8"?>
<p:tagLst xmlns:a="http://schemas.openxmlformats.org/drawingml/2006/main" xmlns:r="http://schemas.openxmlformats.org/officeDocument/2006/relationships" xmlns:p="http://schemas.openxmlformats.org/presentationml/2006/main">
  <p:tag name="PA" val="v5.2.11"/>
</p:tagLst>
</file>

<file path=ppt/tags/tag13.xml><?xml version="1.0" encoding="utf-8"?>
<p:tagLst xmlns:a="http://schemas.openxmlformats.org/drawingml/2006/main" xmlns:r="http://schemas.openxmlformats.org/officeDocument/2006/relationships" xmlns:p="http://schemas.openxmlformats.org/presentationml/2006/main">
  <p:tag name="PA" val="v5.2.11"/>
</p:tagLst>
</file>

<file path=ppt/tags/tag14.xml><?xml version="1.0" encoding="utf-8"?>
<p:tagLst xmlns:a="http://schemas.openxmlformats.org/drawingml/2006/main" xmlns:r="http://schemas.openxmlformats.org/officeDocument/2006/relationships" xmlns:p="http://schemas.openxmlformats.org/presentationml/2006/main">
  <p:tag name="PA" val="v5.2.11"/>
</p:tagLst>
</file>

<file path=ppt/tags/tag15.xml><?xml version="1.0" encoding="utf-8"?>
<p:tagLst xmlns:a="http://schemas.openxmlformats.org/drawingml/2006/main" xmlns:r="http://schemas.openxmlformats.org/officeDocument/2006/relationships" xmlns:p="http://schemas.openxmlformats.org/presentationml/2006/main">
  <p:tag name="PA" val="v5.2.11"/>
</p:tagLst>
</file>

<file path=ppt/tags/tag16.xml><?xml version="1.0" encoding="utf-8"?>
<p:tagLst xmlns:a="http://schemas.openxmlformats.org/drawingml/2006/main" xmlns:r="http://schemas.openxmlformats.org/officeDocument/2006/relationships" xmlns:p="http://schemas.openxmlformats.org/presentationml/2006/main">
  <p:tag name="PA" val="v5.2.11"/>
</p:tagLst>
</file>

<file path=ppt/tags/tag17.xml><?xml version="1.0" encoding="utf-8"?>
<p:tagLst xmlns:a="http://schemas.openxmlformats.org/drawingml/2006/main" xmlns:r="http://schemas.openxmlformats.org/officeDocument/2006/relationships" xmlns:p="http://schemas.openxmlformats.org/presentationml/2006/main">
  <p:tag name="PA" val="v5.2.11"/>
</p:tagLst>
</file>

<file path=ppt/tags/tag18.xml><?xml version="1.0" encoding="utf-8"?>
<p:tagLst xmlns:a="http://schemas.openxmlformats.org/drawingml/2006/main" xmlns:r="http://schemas.openxmlformats.org/officeDocument/2006/relationships" xmlns:p="http://schemas.openxmlformats.org/presentationml/2006/main">
  <p:tag name="PA" val="v5.2.11"/>
</p:tagLst>
</file>

<file path=ppt/tags/tag19.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ags/tag20.xml><?xml version="1.0" encoding="utf-8"?>
<p:tagLst xmlns:a="http://schemas.openxmlformats.org/drawingml/2006/main" xmlns:r="http://schemas.openxmlformats.org/officeDocument/2006/relationships" xmlns:p="http://schemas.openxmlformats.org/presentationml/2006/main">
  <p:tag name="PA" val="v5.2.11"/>
</p:tagLst>
</file>

<file path=ppt/tags/tag21.xml><?xml version="1.0" encoding="utf-8"?>
<p:tagLst xmlns:a="http://schemas.openxmlformats.org/drawingml/2006/main" xmlns:r="http://schemas.openxmlformats.org/officeDocument/2006/relationships" xmlns:p="http://schemas.openxmlformats.org/presentationml/2006/main">
  <p:tag name="PA" val="v5.2.11"/>
</p:tagLst>
</file>

<file path=ppt/tags/tag22.xml><?xml version="1.0" encoding="utf-8"?>
<p:tagLst xmlns:a="http://schemas.openxmlformats.org/drawingml/2006/main" xmlns:r="http://schemas.openxmlformats.org/officeDocument/2006/relationships" xmlns:p="http://schemas.openxmlformats.org/presentationml/2006/main">
  <p:tag name="PA" val="v5.2.11"/>
</p:tagLst>
</file>

<file path=ppt/tags/tag23.xml><?xml version="1.0" encoding="utf-8"?>
<p:tagLst xmlns:a="http://schemas.openxmlformats.org/drawingml/2006/main" xmlns:r="http://schemas.openxmlformats.org/officeDocument/2006/relationships" xmlns:p="http://schemas.openxmlformats.org/presentationml/2006/main">
  <p:tag name="PA" val="v5.2.11"/>
</p:tagLst>
</file>

<file path=ppt/tags/tag24.xml><?xml version="1.0" encoding="utf-8"?>
<p:tagLst xmlns:a="http://schemas.openxmlformats.org/drawingml/2006/main" xmlns:r="http://schemas.openxmlformats.org/officeDocument/2006/relationships" xmlns:p="http://schemas.openxmlformats.org/presentationml/2006/main">
  <p:tag name="PA" val="v5.2.11"/>
</p:tagLst>
</file>

<file path=ppt/tags/tag25.xml><?xml version="1.0" encoding="utf-8"?>
<p:tagLst xmlns:a="http://schemas.openxmlformats.org/drawingml/2006/main" xmlns:r="http://schemas.openxmlformats.org/officeDocument/2006/relationships" xmlns:p="http://schemas.openxmlformats.org/presentationml/2006/main">
  <p:tag name="PA" val="v5.2.11"/>
</p:tagLst>
</file>

<file path=ppt/tags/tag26.xml><?xml version="1.0" encoding="utf-8"?>
<p:tagLst xmlns:a="http://schemas.openxmlformats.org/drawingml/2006/main" xmlns:r="http://schemas.openxmlformats.org/officeDocument/2006/relationships" xmlns:p="http://schemas.openxmlformats.org/presentationml/2006/main">
  <p:tag name="PA" val="v5.2.11"/>
</p:tagLst>
</file>

<file path=ppt/tags/tag27.xml><?xml version="1.0" encoding="utf-8"?>
<p:tagLst xmlns:a="http://schemas.openxmlformats.org/drawingml/2006/main" xmlns:r="http://schemas.openxmlformats.org/officeDocument/2006/relationships" xmlns:p="http://schemas.openxmlformats.org/presentationml/2006/main">
  <p:tag name="PA" val="v5.2.11"/>
</p:tagLst>
</file>

<file path=ppt/tags/tag28.xml><?xml version="1.0" encoding="utf-8"?>
<p:tagLst xmlns:a="http://schemas.openxmlformats.org/drawingml/2006/main" xmlns:r="http://schemas.openxmlformats.org/officeDocument/2006/relationships" xmlns:p="http://schemas.openxmlformats.org/presentationml/2006/main">
  <p:tag name="PA" val="v5.2.11"/>
</p:tagLst>
</file>

<file path=ppt/tags/tag29.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PA" val="v5.2.11"/>
</p:tagLst>
</file>

<file path=ppt/tags/tag30.xml><?xml version="1.0" encoding="utf-8"?>
<p:tagLst xmlns:a="http://schemas.openxmlformats.org/drawingml/2006/main" xmlns:r="http://schemas.openxmlformats.org/officeDocument/2006/relationships" xmlns:p="http://schemas.openxmlformats.org/presentationml/2006/main">
  <p:tag name="PA" val="v5.2.11"/>
</p:tagLst>
</file>

<file path=ppt/tags/tag31.xml><?xml version="1.0" encoding="utf-8"?>
<p:tagLst xmlns:a="http://schemas.openxmlformats.org/drawingml/2006/main" xmlns:r="http://schemas.openxmlformats.org/officeDocument/2006/relationships" xmlns:p="http://schemas.openxmlformats.org/presentationml/2006/main">
  <p:tag name="PA" val="v5.2.11"/>
</p:tagLst>
</file>

<file path=ppt/tags/tag32.xml><?xml version="1.0" encoding="utf-8"?>
<p:tagLst xmlns:a="http://schemas.openxmlformats.org/drawingml/2006/main" xmlns:r="http://schemas.openxmlformats.org/officeDocument/2006/relationships" xmlns:p="http://schemas.openxmlformats.org/presentationml/2006/main">
  <p:tag name="PA" val="v5.2.11"/>
</p:tagLst>
</file>

<file path=ppt/tags/tag33.xml><?xml version="1.0" encoding="utf-8"?>
<p:tagLst xmlns:a="http://schemas.openxmlformats.org/drawingml/2006/main" xmlns:r="http://schemas.openxmlformats.org/officeDocument/2006/relationships" xmlns:p="http://schemas.openxmlformats.org/presentationml/2006/main">
  <p:tag name="PA" val="v5.2.11"/>
</p:tagLst>
</file>

<file path=ppt/tags/tag34.xml><?xml version="1.0" encoding="utf-8"?>
<p:tagLst xmlns:a="http://schemas.openxmlformats.org/drawingml/2006/main" xmlns:r="http://schemas.openxmlformats.org/officeDocument/2006/relationships" xmlns:p="http://schemas.openxmlformats.org/presentationml/2006/main">
  <p:tag name="PA" val="v5.2.11"/>
</p:tagLst>
</file>

<file path=ppt/tags/tag35.xml><?xml version="1.0" encoding="utf-8"?>
<p:tagLst xmlns:a="http://schemas.openxmlformats.org/drawingml/2006/main" xmlns:r="http://schemas.openxmlformats.org/officeDocument/2006/relationships" xmlns:p="http://schemas.openxmlformats.org/presentationml/2006/main">
  <p:tag name="PA" val="v5.2.11"/>
</p:tagLst>
</file>

<file path=ppt/tags/tag4.xml><?xml version="1.0" encoding="utf-8"?>
<p:tagLst xmlns:a="http://schemas.openxmlformats.org/drawingml/2006/main" xmlns:r="http://schemas.openxmlformats.org/officeDocument/2006/relationships" xmlns:p="http://schemas.openxmlformats.org/presentationml/2006/main">
  <p:tag name="PA" val="v5.2.11"/>
</p:tagLst>
</file>

<file path=ppt/tags/tag5.xml><?xml version="1.0" encoding="utf-8"?>
<p:tagLst xmlns:a="http://schemas.openxmlformats.org/drawingml/2006/main" xmlns:r="http://schemas.openxmlformats.org/officeDocument/2006/relationships" xmlns:p="http://schemas.openxmlformats.org/presentationml/2006/main">
  <p:tag name="PA" val="v5.2.11"/>
</p:tagLst>
</file>

<file path=ppt/tags/tag6.xml><?xml version="1.0" encoding="utf-8"?>
<p:tagLst xmlns:a="http://schemas.openxmlformats.org/drawingml/2006/main" xmlns:r="http://schemas.openxmlformats.org/officeDocument/2006/relationships" xmlns:p="http://schemas.openxmlformats.org/presentationml/2006/main">
  <p:tag name="PA" val="v5.2.11"/>
</p:tagLst>
</file>

<file path=ppt/tags/tag7.xml><?xml version="1.0" encoding="utf-8"?>
<p:tagLst xmlns:a="http://schemas.openxmlformats.org/drawingml/2006/main" xmlns:r="http://schemas.openxmlformats.org/officeDocument/2006/relationships" xmlns:p="http://schemas.openxmlformats.org/presentationml/2006/main">
  <p:tag name="PA" val="v5.2.11"/>
</p:tagLst>
</file>

<file path=ppt/tags/tag8.xml><?xml version="1.0" encoding="utf-8"?>
<p:tagLst xmlns:a="http://schemas.openxmlformats.org/drawingml/2006/main" xmlns:r="http://schemas.openxmlformats.org/officeDocument/2006/relationships" xmlns:p="http://schemas.openxmlformats.org/presentationml/2006/main">
  <p:tag name="PA" val="v5.2.11"/>
</p:tagLst>
</file>

<file path=ppt/tags/tag9.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第一PPT模板网-WWW.1PPT.COM​">
  <a:themeElements>
    <a:clrScheme name="自定义 761">
      <a:dk1>
        <a:sysClr val="windowText" lastClr="000000"/>
      </a:dk1>
      <a:lt1>
        <a:sysClr val="window" lastClr="FFFFFF"/>
      </a:lt1>
      <a:dk2>
        <a:srgbClr val="44546A"/>
      </a:dk2>
      <a:lt2>
        <a:srgbClr val="E7E6E6"/>
      </a:lt2>
      <a:accent1>
        <a:srgbClr val="61A352"/>
      </a:accent1>
      <a:accent2>
        <a:srgbClr val="61A352"/>
      </a:accent2>
      <a:accent3>
        <a:srgbClr val="61A352"/>
      </a:accent3>
      <a:accent4>
        <a:srgbClr val="61A352"/>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1102</TotalTime>
  <Words>5542</Words>
  <Application>Microsoft Office PowerPoint</Application>
  <PresentationFormat>Widescreen</PresentationFormat>
  <Paragraphs>528</Paragraphs>
  <Slides>74</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74</vt:i4>
      </vt:variant>
    </vt:vector>
  </HeadingPairs>
  <TitlesOfParts>
    <vt:vector size="83" baseType="lpstr">
      <vt:lpstr>等线</vt:lpstr>
      <vt:lpstr>等线 Light</vt:lpstr>
      <vt:lpstr>Arial</vt:lpstr>
      <vt:lpstr>Calibri</vt:lpstr>
      <vt:lpstr>iCiel Messy Script</vt:lpstr>
      <vt:lpstr>Times New Roman</vt:lpstr>
      <vt:lpstr>Wingdings</vt:lpstr>
      <vt:lpstr>思源黑体 CN Medium</vt:lpstr>
      <vt:lpstr>第一PPT模板网-WWW.1PPT.COM​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https://www.ypppt.com/</dc:title>
  <dc:subject>https://www.ypppt.com/</dc:subject>
  <dc:creator>优品PPT</dc:creator>
  <cp:lastModifiedBy>Admin</cp:lastModifiedBy>
  <cp:revision>7</cp:revision>
  <cp:lastPrinted>2022-05-28T11:42:11Z</cp:lastPrinted>
  <dcterms:created xsi:type="dcterms:W3CDTF">2022-05-28T11:42:11Z</dcterms:created>
  <dcterms:modified xsi:type="dcterms:W3CDTF">2023-07-16T08:47:41Z</dcterms:modified>
</cp:coreProperties>
</file>