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 id="2147483692" r:id="rId4"/>
  </p:sldMasterIdLst>
  <p:notesMasterIdLst>
    <p:notesMasterId r:id="rId38"/>
  </p:notesMasterIdLst>
  <p:sldIdLst>
    <p:sldId id="256" r:id="rId5"/>
    <p:sldId id="6109" r:id="rId6"/>
    <p:sldId id="257" r:id="rId7"/>
    <p:sldId id="305" r:id="rId8"/>
    <p:sldId id="347" r:id="rId9"/>
    <p:sldId id="6110" r:id="rId10"/>
    <p:sldId id="264" r:id="rId11"/>
    <p:sldId id="6113" r:id="rId12"/>
    <p:sldId id="6114" r:id="rId13"/>
    <p:sldId id="348" r:id="rId14"/>
    <p:sldId id="6115" r:id="rId15"/>
    <p:sldId id="6121" r:id="rId16"/>
    <p:sldId id="6116" r:id="rId17"/>
    <p:sldId id="6117" r:id="rId18"/>
    <p:sldId id="6118" r:id="rId19"/>
    <p:sldId id="6119" r:id="rId20"/>
    <p:sldId id="6120" r:id="rId21"/>
    <p:sldId id="6122" r:id="rId22"/>
    <p:sldId id="6123" r:id="rId23"/>
    <p:sldId id="6124" r:id="rId24"/>
    <p:sldId id="6125" r:id="rId25"/>
    <p:sldId id="6126" r:id="rId26"/>
    <p:sldId id="6128" r:id="rId27"/>
    <p:sldId id="6129" r:id="rId28"/>
    <p:sldId id="6127" r:id="rId29"/>
    <p:sldId id="6130" r:id="rId30"/>
    <p:sldId id="6131" r:id="rId31"/>
    <p:sldId id="6132" r:id="rId32"/>
    <p:sldId id="6134" r:id="rId33"/>
    <p:sldId id="6135" r:id="rId34"/>
    <p:sldId id="6136" r:id="rId35"/>
    <p:sldId id="6138" r:id="rId36"/>
    <p:sldId id="613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3" d="100"/>
          <a:sy n="73" d="100"/>
        </p:scale>
        <p:origin x="618" y="78"/>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DD44C-187C-4707-870B-003608358F15}"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1C06A-6FF4-458F-B5B3-5742A0C687AB}" type="slidenum">
              <a:rPr lang="en-US" smtClean="0"/>
              <a:t>‹#›</a:t>
            </a:fld>
            <a:endParaRPr lang="en-US"/>
          </a:p>
        </p:txBody>
      </p:sp>
    </p:spTree>
    <p:extLst>
      <p:ext uri="{BB962C8B-B14F-4D97-AF65-F5344CB8AC3E}">
        <p14:creationId xmlns:p14="http://schemas.microsoft.com/office/powerpoint/2010/main" val="193067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panose="020B0502040204020203" pitchFamily="34" charset="0"/>
                <a:cs typeface="Segoe UI" panose="020B0502040204020203" pitchFamily="34" charset="0"/>
              </a:rPr>
              <a:t>You can use this slide as your opening or closing slide.  Should you choose to use it as a closing, make sure you review the main points of your presentation.  One creative way to do that is by adding animations to the various graphics on a slide.  This slide has 4 different graphics, and, when you view the slideshow, you will see that you can click to reveal the next graphic.  Similarly, as you review the main topics in your presentation, you may want each point to show up when you are addressing that topic. </a:t>
            </a:r>
          </a:p>
          <a:p>
            <a:endParaRPr lang="en-US" dirty="0">
              <a:latin typeface="Segoe UI" panose="020B0502040204020203" pitchFamily="34" charset="0"/>
              <a:cs typeface="Segoe UI" panose="020B0502040204020203" pitchFamily="34" charset="0"/>
            </a:endParaRPr>
          </a:p>
          <a:p>
            <a:r>
              <a:rPr lang="en-US" b="1" dirty="0">
                <a:latin typeface="Segoe UI" panose="020B0502040204020203" pitchFamily="34" charset="0"/>
                <a:cs typeface="Segoe UI" panose="020B0502040204020203" pitchFamily="34" charset="0"/>
              </a:rPr>
              <a:t>Add animation to images and graphics: </a:t>
            </a:r>
          </a:p>
          <a:p>
            <a:pPr marL="228600" indent="-228600">
              <a:buAutoNum type="arabicPeriod"/>
            </a:pPr>
            <a:r>
              <a:rPr lang="en-US" dirty="0">
                <a:latin typeface="Segoe UI" panose="020B0502040204020203" pitchFamily="34" charset="0"/>
                <a:cs typeface="Segoe UI" panose="020B0502040204020203" pitchFamily="34" charset="0"/>
              </a:rPr>
              <a:t>Select your image or graphic.</a:t>
            </a:r>
          </a:p>
          <a:p>
            <a:pPr marL="228600" indent="-228600">
              <a:buAutoNum type="arabicPeriod"/>
            </a:pPr>
            <a:r>
              <a:rPr lang="en-US" dirty="0">
                <a:latin typeface="Segoe UI" panose="020B0502040204020203" pitchFamily="34" charset="0"/>
                <a:cs typeface="Segoe UI" panose="020B0502040204020203" pitchFamily="34" charset="0"/>
              </a:rPr>
              <a:t>Click on the Animations tab.</a:t>
            </a:r>
          </a:p>
          <a:p>
            <a:pPr marL="228600" indent="-228600">
              <a:buAutoNum type="arabicPeriod"/>
            </a:pPr>
            <a:r>
              <a:rPr lang="en-US" dirty="0">
                <a:latin typeface="Segoe UI" panose="020B0502040204020203" pitchFamily="34" charset="0"/>
                <a:cs typeface="Segoe UI" panose="020B0502040204020203" pitchFamily="34" charset="0"/>
              </a:rPr>
              <a:t>Choose from the options.  The animation for this slide is “Split”.  The drop-down menu in the Animation section gives even more animations you can use.</a:t>
            </a:r>
          </a:p>
          <a:p>
            <a:pPr marL="228600" indent="-228600">
              <a:buAutoNum type="arabicPeriod"/>
            </a:pPr>
            <a:r>
              <a:rPr lang="en-US" dirty="0">
                <a:latin typeface="Segoe UI" panose="020B0502040204020203" pitchFamily="34" charset="0"/>
                <a:cs typeface="Segoe UI" panose="020B0502040204020203" pitchFamily="34" charset="0"/>
              </a:rPr>
              <a:t>If you have multiple graphics or images, you will see a number appear next to it that notes the order of the animations.</a:t>
            </a:r>
          </a:p>
          <a:p>
            <a:pPr marL="228600" indent="-228600">
              <a:buAutoNum type="arabicPeriod"/>
            </a:pPr>
            <a:endParaRPr lang="en-US" b="1" dirty="0">
              <a:latin typeface="Segoe UI" panose="020B0502040204020203" pitchFamily="34" charset="0"/>
              <a:cs typeface="Segoe UI" panose="020B0502040204020203" pitchFamily="34" charset="0"/>
            </a:endParaRPr>
          </a:p>
          <a:p>
            <a:pPr marL="0" indent="0">
              <a:buNone/>
            </a:pPr>
            <a:r>
              <a:rPr lang="en-US" b="1" dirty="0">
                <a:latin typeface="Segoe UI" panose="020B0502040204020203" pitchFamily="34" charset="0"/>
                <a:cs typeface="Segoe UI" panose="020B0502040204020203" pitchFamily="34" charset="0"/>
              </a:rPr>
              <a:t>Note: You will want to choose the animations carefully.  You do not want to make your audience dizzy from your presentation.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49E9A-41F7-4779-A581-48A7C374A2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0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8383-248E-13DD-5073-A01E99DBA5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DC7F55-F620-7DC7-8FAB-9CDC91B85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78D59-3F0E-8329-5206-0E829FA4B34B}"/>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5" name="Footer Placeholder 4">
            <a:extLst>
              <a:ext uri="{FF2B5EF4-FFF2-40B4-BE49-F238E27FC236}">
                <a16:creationId xmlns:a16="http://schemas.microsoft.com/office/drawing/2014/main" id="{9DAB03A1-4308-1653-45F7-D80F607D0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79825-9758-3897-4202-3E1722DDA324}"/>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567051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6C51B-EFB0-6087-8C66-8A24477E04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2DB75-5A70-AD91-1298-36DB28A8F7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A5B11-683C-1320-823F-570A896D6B3B}"/>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5" name="Footer Placeholder 4">
            <a:extLst>
              <a:ext uri="{FF2B5EF4-FFF2-40B4-BE49-F238E27FC236}">
                <a16:creationId xmlns:a16="http://schemas.microsoft.com/office/drawing/2014/main" id="{0A4CCE6C-7DAF-03F4-7AF7-4616E261D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0328D-67ED-C026-ED0B-E8E48802E36C}"/>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51373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B609F-474A-D836-81E4-30985D13BD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A486BB-1867-BAF3-C782-9F18035065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16730-EF3B-A763-7257-FFBF30FADACB}"/>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5" name="Footer Placeholder 4">
            <a:extLst>
              <a:ext uri="{FF2B5EF4-FFF2-40B4-BE49-F238E27FC236}">
                <a16:creationId xmlns:a16="http://schemas.microsoft.com/office/drawing/2014/main" id="{E71A8900-FC8A-8924-F06B-A9A4FDF96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1B8B3-75C8-1242-7144-1B0C99B63747}"/>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128122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63176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41142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91375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4553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18083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94690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291259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8487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369E-5396-9BBF-239A-60DFAFD99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8C518-A6C4-0B57-D36F-3EAAA22DB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74792-9106-7D4B-4A56-C787AAD717AD}"/>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5" name="Footer Placeholder 4">
            <a:extLst>
              <a:ext uri="{FF2B5EF4-FFF2-40B4-BE49-F238E27FC236}">
                <a16:creationId xmlns:a16="http://schemas.microsoft.com/office/drawing/2014/main" id="{B64687C1-4C16-F9BA-47DC-362F45AE0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21748-EA45-9431-F82E-1D72B8BAE3B0}"/>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1792692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9426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29408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224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2439869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1624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87637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5011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15272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42786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482729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A7E5-2AFA-9CBF-380A-A525013386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CDA63-7F71-2974-D4BF-D182D438B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1AD0EA-643D-99A5-5788-7DC62C6E3B3D}"/>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5" name="Footer Placeholder 4">
            <a:extLst>
              <a:ext uri="{FF2B5EF4-FFF2-40B4-BE49-F238E27FC236}">
                <a16:creationId xmlns:a16="http://schemas.microsoft.com/office/drawing/2014/main" id="{B6C4B81F-783B-3362-BBAD-2C9943645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F155D-1827-3A40-4CC8-3E49903BFEA5}"/>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3126970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759505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18B7-7F68-4CC9-8291-332587FA3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5AEE24-534A-40F1-99E4-00B7D5FD9124}"/>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5" name="Footer Placeholder 4">
            <a:extLst>
              <a:ext uri="{FF2B5EF4-FFF2-40B4-BE49-F238E27FC236}">
                <a16:creationId xmlns:a16="http://schemas.microsoft.com/office/drawing/2014/main" id="{CD594011-48FF-493D-8286-F62D34552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2998722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34F3-0709-471B-A734-C4B404F55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95016-AF78-4708-9C5F-21110C197B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EA2D1-B124-4454-AFDC-EA60A14BA121}"/>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5" name="Footer Placeholder 4">
            <a:extLst>
              <a:ext uri="{FF2B5EF4-FFF2-40B4-BE49-F238E27FC236}">
                <a16:creationId xmlns:a16="http://schemas.microsoft.com/office/drawing/2014/main" id="{B4F58000-F9D7-4A53-A6C5-E5E815422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158282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6159-1280-4EE9-96D3-A56BD5826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27A78-1874-488A-B215-7D763D338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4BB3D1-3138-4B69-BF5D-4B1A213451CA}"/>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5" name="Footer Placeholder 4">
            <a:extLst>
              <a:ext uri="{FF2B5EF4-FFF2-40B4-BE49-F238E27FC236}">
                <a16:creationId xmlns:a16="http://schemas.microsoft.com/office/drawing/2014/main" id="{0EFF90C5-31F4-4A22-AC00-3FB5ED291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99334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AA11-CC97-44E5-AE4D-808FD741A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AB6CB-9460-4BCA-86C5-5F26357AB8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FAB0F6-401D-4BAF-A300-65AD684DF9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561BBA-B185-4B45-B152-3D320E15F550}"/>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6" name="Footer Placeholder 5">
            <a:extLst>
              <a:ext uri="{FF2B5EF4-FFF2-40B4-BE49-F238E27FC236}">
                <a16:creationId xmlns:a16="http://schemas.microsoft.com/office/drawing/2014/main" id="{D61CD760-96AC-4821-A56B-0B805F2FAD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6274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47C3-C498-415A-A057-E19BCEB5F2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F6677F-2712-4810-A3AA-56FA7538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1B54A-6775-4978-8E19-32694C9B5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BA1303-B245-476D-BD02-A4E4A359F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8E898F-5B79-46F1-89C1-F827997CC4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17A4D-2EC9-4294-BFF4-EAE22EE1099A}"/>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8" name="Footer Placeholder 7">
            <a:extLst>
              <a:ext uri="{FF2B5EF4-FFF2-40B4-BE49-F238E27FC236}">
                <a16:creationId xmlns:a16="http://schemas.microsoft.com/office/drawing/2014/main" id="{6150E317-3602-42A1-BB7F-0184072E8D5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479775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68FC-5755-447A-8D7F-9ADED3E99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50287-81AA-46CA-8CB3-53A7F8313741}"/>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4" name="Footer Placeholder 3">
            <a:extLst>
              <a:ext uri="{FF2B5EF4-FFF2-40B4-BE49-F238E27FC236}">
                <a16:creationId xmlns:a16="http://schemas.microsoft.com/office/drawing/2014/main" id="{2F1BA4AA-02C9-459E-9362-3DA60E3B59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2193471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6ACAA5-F8E7-46E9-8BA7-A510948B62CC}"/>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3" name="Footer Placeholder 2">
            <a:extLst>
              <a:ext uri="{FF2B5EF4-FFF2-40B4-BE49-F238E27FC236}">
                <a16:creationId xmlns:a16="http://schemas.microsoft.com/office/drawing/2014/main" id="{D1F2DEE8-5654-4DCA-A8D0-D883E52B6F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479551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DA80-336B-4DBB-91A1-6E3E4B3C2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40D456-F0A3-4789-A310-A23F01B2E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A8B05-7071-44D4-80F7-3E8191C9A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8562E-E6F1-449B-909C-98426BA86B36}"/>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6" name="Footer Placeholder 5">
            <a:extLst>
              <a:ext uri="{FF2B5EF4-FFF2-40B4-BE49-F238E27FC236}">
                <a16:creationId xmlns:a16="http://schemas.microsoft.com/office/drawing/2014/main" id="{7EB47A9A-FB08-407B-A73A-0AC513F0FD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834483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74D-6779-4C23-BD3C-82F5DC3E3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024828F-334F-4A50-850D-10684F245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293F4-2B70-4BB5-A982-219E4133E251}"/>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6" name="Footer Placeholder 5">
            <a:extLst>
              <a:ext uri="{FF2B5EF4-FFF2-40B4-BE49-F238E27FC236}">
                <a16:creationId xmlns:a16="http://schemas.microsoft.com/office/drawing/2014/main" id="{C4F9A86F-B378-4759-B50E-2E0BFAE6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861111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9E7A-EC6D-2832-818E-11D24258F3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1E8BF-B66E-A414-4893-3BCD62E96E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3EBFC9-DAD2-090B-D384-EC6D916748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66AEAE-88AD-F82E-8633-FD759EB446F3}"/>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6" name="Footer Placeholder 5">
            <a:extLst>
              <a:ext uri="{FF2B5EF4-FFF2-40B4-BE49-F238E27FC236}">
                <a16:creationId xmlns:a16="http://schemas.microsoft.com/office/drawing/2014/main" id="{27118A1E-CABE-A031-774F-16921C6EC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C3A6A-62F6-48ED-0CB2-D1D867F3D944}"/>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284396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7D73-EDDA-49A6-BA12-1CA980DA9B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9B82E-4CA1-47A5-B133-FBD4D8A83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A267F-D142-4D04-9F03-6CB099E6FA32}"/>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5" name="Footer Placeholder 4">
            <a:extLst>
              <a:ext uri="{FF2B5EF4-FFF2-40B4-BE49-F238E27FC236}">
                <a16:creationId xmlns:a16="http://schemas.microsoft.com/office/drawing/2014/main" id="{705127CA-154D-4E90-B776-A2EE71F78D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3083346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6E92A-52E0-4710-BDEF-0A1534685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240E1-5EB0-47FD-AA37-BF945D136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14243-F1E4-487A-ABEC-30516A01DF2B}"/>
              </a:ext>
            </a:extLst>
          </p:cNvPr>
          <p:cNvSpPr>
            <a:spLocks noGrp="1"/>
          </p:cNvSpPr>
          <p:nvPr>
            <p:ph type="dt" sz="half" idx="10"/>
          </p:nvPr>
        </p:nvSpPr>
        <p:spPr/>
        <p:txBody>
          <a:bodyPr/>
          <a:lstStyle/>
          <a:p>
            <a:fld id="{DECF21A4-E71B-4D3A-AF45-E989C23A7BB1}" type="datetimeFigureOut">
              <a:rPr lang="en-US" smtClean="0"/>
              <a:t>10/10/2024</a:t>
            </a:fld>
            <a:endParaRPr lang="en-US" dirty="0"/>
          </a:p>
        </p:txBody>
      </p:sp>
      <p:sp>
        <p:nvSpPr>
          <p:cNvPr id="5" name="Footer Placeholder 4">
            <a:extLst>
              <a:ext uri="{FF2B5EF4-FFF2-40B4-BE49-F238E27FC236}">
                <a16:creationId xmlns:a16="http://schemas.microsoft.com/office/drawing/2014/main" id="{AC358244-98FD-472D-AB8C-075F71C10B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2051156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3" name="矩形 2"/>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06557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0"/>
                    </a14:imgEffect>
                  </a14:imgLayer>
                </a14:imgProps>
              </a:ex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10" name="矩形 9"/>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0" y="6583680"/>
            <a:ext cx="12192000" cy="274320"/>
            <a:chOff x="49212" y="6583680"/>
            <a:chExt cx="12142788" cy="274320"/>
          </a:xfrm>
        </p:grpSpPr>
        <p:sp>
          <p:nvSpPr>
            <p:cNvPr id="4" name="Rectangle 6"/>
            <p:cNvSpPr>
              <a:spLocks noChangeArrowheads="1"/>
            </p:cNvSpPr>
            <p:nvPr/>
          </p:nvSpPr>
          <p:spPr bwMode="auto">
            <a:xfrm>
              <a:off x="49212" y="6653349"/>
              <a:ext cx="12142788" cy="20465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212" y="6583680"/>
              <a:ext cx="12142788" cy="70077"/>
            </a:xfrm>
            <a:custGeom>
              <a:avLst/>
              <a:gdLst>
                <a:gd name="T0" fmla="*/ 0 w 39688"/>
                <a:gd name="T1" fmla="*/ 361 h 361"/>
                <a:gd name="T2" fmla="*/ 39688 w 39688"/>
                <a:gd name="T3" fmla="*/ 361 h 361"/>
                <a:gd name="T4" fmla="*/ 39688 w 39688"/>
                <a:gd name="T5" fmla="*/ 4 h 361"/>
                <a:gd name="T6" fmla="*/ 32844 w 39688"/>
                <a:gd name="T7" fmla="*/ 4 h 361"/>
                <a:gd name="T8" fmla="*/ 32586 w 39688"/>
                <a:gd name="T9" fmla="*/ 0 h 361"/>
                <a:gd name="T10" fmla="*/ 25658 w 39688"/>
                <a:gd name="T11" fmla="*/ 0 h 361"/>
                <a:gd name="T12" fmla="*/ 25601 w 39688"/>
                <a:gd name="T13" fmla="*/ 0 h 361"/>
                <a:gd name="T14" fmla="*/ 0 w 39688"/>
                <a:gd name="T15" fmla="*/ 4 h 361"/>
                <a:gd name="T16" fmla="*/ 0 w 39688"/>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61">
                  <a:moveTo>
                    <a:pt x="0" y="361"/>
                  </a:moveTo>
                  <a:lnTo>
                    <a:pt x="39688" y="361"/>
                  </a:lnTo>
                  <a:lnTo>
                    <a:pt x="39688" y="4"/>
                  </a:lnTo>
                  <a:lnTo>
                    <a:pt x="32844" y="4"/>
                  </a:lnTo>
                  <a:lnTo>
                    <a:pt x="32586" y="0"/>
                  </a:lnTo>
                  <a:lnTo>
                    <a:pt x="25658" y="0"/>
                  </a:lnTo>
                  <a:lnTo>
                    <a:pt x="25601" y="0"/>
                  </a:lnTo>
                  <a:lnTo>
                    <a:pt x="0" y="4"/>
                  </a:lnTo>
                  <a:lnTo>
                    <a:pt x="0" y="361"/>
                  </a:lnTo>
                  <a:close/>
                </a:path>
              </a:pathLst>
            </a:custGeom>
            <a:solidFill>
              <a:schemeClr val="accent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p:cNvGrpSpPr/>
          <p:nvPr userDrawn="1"/>
        </p:nvGrpSpPr>
        <p:grpSpPr>
          <a:xfrm>
            <a:off x="11112" y="12699"/>
            <a:ext cx="12180888" cy="788410"/>
            <a:chOff x="11112" y="12698"/>
            <a:chExt cx="12180888" cy="1499398"/>
          </a:xfrm>
        </p:grpSpPr>
        <p:sp>
          <p:nvSpPr>
            <p:cNvPr id="7" name="Freeform 5"/>
            <p:cNvSpPr>
              <a:spLocks/>
            </p:cNvSpPr>
            <p:nvPr/>
          </p:nvSpPr>
          <p:spPr bwMode="auto">
            <a:xfrm>
              <a:off x="11112" y="12698"/>
              <a:ext cx="12180887" cy="1449863"/>
            </a:xfrm>
            <a:custGeom>
              <a:avLst/>
              <a:gdLst>
                <a:gd name="T0" fmla="*/ 0 w 39688"/>
                <a:gd name="T1" fmla="*/ 2557 h 3877"/>
                <a:gd name="T2" fmla="*/ 1868 w 39688"/>
                <a:gd name="T3" fmla="*/ 3316 h 3877"/>
                <a:gd name="T4" fmla="*/ 4304 w 39688"/>
                <a:gd name="T5" fmla="*/ 3574 h 3877"/>
                <a:gd name="T6" fmla="*/ 30939 w 39688"/>
                <a:gd name="T7" fmla="*/ 3574 h 3877"/>
                <a:gd name="T8" fmla="*/ 38001 w 39688"/>
                <a:gd name="T9" fmla="*/ 2616 h 3877"/>
                <a:gd name="T10" fmla="*/ 39688 w 39688"/>
                <a:gd name="T11" fmla="*/ 1611 h 3877"/>
                <a:gd name="T12" fmla="*/ 39688 w 39688"/>
                <a:gd name="T13" fmla="*/ 0 h 3877"/>
                <a:gd name="T14" fmla="*/ 0 w 39688"/>
                <a:gd name="T15" fmla="*/ 0 h 3877"/>
                <a:gd name="T16" fmla="*/ 0 w 39688"/>
                <a:gd name="T17" fmla="*/ 255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877">
                  <a:moveTo>
                    <a:pt x="0" y="2557"/>
                  </a:moveTo>
                  <a:cubicBezTo>
                    <a:pt x="711" y="2842"/>
                    <a:pt x="767" y="3027"/>
                    <a:pt x="1868" y="3316"/>
                  </a:cubicBezTo>
                  <a:cubicBezTo>
                    <a:pt x="2678" y="3528"/>
                    <a:pt x="3430" y="3574"/>
                    <a:pt x="4304" y="3574"/>
                  </a:cubicBezTo>
                  <a:lnTo>
                    <a:pt x="30939" y="3574"/>
                  </a:lnTo>
                  <a:cubicBezTo>
                    <a:pt x="33799" y="3574"/>
                    <a:pt x="35580" y="3877"/>
                    <a:pt x="38001" y="2616"/>
                  </a:cubicBezTo>
                  <a:cubicBezTo>
                    <a:pt x="38551" y="2330"/>
                    <a:pt x="39322" y="1783"/>
                    <a:pt x="39688" y="1611"/>
                  </a:cubicBezTo>
                  <a:lnTo>
                    <a:pt x="39688" y="0"/>
                  </a:lnTo>
                  <a:lnTo>
                    <a:pt x="0" y="0"/>
                  </a:lnTo>
                  <a:lnTo>
                    <a:pt x="0" y="2557"/>
                  </a:lnTo>
                  <a:close/>
                </a:path>
              </a:pathLst>
            </a:custGeom>
            <a:solidFill>
              <a:schemeClr val="accent3"/>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112" y="617748"/>
              <a:ext cx="12180888" cy="894348"/>
            </a:xfrm>
            <a:custGeom>
              <a:avLst/>
              <a:gdLst>
                <a:gd name="T0" fmla="*/ 0 w 39688"/>
                <a:gd name="T1" fmla="*/ 946 h 2444"/>
                <a:gd name="T2" fmla="*/ 0 w 39688"/>
                <a:gd name="T3" fmla="*/ 1122 h 2444"/>
                <a:gd name="T4" fmla="*/ 1869 w 39688"/>
                <a:gd name="T5" fmla="*/ 1882 h 2444"/>
                <a:gd name="T6" fmla="*/ 4304 w 39688"/>
                <a:gd name="T7" fmla="*/ 2138 h 2444"/>
                <a:gd name="T8" fmla="*/ 30939 w 39688"/>
                <a:gd name="T9" fmla="*/ 2138 h 2444"/>
                <a:gd name="T10" fmla="*/ 38000 w 39688"/>
                <a:gd name="T11" fmla="*/ 1181 h 2444"/>
                <a:gd name="T12" fmla="*/ 38844 w 39688"/>
                <a:gd name="T13" fmla="*/ 685 h 2444"/>
                <a:gd name="T14" fmla="*/ 39688 w 39688"/>
                <a:gd name="T15" fmla="*/ 176 h 2444"/>
                <a:gd name="T16" fmla="*/ 39688 w 39688"/>
                <a:gd name="T17" fmla="*/ 0 h 2444"/>
                <a:gd name="T18" fmla="*/ 38001 w 39688"/>
                <a:gd name="T19" fmla="*/ 1005 h 2444"/>
                <a:gd name="T20" fmla="*/ 30939 w 39688"/>
                <a:gd name="T21" fmla="*/ 1963 h 2444"/>
                <a:gd name="T22" fmla="*/ 4304 w 39688"/>
                <a:gd name="T23" fmla="*/ 1963 h 2444"/>
                <a:gd name="T24" fmla="*/ 1868 w 39688"/>
                <a:gd name="T25" fmla="*/ 1705 h 2444"/>
                <a:gd name="T26" fmla="*/ 0 w 39688"/>
                <a:gd name="T27" fmla="*/ 946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88" h="2444">
                  <a:moveTo>
                    <a:pt x="0" y="946"/>
                  </a:moveTo>
                  <a:lnTo>
                    <a:pt x="0" y="1122"/>
                  </a:lnTo>
                  <a:cubicBezTo>
                    <a:pt x="640" y="1373"/>
                    <a:pt x="845" y="1626"/>
                    <a:pt x="1869" y="1882"/>
                  </a:cubicBezTo>
                  <a:cubicBezTo>
                    <a:pt x="2673" y="2084"/>
                    <a:pt x="3434" y="2138"/>
                    <a:pt x="4304" y="2138"/>
                  </a:cubicBezTo>
                  <a:lnTo>
                    <a:pt x="30939" y="2138"/>
                  </a:lnTo>
                  <a:cubicBezTo>
                    <a:pt x="33844" y="2138"/>
                    <a:pt x="35560" y="2444"/>
                    <a:pt x="38000" y="1181"/>
                  </a:cubicBezTo>
                  <a:cubicBezTo>
                    <a:pt x="38288" y="1032"/>
                    <a:pt x="38582" y="850"/>
                    <a:pt x="38844" y="685"/>
                  </a:cubicBezTo>
                  <a:cubicBezTo>
                    <a:pt x="39090" y="529"/>
                    <a:pt x="39424" y="296"/>
                    <a:pt x="39688" y="176"/>
                  </a:cubicBezTo>
                  <a:lnTo>
                    <a:pt x="39688" y="0"/>
                  </a:lnTo>
                  <a:cubicBezTo>
                    <a:pt x="39322" y="172"/>
                    <a:pt x="38551" y="719"/>
                    <a:pt x="38001" y="1005"/>
                  </a:cubicBezTo>
                  <a:cubicBezTo>
                    <a:pt x="35580" y="2266"/>
                    <a:pt x="33799" y="1963"/>
                    <a:pt x="30939" y="1963"/>
                  </a:cubicBezTo>
                  <a:lnTo>
                    <a:pt x="4304" y="1963"/>
                  </a:lnTo>
                  <a:cubicBezTo>
                    <a:pt x="3430" y="1963"/>
                    <a:pt x="2678" y="1917"/>
                    <a:pt x="1868" y="1705"/>
                  </a:cubicBezTo>
                  <a:cubicBezTo>
                    <a:pt x="767" y="1416"/>
                    <a:pt x="711" y="1231"/>
                    <a:pt x="0" y="9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组合 14"/>
          <p:cNvGrpSpPr/>
          <p:nvPr userDrawn="1"/>
        </p:nvGrpSpPr>
        <p:grpSpPr>
          <a:xfrm>
            <a:off x="4896207" y="83472"/>
            <a:ext cx="2399586" cy="551868"/>
            <a:chOff x="3442893" y="126602"/>
            <a:chExt cx="2399586" cy="551868"/>
          </a:xfrm>
        </p:grpSpPr>
        <p:sp>
          <p:nvSpPr>
            <p:cNvPr id="11" name="open-book_338382"/>
            <p:cNvSpPr>
              <a:spLocks noChangeAspect="1"/>
            </p:cNvSpPr>
            <p:nvPr userDrawn="1"/>
          </p:nvSpPr>
          <p:spPr bwMode="auto">
            <a:xfrm>
              <a:off x="3442893" y="160155"/>
              <a:ext cx="499346" cy="467452"/>
            </a:xfrm>
            <a:custGeom>
              <a:avLst/>
              <a:gdLst>
                <a:gd name="T0" fmla="*/ 5973 w 6827"/>
                <a:gd name="T1" fmla="*/ 711 h 6400"/>
                <a:gd name="T2" fmla="*/ 5851 w 6827"/>
                <a:gd name="T3" fmla="*/ 65 h 6400"/>
                <a:gd name="T4" fmla="*/ 3413 w 6827"/>
                <a:gd name="T5" fmla="*/ 849 h 6400"/>
                <a:gd name="T6" fmla="*/ 976 w 6827"/>
                <a:gd name="T7" fmla="*/ 65 h 6400"/>
                <a:gd name="T8" fmla="*/ 853 w 6827"/>
                <a:gd name="T9" fmla="*/ 718 h 6400"/>
                <a:gd name="T10" fmla="*/ 84 w 6827"/>
                <a:gd name="T11" fmla="*/ 793 h 6400"/>
                <a:gd name="T12" fmla="*/ 0 w 6827"/>
                <a:gd name="T13" fmla="*/ 6116 h 6400"/>
                <a:gd name="T14" fmla="*/ 6542 w 6827"/>
                <a:gd name="T15" fmla="*/ 6400 h 6400"/>
                <a:gd name="T16" fmla="*/ 6827 w 6827"/>
                <a:gd name="T17" fmla="*/ 996 h 6400"/>
                <a:gd name="T18" fmla="*/ 569 w 6827"/>
                <a:gd name="T19" fmla="*/ 5831 h 6400"/>
                <a:gd name="T20" fmla="*/ 853 w 6827"/>
                <a:gd name="T21" fmla="*/ 1287 h 6400"/>
                <a:gd name="T22" fmla="*/ 867 w 6827"/>
                <a:gd name="T23" fmla="*/ 5348 h 6400"/>
                <a:gd name="T24" fmla="*/ 904 w 6827"/>
                <a:gd name="T25" fmla="*/ 5424 h 6400"/>
                <a:gd name="T26" fmla="*/ 1275 w 6827"/>
                <a:gd name="T27" fmla="*/ 5618 h 6400"/>
                <a:gd name="T28" fmla="*/ 569 w 6827"/>
                <a:gd name="T29" fmla="*/ 5831 h 6400"/>
                <a:gd name="T30" fmla="*/ 2560 w 6827"/>
                <a:gd name="T31" fmla="*/ 4693 h 6400"/>
                <a:gd name="T32" fmla="*/ 1864 w 6827"/>
                <a:gd name="T33" fmla="*/ 4379 h 6400"/>
                <a:gd name="T34" fmla="*/ 2118 w 6827"/>
                <a:gd name="T35" fmla="*/ 3870 h 6400"/>
                <a:gd name="T36" fmla="*/ 2815 w 6827"/>
                <a:gd name="T37" fmla="*/ 4536 h 6400"/>
                <a:gd name="T38" fmla="*/ 2560 w 6827"/>
                <a:gd name="T39" fmla="*/ 3556 h 6400"/>
                <a:gd name="T40" fmla="*/ 1864 w 6827"/>
                <a:gd name="T41" fmla="*/ 3241 h 6400"/>
                <a:gd name="T42" fmla="*/ 2118 w 6827"/>
                <a:gd name="T43" fmla="*/ 2732 h 6400"/>
                <a:gd name="T44" fmla="*/ 2815 w 6827"/>
                <a:gd name="T45" fmla="*/ 3398 h 6400"/>
                <a:gd name="T46" fmla="*/ 2560 w 6827"/>
                <a:gd name="T47" fmla="*/ 2418 h 6400"/>
                <a:gd name="T48" fmla="*/ 1864 w 6827"/>
                <a:gd name="T49" fmla="*/ 2103 h 6400"/>
                <a:gd name="T50" fmla="*/ 2118 w 6827"/>
                <a:gd name="T51" fmla="*/ 1594 h 6400"/>
                <a:gd name="T52" fmla="*/ 2815 w 6827"/>
                <a:gd name="T53" fmla="*/ 2260 h 6400"/>
                <a:gd name="T54" fmla="*/ 4708 w 6827"/>
                <a:gd name="T55" fmla="*/ 1594 h 6400"/>
                <a:gd name="T56" fmla="*/ 4963 w 6827"/>
                <a:gd name="T57" fmla="*/ 2103 h 6400"/>
                <a:gd name="T58" fmla="*/ 4267 w 6827"/>
                <a:gd name="T59" fmla="*/ 2418 h 6400"/>
                <a:gd name="T60" fmla="*/ 4140 w 6827"/>
                <a:gd name="T61" fmla="*/ 1879 h 6400"/>
                <a:gd name="T62" fmla="*/ 4708 w 6827"/>
                <a:gd name="T63" fmla="*/ 2732 h 6400"/>
                <a:gd name="T64" fmla="*/ 4963 w 6827"/>
                <a:gd name="T65" fmla="*/ 3241 h 6400"/>
                <a:gd name="T66" fmla="*/ 4267 w 6827"/>
                <a:gd name="T67" fmla="*/ 3556 h 6400"/>
                <a:gd name="T68" fmla="*/ 4140 w 6827"/>
                <a:gd name="T69" fmla="*/ 3017 h 6400"/>
                <a:gd name="T70" fmla="*/ 4267 w 6827"/>
                <a:gd name="T71" fmla="*/ 4693 h 6400"/>
                <a:gd name="T72" fmla="*/ 4140 w 6827"/>
                <a:gd name="T73" fmla="*/ 4154 h 6400"/>
                <a:gd name="T74" fmla="*/ 5090 w 6827"/>
                <a:gd name="T75" fmla="*/ 3997 h 6400"/>
                <a:gd name="T76" fmla="*/ 4394 w 6827"/>
                <a:gd name="T77" fmla="*/ 4663 h 6400"/>
                <a:gd name="T78" fmla="*/ 4983 w 6827"/>
                <a:gd name="T79" fmla="*/ 5831 h 6400"/>
                <a:gd name="T80" fmla="*/ 5789 w 6827"/>
                <a:gd name="T81" fmla="*/ 5529 h 6400"/>
                <a:gd name="T82" fmla="*/ 5936 w 6827"/>
                <a:gd name="T83" fmla="*/ 5396 h 6400"/>
                <a:gd name="T84" fmla="*/ 5973 w 6827"/>
                <a:gd name="T85" fmla="*/ 5262 h 6400"/>
                <a:gd name="T86" fmla="*/ 6258 w 6827"/>
                <a:gd name="T87" fmla="*/ 128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7" h="6400">
                  <a:moveTo>
                    <a:pt x="6542" y="711"/>
                  </a:moveTo>
                  <a:lnTo>
                    <a:pt x="5973" y="711"/>
                  </a:lnTo>
                  <a:lnTo>
                    <a:pt x="5973" y="299"/>
                  </a:lnTo>
                  <a:cubicBezTo>
                    <a:pt x="5973" y="206"/>
                    <a:pt x="5928" y="119"/>
                    <a:pt x="5851" y="65"/>
                  </a:cubicBezTo>
                  <a:cubicBezTo>
                    <a:pt x="5774" y="12"/>
                    <a:pt x="5676" y="0"/>
                    <a:pt x="5589" y="33"/>
                  </a:cubicBezTo>
                  <a:lnTo>
                    <a:pt x="3413" y="849"/>
                  </a:lnTo>
                  <a:lnTo>
                    <a:pt x="1238" y="33"/>
                  </a:lnTo>
                  <a:cubicBezTo>
                    <a:pt x="1150" y="0"/>
                    <a:pt x="1053" y="12"/>
                    <a:pt x="976" y="65"/>
                  </a:cubicBezTo>
                  <a:cubicBezTo>
                    <a:pt x="899" y="119"/>
                    <a:pt x="853" y="206"/>
                    <a:pt x="853" y="299"/>
                  </a:cubicBezTo>
                  <a:lnTo>
                    <a:pt x="853" y="718"/>
                  </a:lnTo>
                  <a:lnTo>
                    <a:pt x="288" y="711"/>
                  </a:lnTo>
                  <a:cubicBezTo>
                    <a:pt x="217" y="710"/>
                    <a:pt x="139" y="740"/>
                    <a:pt x="84" y="793"/>
                  </a:cubicBezTo>
                  <a:cubicBezTo>
                    <a:pt x="30" y="847"/>
                    <a:pt x="0" y="920"/>
                    <a:pt x="0" y="996"/>
                  </a:cubicBezTo>
                  <a:lnTo>
                    <a:pt x="0" y="6116"/>
                  </a:lnTo>
                  <a:cubicBezTo>
                    <a:pt x="0" y="6273"/>
                    <a:pt x="127" y="6400"/>
                    <a:pt x="284" y="6400"/>
                  </a:cubicBezTo>
                  <a:lnTo>
                    <a:pt x="6542" y="6400"/>
                  </a:lnTo>
                  <a:cubicBezTo>
                    <a:pt x="6699" y="6400"/>
                    <a:pt x="6827" y="6273"/>
                    <a:pt x="6827" y="6116"/>
                  </a:cubicBezTo>
                  <a:lnTo>
                    <a:pt x="6827" y="996"/>
                  </a:lnTo>
                  <a:cubicBezTo>
                    <a:pt x="6827" y="839"/>
                    <a:pt x="6699" y="711"/>
                    <a:pt x="6542" y="711"/>
                  </a:cubicBezTo>
                  <a:close/>
                  <a:moveTo>
                    <a:pt x="569" y="5831"/>
                  </a:moveTo>
                  <a:lnTo>
                    <a:pt x="569" y="1283"/>
                  </a:lnTo>
                  <a:lnTo>
                    <a:pt x="853" y="1287"/>
                  </a:lnTo>
                  <a:lnTo>
                    <a:pt x="853" y="5262"/>
                  </a:lnTo>
                  <a:cubicBezTo>
                    <a:pt x="853" y="5292"/>
                    <a:pt x="858" y="5321"/>
                    <a:pt x="867" y="5348"/>
                  </a:cubicBezTo>
                  <a:cubicBezTo>
                    <a:pt x="872" y="5365"/>
                    <a:pt x="882" y="5380"/>
                    <a:pt x="890" y="5396"/>
                  </a:cubicBezTo>
                  <a:cubicBezTo>
                    <a:pt x="895" y="5405"/>
                    <a:pt x="898" y="5416"/>
                    <a:pt x="904" y="5424"/>
                  </a:cubicBezTo>
                  <a:cubicBezTo>
                    <a:pt x="936" y="5471"/>
                    <a:pt x="982" y="5508"/>
                    <a:pt x="1038" y="5529"/>
                  </a:cubicBezTo>
                  <a:lnTo>
                    <a:pt x="1275" y="5618"/>
                  </a:lnTo>
                  <a:lnTo>
                    <a:pt x="1844" y="5831"/>
                  </a:lnTo>
                  <a:lnTo>
                    <a:pt x="569" y="5831"/>
                  </a:lnTo>
                  <a:close/>
                  <a:moveTo>
                    <a:pt x="2815" y="4536"/>
                  </a:moveTo>
                  <a:cubicBezTo>
                    <a:pt x="2765" y="4636"/>
                    <a:pt x="2664" y="4693"/>
                    <a:pt x="2560" y="4693"/>
                  </a:cubicBezTo>
                  <a:cubicBezTo>
                    <a:pt x="2517" y="4693"/>
                    <a:pt x="2474" y="4684"/>
                    <a:pt x="2433" y="4663"/>
                  </a:cubicBezTo>
                  <a:lnTo>
                    <a:pt x="1864" y="4379"/>
                  </a:lnTo>
                  <a:cubicBezTo>
                    <a:pt x="1723" y="4308"/>
                    <a:pt x="1666" y="4138"/>
                    <a:pt x="1737" y="3997"/>
                  </a:cubicBezTo>
                  <a:cubicBezTo>
                    <a:pt x="1807" y="3857"/>
                    <a:pt x="1977" y="3800"/>
                    <a:pt x="2118" y="3870"/>
                  </a:cubicBezTo>
                  <a:lnTo>
                    <a:pt x="2687" y="4154"/>
                  </a:lnTo>
                  <a:cubicBezTo>
                    <a:pt x="2828" y="4225"/>
                    <a:pt x="2885" y="4396"/>
                    <a:pt x="2815" y="4536"/>
                  </a:cubicBezTo>
                  <a:close/>
                  <a:moveTo>
                    <a:pt x="2815" y="3398"/>
                  </a:moveTo>
                  <a:cubicBezTo>
                    <a:pt x="2765" y="3498"/>
                    <a:pt x="2664" y="3556"/>
                    <a:pt x="2560" y="3556"/>
                  </a:cubicBezTo>
                  <a:cubicBezTo>
                    <a:pt x="2517" y="3556"/>
                    <a:pt x="2474" y="3546"/>
                    <a:pt x="2433" y="3526"/>
                  </a:cubicBezTo>
                  <a:lnTo>
                    <a:pt x="1864" y="3241"/>
                  </a:lnTo>
                  <a:cubicBezTo>
                    <a:pt x="1723" y="3171"/>
                    <a:pt x="1666" y="3000"/>
                    <a:pt x="1737" y="2860"/>
                  </a:cubicBezTo>
                  <a:cubicBezTo>
                    <a:pt x="1807" y="2719"/>
                    <a:pt x="1977" y="2662"/>
                    <a:pt x="2118" y="2732"/>
                  </a:cubicBezTo>
                  <a:lnTo>
                    <a:pt x="2687" y="3017"/>
                  </a:lnTo>
                  <a:cubicBezTo>
                    <a:pt x="2828" y="3087"/>
                    <a:pt x="2885" y="3258"/>
                    <a:pt x="2815" y="3398"/>
                  </a:cubicBezTo>
                  <a:close/>
                  <a:moveTo>
                    <a:pt x="2815" y="2260"/>
                  </a:moveTo>
                  <a:cubicBezTo>
                    <a:pt x="2765" y="2360"/>
                    <a:pt x="2664" y="2418"/>
                    <a:pt x="2560" y="2418"/>
                  </a:cubicBezTo>
                  <a:cubicBezTo>
                    <a:pt x="2517" y="2418"/>
                    <a:pt x="2474" y="2408"/>
                    <a:pt x="2433" y="2388"/>
                  </a:cubicBezTo>
                  <a:lnTo>
                    <a:pt x="1864" y="2103"/>
                  </a:lnTo>
                  <a:cubicBezTo>
                    <a:pt x="1723" y="2033"/>
                    <a:pt x="1666" y="1862"/>
                    <a:pt x="1737" y="1722"/>
                  </a:cubicBezTo>
                  <a:cubicBezTo>
                    <a:pt x="1807" y="1582"/>
                    <a:pt x="1977" y="1524"/>
                    <a:pt x="2118" y="1594"/>
                  </a:cubicBezTo>
                  <a:lnTo>
                    <a:pt x="2687" y="1879"/>
                  </a:lnTo>
                  <a:cubicBezTo>
                    <a:pt x="2828" y="1949"/>
                    <a:pt x="2885" y="2120"/>
                    <a:pt x="2815" y="2260"/>
                  </a:cubicBezTo>
                  <a:close/>
                  <a:moveTo>
                    <a:pt x="4140" y="1879"/>
                  </a:moveTo>
                  <a:lnTo>
                    <a:pt x="4708" y="1594"/>
                  </a:lnTo>
                  <a:cubicBezTo>
                    <a:pt x="4849" y="1524"/>
                    <a:pt x="5020" y="1582"/>
                    <a:pt x="5090" y="1722"/>
                  </a:cubicBezTo>
                  <a:cubicBezTo>
                    <a:pt x="5160" y="1862"/>
                    <a:pt x="5103" y="2033"/>
                    <a:pt x="4963" y="2103"/>
                  </a:cubicBezTo>
                  <a:lnTo>
                    <a:pt x="4394" y="2388"/>
                  </a:lnTo>
                  <a:cubicBezTo>
                    <a:pt x="4353" y="2408"/>
                    <a:pt x="4310" y="2418"/>
                    <a:pt x="4267" y="2418"/>
                  </a:cubicBezTo>
                  <a:cubicBezTo>
                    <a:pt x="4163" y="2418"/>
                    <a:pt x="4062" y="2360"/>
                    <a:pt x="4012" y="2260"/>
                  </a:cubicBezTo>
                  <a:cubicBezTo>
                    <a:pt x="3942" y="2120"/>
                    <a:pt x="3999" y="1949"/>
                    <a:pt x="4140" y="1879"/>
                  </a:cubicBezTo>
                  <a:close/>
                  <a:moveTo>
                    <a:pt x="4140" y="3017"/>
                  </a:moveTo>
                  <a:lnTo>
                    <a:pt x="4708" y="2732"/>
                  </a:lnTo>
                  <a:cubicBezTo>
                    <a:pt x="4849" y="2662"/>
                    <a:pt x="5020" y="2719"/>
                    <a:pt x="5090" y="2860"/>
                  </a:cubicBezTo>
                  <a:cubicBezTo>
                    <a:pt x="5160" y="3000"/>
                    <a:pt x="5103" y="3171"/>
                    <a:pt x="4963" y="3241"/>
                  </a:cubicBezTo>
                  <a:lnTo>
                    <a:pt x="4394" y="3526"/>
                  </a:lnTo>
                  <a:cubicBezTo>
                    <a:pt x="4353" y="3546"/>
                    <a:pt x="4310" y="3556"/>
                    <a:pt x="4267" y="3556"/>
                  </a:cubicBezTo>
                  <a:cubicBezTo>
                    <a:pt x="4163" y="3556"/>
                    <a:pt x="4062" y="3498"/>
                    <a:pt x="4012" y="3398"/>
                  </a:cubicBezTo>
                  <a:cubicBezTo>
                    <a:pt x="3942" y="3258"/>
                    <a:pt x="3999" y="3087"/>
                    <a:pt x="4140" y="3017"/>
                  </a:cubicBezTo>
                  <a:close/>
                  <a:moveTo>
                    <a:pt x="4394" y="4663"/>
                  </a:moveTo>
                  <a:cubicBezTo>
                    <a:pt x="4353" y="4684"/>
                    <a:pt x="4310" y="4693"/>
                    <a:pt x="4267" y="4693"/>
                  </a:cubicBezTo>
                  <a:cubicBezTo>
                    <a:pt x="4163" y="4693"/>
                    <a:pt x="4062" y="4636"/>
                    <a:pt x="4012" y="4536"/>
                  </a:cubicBezTo>
                  <a:cubicBezTo>
                    <a:pt x="3942" y="4396"/>
                    <a:pt x="3999" y="4225"/>
                    <a:pt x="4140" y="4154"/>
                  </a:cubicBezTo>
                  <a:lnTo>
                    <a:pt x="4708" y="3870"/>
                  </a:lnTo>
                  <a:cubicBezTo>
                    <a:pt x="4849" y="3800"/>
                    <a:pt x="5020" y="3857"/>
                    <a:pt x="5090" y="3997"/>
                  </a:cubicBezTo>
                  <a:cubicBezTo>
                    <a:pt x="5160" y="4138"/>
                    <a:pt x="5103" y="4308"/>
                    <a:pt x="4963" y="4379"/>
                  </a:cubicBezTo>
                  <a:lnTo>
                    <a:pt x="4394" y="4663"/>
                  </a:lnTo>
                  <a:close/>
                  <a:moveTo>
                    <a:pt x="6258" y="5831"/>
                  </a:moveTo>
                  <a:lnTo>
                    <a:pt x="4983" y="5831"/>
                  </a:lnTo>
                  <a:lnTo>
                    <a:pt x="5634" y="5587"/>
                  </a:lnTo>
                  <a:lnTo>
                    <a:pt x="5789" y="5529"/>
                  </a:lnTo>
                  <a:cubicBezTo>
                    <a:pt x="5844" y="5508"/>
                    <a:pt x="5891" y="5471"/>
                    <a:pt x="5923" y="5424"/>
                  </a:cubicBezTo>
                  <a:cubicBezTo>
                    <a:pt x="5929" y="5416"/>
                    <a:pt x="5932" y="5405"/>
                    <a:pt x="5936" y="5396"/>
                  </a:cubicBezTo>
                  <a:cubicBezTo>
                    <a:pt x="5945" y="5380"/>
                    <a:pt x="5955" y="5365"/>
                    <a:pt x="5960" y="5348"/>
                  </a:cubicBezTo>
                  <a:cubicBezTo>
                    <a:pt x="5969" y="5321"/>
                    <a:pt x="5973" y="5292"/>
                    <a:pt x="5973" y="5262"/>
                  </a:cubicBezTo>
                  <a:lnTo>
                    <a:pt x="5973" y="1280"/>
                  </a:lnTo>
                  <a:lnTo>
                    <a:pt x="6258" y="1280"/>
                  </a:lnTo>
                  <a:lnTo>
                    <a:pt x="6258" y="5831"/>
                  </a:lnTo>
                  <a:close/>
                </a:path>
              </a:pathLst>
            </a:custGeom>
            <a:solidFill>
              <a:schemeClr val="bg1">
                <a:alpha val="80000"/>
              </a:schemeClr>
            </a:solidFill>
            <a:ln>
              <a:noFill/>
            </a:ln>
          </p:spPr>
        </p:sp>
        <p:grpSp>
          <p:nvGrpSpPr>
            <p:cNvPr id="12" name="组合 11"/>
            <p:cNvGrpSpPr/>
            <p:nvPr userDrawn="1"/>
          </p:nvGrpSpPr>
          <p:grpSpPr>
            <a:xfrm>
              <a:off x="3949460" y="126602"/>
              <a:ext cx="1893019" cy="551868"/>
              <a:chOff x="990451" y="87348"/>
              <a:chExt cx="1893019" cy="551868"/>
            </a:xfrm>
          </p:grpSpPr>
          <p:sp>
            <p:nvSpPr>
              <p:cNvPr id="13" name="TextBox 19"/>
              <p:cNvSpPr txBox="1"/>
              <p:nvPr/>
            </p:nvSpPr>
            <p:spPr>
              <a:xfrm>
                <a:off x="1004894" y="87348"/>
                <a:ext cx="1646605" cy="338554"/>
              </a:xfrm>
              <a:prstGeom prst="rect">
                <a:avLst/>
              </a:prstGeom>
              <a:noFill/>
            </p:spPr>
            <p:txBody>
              <a:bodyPr wrap="none" rtlCol="0">
                <a:spAutoFit/>
              </a:bodyPr>
              <a:lstStyle/>
              <a:p>
                <a:pPr defTabSz="914355"/>
                <a:r>
                  <a:rPr lang="zh-CN" altLang="en-US" sz="1600" b="1" spc="300">
                    <a:solidFill>
                      <a:schemeClr val="bg1"/>
                    </a:solidFill>
                    <a:latin typeface="微软雅黑"/>
                    <a:ea typeface="微软雅黑"/>
                  </a:rPr>
                  <a:t>点击添加标题</a:t>
                </a:r>
              </a:p>
            </p:txBody>
          </p:sp>
          <p:sp>
            <p:nvSpPr>
              <p:cNvPr id="14" name="矩形 13"/>
              <p:cNvSpPr/>
              <p:nvPr/>
            </p:nvSpPr>
            <p:spPr>
              <a:xfrm>
                <a:off x="990451" y="346828"/>
                <a:ext cx="1893019" cy="292388"/>
              </a:xfrm>
              <a:prstGeom prst="rect">
                <a:avLst/>
              </a:prstGeom>
            </p:spPr>
            <p:txBody>
              <a:bodyPr wrap="none">
                <a:spAutoFit/>
              </a:bodyPr>
              <a:lstStyle/>
              <a:p>
                <a:r>
                  <a:rPr lang="en-US" altLang="zh-CN" sz="1300" b="1">
                    <a:solidFill>
                      <a:schemeClr val="bg1"/>
                    </a:solidFill>
                  </a:rPr>
                  <a:t>CLICK TO ADD TITLE</a:t>
                </a:r>
                <a:endParaRPr lang="zh-CN" altLang="en-US" sz="1300" b="1">
                  <a:solidFill>
                    <a:schemeClr val="bg1"/>
                  </a:solidFill>
                </a:endParaRPr>
              </a:p>
            </p:txBody>
          </p:sp>
        </p:grpSp>
      </p:grpSp>
    </p:spTree>
    <p:extLst>
      <p:ext uri="{BB962C8B-B14F-4D97-AF65-F5344CB8AC3E}">
        <p14:creationId xmlns:p14="http://schemas.microsoft.com/office/powerpoint/2010/main" val="185884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F934A8-1867-4FD5-98F1-41BBA534F9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8F07DB-1BCB-4788-8B96-CA7A00304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F3183C1-ABC9-4BCD-BE5C-92622458FD7D}"/>
              </a:ext>
            </a:extLst>
          </p:cNvPr>
          <p:cNvSpPr>
            <a:spLocks noGrp="1" noChangeArrowheads="1"/>
          </p:cNvSpPr>
          <p:nvPr>
            <p:ph type="sldNum" sz="quarter" idx="12"/>
          </p:nvPr>
        </p:nvSpPr>
        <p:spPr>
          <a:ln/>
        </p:spPr>
        <p:txBody>
          <a:bodyPr/>
          <a:lstStyle>
            <a:lvl1pPr>
              <a:defRPr/>
            </a:lvl1pPr>
          </a:lstStyle>
          <a:p>
            <a:pPr>
              <a:defRPr/>
            </a:pPr>
            <a:fld id="{EF38B91A-1C83-4DBB-BB8E-3E1A01563B2C}" type="slidenum">
              <a:rPr lang="en-US" altLang="en-US"/>
              <a:pPr>
                <a:defRPr/>
              </a:pPr>
              <a:t>‹#›</a:t>
            </a:fld>
            <a:endParaRPr lang="en-US" altLang="en-US"/>
          </a:p>
        </p:txBody>
      </p:sp>
    </p:spTree>
    <p:extLst>
      <p:ext uri="{BB962C8B-B14F-4D97-AF65-F5344CB8AC3E}">
        <p14:creationId xmlns:p14="http://schemas.microsoft.com/office/powerpoint/2010/main" val="1861210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mplateswise.com Curved Arrows">
    <p:spTree>
      <p:nvGrpSpPr>
        <p:cNvPr id="1" name=""/>
        <p:cNvGrpSpPr/>
        <p:nvPr/>
      </p:nvGrpSpPr>
      <p:grpSpPr>
        <a:xfrm>
          <a:off x="0" y="0"/>
          <a:ext cx="0" cy="0"/>
          <a:chOff x="0" y="0"/>
          <a:chExt cx="0" cy="0"/>
        </a:xfrm>
      </p:grpSpPr>
      <p:sp>
        <p:nvSpPr>
          <p:cNvPr id="110" name="Freeform 6"/>
          <p:cNvSpPr>
            <a:spLocks/>
          </p:cNvSpPr>
          <p:nvPr userDrawn="1"/>
        </p:nvSpPr>
        <p:spPr bwMode="auto">
          <a:xfrm>
            <a:off x="0" y="5869518"/>
            <a:ext cx="12192000" cy="988484"/>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noProof="0" dirty="0"/>
          </a:p>
        </p:txBody>
      </p:sp>
      <p:sp>
        <p:nvSpPr>
          <p:cNvPr id="2" name="Title 1"/>
          <p:cNvSpPr>
            <a:spLocks noGrp="1"/>
          </p:cNvSpPr>
          <p:nvPr>
            <p:ph type="title" hasCustomPrompt="1"/>
          </p:nvPr>
        </p:nvSpPr>
        <p:spPr/>
        <p:txBody>
          <a:bodyPr/>
          <a:lstStyle>
            <a:lvl1pPr>
              <a:defRPr baseline="0">
                <a:solidFill>
                  <a:schemeClr val="tx2"/>
                </a:solidFill>
              </a:defRPr>
            </a:lvl1pPr>
          </a:lstStyle>
          <a:p>
            <a:r>
              <a:rPr lang="en-US" dirty="0"/>
              <a:t>Curved Arrows</a:t>
            </a:r>
            <a:endParaRPr lang="en-US" noProof="0" dirty="0"/>
          </a:p>
        </p:txBody>
      </p:sp>
      <p:sp>
        <p:nvSpPr>
          <p:cNvPr id="45" name="Date Placeholder 2"/>
          <p:cNvSpPr>
            <a:spLocks noGrp="1"/>
          </p:cNvSpPr>
          <p:nvPr>
            <p:ph type="dt" sz="half" idx="10"/>
          </p:nvPr>
        </p:nvSpPr>
        <p:spPr>
          <a:xfrm>
            <a:off x="609600" y="6356351"/>
            <a:ext cx="2844800" cy="365125"/>
          </a:xfrm>
        </p:spPr>
        <p:txBody>
          <a:bodyPr/>
          <a:lstStyle>
            <a:lvl1pPr>
              <a:defRPr>
                <a:solidFill>
                  <a:schemeClr val="bg1"/>
                </a:solidFill>
              </a:defRPr>
            </a:lvl1pPr>
          </a:lstStyle>
          <a:p>
            <a:fld id="{FFF30096-E2FA-4C53-8FFA-C198FACBBC31}" type="datetimeFigureOut">
              <a:rPr lang="en-US" smtClean="0"/>
              <a:pPr/>
              <a:t>10/10/2024</a:t>
            </a:fld>
            <a:endParaRPr lang="en-US" dirty="0"/>
          </a:p>
        </p:txBody>
      </p:sp>
      <p:sp>
        <p:nvSpPr>
          <p:cNvPr id="46" name="Footer Placeholder 3"/>
          <p:cNvSpPr>
            <a:spLocks noGrp="1"/>
          </p:cNvSpPr>
          <p:nvPr>
            <p:ph type="ftr" sz="quarter" idx="11"/>
          </p:nvPr>
        </p:nvSpPr>
        <p:spPr>
          <a:xfrm>
            <a:off x="4165600" y="6356351"/>
            <a:ext cx="3860800" cy="365125"/>
          </a:xfrm>
        </p:spPr>
        <p:txBody>
          <a:bodyPr/>
          <a:lstStyle>
            <a:lvl1pPr>
              <a:defRPr>
                <a:solidFill>
                  <a:schemeClr val="bg1"/>
                </a:solidFill>
              </a:defRPr>
            </a:lvl1pPr>
          </a:lstStyle>
          <a:p>
            <a:endParaRPr lang="en-US" dirty="0"/>
          </a:p>
        </p:txBody>
      </p:sp>
      <p:sp>
        <p:nvSpPr>
          <p:cNvPr id="47" name="Slide Number Placeholder 4"/>
          <p:cNvSpPr>
            <a:spLocks noGrp="1"/>
          </p:cNvSpPr>
          <p:nvPr>
            <p:ph type="sldNum" sz="quarter" idx="12"/>
          </p:nvPr>
        </p:nvSpPr>
        <p:spPr>
          <a:xfrm>
            <a:off x="8737600" y="6356351"/>
            <a:ext cx="2844800" cy="365125"/>
          </a:xfrm>
        </p:spPr>
        <p:txBody>
          <a:bodyPr/>
          <a:lstStyle>
            <a:lvl1pPr>
              <a:defRPr>
                <a:solidFill>
                  <a:schemeClr val="bg1"/>
                </a:solidFill>
              </a:defRPr>
            </a:lvl1pPr>
          </a:lstStyle>
          <a:p>
            <a:fld id="{BE6EB2CE-F8EE-47A0-A8D1-750600A29654}" type="slidenum">
              <a:rPr lang="en-US" smtClean="0"/>
              <a:pPr/>
              <a:t>‹#›</a:t>
            </a:fld>
            <a:endParaRPr lang="en-US" dirty="0"/>
          </a:p>
        </p:txBody>
      </p:sp>
      <p:sp>
        <p:nvSpPr>
          <p:cNvPr id="10" name="Freeform 6"/>
          <p:cNvSpPr>
            <a:spLocks/>
          </p:cNvSpPr>
          <p:nvPr userDrawn="1"/>
        </p:nvSpPr>
        <p:spPr bwMode="auto">
          <a:xfrm>
            <a:off x="603252" y="548680"/>
            <a:ext cx="3926417" cy="2762251"/>
          </a:xfrm>
          <a:custGeom>
            <a:avLst/>
            <a:gdLst>
              <a:gd name="T0" fmla="*/ 3150 w 3711"/>
              <a:gd name="T1" fmla="*/ 2479 h 2610"/>
              <a:gd name="T2" fmla="*/ 2901 w 3711"/>
              <a:gd name="T3" fmla="*/ 2464 h 2610"/>
              <a:gd name="T4" fmla="*/ 2714 w 3711"/>
              <a:gd name="T5" fmla="*/ 2445 h 2610"/>
              <a:gd name="T6" fmla="*/ 2589 w 3711"/>
              <a:gd name="T7" fmla="*/ 2426 h 2610"/>
              <a:gd name="T8" fmla="*/ 2400 w 3711"/>
              <a:gd name="T9" fmla="*/ 2389 h 2610"/>
              <a:gd name="T10" fmla="*/ 2212 w 3711"/>
              <a:gd name="T11" fmla="*/ 2344 h 2610"/>
              <a:gd name="T12" fmla="*/ 2088 w 3711"/>
              <a:gd name="T13" fmla="*/ 2308 h 2610"/>
              <a:gd name="T14" fmla="*/ 1902 w 3711"/>
              <a:gd name="T15" fmla="*/ 2248 h 2610"/>
              <a:gd name="T16" fmla="*/ 1718 w 3711"/>
              <a:gd name="T17" fmla="*/ 2179 h 2610"/>
              <a:gd name="T18" fmla="*/ 1597 w 3711"/>
              <a:gd name="T19" fmla="*/ 2126 h 2610"/>
              <a:gd name="T20" fmla="*/ 1420 w 3711"/>
              <a:gd name="T21" fmla="*/ 2039 h 2610"/>
              <a:gd name="T22" fmla="*/ 1244 w 3711"/>
              <a:gd name="T23" fmla="*/ 1938 h 2610"/>
              <a:gd name="T24" fmla="*/ 1132 w 3711"/>
              <a:gd name="T25" fmla="*/ 1865 h 2610"/>
              <a:gd name="T26" fmla="*/ 967 w 3711"/>
              <a:gd name="T27" fmla="*/ 1743 h 2610"/>
              <a:gd name="T28" fmla="*/ 809 w 3711"/>
              <a:gd name="T29" fmla="*/ 1608 h 2610"/>
              <a:gd name="T30" fmla="*/ 709 w 3711"/>
              <a:gd name="T31" fmla="*/ 1510 h 2610"/>
              <a:gd name="T32" fmla="*/ 567 w 3711"/>
              <a:gd name="T33" fmla="*/ 1351 h 2610"/>
              <a:gd name="T34" fmla="*/ 437 w 3711"/>
              <a:gd name="T35" fmla="*/ 1179 h 2610"/>
              <a:gd name="T36" fmla="*/ 357 w 3711"/>
              <a:gd name="T37" fmla="*/ 1057 h 2610"/>
              <a:gd name="T38" fmla="*/ 250 w 3711"/>
              <a:gd name="T39" fmla="*/ 863 h 2610"/>
              <a:gd name="T40" fmla="*/ 159 w 3711"/>
              <a:gd name="T41" fmla="*/ 660 h 2610"/>
              <a:gd name="T42" fmla="*/ 107 w 3711"/>
              <a:gd name="T43" fmla="*/ 519 h 2610"/>
              <a:gd name="T44" fmla="*/ 46 w 3711"/>
              <a:gd name="T45" fmla="*/ 300 h 2610"/>
              <a:gd name="T46" fmla="*/ 18 w 3711"/>
              <a:gd name="T47" fmla="*/ 151 h 2610"/>
              <a:gd name="T48" fmla="*/ 6 w 3711"/>
              <a:gd name="T49" fmla="*/ 76 h 2610"/>
              <a:gd name="T50" fmla="*/ 0 w 3711"/>
              <a:gd name="T51" fmla="*/ 0 h 2610"/>
              <a:gd name="T52" fmla="*/ 14 w 3711"/>
              <a:gd name="T53" fmla="*/ 74 h 2610"/>
              <a:gd name="T54" fmla="*/ 31 w 3711"/>
              <a:gd name="T55" fmla="*/ 147 h 2610"/>
              <a:gd name="T56" fmla="*/ 74 w 3711"/>
              <a:gd name="T57" fmla="*/ 289 h 2610"/>
              <a:gd name="T58" fmla="*/ 126 w 3711"/>
              <a:gd name="T59" fmla="*/ 424 h 2610"/>
              <a:gd name="T60" fmla="*/ 185 w 3711"/>
              <a:gd name="T61" fmla="*/ 556 h 2610"/>
              <a:gd name="T62" fmla="*/ 286 w 3711"/>
              <a:gd name="T63" fmla="*/ 741 h 2610"/>
              <a:gd name="T64" fmla="*/ 401 w 3711"/>
              <a:gd name="T65" fmla="*/ 914 h 2610"/>
              <a:gd name="T66" fmla="*/ 484 w 3711"/>
              <a:gd name="T67" fmla="*/ 1020 h 2610"/>
              <a:gd name="T68" fmla="*/ 618 w 3711"/>
              <a:gd name="T69" fmla="*/ 1168 h 2610"/>
              <a:gd name="T70" fmla="*/ 761 w 3711"/>
              <a:gd name="T71" fmla="*/ 1300 h 2610"/>
              <a:gd name="T72" fmla="*/ 861 w 3711"/>
              <a:gd name="T73" fmla="*/ 1380 h 2610"/>
              <a:gd name="T74" fmla="*/ 1015 w 3711"/>
              <a:gd name="T75" fmla="*/ 1487 h 2610"/>
              <a:gd name="T76" fmla="*/ 1176 w 3711"/>
              <a:gd name="T77" fmla="*/ 1580 h 2610"/>
              <a:gd name="T78" fmla="*/ 1286 w 3711"/>
              <a:gd name="T79" fmla="*/ 1635 h 2610"/>
              <a:gd name="T80" fmla="*/ 1454 w 3711"/>
              <a:gd name="T81" fmla="*/ 1707 h 2610"/>
              <a:gd name="T82" fmla="*/ 1625 w 3711"/>
              <a:gd name="T83" fmla="*/ 1768 h 2610"/>
              <a:gd name="T84" fmla="*/ 1740 w 3711"/>
              <a:gd name="T85" fmla="*/ 1801 h 2610"/>
              <a:gd name="T86" fmla="*/ 1914 w 3711"/>
              <a:gd name="T87" fmla="*/ 1844 h 2610"/>
              <a:gd name="T88" fmla="*/ 2090 w 3711"/>
              <a:gd name="T89" fmla="*/ 1876 h 2610"/>
              <a:gd name="T90" fmla="*/ 2207 w 3711"/>
              <a:gd name="T91" fmla="*/ 1894 h 2610"/>
              <a:gd name="T92" fmla="*/ 2385 w 3711"/>
              <a:gd name="T93" fmla="*/ 1912 h 2610"/>
              <a:gd name="T94" fmla="*/ 2563 w 3711"/>
              <a:gd name="T95" fmla="*/ 1922 h 2610"/>
              <a:gd name="T96" fmla="*/ 2682 w 3711"/>
              <a:gd name="T97" fmla="*/ 1926 h 2610"/>
              <a:gd name="T98" fmla="*/ 2975 w 3711"/>
              <a:gd name="T99" fmla="*/ 1923 h 2610"/>
              <a:gd name="T100" fmla="*/ 3150 w 3711"/>
              <a:gd name="T101" fmla="*/ 1914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1" h="2610">
                <a:moveTo>
                  <a:pt x="3711" y="2197"/>
                </a:moveTo>
                <a:lnTo>
                  <a:pt x="3150" y="2610"/>
                </a:lnTo>
                <a:lnTo>
                  <a:pt x="3150" y="2479"/>
                </a:lnTo>
                <a:lnTo>
                  <a:pt x="3150" y="2479"/>
                </a:lnTo>
                <a:lnTo>
                  <a:pt x="3025" y="2471"/>
                </a:lnTo>
                <a:lnTo>
                  <a:pt x="2901" y="2464"/>
                </a:lnTo>
                <a:lnTo>
                  <a:pt x="2839" y="2459"/>
                </a:lnTo>
                <a:lnTo>
                  <a:pt x="2777" y="2453"/>
                </a:lnTo>
                <a:lnTo>
                  <a:pt x="2714" y="2445"/>
                </a:lnTo>
                <a:lnTo>
                  <a:pt x="2652" y="2436"/>
                </a:lnTo>
                <a:lnTo>
                  <a:pt x="2652" y="2436"/>
                </a:lnTo>
                <a:lnTo>
                  <a:pt x="2589" y="2426"/>
                </a:lnTo>
                <a:lnTo>
                  <a:pt x="2525" y="2414"/>
                </a:lnTo>
                <a:lnTo>
                  <a:pt x="2463" y="2402"/>
                </a:lnTo>
                <a:lnTo>
                  <a:pt x="2400" y="2389"/>
                </a:lnTo>
                <a:lnTo>
                  <a:pt x="2336" y="2375"/>
                </a:lnTo>
                <a:lnTo>
                  <a:pt x="2274" y="2360"/>
                </a:lnTo>
                <a:lnTo>
                  <a:pt x="2212" y="2344"/>
                </a:lnTo>
                <a:lnTo>
                  <a:pt x="2150" y="2327"/>
                </a:lnTo>
                <a:lnTo>
                  <a:pt x="2150" y="2327"/>
                </a:lnTo>
                <a:lnTo>
                  <a:pt x="2088" y="2308"/>
                </a:lnTo>
                <a:lnTo>
                  <a:pt x="2025" y="2290"/>
                </a:lnTo>
                <a:lnTo>
                  <a:pt x="1963" y="2270"/>
                </a:lnTo>
                <a:lnTo>
                  <a:pt x="1902" y="2248"/>
                </a:lnTo>
                <a:lnTo>
                  <a:pt x="1840" y="2227"/>
                </a:lnTo>
                <a:lnTo>
                  <a:pt x="1779" y="2203"/>
                </a:lnTo>
                <a:lnTo>
                  <a:pt x="1718" y="2179"/>
                </a:lnTo>
                <a:lnTo>
                  <a:pt x="1658" y="2153"/>
                </a:lnTo>
                <a:lnTo>
                  <a:pt x="1658" y="2153"/>
                </a:lnTo>
                <a:lnTo>
                  <a:pt x="1597" y="2126"/>
                </a:lnTo>
                <a:lnTo>
                  <a:pt x="1537" y="2099"/>
                </a:lnTo>
                <a:lnTo>
                  <a:pt x="1478" y="2069"/>
                </a:lnTo>
                <a:lnTo>
                  <a:pt x="1420" y="2039"/>
                </a:lnTo>
                <a:lnTo>
                  <a:pt x="1361" y="2006"/>
                </a:lnTo>
                <a:lnTo>
                  <a:pt x="1302" y="1973"/>
                </a:lnTo>
                <a:lnTo>
                  <a:pt x="1244" y="1938"/>
                </a:lnTo>
                <a:lnTo>
                  <a:pt x="1188" y="1902"/>
                </a:lnTo>
                <a:lnTo>
                  <a:pt x="1188" y="1902"/>
                </a:lnTo>
                <a:lnTo>
                  <a:pt x="1132" y="1865"/>
                </a:lnTo>
                <a:lnTo>
                  <a:pt x="1076" y="1826"/>
                </a:lnTo>
                <a:lnTo>
                  <a:pt x="1021" y="1785"/>
                </a:lnTo>
                <a:lnTo>
                  <a:pt x="967" y="1743"/>
                </a:lnTo>
                <a:lnTo>
                  <a:pt x="913" y="1699"/>
                </a:lnTo>
                <a:lnTo>
                  <a:pt x="861" y="1654"/>
                </a:lnTo>
                <a:lnTo>
                  <a:pt x="809" y="1608"/>
                </a:lnTo>
                <a:lnTo>
                  <a:pt x="758" y="1559"/>
                </a:lnTo>
                <a:lnTo>
                  <a:pt x="758" y="1559"/>
                </a:lnTo>
                <a:lnTo>
                  <a:pt x="709" y="1510"/>
                </a:lnTo>
                <a:lnTo>
                  <a:pt x="660" y="1458"/>
                </a:lnTo>
                <a:lnTo>
                  <a:pt x="613" y="1405"/>
                </a:lnTo>
                <a:lnTo>
                  <a:pt x="567" y="1351"/>
                </a:lnTo>
                <a:lnTo>
                  <a:pt x="522" y="1296"/>
                </a:lnTo>
                <a:lnTo>
                  <a:pt x="478" y="1238"/>
                </a:lnTo>
                <a:lnTo>
                  <a:pt x="437" y="1179"/>
                </a:lnTo>
                <a:lnTo>
                  <a:pt x="397" y="1118"/>
                </a:lnTo>
                <a:lnTo>
                  <a:pt x="397" y="1118"/>
                </a:lnTo>
                <a:lnTo>
                  <a:pt x="357" y="1057"/>
                </a:lnTo>
                <a:lnTo>
                  <a:pt x="320" y="994"/>
                </a:lnTo>
                <a:lnTo>
                  <a:pt x="285" y="929"/>
                </a:lnTo>
                <a:lnTo>
                  <a:pt x="250" y="863"/>
                </a:lnTo>
                <a:lnTo>
                  <a:pt x="218" y="797"/>
                </a:lnTo>
                <a:lnTo>
                  <a:pt x="188" y="729"/>
                </a:lnTo>
                <a:lnTo>
                  <a:pt x="159" y="660"/>
                </a:lnTo>
                <a:lnTo>
                  <a:pt x="133" y="589"/>
                </a:lnTo>
                <a:lnTo>
                  <a:pt x="133" y="589"/>
                </a:lnTo>
                <a:lnTo>
                  <a:pt x="107" y="519"/>
                </a:lnTo>
                <a:lnTo>
                  <a:pt x="85" y="446"/>
                </a:lnTo>
                <a:lnTo>
                  <a:pt x="65" y="374"/>
                </a:lnTo>
                <a:lnTo>
                  <a:pt x="46" y="300"/>
                </a:lnTo>
                <a:lnTo>
                  <a:pt x="46" y="300"/>
                </a:lnTo>
                <a:lnTo>
                  <a:pt x="30" y="226"/>
                </a:lnTo>
                <a:lnTo>
                  <a:pt x="18" y="151"/>
                </a:lnTo>
                <a:lnTo>
                  <a:pt x="18" y="151"/>
                </a:lnTo>
                <a:lnTo>
                  <a:pt x="12" y="113"/>
                </a:lnTo>
                <a:lnTo>
                  <a:pt x="6" y="76"/>
                </a:lnTo>
                <a:lnTo>
                  <a:pt x="6" y="76"/>
                </a:lnTo>
                <a:lnTo>
                  <a:pt x="3" y="38"/>
                </a:lnTo>
                <a:lnTo>
                  <a:pt x="0" y="0"/>
                </a:lnTo>
                <a:lnTo>
                  <a:pt x="0" y="0"/>
                </a:lnTo>
                <a:lnTo>
                  <a:pt x="6" y="37"/>
                </a:lnTo>
                <a:lnTo>
                  <a:pt x="14" y="74"/>
                </a:lnTo>
                <a:lnTo>
                  <a:pt x="14" y="74"/>
                </a:lnTo>
                <a:lnTo>
                  <a:pt x="22" y="111"/>
                </a:lnTo>
                <a:lnTo>
                  <a:pt x="31" y="147"/>
                </a:lnTo>
                <a:lnTo>
                  <a:pt x="31" y="147"/>
                </a:lnTo>
                <a:lnTo>
                  <a:pt x="52" y="218"/>
                </a:lnTo>
                <a:lnTo>
                  <a:pt x="74" y="289"/>
                </a:lnTo>
                <a:lnTo>
                  <a:pt x="74" y="289"/>
                </a:lnTo>
                <a:lnTo>
                  <a:pt x="99" y="358"/>
                </a:lnTo>
                <a:lnTo>
                  <a:pt x="126" y="424"/>
                </a:lnTo>
                <a:lnTo>
                  <a:pt x="155" y="491"/>
                </a:lnTo>
                <a:lnTo>
                  <a:pt x="185" y="556"/>
                </a:lnTo>
                <a:lnTo>
                  <a:pt x="185" y="556"/>
                </a:lnTo>
                <a:lnTo>
                  <a:pt x="217" y="619"/>
                </a:lnTo>
                <a:lnTo>
                  <a:pt x="251" y="681"/>
                </a:lnTo>
                <a:lnTo>
                  <a:pt x="286" y="741"/>
                </a:lnTo>
                <a:lnTo>
                  <a:pt x="323" y="800"/>
                </a:lnTo>
                <a:lnTo>
                  <a:pt x="361" y="858"/>
                </a:lnTo>
                <a:lnTo>
                  <a:pt x="401" y="914"/>
                </a:lnTo>
                <a:lnTo>
                  <a:pt x="441" y="968"/>
                </a:lnTo>
                <a:lnTo>
                  <a:pt x="484" y="1020"/>
                </a:lnTo>
                <a:lnTo>
                  <a:pt x="484" y="1020"/>
                </a:lnTo>
                <a:lnTo>
                  <a:pt x="528" y="1071"/>
                </a:lnTo>
                <a:lnTo>
                  <a:pt x="572" y="1120"/>
                </a:lnTo>
                <a:lnTo>
                  <a:pt x="618" y="1168"/>
                </a:lnTo>
                <a:lnTo>
                  <a:pt x="665" y="1214"/>
                </a:lnTo>
                <a:lnTo>
                  <a:pt x="712" y="1258"/>
                </a:lnTo>
                <a:lnTo>
                  <a:pt x="761" y="1300"/>
                </a:lnTo>
                <a:lnTo>
                  <a:pt x="810" y="1340"/>
                </a:lnTo>
                <a:lnTo>
                  <a:pt x="861" y="1380"/>
                </a:lnTo>
                <a:lnTo>
                  <a:pt x="861" y="1380"/>
                </a:lnTo>
                <a:lnTo>
                  <a:pt x="911" y="1417"/>
                </a:lnTo>
                <a:lnTo>
                  <a:pt x="963" y="1452"/>
                </a:lnTo>
                <a:lnTo>
                  <a:pt x="1015" y="1487"/>
                </a:lnTo>
                <a:lnTo>
                  <a:pt x="1068" y="1520"/>
                </a:lnTo>
                <a:lnTo>
                  <a:pt x="1122" y="1551"/>
                </a:lnTo>
                <a:lnTo>
                  <a:pt x="1176" y="1580"/>
                </a:lnTo>
                <a:lnTo>
                  <a:pt x="1231" y="1609"/>
                </a:lnTo>
                <a:lnTo>
                  <a:pt x="1286" y="1635"/>
                </a:lnTo>
                <a:lnTo>
                  <a:pt x="1286" y="1635"/>
                </a:lnTo>
                <a:lnTo>
                  <a:pt x="1341" y="1661"/>
                </a:lnTo>
                <a:lnTo>
                  <a:pt x="1398" y="1685"/>
                </a:lnTo>
                <a:lnTo>
                  <a:pt x="1454" y="1707"/>
                </a:lnTo>
                <a:lnTo>
                  <a:pt x="1511" y="1729"/>
                </a:lnTo>
                <a:lnTo>
                  <a:pt x="1567" y="1748"/>
                </a:lnTo>
                <a:lnTo>
                  <a:pt x="1625" y="1768"/>
                </a:lnTo>
                <a:lnTo>
                  <a:pt x="1682" y="1785"/>
                </a:lnTo>
                <a:lnTo>
                  <a:pt x="1740" y="1801"/>
                </a:lnTo>
                <a:lnTo>
                  <a:pt x="1740" y="1801"/>
                </a:lnTo>
                <a:lnTo>
                  <a:pt x="1797" y="1816"/>
                </a:lnTo>
                <a:lnTo>
                  <a:pt x="1856" y="1831"/>
                </a:lnTo>
                <a:lnTo>
                  <a:pt x="1914" y="1844"/>
                </a:lnTo>
                <a:lnTo>
                  <a:pt x="1972" y="1856"/>
                </a:lnTo>
                <a:lnTo>
                  <a:pt x="2031" y="1867"/>
                </a:lnTo>
                <a:lnTo>
                  <a:pt x="2090" y="1876"/>
                </a:lnTo>
                <a:lnTo>
                  <a:pt x="2149" y="1885"/>
                </a:lnTo>
                <a:lnTo>
                  <a:pt x="2207" y="1894"/>
                </a:lnTo>
                <a:lnTo>
                  <a:pt x="2207" y="1894"/>
                </a:lnTo>
                <a:lnTo>
                  <a:pt x="2267" y="1900"/>
                </a:lnTo>
                <a:lnTo>
                  <a:pt x="2326" y="1906"/>
                </a:lnTo>
                <a:lnTo>
                  <a:pt x="2385" y="1912"/>
                </a:lnTo>
                <a:lnTo>
                  <a:pt x="2445" y="1917"/>
                </a:lnTo>
                <a:lnTo>
                  <a:pt x="2504" y="1920"/>
                </a:lnTo>
                <a:lnTo>
                  <a:pt x="2563" y="1922"/>
                </a:lnTo>
                <a:lnTo>
                  <a:pt x="2623" y="1925"/>
                </a:lnTo>
                <a:lnTo>
                  <a:pt x="2682" y="1926"/>
                </a:lnTo>
                <a:lnTo>
                  <a:pt x="2682" y="1926"/>
                </a:lnTo>
                <a:lnTo>
                  <a:pt x="2800" y="1927"/>
                </a:lnTo>
                <a:lnTo>
                  <a:pt x="2916" y="1925"/>
                </a:lnTo>
                <a:lnTo>
                  <a:pt x="2975" y="1923"/>
                </a:lnTo>
                <a:lnTo>
                  <a:pt x="3032" y="1921"/>
                </a:lnTo>
                <a:lnTo>
                  <a:pt x="3091" y="1918"/>
                </a:lnTo>
                <a:lnTo>
                  <a:pt x="3150" y="1914"/>
                </a:lnTo>
                <a:lnTo>
                  <a:pt x="3150" y="1783"/>
                </a:lnTo>
                <a:lnTo>
                  <a:pt x="3711" y="2197"/>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 name="Freeform 7"/>
          <p:cNvSpPr>
            <a:spLocks/>
          </p:cNvSpPr>
          <p:nvPr userDrawn="1"/>
        </p:nvSpPr>
        <p:spPr bwMode="auto">
          <a:xfrm>
            <a:off x="603252" y="1293747"/>
            <a:ext cx="4550833" cy="3198284"/>
          </a:xfrm>
          <a:custGeom>
            <a:avLst/>
            <a:gdLst>
              <a:gd name="T0" fmla="*/ 3649 w 4300"/>
              <a:gd name="T1" fmla="*/ 2873 h 3024"/>
              <a:gd name="T2" fmla="*/ 3361 w 4300"/>
              <a:gd name="T3" fmla="*/ 2854 h 3024"/>
              <a:gd name="T4" fmla="*/ 3144 w 4300"/>
              <a:gd name="T5" fmla="*/ 2834 h 3024"/>
              <a:gd name="T6" fmla="*/ 2999 w 4300"/>
              <a:gd name="T7" fmla="*/ 2811 h 3024"/>
              <a:gd name="T8" fmla="*/ 2780 w 4300"/>
              <a:gd name="T9" fmla="*/ 2768 h 3024"/>
              <a:gd name="T10" fmla="*/ 2562 w 4300"/>
              <a:gd name="T11" fmla="*/ 2715 h 3024"/>
              <a:gd name="T12" fmla="*/ 2418 w 4300"/>
              <a:gd name="T13" fmla="*/ 2675 h 3024"/>
              <a:gd name="T14" fmla="*/ 2203 w 4300"/>
              <a:gd name="T15" fmla="*/ 2606 h 3024"/>
              <a:gd name="T16" fmla="*/ 1991 w 4300"/>
              <a:gd name="T17" fmla="*/ 2525 h 3024"/>
              <a:gd name="T18" fmla="*/ 1850 w 4300"/>
              <a:gd name="T19" fmla="*/ 2464 h 3024"/>
              <a:gd name="T20" fmla="*/ 1644 w 4300"/>
              <a:gd name="T21" fmla="*/ 2361 h 3024"/>
              <a:gd name="T22" fmla="*/ 1443 w 4300"/>
              <a:gd name="T23" fmla="*/ 2246 h 3024"/>
              <a:gd name="T24" fmla="*/ 1311 w 4300"/>
              <a:gd name="T25" fmla="*/ 2161 h 3024"/>
              <a:gd name="T26" fmla="*/ 1120 w 4300"/>
              <a:gd name="T27" fmla="*/ 2019 h 3024"/>
              <a:gd name="T28" fmla="*/ 937 w 4300"/>
              <a:gd name="T29" fmla="*/ 1862 h 3024"/>
              <a:gd name="T30" fmla="*/ 822 w 4300"/>
              <a:gd name="T31" fmla="*/ 1749 h 3024"/>
              <a:gd name="T32" fmla="*/ 657 w 4300"/>
              <a:gd name="T33" fmla="*/ 1565 h 3024"/>
              <a:gd name="T34" fmla="*/ 506 w 4300"/>
              <a:gd name="T35" fmla="*/ 1366 h 3024"/>
              <a:gd name="T36" fmla="*/ 414 w 4300"/>
              <a:gd name="T37" fmla="*/ 1225 h 3024"/>
              <a:gd name="T38" fmla="*/ 289 w 4300"/>
              <a:gd name="T39" fmla="*/ 1001 h 3024"/>
              <a:gd name="T40" fmla="*/ 185 w 4300"/>
              <a:gd name="T41" fmla="*/ 764 h 3024"/>
              <a:gd name="T42" fmla="*/ 125 w 4300"/>
              <a:gd name="T43" fmla="*/ 601 h 3024"/>
              <a:gd name="T44" fmla="*/ 54 w 4300"/>
              <a:gd name="T45" fmla="*/ 348 h 3024"/>
              <a:gd name="T46" fmla="*/ 36 w 4300"/>
              <a:gd name="T47" fmla="*/ 262 h 3024"/>
              <a:gd name="T48" fmla="*/ 20 w 4300"/>
              <a:gd name="T49" fmla="*/ 176 h 3024"/>
              <a:gd name="T50" fmla="*/ 7 w 4300"/>
              <a:gd name="T51" fmla="*/ 89 h 3024"/>
              <a:gd name="T52" fmla="*/ 0 w 4300"/>
              <a:gd name="T53" fmla="*/ 0 h 3024"/>
              <a:gd name="T54" fmla="*/ 16 w 4300"/>
              <a:gd name="T55" fmla="*/ 87 h 3024"/>
              <a:gd name="T56" fmla="*/ 36 w 4300"/>
              <a:gd name="T57" fmla="*/ 171 h 3024"/>
              <a:gd name="T58" fmla="*/ 73 w 4300"/>
              <a:gd name="T59" fmla="*/ 294 h 3024"/>
              <a:gd name="T60" fmla="*/ 115 w 4300"/>
              <a:gd name="T61" fmla="*/ 414 h 3024"/>
              <a:gd name="T62" fmla="*/ 215 w 4300"/>
              <a:gd name="T63" fmla="*/ 645 h 3024"/>
              <a:gd name="T64" fmla="*/ 291 w 4300"/>
              <a:gd name="T65" fmla="*/ 790 h 3024"/>
              <a:gd name="T66" fmla="*/ 418 w 4300"/>
              <a:gd name="T67" fmla="*/ 995 h 3024"/>
              <a:gd name="T68" fmla="*/ 561 w 4300"/>
              <a:gd name="T69" fmla="*/ 1183 h 3024"/>
              <a:gd name="T70" fmla="*/ 663 w 4300"/>
              <a:gd name="T71" fmla="*/ 1298 h 3024"/>
              <a:gd name="T72" fmla="*/ 825 w 4300"/>
              <a:gd name="T73" fmla="*/ 1457 h 3024"/>
              <a:gd name="T74" fmla="*/ 997 w 4300"/>
              <a:gd name="T75" fmla="*/ 1599 h 3024"/>
              <a:gd name="T76" fmla="*/ 1115 w 4300"/>
              <a:gd name="T77" fmla="*/ 1684 h 3024"/>
              <a:gd name="T78" fmla="*/ 1300 w 4300"/>
              <a:gd name="T79" fmla="*/ 1797 h 3024"/>
              <a:gd name="T80" fmla="*/ 1490 w 4300"/>
              <a:gd name="T81" fmla="*/ 1895 h 3024"/>
              <a:gd name="T82" fmla="*/ 1619 w 4300"/>
              <a:gd name="T83" fmla="*/ 1952 h 3024"/>
              <a:gd name="T84" fmla="*/ 1816 w 4300"/>
              <a:gd name="T85" fmla="*/ 2026 h 3024"/>
              <a:gd name="T86" fmla="*/ 2015 w 4300"/>
              <a:gd name="T87" fmla="*/ 2087 h 3024"/>
              <a:gd name="T88" fmla="*/ 2150 w 4300"/>
              <a:gd name="T89" fmla="*/ 2122 h 3024"/>
              <a:gd name="T90" fmla="*/ 2354 w 4300"/>
              <a:gd name="T91" fmla="*/ 2163 h 3024"/>
              <a:gd name="T92" fmla="*/ 2558 w 4300"/>
              <a:gd name="T93" fmla="*/ 2194 h 3024"/>
              <a:gd name="T94" fmla="*/ 2695 w 4300"/>
              <a:gd name="T95" fmla="*/ 2209 h 3024"/>
              <a:gd name="T96" fmla="*/ 2901 w 4300"/>
              <a:gd name="T97" fmla="*/ 2224 h 3024"/>
              <a:gd name="T98" fmla="*/ 3108 w 4300"/>
              <a:gd name="T99" fmla="*/ 2231 h 3024"/>
              <a:gd name="T100" fmla="*/ 3311 w 4300"/>
              <a:gd name="T101" fmla="*/ 2232 h 3024"/>
              <a:gd name="T102" fmla="*/ 3514 w 4300"/>
              <a:gd name="T103" fmla="*/ 2225 h 3024"/>
              <a:gd name="T104" fmla="*/ 3649 w 4300"/>
              <a:gd name="T105" fmla="*/ 2065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00" h="3024">
                <a:moveTo>
                  <a:pt x="4300" y="2545"/>
                </a:moveTo>
                <a:lnTo>
                  <a:pt x="3649" y="3024"/>
                </a:lnTo>
                <a:lnTo>
                  <a:pt x="3649" y="2873"/>
                </a:lnTo>
                <a:lnTo>
                  <a:pt x="3649" y="2873"/>
                </a:lnTo>
                <a:lnTo>
                  <a:pt x="3505" y="2864"/>
                </a:lnTo>
                <a:lnTo>
                  <a:pt x="3361" y="2854"/>
                </a:lnTo>
                <a:lnTo>
                  <a:pt x="3288" y="2849"/>
                </a:lnTo>
                <a:lnTo>
                  <a:pt x="3217" y="2843"/>
                </a:lnTo>
                <a:lnTo>
                  <a:pt x="3144" y="2834"/>
                </a:lnTo>
                <a:lnTo>
                  <a:pt x="3073" y="2823"/>
                </a:lnTo>
                <a:lnTo>
                  <a:pt x="3073" y="2823"/>
                </a:lnTo>
                <a:lnTo>
                  <a:pt x="2999" y="2811"/>
                </a:lnTo>
                <a:lnTo>
                  <a:pt x="2926" y="2798"/>
                </a:lnTo>
                <a:lnTo>
                  <a:pt x="2854" y="2783"/>
                </a:lnTo>
                <a:lnTo>
                  <a:pt x="2780" y="2768"/>
                </a:lnTo>
                <a:lnTo>
                  <a:pt x="2707" y="2752"/>
                </a:lnTo>
                <a:lnTo>
                  <a:pt x="2635" y="2735"/>
                </a:lnTo>
                <a:lnTo>
                  <a:pt x="2562" y="2715"/>
                </a:lnTo>
                <a:lnTo>
                  <a:pt x="2491" y="2695"/>
                </a:lnTo>
                <a:lnTo>
                  <a:pt x="2491" y="2695"/>
                </a:lnTo>
                <a:lnTo>
                  <a:pt x="2418" y="2675"/>
                </a:lnTo>
                <a:lnTo>
                  <a:pt x="2347" y="2653"/>
                </a:lnTo>
                <a:lnTo>
                  <a:pt x="2274" y="2630"/>
                </a:lnTo>
                <a:lnTo>
                  <a:pt x="2203" y="2606"/>
                </a:lnTo>
                <a:lnTo>
                  <a:pt x="2133" y="2580"/>
                </a:lnTo>
                <a:lnTo>
                  <a:pt x="2061" y="2553"/>
                </a:lnTo>
                <a:lnTo>
                  <a:pt x="1991" y="2525"/>
                </a:lnTo>
                <a:lnTo>
                  <a:pt x="1921" y="2495"/>
                </a:lnTo>
                <a:lnTo>
                  <a:pt x="1921" y="2495"/>
                </a:lnTo>
                <a:lnTo>
                  <a:pt x="1850" y="2464"/>
                </a:lnTo>
                <a:lnTo>
                  <a:pt x="1781" y="2432"/>
                </a:lnTo>
                <a:lnTo>
                  <a:pt x="1712" y="2397"/>
                </a:lnTo>
                <a:lnTo>
                  <a:pt x="1644" y="2361"/>
                </a:lnTo>
                <a:lnTo>
                  <a:pt x="1576" y="2324"/>
                </a:lnTo>
                <a:lnTo>
                  <a:pt x="1509" y="2286"/>
                </a:lnTo>
                <a:lnTo>
                  <a:pt x="1443" y="2246"/>
                </a:lnTo>
                <a:lnTo>
                  <a:pt x="1376" y="2203"/>
                </a:lnTo>
                <a:lnTo>
                  <a:pt x="1376" y="2203"/>
                </a:lnTo>
                <a:lnTo>
                  <a:pt x="1311" y="2161"/>
                </a:lnTo>
                <a:lnTo>
                  <a:pt x="1247" y="2115"/>
                </a:lnTo>
                <a:lnTo>
                  <a:pt x="1182" y="2069"/>
                </a:lnTo>
                <a:lnTo>
                  <a:pt x="1120" y="2019"/>
                </a:lnTo>
                <a:lnTo>
                  <a:pt x="1058" y="1970"/>
                </a:lnTo>
                <a:lnTo>
                  <a:pt x="997" y="1917"/>
                </a:lnTo>
                <a:lnTo>
                  <a:pt x="937" y="1862"/>
                </a:lnTo>
                <a:lnTo>
                  <a:pt x="879" y="1807"/>
                </a:lnTo>
                <a:lnTo>
                  <a:pt x="879" y="1807"/>
                </a:lnTo>
                <a:lnTo>
                  <a:pt x="822" y="1749"/>
                </a:lnTo>
                <a:lnTo>
                  <a:pt x="765" y="1690"/>
                </a:lnTo>
                <a:lnTo>
                  <a:pt x="710" y="1629"/>
                </a:lnTo>
                <a:lnTo>
                  <a:pt x="657" y="1565"/>
                </a:lnTo>
                <a:lnTo>
                  <a:pt x="605" y="1501"/>
                </a:lnTo>
                <a:lnTo>
                  <a:pt x="554" y="1434"/>
                </a:lnTo>
                <a:lnTo>
                  <a:pt x="506" y="1366"/>
                </a:lnTo>
                <a:lnTo>
                  <a:pt x="459" y="1297"/>
                </a:lnTo>
                <a:lnTo>
                  <a:pt x="459" y="1297"/>
                </a:lnTo>
                <a:lnTo>
                  <a:pt x="414" y="1225"/>
                </a:lnTo>
                <a:lnTo>
                  <a:pt x="371" y="1152"/>
                </a:lnTo>
                <a:lnTo>
                  <a:pt x="330" y="1077"/>
                </a:lnTo>
                <a:lnTo>
                  <a:pt x="289" y="1001"/>
                </a:lnTo>
                <a:lnTo>
                  <a:pt x="253" y="923"/>
                </a:lnTo>
                <a:lnTo>
                  <a:pt x="217" y="845"/>
                </a:lnTo>
                <a:lnTo>
                  <a:pt x="185" y="764"/>
                </a:lnTo>
                <a:lnTo>
                  <a:pt x="153" y="684"/>
                </a:lnTo>
                <a:lnTo>
                  <a:pt x="153" y="684"/>
                </a:lnTo>
                <a:lnTo>
                  <a:pt x="125" y="601"/>
                </a:lnTo>
                <a:lnTo>
                  <a:pt x="98" y="518"/>
                </a:lnTo>
                <a:lnTo>
                  <a:pt x="75" y="434"/>
                </a:lnTo>
                <a:lnTo>
                  <a:pt x="54" y="348"/>
                </a:lnTo>
                <a:lnTo>
                  <a:pt x="54" y="348"/>
                </a:lnTo>
                <a:lnTo>
                  <a:pt x="44" y="306"/>
                </a:lnTo>
                <a:lnTo>
                  <a:pt x="36" y="262"/>
                </a:lnTo>
                <a:lnTo>
                  <a:pt x="27" y="219"/>
                </a:lnTo>
                <a:lnTo>
                  <a:pt x="20" y="176"/>
                </a:lnTo>
                <a:lnTo>
                  <a:pt x="20" y="176"/>
                </a:lnTo>
                <a:lnTo>
                  <a:pt x="13" y="132"/>
                </a:lnTo>
                <a:lnTo>
                  <a:pt x="7" y="89"/>
                </a:lnTo>
                <a:lnTo>
                  <a:pt x="7" y="89"/>
                </a:lnTo>
                <a:lnTo>
                  <a:pt x="3" y="44"/>
                </a:lnTo>
                <a:lnTo>
                  <a:pt x="0" y="0"/>
                </a:lnTo>
                <a:lnTo>
                  <a:pt x="0" y="0"/>
                </a:lnTo>
                <a:lnTo>
                  <a:pt x="7" y="44"/>
                </a:lnTo>
                <a:lnTo>
                  <a:pt x="16" y="87"/>
                </a:lnTo>
                <a:lnTo>
                  <a:pt x="16" y="87"/>
                </a:lnTo>
                <a:lnTo>
                  <a:pt x="26" y="128"/>
                </a:lnTo>
                <a:lnTo>
                  <a:pt x="36" y="171"/>
                </a:lnTo>
                <a:lnTo>
                  <a:pt x="36" y="171"/>
                </a:lnTo>
                <a:lnTo>
                  <a:pt x="47" y="212"/>
                </a:lnTo>
                <a:lnTo>
                  <a:pt x="60" y="253"/>
                </a:lnTo>
                <a:lnTo>
                  <a:pt x="73" y="294"/>
                </a:lnTo>
                <a:lnTo>
                  <a:pt x="87" y="335"/>
                </a:lnTo>
                <a:lnTo>
                  <a:pt x="87" y="335"/>
                </a:lnTo>
                <a:lnTo>
                  <a:pt x="115" y="414"/>
                </a:lnTo>
                <a:lnTo>
                  <a:pt x="145" y="492"/>
                </a:lnTo>
                <a:lnTo>
                  <a:pt x="179" y="570"/>
                </a:lnTo>
                <a:lnTo>
                  <a:pt x="215" y="645"/>
                </a:lnTo>
                <a:lnTo>
                  <a:pt x="215" y="645"/>
                </a:lnTo>
                <a:lnTo>
                  <a:pt x="251" y="718"/>
                </a:lnTo>
                <a:lnTo>
                  <a:pt x="291" y="790"/>
                </a:lnTo>
                <a:lnTo>
                  <a:pt x="332" y="860"/>
                </a:lnTo>
                <a:lnTo>
                  <a:pt x="375" y="928"/>
                </a:lnTo>
                <a:lnTo>
                  <a:pt x="418" y="995"/>
                </a:lnTo>
                <a:lnTo>
                  <a:pt x="464" y="1059"/>
                </a:lnTo>
                <a:lnTo>
                  <a:pt x="512" y="1122"/>
                </a:lnTo>
                <a:lnTo>
                  <a:pt x="561" y="1183"/>
                </a:lnTo>
                <a:lnTo>
                  <a:pt x="561" y="1183"/>
                </a:lnTo>
                <a:lnTo>
                  <a:pt x="611" y="1241"/>
                </a:lnTo>
                <a:lnTo>
                  <a:pt x="663" y="1298"/>
                </a:lnTo>
                <a:lnTo>
                  <a:pt x="716" y="1353"/>
                </a:lnTo>
                <a:lnTo>
                  <a:pt x="770" y="1406"/>
                </a:lnTo>
                <a:lnTo>
                  <a:pt x="825" y="1457"/>
                </a:lnTo>
                <a:lnTo>
                  <a:pt x="882" y="1506"/>
                </a:lnTo>
                <a:lnTo>
                  <a:pt x="939" y="1554"/>
                </a:lnTo>
                <a:lnTo>
                  <a:pt x="997" y="1599"/>
                </a:lnTo>
                <a:lnTo>
                  <a:pt x="997" y="1599"/>
                </a:lnTo>
                <a:lnTo>
                  <a:pt x="1055" y="1642"/>
                </a:lnTo>
                <a:lnTo>
                  <a:pt x="1115" y="1684"/>
                </a:lnTo>
                <a:lnTo>
                  <a:pt x="1176" y="1723"/>
                </a:lnTo>
                <a:lnTo>
                  <a:pt x="1237" y="1761"/>
                </a:lnTo>
                <a:lnTo>
                  <a:pt x="1300" y="1797"/>
                </a:lnTo>
                <a:lnTo>
                  <a:pt x="1363" y="1831"/>
                </a:lnTo>
                <a:lnTo>
                  <a:pt x="1426" y="1865"/>
                </a:lnTo>
                <a:lnTo>
                  <a:pt x="1490" y="1895"/>
                </a:lnTo>
                <a:lnTo>
                  <a:pt x="1490" y="1895"/>
                </a:lnTo>
                <a:lnTo>
                  <a:pt x="1554" y="1925"/>
                </a:lnTo>
                <a:lnTo>
                  <a:pt x="1619" y="1952"/>
                </a:lnTo>
                <a:lnTo>
                  <a:pt x="1684" y="1979"/>
                </a:lnTo>
                <a:lnTo>
                  <a:pt x="1750" y="2003"/>
                </a:lnTo>
                <a:lnTo>
                  <a:pt x="1816" y="2026"/>
                </a:lnTo>
                <a:lnTo>
                  <a:pt x="1883" y="2048"/>
                </a:lnTo>
                <a:lnTo>
                  <a:pt x="1948" y="2069"/>
                </a:lnTo>
                <a:lnTo>
                  <a:pt x="2015" y="2087"/>
                </a:lnTo>
                <a:lnTo>
                  <a:pt x="2015" y="2087"/>
                </a:lnTo>
                <a:lnTo>
                  <a:pt x="2083" y="2106"/>
                </a:lnTo>
                <a:lnTo>
                  <a:pt x="2150" y="2122"/>
                </a:lnTo>
                <a:lnTo>
                  <a:pt x="2218" y="2137"/>
                </a:lnTo>
                <a:lnTo>
                  <a:pt x="2286" y="2150"/>
                </a:lnTo>
                <a:lnTo>
                  <a:pt x="2354" y="2163"/>
                </a:lnTo>
                <a:lnTo>
                  <a:pt x="2422" y="2175"/>
                </a:lnTo>
                <a:lnTo>
                  <a:pt x="2490" y="2185"/>
                </a:lnTo>
                <a:lnTo>
                  <a:pt x="2558" y="2194"/>
                </a:lnTo>
                <a:lnTo>
                  <a:pt x="2558" y="2194"/>
                </a:lnTo>
                <a:lnTo>
                  <a:pt x="2627" y="2202"/>
                </a:lnTo>
                <a:lnTo>
                  <a:pt x="2695" y="2209"/>
                </a:lnTo>
                <a:lnTo>
                  <a:pt x="2764" y="2215"/>
                </a:lnTo>
                <a:lnTo>
                  <a:pt x="2832" y="2221"/>
                </a:lnTo>
                <a:lnTo>
                  <a:pt x="2901" y="2224"/>
                </a:lnTo>
                <a:lnTo>
                  <a:pt x="2970" y="2228"/>
                </a:lnTo>
                <a:lnTo>
                  <a:pt x="3039" y="2230"/>
                </a:lnTo>
                <a:lnTo>
                  <a:pt x="3108" y="2231"/>
                </a:lnTo>
                <a:lnTo>
                  <a:pt x="3108" y="2231"/>
                </a:lnTo>
                <a:lnTo>
                  <a:pt x="3243" y="2232"/>
                </a:lnTo>
                <a:lnTo>
                  <a:pt x="3311" y="2232"/>
                </a:lnTo>
                <a:lnTo>
                  <a:pt x="3378" y="2230"/>
                </a:lnTo>
                <a:lnTo>
                  <a:pt x="3446" y="2229"/>
                </a:lnTo>
                <a:lnTo>
                  <a:pt x="3514" y="2225"/>
                </a:lnTo>
                <a:lnTo>
                  <a:pt x="3582" y="2222"/>
                </a:lnTo>
                <a:lnTo>
                  <a:pt x="3649" y="2217"/>
                </a:lnTo>
                <a:lnTo>
                  <a:pt x="3649" y="2065"/>
                </a:lnTo>
                <a:lnTo>
                  <a:pt x="4300" y="2545"/>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 name="Freeform 8"/>
          <p:cNvSpPr>
            <a:spLocks/>
          </p:cNvSpPr>
          <p:nvPr userDrawn="1"/>
        </p:nvSpPr>
        <p:spPr bwMode="auto">
          <a:xfrm>
            <a:off x="603251" y="2023998"/>
            <a:ext cx="5226051" cy="3674533"/>
          </a:xfrm>
          <a:custGeom>
            <a:avLst/>
            <a:gdLst>
              <a:gd name="T0" fmla="*/ 4191 w 4938"/>
              <a:gd name="T1" fmla="*/ 3297 h 3471"/>
              <a:gd name="T2" fmla="*/ 3859 w 4938"/>
              <a:gd name="T3" fmla="*/ 3276 h 3471"/>
              <a:gd name="T4" fmla="*/ 3612 w 4938"/>
              <a:gd name="T5" fmla="*/ 3253 h 3471"/>
              <a:gd name="T6" fmla="*/ 3445 w 4938"/>
              <a:gd name="T7" fmla="*/ 3227 h 3471"/>
              <a:gd name="T8" fmla="*/ 3194 w 4938"/>
              <a:gd name="T9" fmla="*/ 3177 h 3471"/>
              <a:gd name="T10" fmla="*/ 2944 w 4938"/>
              <a:gd name="T11" fmla="*/ 3117 h 3471"/>
              <a:gd name="T12" fmla="*/ 2778 w 4938"/>
              <a:gd name="T13" fmla="*/ 3070 h 3471"/>
              <a:gd name="T14" fmla="*/ 2530 w 4938"/>
              <a:gd name="T15" fmla="*/ 2991 h 3471"/>
              <a:gd name="T16" fmla="*/ 2286 w 4938"/>
              <a:gd name="T17" fmla="*/ 2897 h 3471"/>
              <a:gd name="T18" fmla="*/ 2126 w 4938"/>
              <a:gd name="T19" fmla="*/ 2828 h 3471"/>
              <a:gd name="T20" fmla="*/ 1888 w 4938"/>
              <a:gd name="T21" fmla="*/ 2711 h 3471"/>
              <a:gd name="T22" fmla="*/ 1657 w 4938"/>
              <a:gd name="T23" fmla="*/ 2577 h 3471"/>
              <a:gd name="T24" fmla="*/ 1506 w 4938"/>
              <a:gd name="T25" fmla="*/ 2479 h 3471"/>
              <a:gd name="T26" fmla="*/ 1286 w 4938"/>
              <a:gd name="T27" fmla="*/ 2318 h 3471"/>
              <a:gd name="T28" fmla="*/ 1076 w 4938"/>
              <a:gd name="T29" fmla="*/ 2137 h 3471"/>
              <a:gd name="T30" fmla="*/ 944 w 4938"/>
              <a:gd name="T31" fmla="*/ 2007 h 3471"/>
              <a:gd name="T32" fmla="*/ 755 w 4938"/>
              <a:gd name="T33" fmla="*/ 1796 h 3471"/>
              <a:gd name="T34" fmla="*/ 581 w 4938"/>
              <a:gd name="T35" fmla="*/ 1567 h 3471"/>
              <a:gd name="T36" fmla="*/ 501 w 4938"/>
              <a:gd name="T37" fmla="*/ 1446 h 3471"/>
              <a:gd name="T38" fmla="*/ 425 w 4938"/>
              <a:gd name="T39" fmla="*/ 1321 h 3471"/>
              <a:gd name="T40" fmla="*/ 355 w 4938"/>
              <a:gd name="T41" fmla="*/ 1192 h 3471"/>
              <a:gd name="T42" fmla="*/ 291 w 4938"/>
              <a:gd name="T43" fmla="*/ 1058 h 3471"/>
              <a:gd name="T44" fmla="*/ 231 w 4938"/>
              <a:gd name="T45" fmla="*/ 923 h 3471"/>
              <a:gd name="T46" fmla="*/ 176 w 4938"/>
              <a:gd name="T47" fmla="*/ 783 h 3471"/>
              <a:gd name="T48" fmla="*/ 143 w 4938"/>
              <a:gd name="T49" fmla="*/ 689 h 3471"/>
              <a:gd name="T50" fmla="*/ 99 w 4938"/>
              <a:gd name="T51" fmla="*/ 545 h 3471"/>
              <a:gd name="T52" fmla="*/ 61 w 4938"/>
              <a:gd name="T53" fmla="*/ 398 h 3471"/>
              <a:gd name="T54" fmla="*/ 41 w 4938"/>
              <a:gd name="T55" fmla="*/ 299 h 3471"/>
              <a:gd name="T56" fmla="*/ 23 w 4938"/>
              <a:gd name="T57" fmla="*/ 200 h 3471"/>
              <a:gd name="T58" fmla="*/ 8 w 4938"/>
              <a:gd name="T59" fmla="*/ 100 h 3471"/>
              <a:gd name="T60" fmla="*/ 0 w 4938"/>
              <a:gd name="T61" fmla="*/ 0 h 3471"/>
              <a:gd name="T62" fmla="*/ 19 w 4938"/>
              <a:gd name="T63" fmla="*/ 98 h 3471"/>
              <a:gd name="T64" fmla="*/ 42 w 4938"/>
              <a:gd name="T65" fmla="*/ 194 h 3471"/>
              <a:gd name="T66" fmla="*/ 83 w 4938"/>
              <a:gd name="T67" fmla="*/ 336 h 3471"/>
              <a:gd name="T68" fmla="*/ 115 w 4938"/>
              <a:gd name="T69" fmla="*/ 428 h 3471"/>
              <a:gd name="T70" fmla="*/ 167 w 4938"/>
              <a:gd name="T71" fmla="*/ 564 h 3471"/>
              <a:gd name="T72" fmla="*/ 226 w 4938"/>
              <a:gd name="T73" fmla="*/ 696 h 3471"/>
              <a:gd name="T74" fmla="*/ 268 w 4938"/>
              <a:gd name="T75" fmla="*/ 781 h 3471"/>
              <a:gd name="T76" fmla="*/ 334 w 4938"/>
              <a:gd name="T77" fmla="*/ 905 h 3471"/>
              <a:gd name="T78" fmla="*/ 405 w 4938"/>
              <a:gd name="T79" fmla="*/ 1025 h 3471"/>
              <a:gd name="T80" fmla="*/ 534 w 4938"/>
              <a:gd name="T81" fmla="*/ 1214 h 3471"/>
              <a:gd name="T82" fmla="*/ 644 w 4938"/>
              <a:gd name="T83" fmla="*/ 1356 h 3471"/>
              <a:gd name="T84" fmla="*/ 822 w 4938"/>
              <a:gd name="T85" fmla="*/ 1552 h 3471"/>
              <a:gd name="T86" fmla="*/ 1013 w 4938"/>
              <a:gd name="T87" fmla="*/ 1728 h 3471"/>
              <a:gd name="T88" fmla="*/ 1145 w 4938"/>
              <a:gd name="T89" fmla="*/ 1834 h 3471"/>
              <a:gd name="T90" fmla="*/ 1352 w 4938"/>
              <a:gd name="T91" fmla="*/ 1977 h 3471"/>
              <a:gd name="T92" fmla="*/ 1565 w 4938"/>
              <a:gd name="T93" fmla="*/ 2101 h 3471"/>
              <a:gd name="T94" fmla="*/ 1711 w 4938"/>
              <a:gd name="T95" fmla="*/ 2175 h 3471"/>
              <a:gd name="T96" fmla="*/ 1934 w 4938"/>
              <a:gd name="T97" fmla="*/ 2271 h 3471"/>
              <a:gd name="T98" fmla="*/ 2161 w 4938"/>
              <a:gd name="T99" fmla="*/ 2350 h 3471"/>
              <a:gd name="T100" fmla="*/ 2315 w 4938"/>
              <a:gd name="T101" fmla="*/ 2396 h 3471"/>
              <a:gd name="T102" fmla="*/ 2547 w 4938"/>
              <a:gd name="T103" fmla="*/ 2452 h 3471"/>
              <a:gd name="T104" fmla="*/ 2781 w 4938"/>
              <a:gd name="T105" fmla="*/ 2495 h 3471"/>
              <a:gd name="T106" fmla="*/ 2938 w 4938"/>
              <a:gd name="T107" fmla="*/ 2518 h 3471"/>
              <a:gd name="T108" fmla="*/ 3174 w 4938"/>
              <a:gd name="T109" fmla="*/ 2543 h 3471"/>
              <a:gd name="T110" fmla="*/ 3411 w 4938"/>
              <a:gd name="T111" fmla="*/ 2556 h 3471"/>
              <a:gd name="T112" fmla="*/ 3569 w 4938"/>
              <a:gd name="T113" fmla="*/ 2561 h 3471"/>
              <a:gd name="T114" fmla="*/ 3880 w 4938"/>
              <a:gd name="T115" fmla="*/ 2560 h 3471"/>
              <a:gd name="T116" fmla="*/ 4113 w 4938"/>
              <a:gd name="T117" fmla="*/ 2551 h 3471"/>
              <a:gd name="T118" fmla="*/ 4938 w 4938"/>
              <a:gd name="T119" fmla="*/ 2920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38" h="3471">
                <a:moveTo>
                  <a:pt x="4938" y="2920"/>
                </a:moveTo>
                <a:lnTo>
                  <a:pt x="4191" y="3471"/>
                </a:lnTo>
                <a:lnTo>
                  <a:pt x="4191" y="3297"/>
                </a:lnTo>
                <a:lnTo>
                  <a:pt x="4191" y="3297"/>
                </a:lnTo>
                <a:lnTo>
                  <a:pt x="4025" y="3287"/>
                </a:lnTo>
                <a:lnTo>
                  <a:pt x="3859" y="3276"/>
                </a:lnTo>
                <a:lnTo>
                  <a:pt x="3776" y="3271"/>
                </a:lnTo>
                <a:lnTo>
                  <a:pt x="3694" y="3263"/>
                </a:lnTo>
                <a:lnTo>
                  <a:pt x="3612" y="3253"/>
                </a:lnTo>
                <a:lnTo>
                  <a:pt x="3529" y="3241"/>
                </a:lnTo>
                <a:lnTo>
                  <a:pt x="3529" y="3241"/>
                </a:lnTo>
                <a:lnTo>
                  <a:pt x="3445" y="3227"/>
                </a:lnTo>
                <a:lnTo>
                  <a:pt x="3361" y="3211"/>
                </a:lnTo>
                <a:lnTo>
                  <a:pt x="3277" y="3195"/>
                </a:lnTo>
                <a:lnTo>
                  <a:pt x="3194" y="3177"/>
                </a:lnTo>
                <a:lnTo>
                  <a:pt x="3109" y="3158"/>
                </a:lnTo>
                <a:lnTo>
                  <a:pt x="3027" y="3138"/>
                </a:lnTo>
                <a:lnTo>
                  <a:pt x="2944" y="3117"/>
                </a:lnTo>
                <a:lnTo>
                  <a:pt x="2860" y="3094"/>
                </a:lnTo>
                <a:lnTo>
                  <a:pt x="2860" y="3094"/>
                </a:lnTo>
                <a:lnTo>
                  <a:pt x="2778" y="3070"/>
                </a:lnTo>
                <a:lnTo>
                  <a:pt x="2695" y="3045"/>
                </a:lnTo>
                <a:lnTo>
                  <a:pt x="2613" y="3018"/>
                </a:lnTo>
                <a:lnTo>
                  <a:pt x="2530" y="2991"/>
                </a:lnTo>
                <a:lnTo>
                  <a:pt x="2448" y="2961"/>
                </a:lnTo>
                <a:lnTo>
                  <a:pt x="2368" y="2931"/>
                </a:lnTo>
                <a:lnTo>
                  <a:pt x="2286" y="2897"/>
                </a:lnTo>
                <a:lnTo>
                  <a:pt x="2205" y="2864"/>
                </a:lnTo>
                <a:lnTo>
                  <a:pt x="2205" y="2864"/>
                </a:lnTo>
                <a:lnTo>
                  <a:pt x="2126" y="2828"/>
                </a:lnTo>
                <a:lnTo>
                  <a:pt x="2046" y="2790"/>
                </a:lnTo>
                <a:lnTo>
                  <a:pt x="1967" y="2751"/>
                </a:lnTo>
                <a:lnTo>
                  <a:pt x="1888" y="2711"/>
                </a:lnTo>
                <a:lnTo>
                  <a:pt x="1810" y="2668"/>
                </a:lnTo>
                <a:lnTo>
                  <a:pt x="1733" y="2624"/>
                </a:lnTo>
                <a:lnTo>
                  <a:pt x="1657" y="2577"/>
                </a:lnTo>
                <a:lnTo>
                  <a:pt x="1581" y="2530"/>
                </a:lnTo>
                <a:lnTo>
                  <a:pt x="1581" y="2530"/>
                </a:lnTo>
                <a:lnTo>
                  <a:pt x="1506" y="2479"/>
                </a:lnTo>
                <a:lnTo>
                  <a:pt x="1431" y="2427"/>
                </a:lnTo>
                <a:lnTo>
                  <a:pt x="1358" y="2373"/>
                </a:lnTo>
                <a:lnTo>
                  <a:pt x="1286" y="2318"/>
                </a:lnTo>
                <a:lnTo>
                  <a:pt x="1216" y="2259"/>
                </a:lnTo>
                <a:lnTo>
                  <a:pt x="1145" y="2199"/>
                </a:lnTo>
                <a:lnTo>
                  <a:pt x="1076" y="2137"/>
                </a:lnTo>
                <a:lnTo>
                  <a:pt x="1009" y="2074"/>
                </a:lnTo>
                <a:lnTo>
                  <a:pt x="1009" y="2074"/>
                </a:lnTo>
                <a:lnTo>
                  <a:pt x="944" y="2007"/>
                </a:lnTo>
                <a:lnTo>
                  <a:pt x="879" y="1939"/>
                </a:lnTo>
                <a:lnTo>
                  <a:pt x="816" y="1868"/>
                </a:lnTo>
                <a:lnTo>
                  <a:pt x="755" y="1796"/>
                </a:lnTo>
                <a:lnTo>
                  <a:pt x="695" y="1722"/>
                </a:lnTo>
                <a:lnTo>
                  <a:pt x="637" y="1645"/>
                </a:lnTo>
                <a:lnTo>
                  <a:pt x="581" y="1567"/>
                </a:lnTo>
                <a:lnTo>
                  <a:pt x="528" y="1487"/>
                </a:lnTo>
                <a:lnTo>
                  <a:pt x="528" y="1487"/>
                </a:lnTo>
                <a:lnTo>
                  <a:pt x="501" y="1446"/>
                </a:lnTo>
                <a:lnTo>
                  <a:pt x="476" y="1405"/>
                </a:lnTo>
                <a:lnTo>
                  <a:pt x="451" y="1363"/>
                </a:lnTo>
                <a:lnTo>
                  <a:pt x="425" y="1321"/>
                </a:lnTo>
                <a:lnTo>
                  <a:pt x="402" y="1279"/>
                </a:lnTo>
                <a:lnTo>
                  <a:pt x="378" y="1235"/>
                </a:lnTo>
                <a:lnTo>
                  <a:pt x="355" y="1192"/>
                </a:lnTo>
                <a:lnTo>
                  <a:pt x="333" y="1148"/>
                </a:lnTo>
                <a:lnTo>
                  <a:pt x="311" y="1103"/>
                </a:lnTo>
                <a:lnTo>
                  <a:pt x="291" y="1058"/>
                </a:lnTo>
                <a:lnTo>
                  <a:pt x="270" y="1014"/>
                </a:lnTo>
                <a:lnTo>
                  <a:pt x="249" y="969"/>
                </a:lnTo>
                <a:lnTo>
                  <a:pt x="231" y="923"/>
                </a:lnTo>
                <a:lnTo>
                  <a:pt x="212" y="876"/>
                </a:lnTo>
                <a:lnTo>
                  <a:pt x="194" y="830"/>
                </a:lnTo>
                <a:lnTo>
                  <a:pt x="176" y="783"/>
                </a:lnTo>
                <a:lnTo>
                  <a:pt x="176" y="783"/>
                </a:lnTo>
                <a:lnTo>
                  <a:pt x="159" y="736"/>
                </a:lnTo>
                <a:lnTo>
                  <a:pt x="143" y="689"/>
                </a:lnTo>
                <a:lnTo>
                  <a:pt x="128" y="641"/>
                </a:lnTo>
                <a:lnTo>
                  <a:pt x="113" y="593"/>
                </a:lnTo>
                <a:lnTo>
                  <a:pt x="99" y="545"/>
                </a:lnTo>
                <a:lnTo>
                  <a:pt x="87" y="496"/>
                </a:lnTo>
                <a:lnTo>
                  <a:pt x="74" y="448"/>
                </a:lnTo>
                <a:lnTo>
                  <a:pt x="61" y="398"/>
                </a:lnTo>
                <a:lnTo>
                  <a:pt x="61" y="398"/>
                </a:lnTo>
                <a:lnTo>
                  <a:pt x="51" y="349"/>
                </a:lnTo>
                <a:lnTo>
                  <a:pt x="41" y="299"/>
                </a:lnTo>
                <a:lnTo>
                  <a:pt x="31" y="250"/>
                </a:lnTo>
                <a:lnTo>
                  <a:pt x="23" y="200"/>
                </a:lnTo>
                <a:lnTo>
                  <a:pt x="23" y="200"/>
                </a:lnTo>
                <a:lnTo>
                  <a:pt x="15" y="151"/>
                </a:lnTo>
                <a:lnTo>
                  <a:pt x="8" y="100"/>
                </a:lnTo>
                <a:lnTo>
                  <a:pt x="8" y="100"/>
                </a:lnTo>
                <a:lnTo>
                  <a:pt x="4" y="49"/>
                </a:lnTo>
                <a:lnTo>
                  <a:pt x="0" y="0"/>
                </a:lnTo>
                <a:lnTo>
                  <a:pt x="0" y="0"/>
                </a:lnTo>
                <a:lnTo>
                  <a:pt x="8" y="49"/>
                </a:lnTo>
                <a:lnTo>
                  <a:pt x="19" y="98"/>
                </a:lnTo>
                <a:lnTo>
                  <a:pt x="19" y="98"/>
                </a:lnTo>
                <a:lnTo>
                  <a:pt x="30" y="146"/>
                </a:lnTo>
                <a:lnTo>
                  <a:pt x="42" y="194"/>
                </a:lnTo>
                <a:lnTo>
                  <a:pt x="42" y="194"/>
                </a:lnTo>
                <a:lnTo>
                  <a:pt x="56" y="242"/>
                </a:lnTo>
                <a:lnTo>
                  <a:pt x="69" y="289"/>
                </a:lnTo>
                <a:lnTo>
                  <a:pt x="83" y="336"/>
                </a:lnTo>
                <a:lnTo>
                  <a:pt x="99" y="382"/>
                </a:lnTo>
                <a:lnTo>
                  <a:pt x="99" y="382"/>
                </a:lnTo>
                <a:lnTo>
                  <a:pt x="115" y="428"/>
                </a:lnTo>
                <a:lnTo>
                  <a:pt x="132" y="474"/>
                </a:lnTo>
                <a:lnTo>
                  <a:pt x="150" y="519"/>
                </a:lnTo>
                <a:lnTo>
                  <a:pt x="167" y="564"/>
                </a:lnTo>
                <a:lnTo>
                  <a:pt x="187" y="608"/>
                </a:lnTo>
                <a:lnTo>
                  <a:pt x="205" y="652"/>
                </a:lnTo>
                <a:lnTo>
                  <a:pt x="226" y="696"/>
                </a:lnTo>
                <a:lnTo>
                  <a:pt x="246" y="738"/>
                </a:lnTo>
                <a:lnTo>
                  <a:pt x="246" y="738"/>
                </a:lnTo>
                <a:lnTo>
                  <a:pt x="268" y="781"/>
                </a:lnTo>
                <a:lnTo>
                  <a:pt x="289" y="822"/>
                </a:lnTo>
                <a:lnTo>
                  <a:pt x="311" y="864"/>
                </a:lnTo>
                <a:lnTo>
                  <a:pt x="334" y="905"/>
                </a:lnTo>
                <a:lnTo>
                  <a:pt x="357" y="946"/>
                </a:lnTo>
                <a:lnTo>
                  <a:pt x="380" y="986"/>
                </a:lnTo>
                <a:lnTo>
                  <a:pt x="405" y="1025"/>
                </a:lnTo>
                <a:lnTo>
                  <a:pt x="430" y="1064"/>
                </a:lnTo>
                <a:lnTo>
                  <a:pt x="481" y="1140"/>
                </a:lnTo>
                <a:lnTo>
                  <a:pt x="534" y="1214"/>
                </a:lnTo>
                <a:lnTo>
                  <a:pt x="588" y="1287"/>
                </a:lnTo>
                <a:lnTo>
                  <a:pt x="644" y="1356"/>
                </a:lnTo>
                <a:lnTo>
                  <a:pt x="644" y="1356"/>
                </a:lnTo>
                <a:lnTo>
                  <a:pt x="702" y="1424"/>
                </a:lnTo>
                <a:lnTo>
                  <a:pt x="762" y="1489"/>
                </a:lnTo>
                <a:lnTo>
                  <a:pt x="822" y="1552"/>
                </a:lnTo>
                <a:lnTo>
                  <a:pt x="884" y="1613"/>
                </a:lnTo>
                <a:lnTo>
                  <a:pt x="947" y="1671"/>
                </a:lnTo>
                <a:lnTo>
                  <a:pt x="1013" y="1728"/>
                </a:lnTo>
                <a:lnTo>
                  <a:pt x="1079" y="1782"/>
                </a:lnTo>
                <a:lnTo>
                  <a:pt x="1145" y="1834"/>
                </a:lnTo>
                <a:lnTo>
                  <a:pt x="1145" y="1834"/>
                </a:lnTo>
                <a:lnTo>
                  <a:pt x="1213" y="1883"/>
                </a:lnTo>
                <a:lnTo>
                  <a:pt x="1281" y="1932"/>
                </a:lnTo>
                <a:lnTo>
                  <a:pt x="1352" y="1977"/>
                </a:lnTo>
                <a:lnTo>
                  <a:pt x="1422" y="2021"/>
                </a:lnTo>
                <a:lnTo>
                  <a:pt x="1493" y="2062"/>
                </a:lnTo>
                <a:lnTo>
                  <a:pt x="1565" y="2101"/>
                </a:lnTo>
                <a:lnTo>
                  <a:pt x="1638" y="2139"/>
                </a:lnTo>
                <a:lnTo>
                  <a:pt x="1711" y="2175"/>
                </a:lnTo>
                <a:lnTo>
                  <a:pt x="1711" y="2175"/>
                </a:lnTo>
                <a:lnTo>
                  <a:pt x="1785" y="2208"/>
                </a:lnTo>
                <a:lnTo>
                  <a:pt x="1860" y="2241"/>
                </a:lnTo>
                <a:lnTo>
                  <a:pt x="1934" y="2271"/>
                </a:lnTo>
                <a:lnTo>
                  <a:pt x="2009" y="2299"/>
                </a:lnTo>
                <a:lnTo>
                  <a:pt x="2085" y="2326"/>
                </a:lnTo>
                <a:lnTo>
                  <a:pt x="2161" y="2350"/>
                </a:lnTo>
                <a:lnTo>
                  <a:pt x="2237" y="2374"/>
                </a:lnTo>
                <a:lnTo>
                  <a:pt x="2315" y="2396"/>
                </a:lnTo>
                <a:lnTo>
                  <a:pt x="2315" y="2396"/>
                </a:lnTo>
                <a:lnTo>
                  <a:pt x="2392" y="2416"/>
                </a:lnTo>
                <a:lnTo>
                  <a:pt x="2469" y="2434"/>
                </a:lnTo>
                <a:lnTo>
                  <a:pt x="2547" y="2452"/>
                </a:lnTo>
                <a:lnTo>
                  <a:pt x="2624" y="2468"/>
                </a:lnTo>
                <a:lnTo>
                  <a:pt x="2703" y="2483"/>
                </a:lnTo>
                <a:lnTo>
                  <a:pt x="2781" y="2495"/>
                </a:lnTo>
                <a:lnTo>
                  <a:pt x="2860" y="2508"/>
                </a:lnTo>
                <a:lnTo>
                  <a:pt x="2938" y="2518"/>
                </a:lnTo>
                <a:lnTo>
                  <a:pt x="2938" y="2518"/>
                </a:lnTo>
                <a:lnTo>
                  <a:pt x="3016" y="2528"/>
                </a:lnTo>
                <a:lnTo>
                  <a:pt x="3096" y="2536"/>
                </a:lnTo>
                <a:lnTo>
                  <a:pt x="3174" y="2543"/>
                </a:lnTo>
                <a:lnTo>
                  <a:pt x="3252" y="2548"/>
                </a:lnTo>
                <a:lnTo>
                  <a:pt x="3332" y="2553"/>
                </a:lnTo>
                <a:lnTo>
                  <a:pt x="3411" y="2556"/>
                </a:lnTo>
                <a:lnTo>
                  <a:pt x="3490" y="2560"/>
                </a:lnTo>
                <a:lnTo>
                  <a:pt x="3569" y="2561"/>
                </a:lnTo>
                <a:lnTo>
                  <a:pt x="3569" y="2561"/>
                </a:lnTo>
                <a:lnTo>
                  <a:pt x="3725" y="2562"/>
                </a:lnTo>
                <a:lnTo>
                  <a:pt x="3802" y="2561"/>
                </a:lnTo>
                <a:lnTo>
                  <a:pt x="3880" y="2560"/>
                </a:lnTo>
                <a:lnTo>
                  <a:pt x="3957" y="2558"/>
                </a:lnTo>
                <a:lnTo>
                  <a:pt x="4036" y="2554"/>
                </a:lnTo>
                <a:lnTo>
                  <a:pt x="4113" y="2551"/>
                </a:lnTo>
                <a:lnTo>
                  <a:pt x="4191" y="2545"/>
                </a:lnTo>
                <a:lnTo>
                  <a:pt x="4191" y="2371"/>
                </a:lnTo>
                <a:lnTo>
                  <a:pt x="4938" y="2920"/>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nvGrpSpPr>
          <p:cNvPr id="86" name="Group 85"/>
          <p:cNvGrpSpPr/>
          <p:nvPr userDrawn="1"/>
        </p:nvGrpSpPr>
        <p:grpSpPr>
          <a:xfrm>
            <a:off x="4910668" y="2377481"/>
            <a:ext cx="465667" cy="787401"/>
            <a:chOff x="3683001" y="1849438"/>
            <a:chExt cx="349250" cy="590551"/>
          </a:xfrm>
        </p:grpSpPr>
        <p:sp>
          <p:nvSpPr>
            <p:cNvPr id="66" name="Freeform 36"/>
            <p:cNvSpPr>
              <a:spLocks noEditPoints="1"/>
            </p:cNvSpPr>
            <p:nvPr userDrawn="1"/>
          </p:nvSpPr>
          <p:spPr bwMode="auto">
            <a:xfrm>
              <a:off x="3683001" y="1849438"/>
              <a:ext cx="349250" cy="460375"/>
            </a:xfrm>
            <a:custGeom>
              <a:avLst/>
              <a:gdLst>
                <a:gd name="T0" fmla="*/ 311 w 440"/>
                <a:gd name="T1" fmla="*/ 567 h 580"/>
                <a:gd name="T2" fmla="*/ 301 w 440"/>
                <a:gd name="T3" fmla="*/ 579 h 580"/>
                <a:gd name="T4" fmla="*/ 146 w 440"/>
                <a:gd name="T5" fmla="*/ 580 h 580"/>
                <a:gd name="T6" fmla="*/ 139 w 440"/>
                <a:gd name="T7" fmla="*/ 579 h 580"/>
                <a:gd name="T8" fmla="*/ 129 w 440"/>
                <a:gd name="T9" fmla="*/ 567 h 580"/>
                <a:gd name="T10" fmla="*/ 128 w 440"/>
                <a:gd name="T11" fmla="*/ 521 h 580"/>
                <a:gd name="T12" fmla="*/ 123 w 440"/>
                <a:gd name="T13" fmla="*/ 488 h 580"/>
                <a:gd name="T14" fmla="*/ 98 w 440"/>
                <a:gd name="T15" fmla="*/ 436 h 580"/>
                <a:gd name="T16" fmla="*/ 65 w 440"/>
                <a:gd name="T17" fmla="*/ 383 h 580"/>
                <a:gd name="T18" fmla="*/ 31 w 440"/>
                <a:gd name="T19" fmla="*/ 334 h 580"/>
                <a:gd name="T20" fmla="*/ 21 w 440"/>
                <a:gd name="T21" fmla="*/ 313 h 580"/>
                <a:gd name="T22" fmla="*/ 5 w 440"/>
                <a:gd name="T23" fmla="*/ 268 h 580"/>
                <a:gd name="T24" fmla="*/ 0 w 440"/>
                <a:gd name="T25" fmla="*/ 221 h 580"/>
                <a:gd name="T26" fmla="*/ 10 w 440"/>
                <a:gd name="T27" fmla="*/ 155 h 580"/>
                <a:gd name="T28" fmla="*/ 38 w 440"/>
                <a:gd name="T29" fmla="*/ 98 h 580"/>
                <a:gd name="T30" fmla="*/ 81 w 440"/>
                <a:gd name="T31" fmla="*/ 50 h 580"/>
                <a:gd name="T32" fmla="*/ 135 w 440"/>
                <a:gd name="T33" fmla="*/ 17 h 580"/>
                <a:gd name="T34" fmla="*/ 198 w 440"/>
                <a:gd name="T35" fmla="*/ 1 h 580"/>
                <a:gd name="T36" fmla="*/ 243 w 440"/>
                <a:gd name="T37" fmla="*/ 1 h 580"/>
                <a:gd name="T38" fmla="*/ 305 w 440"/>
                <a:gd name="T39" fmla="*/ 17 h 580"/>
                <a:gd name="T40" fmla="*/ 361 w 440"/>
                <a:gd name="T41" fmla="*/ 50 h 580"/>
                <a:gd name="T42" fmla="*/ 403 w 440"/>
                <a:gd name="T43" fmla="*/ 98 h 580"/>
                <a:gd name="T44" fmla="*/ 431 w 440"/>
                <a:gd name="T45" fmla="*/ 155 h 580"/>
                <a:gd name="T46" fmla="*/ 440 w 440"/>
                <a:gd name="T47" fmla="*/ 221 h 580"/>
                <a:gd name="T48" fmla="*/ 436 w 440"/>
                <a:gd name="T49" fmla="*/ 268 h 580"/>
                <a:gd name="T50" fmla="*/ 419 w 440"/>
                <a:gd name="T51" fmla="*/ 313 h 580"/>
                <a:gd name="T52" fmla="*/ 409 w 440"/>
                <a:gd name="T53" fmla="*/ 334 h 580"/>
                <a:gd name="T54" fmla="*/ 377 w 440"/>
                <a:gd name="T55" fmla="*/ 383 h 580"/>
                <a:gd name="T56" fmla="*/ 342 w 440"/>
                <a:gd name="T57" fmla="*/ 436 h 580"/>
                <a:gd name="T58" fmla="*/ 318 w 440"/>
                <a:gd name="T59" fmla="*/ 488 h 580"/>
                <a:gd name="T60" fmla="*/ 312 w 440"/>
                <a:gd name="T61" fmla="*/ 521 h 580"/>
                <a:gd name="T62" fmla="*/ 220 w 440"/>
                <a:gd name="T63" fmla="*/ 12 h 580"/>
                <a:gd name="T64" fmla="*/ 159 w 440"/>
                <a:gd name="T65" fmla="*/ 22 h 580"/>
                <a:gd name="T66" fmla="*/ 104 w 440"/>
                <a:gd name="T67" fmla="*/ 48 h 580"/>
                <a:gd name="T68" fmla="*/ 60 w 440"/>
                <a:gd name="T69" fmla="*/ 88 h 580"/>
                <a:gd name="T70" fmla="*/ 29 w 440"/>
                <a:gd name="T71" fmla="*/ 139 h 580"/>
                <a:gd name="T72" fmla="*/ 14 w 440"/>
                <a:gd name="T73" fmla="*/ 199 h 580"/>
                <a:gd name="T74" fmla="*/ 14 w 440"/>
                <a:gd name="T75" fmla="*/ 243 h 580"/>
                <a:gd name="T76" fmla="*/ 32 w 440"/>
                <a:gd name="T77" fmla="*/ 309 h 580"/>
                <a:gd name="T78" fmla="*/ 34 w 440"/>
                <a:gd name="T79" fmla="*/ 311 h 580"/>
                <a:gd name="T80" fmla="*/ 52 w 440"/>
                <a:gd name="T81" fmla="*/ 343 h 580"/>
                <a:gd name="T82" fmla="*/ 75 w 440"/>
                <a:gd name="T83" fmla="*/ 377 h 580"/>
                <a:gd name="T84" fmla="*/ 111 w 440"/>
                <a:gd name="T85" fmla="*/ 433 h 580"/>
                <a:gd name="T86" fmla="*/ 135 w 440"/>
                <a:gd name="T87" fmla="*/ 486 h 580"/>
                <a:gd name="T88" fmla="*/ 141 w 440"/>
                <a:gd name="T89" fmla="*/ 521 h 580"/>
                <a:gd name="T90" fmla="*/ 142 w 440"/>
                <a:gd name="T91" fmla="*/ 565 h 580"/>
                <a:gd name="T92" fmla="*/ 146 w 440"/>
                <a:gd name="T93" fmla="*/ 569 h 580"/>
                <a:gd name="T94" fmla="*/ 296 w 440"/>
                <a:gd name="T95" fmla="*/ 568 h 580"/>
                <a:gd name="T96" fmla="*/ 300 w 440"/>
                <a:gd name="T97" fmla="*/ 563 h 580"/>
                <a:gd name="T98" fmla="*/ 300 w 440"/>
                <a:gd name="T99" fmla="*/ 511 h 580"/>
                <a:gd name="T100" fmla="*/ 312 w 440"/>
                <a:gd name="T101" fmla="*/ 469 h 580"/>
                <a:gd name="T102" fmla="*/ 341 w 440"/>
                <a:gd name="T103" fmla="*/ 415 h 580"/>
                <a:gd name="T104" fmla="*/ 388 w 440"/>
                <a:gd name="T105" fmla="*/ 343 h 580"/>
                <a:gd name="T106" fmla="*/ 399 w 440"/>
                <a:gd name="T107" fmla="*/ 327 h 580"/>
                <a:gd name="T108" fmla="*/ 408 w 440"/>
                <a:gd name="T109" fmla="*/ 310 h 580"/>
                <a:gd name="T110" fmla="*/ 417 w 440"/>
                <a:gd name="T111" fmla="*/ 287 h 580"/>
                <a:gd name="T112" fmla="*/ 429 w 440"/>
                <a:gd name="T113" fmla="*/ 221 h 580"/>
                <a:gd name="T114" fmla="*/ 424 w 440"/>
                <a:gd name="T115" fmla="*/ 178 h 580"/>
                <a:gd name="T116" fmla="*/ 403 w 440"/>
                <a:gd name="T117" fmla="*/ 122 h 580"/>
                <a:gd name="T118" fmla="*/ 368 w 440"/>
                <a:gd name="T119" fmla="*/ 73 h 580"/>
                <a:gd name="T120" fmla="*/ 319 w 440"/>
                <a:gd name="T121" fmla="*/ 38 h 580"/>
                <a:gd name="T122" fmla="*/ 262 w 440"/>
                <a:gd name="T123" fmla="*/ 17 h 580"/>
                <a:gd name="T124" fmla="*/ 220 w 440"/>
                <a:gd name="T125" fmla="*/ 1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580">
                  <a:moveTo>
                    <a:pt x="312" y="563"/>
                  </a:moveTo>
                  <a:lnTo>
                    <a:pt x="312" y="563"/>
                  </a:lnTo>
                  <a:lnTo>
                    <a:pt x="311" y="567"/>
                  </a:lnTo>
                  <a:lnTo>
                    <a:pt x="311" y="570"/>
                  </a:lnTo>
                  <a:lnTo>
                    <a:pt x="307" y="576"/>
                  </a:lnTo>
                  <a:lnTo>
                    <a:pt x="301" y="579"/>
                  </a:lnTo>
                  <a:lnTo>
                    <a:pt x="297" y="580"/>
                  </a:lnTo>
                  <a:lnTo>
                    <a:pt x="294" y="580"/>
                  </a:lnTo>
                  <a:lnTo>
                    <a:pt x="146" y="580"/>
                  </a:lnTo>
                  <a:lnTo>
                    <a:pt x="146" y="580"/>
                  </a:lnTo>
                  <a:lnTo>
                    <a:pt x="143" y="580"/>
                  </a:lnTo>
                  <a:lnTo>
                    <a:pt x="139" y="579"/>
                  </a:lnTo>
                  <a:lnTo>
                    <a:pt x="134" y="576"/>
                  </a:lnTo>
                  <a:lnTo>
                    <a:pt x="130" y="570"/>
                  </a:lnTo>
                  <a:lnTo>
                    <a:pt x="129" y="567"/>
                  </a:lnTo>
                  <a:lnTo>
                    <a:pt x="128" y="563"/>
                  </a:lnTo>
                  <a:lnTo>
                    <a:pt x="128" y="521"/>
                  </a:lnTo>
                  <a:lnTo>
                    <a:pt x="128" y="521"/>
                  </a:lnTo>
                  <a:lnTo>
                    <a:pt x="128" y="512"/>
                  </a:lnTo>
                  <a:lnTo>
                    <a:pt x="127" y="504"/>
                  </a:lnTo>
                  <a:lnTo>
                    <a:pt x="123" y="488"/>
                  </a:lnTo>
                  <a:lnTo>
                    <a:pt x="116" y="472"/>
                  </a:lnTo>
                  <a:lnTo>
                    <a:pt x="108" y="455"/>
                  </a:lnTo>
                  <a:lnTo>
                    <a:pt x="98" y="436"/>
                  </a:lnTo>
                  <a:lnTo>
                    <a:pt x="88" y="419"/>
                  </a:lnTo>
                  <a:lnTo>
                    <a:pt x="65" y="383"/>
                  </a:lnTo>
                  <a:lnTo>
                    <a:pt x="65" y="383"/>
                  </a:lnTo>
                  <a:lnTo>
                    <a:pt x="43" y="350"/>
                  </a:lnTo>
                  <a:lnTo>
                    <a:pt x="43" y="350"/>
                  </a:lnTo>
                  <a:lnTo>
                    <a:pt x="31" y="334"/>
                  </a:lnTo>
                  <a:lnTo>
                    <a:pt x="22" y="317"/>
                  </a:lnTo>
                  <a:lnTo>
                    <a:pt x="22" y="317"/>
                  </a:lnTo>
                  <a:lnTo>
                    <a:pt x="21" y="313"/>
                  </a:lnTo>
                  <a:lnTo>
                    <a:pt x="21" y="313"/>
                  </a:lnTo>
                  <a:lnTo>
                    <a:pt x="12" y="291"/>
                  </a:lnTo>
                  <a:lnTo>
                    <a:pt x="5" y="268"/>
                  </a:lnTo>
                  <a:lnTo>
                    <a:pt x="1" y="244"/>
                  </a:lnTo>
                  <a:lnTo>
                    <a:pt x="0" y="221"/>
                  </a:lnTo>
                  <a:lnTo>
                    <a:pt x="0" y="221"/>
                  </a:lnTo>
                  <a:lnTo>
                    <a:pt x="1" y="198"/>
                  </a:lnTo>
                  <a:lnTo>
                    <a:pt x="5" y="176"/>
                  </a:lnTo>
                  <a:lnTo>
                    <a:pt x="10" y="155"/>
                  </a:lnTo>
                  <a:lnTo>
                    <a:pt x="17" y="135"/>
                  </a:lnTo>
                  <a:lnTo>
                    <a:pt x="27" y="115"/>
                  </a:lnTo>
                  <a:lnTo>
                    <a:pt x="38" y="98"/>
                  </a:lnTo>
                  <a:lnTo>
                    <a:pt x="51" y="80"/>
                  </a:lnTo>
                  <a:lnTo>
                    <a:pt x="65" y="64"/>
                  </a:lnTo>
                  <a:lnTo>
                    <a:pt x="81" y="50"/>
                  </a:lnTo>
                  <a:lnTo>
                    <a:pt x="97" y="38"/>
                  </a:lnTo>
                  <a:lnTo>
                    <a:pt x="115" y="26"/>
                  </a:lnTo>
                  <a:lnTo>
                    <a:pt x="135" y="17"/>
                  </a:lnTo>
                  <a:lnTo>
                    <a:pt x="154" y="10"/>
                  </a:lnTo>
                  <a:lnTo>
                    <a:pt x="176" y="4"/>
                  </a:lnTo>
                  <a:lnTo>
                    <a:pt x="198" y="1"/>
                  </a:lnTo>
                  <a:lnTo>
                    <a:pt x="220" y="0"/>
                  </a:lnTo>
                  <a:lnTo>
                    <a:pt x="220" y="0"/>
                  </a:lnTo>
                  <a:lnTo>
                    <a:pt x="243" y="1"/>
                  </a:lnTo>
                  <a:lnTo>
                    <a:pt x="265" y="4"/>
                  </a:lnTo>
                  <a:lnTo>
                    <a:pt x="286" y="10"/>
                  </a:lnTo>
                  <a:lnTo>
                    <a:pt x="305" y="17"/>
                  </a:lnTo>
                  <a:lnTo>
                    <a:pt x="325" y="26"/>
                  </a:lnTo>
                  <a:lnTo>
                    <a:pt x="343" y="38"/>
                  </a:lnTo>
                  <a:lnTo>
                    <a:pt x="361" y="50"/>
                  </a:lnTo>
                  <a:lnTo>
                    <a:pt x="376" y="64"/>
                  </a:lnTo>
                  <a:lnTo>
                    <a:pt x="391" y="80"/>
                  </a:lnTo>
                  <a:lnTo>
                    <a:pt x="403" y="98"/>
                  </a:lnTo>
                  <a:lnTo>
                    <a:pt x="414" y="115"/>
                  </a:lnTo>
                  <a:lnTo>
                    <a:pt x="423" y="135"/>
                  </a:lnTo>
                  <a:lnTo>
                    <a:pt x="431" y="155"/>
                  </a:lnTo>
                  <a:lnTo>
                    <a:pt x="436" y="176"/>
                  </a:lnTo>
                  <a:lnTo>
                    <a:pt x="439" y="198"/>
                  </a:lnTo>
                  <a:lnTo>
                    <a:pt x="440" y="221"/>
                  </a:lnTo>
                  <a:lnTo>
                    <a:pt x="440" y="221"/>
                  </a:lnTo>
                  <a:lnTo>
                    <a:pt x="439" y="244"/>
                  </a:lnTo>
                  <a:lnTo>
                    <a:pt x="436" y="268"/>
                  </a:lnTo>
                  <a:lnTo>
                    <a:pt x="429" y="291"/>
                  </a:lnTo>
                  <a:lnTo>
                    <a:pt x="419" y="313"/>
                  </a:lnTo>
                  <a:lnTo>
                    <a:pt x="419" y="313"/>
                  </a:lnTo>
                  <a:lnTo>
                    <a:pt x="418" y="317"/>
                  </a:lnTo>
                  <a:lnTo>
                    <a:pt x="418" y="317"/>
                  </a:lnTo>
                  <a:lnTo>
                    <a:pt x="409" y="334"/>
                  </a:lnTo>
                  <a:lnTo>
                    <a:pt x="398" y="350"/>
                  </a:lnTo>
                  <a:lnTo>
                    <a:pt x="398" y="350"/>
                  </a:lnTo>
                  <a:lnTo>
                    <a:pt x="377" y="383"/>
                  </a:lnTo>
                  <a:lnTo>
                    <a:pt x="377" y="383"/>
                  </a:lnTo>
                  <a:lnTo>
                    <a:pt x="353" y="419"/>
                  </a:lnTo>
                  <a:lnTo>
                    <a:pt x="342" y="436"/>
                  </a:lnTo>
                  <a:lnTo>
                    <a:pt x="332" y="455"/>
                  </a:lnTo>
                  <a:lnTo>
                    <a:pt x="324" y="472"/>
                  </a:lnTo>
                  <a:lnTo>
                    <a:pt x="318" y="488"/>
                  </a:lnTo>
                  <a:lnTo>
                    <a:pt x="313" y="504"/>
                  </a:lnTo>
                  <a:lnTo>
                    <a:pt x="312" y="512"/>
                  </a:lnTo>
                  <a:lnTo>
                    <a:pt x="312" y="521"/>
                  </a:lnTo>
                  <a:lnTo>
                    <a:pt x="312" y="563"/>
                  </a:lnTo>
                  <a:close/>
                  <a:moveTo>
                    <a:pt x="220" y="12"/>
                  </a:moveTo>
                  <a:lnTo>
                    <a:pt x="220" y="12"/>
                  </a:lnTo>
                  <a:lnTo>
                    <a:pt x="199" y="14"/>
                  </a:lnTo>
                  <a:lnTo>
                    <a:pt x="179" y="17"/>
                  </a:lnTo>
                  <a:lnTo>
                    <a:pt x="159" y="22"/>
                  </a:lnTo>
                  <a:lnTo>
                    <a:pt x="139" y="29"/>
                  </a:lnTo>
                  <a:lnTo>
                    <a:pt x="121" y="38"/>
                  </a:lnTo>
                  <a:lnTo>
                    <a:pt x="104" y="48"/>
                  </a:lnTo>
                  <a:lnTo>
                    <a:pt x="88" y="60"/>
                  </a:lnTo>
                  <a:lnTo>
                    <a:pt x="74" y="73"/>
                  </a:lnTo>
                  <a:lnTo>
                    <a:pt x="60" y="88"/>
                  </a:lnTo>
                  <a:lnTo>
                    <a:pt x="47" y="105"/>
                  </a:lnTo>
                  <a:lnTo>
                    <a:pt x="37" y="122"/>
                  </a:lnTo>
                  <a:lnTo>
                    <a:pt x="29" y="139"/>
                  </a:lnTo>
                  <a:lnTo>
                    <a:pt x="22" y="159"/>
                  </a:lnTo>
                  <a:lnTo>
                    <a:pt x="16" y="178"/>
                  </a:lnTo>
                  <a:lnTo>
                    <a:pt x="14" y="199"/>
                  </a:lnTo>
                  <a:lnTo>
                    <a:pt x="13" y="221"/>
                  </a:lnTo>
                  <a:lnTo>
                    <a:pt x="13" y="221"/>
                  </a:lnTo>
                  <a:lnTo>
                    <a:pt x="14" y="243"/>
                  </a:lnTo>
                  <a:lnTo>
                    <a:pt x="17" y="266"/>
                  </a:lnTo>
                  <a:lnTo>
                    <a:pt x="23" y="287"/>
                  </a:lnTo>
                  <a:lnTo>
                    <a:pt x="32" y="309"/>
                  </a:lnTo>
                  <a:lnTo>
                    <a:pt x="32" y="309"/>
                  </a:lnTo>
                  <a:lnTo>
                    <a:pt x="34" y="311"/>
                  </a:lnTo>
                  <a:lnTo>
                    <a:pt x="34" y="311"/>
                  </a:lnTo>
                  <a:lnTo>
                    <a:pt x="34" y="311"/>
                  </a:lnTo>
                  <a:lnTo>
                    <a:pt x="43" y="327"/>
                  </a:lnTo>
                  <a:lnTo>
                    <a:pt x="52" y="343"/>
                  </a:lnTo>
                  <a:lnTo>
                    <a:pt x="53" y="343"/>
                  </a:lnTo>
                  <a:lnTo>
                    <a:pt x="53" y="343"/>
                  </a:lnTo>
                  <a:lnTo>
                    <a:pt x="75" y="377"/>
                  </a:lnTo>
                  <a:lnTo>
                    <a:pt x="75" y="377"/>
                  </a:lnTo>
                  <a:lnTo>
                    <a:pt x="99" y="415"/>
                  </a:lnTo>
                  <a:lnTo>
                    <a:pt x="111" y="433"/>
                  </a:lnTo>
                  <a:lnTo>
                    <a:pt x="120" y="451"/>
                  </a:lnTo>
                  <a:lnTo>
                    <a:pt x="129" y="469"/>
                  </a:lnTo>
                  <a:lnTo>
                    <a:pt x="135" y="486"/>
                  </a:lnTo>
                  <a:lnTo>
                    <a:pt x="139" y="503"/>
                  </a:lnTo>
                  <a:lnTo>
                    <a:pt x="141" y="511"/>
                  </a:lnTo>
                  <a:lnTo>
                    <a:pt x="141" y="521"/>
                  </a:lnTo>
                  <a:lnTo>
                    <a:pt x="141" y="563"/>
                  </a:lnTo>
                  <a:lnTo>
                    <a:pt x="141" y="563"/>
                  </a:lnTo>
                  <a:lnTo>
                    <a:pt x="142" y="565"/>
                  </a:lnTo>
                  <a:lnTo>
                    <a:pt x="143" y="567"/>
                  </a:lnTo>
                  <a:lnTo>
                    <a:pt x="144" y="568"/>
                  </a:lnTo>
                  <a:lnTo>
                    <a:pt x="146" y="569"/>
                  </a:lnTo>
                  <a:lnTo>
                    <a:pt x="294" y="569"/>
                  </a:lnTo>
                  <a:lnTo>
                    <a:pt x="294" y="569"/>
                  </a:lnTo>
                  <a:lnTo>
                    <a:pt x="296" y="568"/>
                  </a:lnTo>
                  <a:lnTo>
                    <a:pt x="298" y="567"/>
                  </a:lnTo>
                  <a:lnTo>
                    <a:pt x="300" y="565"/>
                  </a:lnTo>
                  <a:lnTo>
                    <a:pt x="300" y="563"/>
                  </a:lnTo>
                  <a:lnTo>
                    <a:pt x="300" y="521"/>
                  </a:lnTo>
                  <a:lnTo>
                    <a:pt x="300" y="521"/>
                  </a:lnTo>
                  <a:lnTo>
                    <a:pt x="300" y="511"/>
                  </a:lnTo>
                  <a:lnTo>
                    <a:pt x="301" y="503"/>
                  </a:lnTo>
                  <a:lnTo>
                    <a:pt x="305" y="486"/>
                  </a:lnTo>
                  <a:lnTo>
                    <a:pt x="312" y="469"/>
                  </a:lnTo>
                  <a:lnTo>
                    <a:pt x="320" y="451"/>
                  </a:lnTo>
                  <a:lnTo>
                    <a:pt x="330" y="433"/>
                  </a:lnTo>
                  <a:lnTo>
                    <a:pt x="341" y="415"/>
                  </a:lnTo>
                  <a:lnTo>
                    <a:pt x="366" y="377"/>
                  </a:lnTo>
                  <a:lnTo>
                    <a:pt x="366" y="377"/>
                  </a:lnTo>
                  <a:lnTo>
                    <a:pt x="388" y="343"/>
                  </a:lnTo>
                  <a:lnTo>
                    <a:pt x="388" y="343"/>
                  </a:lnTo>
                  <a:lnTo>
                    <a:pt x="388" y="343"/>
                  </a:lnTo>
                  <a:lnTo>
                    <a:pt x="399" y="327"/>
                  </a:lnTo>
                  <a:lnTo>
                    <a:pt x="408" y="311"/>
                  </a:lnTo>
                  <a:lnTo>
                    <a:pt x="408" y="310"/>
                  </a:lnTo>
                  <a:lnTo>
                    <a:pt x="408" y="310"/>
                  </a:lnTo>
                  <a:lnTo>
                    <a:pt x="409" y="309"/>
                  </a:lnTo>
                  <a:lnTo>
                    <a:pt x="409" y="309"/>
                  </a:lnTo>
                  <a:lnTo>
                    <a:pt x="417" y="287"/>
                  </a:lnTo>
                  <a:lnTo>
                    <a:pt x="423" y="266"/>
                  </a:lnTo>
                  <a:lnTo>
                    <a:pt x="427" y="243"/>
                  </a:lnTo>
                  <a:lnTo>
                    <a:pt x="429" y="221"/>
                  </a:lnTo>
                  <a:lnTo>
                    <a:pt x="429" y="221"/>
                  </a:lnTo>
                  <a:lnTo>
                    <a:pt x="427" y="199"/>
                  </a:lnTo>
                  <a:lnTo>
                    <a:pt x="424" y="178"/>
                  </a:lnTo>
                  <a:lnTo>
                    <a:pt x="419" y="159"/>
                  </a:lnTo>
                  <a:lnTo>
                    <a:pt x="411" y="139"/>
                  </a:lnTo>
                  <a:lnTo>
                    <a:pt x="403" y="122"/>
                  </a:lnTo>
                  <a:lnTo>
                    <a:pt x="393" y="105"/>
                  </a:lnTo>
                  <a:lnTo>
                    <a:pt x="380" y="88"/>
                  </a:lnTo>
                  <a:lnTo>
                    <a:pt x="368" y="73"/>
                  </a:lnTo>
                  <a:lnTo>
                    <a:pt x="353" y="60"/>
                  </a:lnTo>
                  <a:lnTo>
                    <a:pt x="336" y="48"/>
                  </a:lnTo>
                  <a:lnTo>
                    <a:pt x="319" y="38"/>
                  </a:lnTo>
                  <a:lnTo>
                    <a:pt x="301" y="29"/>
                  </a:lnTo>
                  <a:lnTo>
                    <a:pt x="282" y="22"/>
                  </a:lnTo>
                  <a:lnTo>
                    <a:pt x="262" y="17"/>
                  </a:lnTo>
                  <a:lnTo>
                    <a:pt x="242" y="14"/>
                  </a:lnTo>
                  <a:lnTo>
                    <a:pt x="220" y="12"/>
                  </a:lnTo>
                  <a:lnTo>
                    <a:pt x="220"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7" name="Freeform 37"/>
            <p:cNvSpPr>
              <a:spLocks noEditPoints="1"/>
            </p:cNvSpPr>
            <p:nvPr userDrawn="1"/>
          </p:nvSpPr>
          <p:spPr bwMode="auto">
            <a:xfrm>
              <a:off x="3783013" y="2327276"/>
              <a:ext cx="147638" cy="30163"/>
            </a:xfrm>
            <a:custGeom>
              <a:avLst/>
              <a:gdLst>
                <a:gd name="T0" fmla="*/ 169 w 184"/>
                <a:gd name="T1" fmla="*/ 39 h 39"/>
                <a:gd name="T2" fmla="*/ 15 w 184"/>
                <a:gd name="T3" fmla="*/ 39 h 39"/>
                <a:gd name="T4" fmla="*/ 15 w 184"/>
                <a:gd name="T5" fmla="*/ 39 h 39"/>
                <a:gd name="T6" fmla="*/ 9 w 184"/>
                <a:gd name="T7" fmla="*/ 38 h 39"/>
                <a:gd name="T8" fmla="*/ 5 w 184"/>
                <a:gd name="T9" fmla="*/ 35 h 39"/>
                <a:gd name="T10" fmla="*/ 1 w 184"/>
                <a:gd name="T11" fmla="*/ 30 h 39"/>
                <a:gd name="T12" fmla="*/ 0 w 184"/>
                <a:gd name="T13" fmla="*/ 24 h 39"/>
                <a:gd name="T14" fmla="*/ 0 w 184"/>
                <a:gd name="T15" fmla="*/ 15 h 39"/>
                <a:gd name="T16" fmla="*/ 0 w 184"/>
                <a:gd name="T17" fmla="*/ 15 h 39"/>
                <a:gd name="T18" fmla="*/ 1 w 184"/>
                <a:gd name="T19" fmla="*/ 9 h 39"/>
                <a:gd name="T20" fmla="*/ 5 w 184"/>
                <a:gd name="T21" fmla="*/ 5 h 39"/>
                <a:gd name="T22" fmla="*/ 9 w 184"/>
                <a:gd name="T23" fmla="*/ 1 h 39"/>
                <a:gd name="T24" fmla="*/ 15 w 184"/>
                <a:gd name="T25" fmla="*/ 0 h 39"/>
                <a:gd name="T26" fmla="*/ 169 w 184"/>
                <a:gd name="T27" fmla="*/ 0 h 39"/>
                <a:gd name="T28" fmla="*/ 169 w 184"/>
                <a:gd name="T29" fmla="*/ 0 h 39"/>
                <a:gd name="T30" fmla="*/ 175 w 184"/>
                <a:gd name="T31" fmla="*/ 1 h 39"/>
                <a:gd name="T32" fmla="*/ 180 w 184"/>
                <a:gd name="T33" fmla="*/ 5 h 39"/>
                <a:gd name="T34" fmla="*/ 183 w 184"/>
                <a:gd name="T35" fmla="*/ 9 h 39"/>
                <a:gd name="T36" fmla="*/ 184 w 184"/>
                <a:gd name="T37" fmla="*/ 15 h 39"/>
                <a:gd name="T38" fmla="*/ 184 w 184"/>
                <a:gd name="T39" fmla="*/ 24 h 39"/>
                <a:gd name="T40" fmla="*/ 184 w 184"/>
                <a:gd name="T41" fmla="*/ 24 h 39"/>
                <a:gd name="T42" fmla="*/ 183 w 184"/>
                <a:gd name="T43" fmla="*/ 30 h 39"/>
                <a:gd name="T44" fmla="*/ 180 w 184"/>
                <a:gd name="T45" fmla="*/ 35 h 39"/>
                <a:gd name="T46" fmla="*/ 175 w 184"/>
                <a:gd name="T47" fmla="*/ 38 h 39"/>
                <a:gd name="T48" fmla="*/ 169 w 184"/>
                <a:gd name="T49" fmla="*/ 39 h 39"/>
                <a:gd name="T50" fmla="*/ 169 w 184"/>
                <a:gd name="T51" fmla="*/ 39 h 39"/>
                <a:gd name="T52" fmla="*/ 15 w 184"/>
                <a:gd name="T53" fmla="*/ 13 h 39"/>
                <a:gd name="T54" fmla="*/ 15 w 184"/>
                <a:gd name="T55" fmla="*/ 13 h 39"/>
                <a:gd name="T56" fmla="*/ 14 w 184"/>
                <a:gd name="T57" fmla="*/ 13 h 39"/>
                <a:gd name="T58" fmla="*/ 13 w 184"/>
                <a:gd name="T59" fmla="*/ 15 h 39"/>
                <a:gd name="T60" fmla="*/ 13 w 184"/>
                <a:gd name="T61" fmla="*/ 24 h 39"/>
                <a:gd name="T62" fmla="*/ 13 w 184"/>
                <a:gd name="T63" fmla="*/ 24 h 39"/>
                <a:gd name="T64" fmla="*/ 14 w 184"/>
                <a:gd name="T65" fmla="*/ 27 h 39"/>
                <a:gd name="T66" fmla="*/ 15 w 184"/>
                <a:gd name="T67" fmla="*/ 27 h 39"/>
                <a:gd name="T68" fmla="*/ 169 w 184"/>
                <a:gd name="T69" fmla="*/ 27 h 39"/>
                <a:gd name="T70" fmla="*/ 169 w 184"/>
                <a:gd name="T71" fmla="*/ 27 h 39"/>
                <a:gd name="T72" fmla="*/ 172 w 184"/>
                <a:gd name="T73" fmla="*/ 27 h 39"/>
                <a:gd name="T74" fmla="*/ 172 w 184"/>
                <a:gd name="T75" fmla="*/ 24 h 39"/>
                <a:gd name="T76" fmla="*/ 172 w 184"/>
                <a:gd name="T77" fmla="*/ 15 h 39"/>
                <a:gd name="T78" fmla="*/ 172 w 184"/>
                <a:gd name="T79" fmla="*/ 15 h 39"/>
                <a:gd name="T80" fmla="*/ 172 w 184"/>
                <a:gd name="T81" fmla="*/ 13 h 39"/>
                <a:gd name="T82" fmla="*/ 169 w 184"/>
                <a:gd name="T83" fmla="*/ 13 h 39"/>
                <a:gd name="T84" fmla="*/ 15 w 184"/>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 h="39">
                  <a:moveTo>
                    <a:pt x="169" y="39"/>
                  </a:moveTo>
                  <a:lnTo>
                    <a:pt x="15" y="39"/>
                  </a:lnTo>
                  <a:lnTo>
                    <a:pt x="15" y="39"/>
                  </a:lnTo>
                  <a:lnTo>
                    <a:pt x="9" y="38"/>
                  </a:lnTo>
                  <a:lnTo>
                    <a:pt x="5" y="35"/>
                  </a:lnTo>
                  <a:lnTo>
                    <a:pt x="1" y="30"/>
                  </a:lnTo>
                  <a:lnTo>
                    <a:pt x="0" y="24"/>
                  </a:lnTo>
                  <a:lnTo>
                    <a:pt x="0" y="15"/>
                  </a:lnTo>
                  <a:lnTo>
                    <a:pt x="0" y="15"/>
                  </a:lnTo>
                  <a:lnTo>
                    <a:pt x="1" y="9"/>
                  </a:lnTo>
                  <a:lnTo>
                    <a:pt x="5" y="5"/>
                  </a:lnTo>
                  <a:lnTo>
                    <a:pt x="9" y="1"/>
                  </a:lnTo>
                  <a:lnTo>
                    <a:pt x="15" y="0"/>
                  </a:lnTo>
                  <a:lnTo>
                    <a:pt x="169" y="0"/>
                  </a:lnTo>
                  <a:lnTo>
                    <a:pt x="169" y="0"/>
                  </a:lnTo>
                  <a:lnTo>
                    <a:pt x="175" y="1"/>
                  </a:lnTo>
                  <a:lnTo>
                    <a:pt x="180" y="5"/>
                  </a:lnTo>
                  <a:lnTo>
                    <a:pt x="183" y="9"/>
                  </a:lnTo>
                  <a:lnTo>
                    <a:pt x="184" y="15"/>
                  </a:lnTo>
                  <a:lnTo>
                    <a:pt x="184" y="24"/>
                  </a:lnTo>
                  <a:lnTo>
                    <a:pt x="184" y="24"/>
                  </a:lnTo>
                  <a:lnTo>
                    <a:pt x="183" y="30"/>
                  </a:lnTo>
                  <a:lnTo>
                    <a:pt x="180" y="35"/>
                  </a:lnTo>
                  <a:lnTo>
                    <a:pt x="175" y="38"/>
                  </a:lnTo>
                  <a:lnTo>
                    <a:pt x="169" y="39"/>
                  </a:lnTo>
                  <a:lnTo>
                    <a:pt x="169" y="39"/>
                  </a:lnTo>
                  <a:close/>
                  <a:moveTo>
                    <a:pt x="15" y="13"/>
                  </a:moveTo>
                  <a:lnTo>
                    <a:pt x="15" y="13"/>
                  </a:lnTo>
                  <a:lnTo>
                    <a:pt x="14" y="13"/>
                  </a:lnTo>
                  <a:lnTo>
                    <a:pt x="13" y="15"/>
                  </a:lnTo>
                  <a:lnTo>
                    <a:pt x="13" y="24"/>
                  </a:lnTo>
                  <a:lnTo>
                    <a:pt x="13" y="24"/>
                  </a:lnTo>
                  <a:lnTo>
                    <a:pt x="14" y="27"/>
                  </a:lnTo>
                  <a:lnTo>
                    <a:pt x="15" y="27"/>
                  </a:lnTo>
                  <a:lnTo>
                    <a:pt x="169" y="27"/>
                  </a:lnTo>
                  <a:lnTo>
                    <a:pt x="169" y="27"/>
                  </a:lnTo>
                  <a:lnTo>
                    <a:pt x="172" y="27"/>
                  </a:lnTo>
                  <a:lnTo>
                    <a:pt x="172" y="24"/>
                  </a:lnTo>
                  <a:lnTo>
                    <a:pt x="172" y="15"/>
                  </a:lnTo>
                  <a:lnTo>
                    <a:pt x="172" y="15"/>
                  </a:lnTo>
                  <a:lnTo>
                    <a:pt x="172" y="13"/>
                  </a:lnTo>
                  <a:lnTo>
                    <a:pt x="169"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8" name="Freeform 38"/>
            <p:cNvSpPr>
              <a:spLocks noEditPoints="1"/>
            </p:cNvSpPr>
            <p:nvPr userDrawn="1"/>
          </p:nvSpPr>
          <p:spPr bwMode="auto">
            <a:xfrm>
              <a:off x="3798888" y="2368551"/>
              <a:ext cx="115888" cy="30163"/>
            </a:xfrm>
            <a:custGeom>
              <a:avLst/>
              <a:gdLst>
                <a:gd name="T0" fmla="*/ 133 w 148"/>
                <a:gd name="T1" fmla="*/ 39 h 39"/>
                <a:gd name="T2" fmla="*/ 15 w 148"/>
                <a:gd name="T3" fmla="*/ 39 h 39"/>
                <a:gd name="T4" fmla="*/ 15 w 148"/>
                <a:gd name="T5" fmla="*/ 39 h 39"/>
                <a:gd name="T6" fmla="*/ 10 w 148"/>
                <a:gd name="T7" fmla="*/ 38 h 39"/>
                <a:gd name="T8" fmla="*/ 5 w 148"/>
                <a:gd name="T9" fmla="*/ 35 h 39"/>
                <a:gd name="T10" fmla="*/ 2 w 148"/>
                <a:gd name="T11" fmla="*/ 30 h 39"/>
                <a:gd name="T12" fmla="*/ 0 w 148"/>
                <a:gd name="T13" fmla="*/ 25 h 39"/>
                <a:gd name="T14" fmla="*/ 0 w 148"/>
                <a:gd name="T15" fmla="*/ 15 h 39"/>
                <a:gd name="T16" fmla="*/ 0 w 148"/>
                <a:gd name="T17" fmla="*/ 15 h 39"/>
                <a:gd name="T18" fmla="*/ 2 w 148"/>
                <a:gd name="T19" fmla="*/ 9 h 39"/>
                <a:gd name="T20" fmla="*/ 5 w 148"/>
                <a:gd name="T21" fmla="*/ 5 h 39"/>
                <a:gd name="T22" fmla="*/ 10 w 148"/>
                <a:gd name="T23" fmla="*/ 1 h 39"/>
                <a:gd name="T24" fmla="*/ 15 w 148"/>
                <a:gd name="T25" fmla="*/ 0 h 39"/>
                <a:gd name="T26" fmla="*/ 133 w 148"/>
                <a:gd name="T27" fmla="*/ 0 h 39"/>
                <a:gd name="T28" fmla="*/ 133 w 148"/>
                <a:gd name="T29" fmla="*/ 0 h 39"/>
                <a:gd name="T30" fmla="*/ 139 w 148"/>
                <a:gd name="T31" fmla="*/ 1 h 39"/>
                <a:gd name="T32" fmla="*/ 143 w 148"/>
                <a:gd name="T33" fmla="*/ 5 h 39"/>
                <a:gd name="T34" fmla="*/ 147 w 148"/>
                <a:gd name="T35" fmla="*/ 9 h 39"/>
                <a:gd name="T36" fmla="*/ 148 w 148"/>
                <a:gd name="T37" fmla="*/ 15 h 39"/>
                <a:gd name="T38" fmla="*/ 148 w 148"/>
                <a:gd name="T39" fmla="*/ 25 h 39"/>
                <a:gd name="T40" fmla="*/ 148 w 148"/>
                <a:gd name="T41" fmla="*/ 25 h 39"/>
                <a:gd name="T42" fmla="*/ 147 w 148"/>
                <a:gd name="T43" fmla="*/ 30 h 39"/>
                <a:gd name="T44" fmla="*/ 143 w 148"/>
                <a:gd name="T45" fmla="*/ 35 h 39"/>
                <a:gd name="T46" fmla="*/ 139 w 148"/>
                <a:gd name="T47" fmla="*/ 38 h 39"/>
                <a:gd name="T48" fmla="*/ 133 w 148"/>
                <a:gd name="T49" fmla="*/ 39 h 39"/>
                <a:gd name="T50" fmla="*/ 133 w 148"/>
                <a:gd name="T51" fmla="*/ 39 h 39"/>
                <a:gd name="T52" fmla="*/ 15 w 148"/>
                <a:gd name="T53" fmla="*/ 13 h 39"/>
                <a:gd name="T54" fmla="*/ 15 w 148"/>
                <a:gd name="T55" fmla="*/ 13 h 39"/>
                <a:gd name="T56" fmla="*/ 14 w 148"/>
                <a:gd name="T57" fmla="*/ 14 h 39"/>
                <a:gd name="T58" fmla="*/ 13 w 148"/>
                <a:gd name="T59" fmla="*/ 15 h 39"/>
                <a:gd name="T60" fmla="*/ 13 w 148"/>
                <a:gd name="T61" fmla="*/ 25 h 39"/>
                <a:gd name="T62" fmla="*/ 13 w 148"/>
                <a:gd name="T63" fmla="*/ 25 h 39"/>
                <a:gd name="T64" fmla="*/ 14 w 148"/>
                <a:gd name="T65" fmla="*/ 27 h 39"/>
                <a:gd name="T66" fmla="*/ 15 w 148"/>
                <a:gd name="T67" fmla="*/ 27 h 39"/>
                <a:gd name="T68" fmla="*/ 133 w 148"/>
                <a:gd name="T69" fmla="*/ 27 h 39"/>
                <a:gd name="T70" fmla="*/ 133 w 148"/>
                <a:gd name="T71" fmla="*/ 27 h 39"/>
                <a:gd name="T72" fmla="*/ 135 w 148"/>
                <a:gd name="T73" fmla="*/ 27 h 39"/>
                <a:gd name="T74" fmla="*/ 135 w 148"/>
                <a:gd name="T75" fmla="*/ 25 h 39"/>
                <a:gd name="T76" fmla="*/ 135 w 148"/>
                <a:gd name="T77" fmla="*/ 15 h 39"/>
                <a:gd name="T78" fmla="*/ 135 w 148"/>
                <a:gd name="T79" fmla="*/ 15 h 39"/>
                <a:gd name="T80" fmla="*/ 135 w 148"/>
                <a:gd name="T81" fmla="*/ 14 h 39"/>
                <a:gd name="T82" fmla="*/ 133 w 148"/>
                <a:gd name="T83" fmla="*/ 13 h 39"/>
                <a:gd name="T84" fmla="*/ 15 w 148"/>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39">
                  <a:moveTo>
                    <a:pt x="133" y="39"/>
                  </a:moveTo>
                  <a:lnTo>
                    <a:pt x="15" y="39"/>
                  </a:lnTo>
                  <a:lnTo>
                    <a:pt x="15" y="39"/>
                  </a:lnTo>
                  <a:lnTo>
                    <a:pt x="10" y="38"/>
                  </a:lnTo>
                  <a:lnTo>
                    <a:pt x="5" y="35"/>
                  </a:lnTo>
                  <a:lnTo>
                    <a:pt x="2" y="30"/>
                  </a:lnTo>
                  <a:lnTo>
                    <a:pt x="0" y="25"/>
                  </a:lnTo>
                  <a:lnTo>
                    <a:pt x="0" y="15"/>
                  </a:lnTo>
                  <a:lnTo>
                    <a:pt x="0" y="15"/>
                  </a:lnTo>
                  <a:lnTo>
                    <a:pt x="2" y="9"/>
                  </a:lnTo>
                  <a:lnTo>
                    <a:pt x="5" y="5"/>
                  </a:lnTo>
                  <a:lnTo>
                    <a:pt x="10" y="1"/>
                  </a:lnTo>
                  <a:lnTo>
                    <a:pt x="15" y="0"/>
                  </a:lnTo>
                  <a:lnTo>
                    <a:pt x="133" y="0"/>
                  </a:lnTo>
                  <a:lnTo>
                    <a:pt x="133" y="0"/>
                  </a:lnTo>
                  <a:lnTo>
                    <a:pt x="139" y="1"/>
                  </a:lnTo>
                  <a:lnTo>
                    <a:pt x="143" y="5"/>
                  </a:lnTo>
                  <a:lnTo>
                    <a:pt x="147" y="9"/>
                  </a:lnTo>
                  <a:lnTo>
                    <a:pt x="148" y="15"/>
                  </a:lnTo>
                  <a:lnTo>
                    <a:pt x="148" y="25"/>
                  </a:lnTo>
                  <a:lnTo>
                    <a:pt x="148" y="25"/>
                  </a:lnTo>
                  <a:lnTo>
                    <a:pt x="147" y="30"/>
                  </a:lnTo>
                  <a:lnTo>
                    <a:pt x="143" y="35"/>
                  </a:lnTo>
                  <a:lnTo>
                    <a:pt x="139" y="38"/>
                  </a:lnTo>
                  <a:lnTo>
                    <a:pt x="133" y="39"/>
                  </a:lnTo>
                  <a:lnTo>
                    <a:pt x="133" y="39"/>
                  </a:lnTo>
                  <a:close/>
                  <a:moveTo>
                    <a:pt x="15" y="13"/>
                  </a:moveTo>
                  <a:lnTo>
                    <a:pt x="15" y="13"/>
                  </a:lnTo>
                  <a:lnTo>
                    <a:pt x="14" y="14"/>
                  </a:lnTo>
                  <a:lnTo>
                    <a:pt x="13" y="15"/>
                  </a:lnTo>
                  <a:lnTo>
                    <a:pt x="13" y="25"/>
                  </a:lnTo>
                  <a:lnTo>
                    <a:pt x="13" y="25"/>
                  </a:lnTo>
                  <a:lnTo>
                    <a:pt x="14" y="27"/>
                  </a:lnTo>
                  <a:lnTo>
                    <a:pt x="15" y="27"/>
                  </a:lnTo>
                  <a:lnTo>
                    <a:pt x="133" y="27"/>
                  </a:lnTo>
                  <a:lnTo>
                    <a:pt x="133" y="27"/>
                  </a:lnTo>
                  <a:lnTo>
                    <a:pt x="135" y="27"/>
                  </a:lnTo>
                  <a:lnTo>
                    <a:pt x="135" y="25"/>
                  </a:lnTo>
                  <a:lnTo>
                    <a:pt x="135" y="15"/>
                  </a:lnTo>
                  <a:lnTo>
                    <a:pt x="135" y="15"/>
                  </a:lnTo>
                  <a:lnTo>
                    <a:pt x="135" y="14"/>
                  </a:lnTo>
                  <a:lnTo>
                    <a:pt x="133"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0" name="Freeform 39"/>
            <p:cNvSpPr>
              <a:spLocks noEditPoints="1"/>
            </p:cNvSpPr>
            <p:nvPr userDrawn="1"/>
          </p:nvSpPr>
          <p:spPr bwMode="auto">
            <a:xfrm>
              <a:off x="3813176" y="2409826"/>
              <a:ext cx="87313" cy="30163"/>
            </a:xfrm>
            <a:custGeom>
              <a:avLst/>
              <a:gdLst>
                <a:gd name="T0" fmla="*/ 95 w 110"/>
                <a:gd name="T1" fmla="*/ 38 h 38"/>
                <a:gd name="T2" fmla="*/ 15 w 110"/>
                <a:gd name="T3" fmla="*/ 38 h 38"/>
                <a:gd name="T4" fmla="*/ 15 w 110"/>
                <a:gd name="T5" fmla="*/ 38 h 38"/>
                <a:gd name="T6" fmla="*/ 9 w 110"/>
                <a:gd name="T7" fmla="*/ 37 h 38"/>
                <a:gd name="T8" fmla="*/ 4 w 110"/>
                <a:gd name="T9" fmla="*/ 35 h 38"/>
                <a:gd name="T10" fmla="*/ 1 w 110"/>
                <a:gd name="T11" fmla="*/ 30 h 38"/>
                <a:gd name="T12" fmla="*/ 0 w 110"/>
                <a:gd name="T13" fmla="*/ 24 h 38"/>
                <a:gd name="T14" fmla="*/ 0 w 110"/>
                <a:gd name="T15" fmla="*/ 14 h 38"/>
                <a:gd name="T16" fmla="*/ 0 w 110"/>
                <a:gd name="T17" fmla="*/ 14 h 38"/>
                <a:gd name="T18" fmla="*/ 1 w 110"/>
                <a:gd name="T19" fmla="*/ 8 h 38"/>
                <a:gd name="T20" fmla="*/ 4 w 110"/>
                <a:gd name="T21" fmla="*/ 4 h 38"/>
                <a:gd name="T22" fmla="*/ 9 w 110"/>
                <a:gd name="T23" fmla="*/ 1 h 38"/>
                <a:gd name="T24" fmla="*/ 15 w 110"/>
                <a:gd name="T25" fmla="*/ 0 h 38"/>
                <a:gd name="T26" fmla="*/ 95 w 110"/>
                <a:gd name="T27" fmla="*/ 0 h 38"/>
                <a:gd name="T28" fmla="*/ 95 w 110"/>
                <a:gd name="T29" fmla="*/ 0 h 38"/>
                <a:gd name="T30" fmla="*/ 101 w 110"/>
                <a:gd name="T31" fmla="*/ 1 h 38"/>
                <a:gd name="T32" fmla="*/ 106 w 110"/>
                <a:gd name="T33" fmla="*/ 4 h 38"/>
                <a:gd name="T34" fmla="*/ 109 w 110"/>
                <a:gd name="T35" fmla="*/ 8 h 38"/>
                <a:gd name="T36" fmla="*/ 110 w 110"/>
                <a:gd name="T37" fmla="*/ 14 h 38"/>
                <a:gd name="T38" fmla="*/ 110 w 110"/>
                <a:gd name="T39" fmla="*/ 24 h 38"/>
                <a:gd name="T40" fmla="*/ 110 w 110"/>
                <a:gd name="T41" fmla="*/ 24 h 38"/>
                <a:gd name="T42" fmla="*/ 109 w 110"/>
                <a:gd name="T43" fmla="*/ 30 h 38"/>
                <a:gd name="T44" fmla="*/ 106 w 110"/>
                <a:gd name="T45" fmla="*/ 35 h 38"/>
                <a:gd name="T46" fmla="*/ 101 w 110"/>
                <a:gd name="T47" fmla="*/ 37 h 38"/>
                <a:gd name="T48" fmla="*/ 95 w 110"/>
                <a:gd name="T49" fmla="*/ 38 h 38"/>
                <a:gd name="T50" fmla="*/ 95 w 110"/>
                <a:gd name="T51" fmla="*/ 38 h 38"/>
                <a:gd name="T52" fmla="*/ 15 w 110"/>
                <a:gd name="T53" fmla="*/ 12 h 38"/>
                <a:gd name="T54" fmla="*/ 15 w 110"/>
                <a:gd name="T55" fmla="*/ 12 h 38"/>
                <a:gd name="T56" fmla="*/ 14 w 110"/>
                <a:gd name="T57" fmla="*/ 13 h 38"/>
                <a:gd name="T58" fmla="*/ 13 w 110"/>
                <a:gd name="T59" fmla="*/ 14 h 38"/>
                <a:gd name="T60" fmla="*/ 13 w 110"/>
                <a:gd name="T61" fmla="*/ 24 h 38"/>
                <a:gd name="T62" fmla="*/ 13 w 110"/>
                <a:gd name="T63" fmla="*/ 24 h 38"/>
                <a:gd name="T64" fmla="*/ 14 w 110"/>
                <a:gd name="T65" fmla="*/ 25 h 38"/>
                <a:gd name="T66" fmla="*/ 15 w 110"/>
                <a:gd name="T67" fmla="*/ 27 h 38"/>
                <a:gd name="T68" fmla="*/ 95 w 110"/>
                <a:gd name="T69" fmla="*/ 27 h 38"/>
                <a:gd name="T70" fmla="*/ 95 w 110"/>
                <a:gd name="T71" fmla="*/ 27 h 38"/>
                <a:gd name="T72" fmla="*/ 98 w 110"/>
                <a:gd name="T73" fmla="*/ 25 h 38"/>
                <a:gd name="T74" fmla="*/ 98 w 110"/>
                <a:gd name="T75" fmla="*/ 24 h 38"/>
                <a:gd name="T76" fmla="*/ 98 w 110"/>
                <a:gd name="T77" fmla="*/ 14 h 38"/>
                <a:gd name="T78" fmla="*/ 98 w 110"/>
                <a:gd name="T79" fmla="*/ 14 h 38"/>
                <a:gd name="T80" fmla="*/ 98 w 110"/>
                <a:gd name="T81" fmla="*/ 13 h 38"/>
                <a:gd name="T82" fmla="*/ 95 w 110"/>
                <a:gd name="T83" fmla="*/ 12 h 38"/>
                <a:gd name="T84" fmla="*/ 15 w 110"/>
                <a:gd name="T8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38">
                  <a:moveTo>
                    <a:pt x="95" y="38"/>
                  </a:moveTo>
                  <a:lnTo>
                    <a:pt x="15" y="38"/>
                  </a:lnTo>
                  <a:lnTo>
                    <a:pt x="15" y="38"/>
                  </a:lnTo>
                  <a:lnTo>
                    <a:pt x="9" y="37"/>
                  </a:lnTo>
                  <a:lnTo>
                    <a:pt x="4" y="35"/>
                  </a:lnTo>
                  <a:lnTo>
                    <a:pt x="1" y="30"/>
                  </a:lnTo>
                  <a:lnTo>
                    <a:pt x="0" y="24"/>
                  </a:lnTo>
                  <a:lnTo>
                    <a:pt x="0" y="14"/>
                  </a:lnTo>
                  <a:lnTo>
                    <a:pt x="0" y="14"/>
                  </a:lnTo>
                  <a:lnTo>
                    <a:pt x="1" y="8"/>
                  </a:lnTo>
                  <a:lnTo>
                    <a:pt x="4" y="4"/>
                  </a:lnTo>
                  <a:lnTo>
                    <a:pt x="9" y="1"/>
                  </a:lnTo>
                  <a:lnTo>
                    <a:pt x="15" y="0"/>
                  </a:lnTo>
                  <a:lnTo>
                    <a:pt x="95" y="0"/>
                  </a:lnTo>
                  <a:lnTo>
                    <a:pt x="95" y="0"/>
                  </a:lnTo>
                  <a:lnTo>
                    <a:pt x="101" y="1"/>
                  </a:lnTo>
                  <a:lnTo>
                    <a:pt x="106" y="4"/>
                  </a:lnTo>
                  <a:lnTo>
                    <a:pt x="109" y="8"/>
                  </a:lnTo>
                  <a:lnTo>
                    <a:pt x="110" y="14"/>
                  </a:lnTo>
                  <a:lnTo>
                    <a:pt x="110" y="24"/>
                  </a:lnTo>
                  <a:lnTo>
                    <a:pt x="110" y="24"/>
                  </a:lnTo>
                  <a:lnTo>
                    <a:pt x="109" y="30"/>
                  </a:lnTo>
                  <a:lnTo>
                    <a:pt x="106" y="35"/>
                  </a:lnTo>
                  <a:lnTo>
                    <a:pt x="101" y="37"/>
                  </a:lnTo>
                  <a:lnTo>
                    <a:pt x="95" y="38"/>
                  </a:lnTo>
                  <a:lnTo>
                    <a:pt x="95" y="38"/>
                  </a:lnTo>
                  <a:close/>
                  <a:moveTo>
                    <a:pt x="15" y="12"/>
                  </a:moveTo>
                  <a:lnTo>
                    <a:pt x="15" y="12"/>
                  </a:lnTo>
                  <a:lnTo>
                    <a:pt x="14" y="13"/>
                  </a:lnTo>
                  <a:lnTo>
                    <a:pt x="13" y="14"/>
                  </a:lnTo>
                  <a:lnTo>
                    <a:pt x="13" y="24"/>
                  </a:lnTo>
                  <a:lnTo>
                    <a:pt x="13" y="24"/>
                  </a:lnTo>
                  <a:lnTo>
                    <a:pt x="14" y="25"/>
                  </a:lnTo>
                  <a:lnTo>
                    <a:pt x="15" y="27"/>
                  </a:lnTo>
                  <a:lnTo>
                    <a:pt x="95" y="27"/>
                  </a:lnTo>
                  <a:lnTo>
                    <a:pt x="95" y="27"/>
                  </a:lnTo>
                  <a:lnTo>
                    <a:pt x="98" y="25"/>
                  </a:lnTo>
                  <a:lnTo>
                    <a:pt x="98" y="24"/>
                  </a:lnTo>
                  <a:lnTo>
                    <a:pt x="98" y="14"/>
                  </a:lnTo>
                  <a:lnTo>
                    <a:pt x="98" y="14"/>
                  </a:lnTo>
                  <a:lnTo>
                    <a:pt x="98" y="13"/>
                  </a:lnTo>
                  <a:lnTo>
                    <a:pt x="95" y="12"/>
                  </a:lnTo>
                  <a:lnTo>
                    <a:pt x="15"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1" name="Freeform 40"/>
            <p:cNvSpPr>
              <a:spLocks/>
            </p:cNvSpPr>
            <p:nvPr userDrawn="1"/>
          </p:nvSpPr>
          <p:spPr bwMode="auto">
            <a:xfrm>
              <a:off x="3725863" y="1898651"/>
              <a:ext cx="106363" cy="142875"/>
            </a:xfrm>
            <a:custGeom>
              <a:avLst/>
              <a:gdLst>
                <a:gd name="T0" fmla="*/ 6 w 135"/>
                <a:gd name="T1" fmla="*/ 180 h 180"/>
                <a:gd name="T2" fmla="*/ 6 w 135"/>
                <a:gd name="T3" fmla="*/ 180 h 180"/>
                <a:gd name="T4" fmla="*/ 4 w 135"/>
                <a:gd name="T5" fmla="*/ 179 h 180"/>
                <a:gd name="T6" fmla="*/ 1 w 135"/>
                <a:gd name="T7" fmla="*/ 177 h 180"/>
                <a:gd name="T8" fmla="*/ 0 w 135"/>
                <a:gd name="T9" fmla="*/ 176 h 180"/>
                <a:gd name="T10" fmla="*/ 0 w 135"/>
                <a:gd name="T11" fmla="*/ 173 h 180"/>
                <a:gd name="T12" fmla="*/ 0 w 135"/>
                <a:gd name="T13" fmla="*/ 173 h 180"/>
                <a:gd name="T14" fmla="*/ 1 w 135"/>
                <a:gd name="T15" fmla="*/ 153 h 180"/>
                <a:gd name="T16" fmla="*/ 4 w 135"/>
                <a:gd name="T17" fmla="*/ 134 h 180"/>
                <a:gd name="T18" fmla="*/ 8 w 135"/>
                <a:gd name="T19" fmla="*/ 115 h 180"/>
                <a:gd name="T20" fmla="*/ 15 w 135"/>
                <a:gd name="T21" fmla="*/ 99 h 180"/>
                <a:gd name="T22" fmla="*/ 22 w 135"/>
                <a:gd name="T23" fmla="*/ 83 h 180"/>
                <a:gd name="T24" fmla="*/ 31 w 135"/>
                <a:gd name="T25" fmla="*/ 69 h 180"/>
                <a:gd name="T26" fmla="*/ 41 w 135"/>
                <a:gd name="T27" fmla="*/ 56 h 180"/>
                <a:gd name="T28" fmla="*/ 51 w 135"/>
                <a:gd name="T29" fmla="*/ 45 h 180"/>
                <a:gd name="T30" fmla="*/ 61 w 135"/>
                <a:gd name="T31" fmla="*/ 35 h 180"/>
                <a:gd name="T32" fmla="*/ 72 w 135"/>
                <a:gd name="T33" fmla="*/ 25 h 180"/>
                <a:gd name="T34" fmla="*/ 83 w 135"/>
                <a:gd name="T35" fmla="*/ 17 h 180"/>
                <a:gd name="T36" fmla="*/ 94 w 135"/>
                <a:gd name="T37" fmla="*/ 11 h 180"/>
                <a:gd name="T38" fmla="*/ 104 w 135"/>
                <a:gd name="T39" fmla="*/ 6 h 180"/>
                <a:gd name="T40" fmla="*/ 113 w 135"/>
                <a:gd name="T41" fmla="*/ 2 h 180"/>
                <a:gd name="T42" fmla="*/ 121 w 135"/>
                <a:gd name="T43" fmla="*/ 1 h 180"/>
                <a:gd name="T44" fmla="*/ 129 w 135"/>
                <a:gd name="T45" fmla="*/ 0 h 180"/>
                <a:gd name="T46" fmla="*/ 129 w 135"/>
                <a:gd name="T47" fmla="*/ 0 h 180"/>
                <a:gd name="T48" fmla="*/ 132 w 135"/>
                <a:gd name="T49" fmla="*/ 0 h 180"/>
                <a:gd name="T50" fmla="*/ 134 w 135"/>
                <a:gd name="T51" fmla="*/ 2 h 180"/>
                <a:gd name="T52" fmla="*/ 135 w 135"/>
                <a:gd name="T53" fmla="*/ 3 h 180"/>
                <a:gd name="T54" fmla="*/ 135 w 135"/>
                <a:gd name="T55" fmla="*/ 6 h 180"/>
                <a:gd name="T56" fmla="*/ 135 w 135"/>
                <a:gd name="T57" fmla="*/ 6 h 180"/>
                <a:gd name="T58" fmla="*/ 135 w 135"/>
                <a:gd name="T59" fmla="*/ 8 h 180"/>
                <a:gd name="T60" fmla="*/ 134 w 135"/>
                <a:gd name="T61" fmla="*/ 10 h 180"/>
                <a:gd name="T62" fmla="*/ 132 w 135"/>
                <a:gd name="T63" fmla="*/ 11 h 180"/>
                <a:gd name="T64" fmla="*/ 129 w 135"/>
                <a:gd name="T65" fmla="*/ 13 h 180"/>
                <a:gd name="T66" fmla="*/ 129 w 135"/>
                <a:gd name="T67" fmla="*/ 13 h 180"/>
                <a:gd name="T68" fmla="*/ 124 w 135"/>
                <a:gd name="T69" fmla="*/ 13 h 180"/>
                <a:gd name="T70" fmla="*/ 115 w 135"/>
                <a:gd name="T71" fmla="*/ 15 h 180"/>
                <a:gd name="T72" fmla="*/ 107 w 135"/>
                <a:gd name="T73" fmla="*/ 18 h 180"/>
                <a:gd name="T74" fmla="*/ 98 w 135"/>
                <a:gd name="T75" fmla="*/ 23 h 180"/>
                <a:gd name="T76" fmla="*/ 89 w 135"/>
                <a:gd name="T77" fmla="*/ 29 h 180"/>
                <a:gd name="T78" fmla="*/ 79 w 135"/>
                <a:gd name="T79" fmla="*/ 36 h 180"/>
                <a:gd name="T80" fmla="*/ 69 w 135"/>
                <a:gd name="T81" fmla="*/ 44 h 180"/>
                <a:gd name="T82" fmla="*/ 59 w 135"/>
                <a:gd name="T83" fmla="*/ 53 h 180"/>
                <a:gd name="T84" fmla="*/ 50 w 135"/>
                <a:gd name="T85" fmla="*/ 63 h 180"/>
                <a:gd name="T86" fmla="*/ 42 w 135"/>
                <a:gd name="T87" fmla="*/ 76 h 180"/>
                <a:gd name="T88" fmla="*/ 34 w 135"/>
                <a:gd name="T89" fmla="*/ 89 h 180"/>
                <a:gd name="T90" fmla="*/ 27 w 135"/>
                <a:gd name="T91" fmla="*/ 104 h 180"/>
                <a:gd name="T92" fmla="*/ 20 w 135"/>
                <a:gd name="T93" fmla="*/ 120 h 180"/>
                <a:gd name="T94" fmla="*/ 16 w 135"/>
                <a:gd name="T95" fmla="*/ 136 h 180"/>
                <a:gd name="T96" fmla="*/ 13 w 135"/>
                <a:gd name="T97" fmla="*/ 154 h 180"/>
                <a:gd name="T98" fmla="*/ 12 w 135"/>
                <a:gd name="T99" fmla="*/ 173 h 180"/>
                <a:gd name="T100" fmla="*/ 12 w 135"/>
                <a:gd name="T101" fmla="*/ 173 h 180"/>
                <a:gd name="T102" fmla="*/ 12 w 135"/>
                <a:gd name="T103" fmla="*/ 176 h 180"/>
                <a:gd name="T104" fmla="*/ 11 w 135"/>
                <a:gd name="T105" fmla="*/ 177 h 180"/>
                <a:gd name="T106" fmla="*/ 8 w 135"/>
                <a:gd name="T107" fmla="*/ 179 h 180"/>
                <a:gd name="T108" fmla="*/ 6 w 135"/>
                <a:gd name="T109" fmla="*/ 180 h 180"/>
                <a:gd name="T110" fmla="*/ 6 w 135"/>
                <a:gd name="T11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80">
                  <a:moveTo>
                    <a:pt x="6" y="180"/>
                  </a:moveTo>
                  <a:lnTo>
                    <a:pt x="6" y="180"/>
                  </a:lnTo>
                  <a:lnTo>
                    <a:pt x="4" y="179"/>
                  </a:lnTo>
                  <a:lnTo>
                    <a:pt x="1" y="177"/>
                  </a:lnTo>
                  <a:lnTo>
                    <a:pt x="0" y="176"/>
                  </a:lnTo>
                  <a:lnTo>
                    <a:pt x="0" y="173"/>
                  </a:lnTo>
                  <a:lnTo>
                    <a:pt x="0" y="173"/>
                  </a:lnTo>
                  <a:lnTo>
                    <a:pt x="1" y="153"/>
                  </a:lnTo>
                  <a:lnTo>
                    <a:pt x="4" y="134"/>
                  </a:lnTo>
                  <a:lnTo>
                    <a:pt x="8" y="115"/>
                  </a:lnTo>
                  <a:lnTo>
                    <a:pt x="15" y="99"/>
                  </a:lnTo>
                  <a:lnTo>
                    <a:pt x="22" y="83"/>
                  </a:lnTo>
                  <a:lnTo>
                    <a:pt x="31" y="69"/>
                  </a:lnTo>
                  <a:lnTo>
                    <a:pt x="41" y="56"/>
                  </a:lnTo>
                  <a:lnTo>
                    <a:pt x="51" y="45"/>
                  </a:lnTo>
                  <a:lnTo>
                    <a:pt x="61" y="35"/>
                  </a:lnTo>
                  <a:lnTo>
                    <a:pt x="72" y="25"/>
                  </a:lnTo>
                  <a:lnTo>
                    <a:pt x="83" y="17"/>
                  </a:lnTo>
                  <a:lnTo>
                    <a:pt x="94" y="11"/>
                  </a:lnTo>
                  <a:lnTo>
                    <a:pt x="104" y="6"/>
                  </a:lnTo>
                  <a:lnTo>
                    <a:pt x="113" y="2"/>
                  </a:lnTo>
                  <a:lnTo>
                    <a:pt x="121" y="1"/>
                  </a:lnTo>
                  <a:lnTo>
                    <a:pt x="129" y="0"/>
                  </a:lnTo>
                  <a:lnTo>
                    <a:pt x="129" y="0"/>
                  </a:lnTo>
                  <a:lnTo>
                    <a:pt x="132" y="0"/>
                  </a:lnTo>
                  <a:lnTo>
                    <a:pt x="134" y="2"/>
                  </a:lnTo>
                  <a:lnTo>
                    <a:pt x="135" y="3"/>
                  </a:lnTo>
                  <a:lnTo>
                    <a:pt x="135" y="6"/>
                  </a:lnTo>
                  <a:lnTo>
                    <a:pt x="135" y="6"/>
                  </a:lnTo>
                  <a:lnTo>
                    <a:pt x="135" y="8"/>
                  </a:lnTo>
                  <a:lnTo>
                    <a:pt x="134" y="10"/>
                  </a:lnTo>
                  <a:lnTo>
                    <a:pt x="132" y="11"/>
                  </a:lnTo>
                  <a:lnTo>
                    <a:pt x="129" y="13"/>
                  </a:lnTo>
                  <a:lnTo>
                    <a:pt x="129" y="13"/>
                  </a:lnTo>
                  <a:lnTo>
                    <a:pt x="124" y="13"/>
                  </a:lnTo>
                  <a:lnTo>
                    <a:pt x="115" y="15"/>
                  </a:lnTo>
                  <a:lnTo>
                    <a:pt x="107" y="18"/>
                  </a:lnTo>
                  <a:lnTo>
                    <a:pt x="98" y="23"/>
                  </a:lnTo>
                  <a:lnTo>
                    <a:pt x="89" y="29"/>
                  </a:lnTo>
                  <a:lnTo>
                    <a:pt x="79" y="36"/>
                  </a:lnTo>
                  <a:lnTo>
                    <a:pt x="69" y="44"/>
                  </a:lnTo>
                  <a:lnTo>
                    <a:pt x="59" y="53"/>
                  </a:lnTo>
                  <a:lnTo>
                    <a:pt x="50" y="63"/>
                  </a:lnTo>
                  <a:lnTo>
                    <a:pt x="42" y="76"/>
                  </a:lnTo>
                  <a:lnTo>
                    <a:pt x="34" y="89"/>
                  </a:lnTo>
                  <a:lnTo>
                    <a:pt x="27" y="104"/>
                  </a:lnTo>
                  <a:lnTo>
                    <a:pt x="20" y="120"/>
                  </a:lnTo>
                  <a:lnTo>
                    <a:pt x="16" y="136"/>
                  </a:lnTo>
                  <a:lnTo>
                    <a:pt x="13" y="154"/>
                  </a:lnTo>
                  <a:lnTo>
                    <a:pt x="12" y="173"/>
                  </a:lnTo>
                  <a:lnTo>
                    <a:pt x="12" y="173"/>
                  </a:lnTo>
                  <a:lnTo>
                    <a:pt x="12" y="176"/>
                  </a:lnTo>
                  <a:lnTo>
                    <a:pt x="11" y="177"/>
                  </a:lnTo>
                  <a:lnTo>
                    <a:pt x="8" y="179"/>
                  </a:lnTo>
                  <a:lnTo>
                    <a:pt x="6" y="180"/>
                  </a:lnTo>
                  <a:lnTo>
                    <a:pt x="6" y="18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7" name="Group 86"/>
          <p:cNvGrpSpPr/>
          <p:nvPr userDrawn="1"/>
        </p:nvGrpSpPr>
        <p:grpSpPr>
          <a:xfrm>
            <a:off x="5505452" y="3531065"/>
            <a:ext cx="842433" cy="681567"/>
            <a:chOff x="4129088" y="2714626"/>
            <a:chExt cx="631825" cy="511175"/>
          </a:xfrm>
        </p:grpSpPr>
        <p:sp>
          <p:nvSpPr>
            <p:cNvPr id="82" name="Freeform 41"/>
            <p:cNvSpPr>
              <a:spLocks noEditPoints="1"/>
            </p:cNvSpPr>
            <p:nvPr userDrawn="1"/>
          </p:nvSpPr>
          <p:spPr bwMode="auto">
            <a:xfrm>
              <a:off x="4284663" y="2714626"/>
              <a:ext cx="476250" cy="455613"/>
            </a:xfrm>
            <a:custGeom>
              <a:avLst/>
              <a:gdLst>
                <a:gd name="T0" fmla="*/ 202 w 599"/>
                <a:gd name="T1" fmla="*/ 573 h 574"/>
                <a:gd name="T2" fmla="*/ 102 w 599"/>
                <a:gd name="T3" fmla="*/ 517 h 574"/>
                <a:gd name="T4" fmla="*/ 4 w 599"/>
                <a:gd name="T5" fmla="*/ 346 h 574"/>
                <a:gd name="T6" fmla="*/ 1 w 599"/>
                <a:gd name="T7" fmla="*/ 230 h 574"/>
                <a:gd name="T8" fmla="*/ 102 w 599"/>
                <a:gd name="T9" fmla="*/ 60 h 574"/>
                <a:gd name="T10" fmla="*/ 200 w 599"/>
                <a:gd name="T11" fmla="*/ 0 h 574"/>
                <a:gd name="T12" fmla="*/ 397 w 599"/>
                <a:gd name="T13" fmla="*/ 1 h 574"/>
                <a:gd name="T14" fmla="*/ 498 w 599"/>
                <a:gd name="T15" fmla="*/ 56 h 574"/>
                <a:gd name="T16" fmla="*/ 596 w 599"/>
                <a:gd name="T17" fmla="*/ 229 h 574"/>
                <a:gd name="T18" fmla="*/ 598 w 599"/>
                <a:gd name="T19" fmla="*/ 343 h 574"/>
                <a:gd name="T20" fmla="*/ 498 w 599"/>
                <a:gd name="T21" fmla="*/ 514 h 574"/>
                <a:gd name="T22" fmla="*/ 400 w 599"/>
                <a:gd name="T23" fmla="*/ 574 h 574"/>
                <a:gd name="T24" fmla="*/ 477 w 599"/>
                <a:gd name="T25" fmla="*/ 433 h 574"/>
                <a:gd name="T26" fmla="*/ 587 w 599"/>
                <a:gd name="T27" fmla="*/ 336 h 574"/>
                <a:gd name="T28" fmla="*/ 478 w 599"/>
                <a:gd name="T29" fmla="*/ 145 h 574"/>
                <a:gd name="T30" fmla="*/ 338 w 599"/>
                <a:gd name="T31" fmla="*/ 60 h 574"/>
                <a:gd name="T32" fmla="*/ 265 w 599"/>
                <a:gd name="T33" fmla="*/ 61 h 574"/>
                <a:gd name="T34" fmla="*/ 122 w 599"/>
                <a:gd name="T35" fmla="*/ 140 h 574"/>
                <a:gd name="T36" fmla="*/ 84 w 599"/>
                <a:gd name="T37" fmla="*/ 206 h 574"/>
                <a:gd name="T38" fmla="*/ 87 w 599"/>
                <a:gd name="T39" fmla="*/ 370 h 574"/>
                <a:gd name="T40" fmla="*/ 198 w 599"/>
                <a:gd name="T41" fmla="*/ 560 h 574"/>
                <a:gd name="T42" fmla="*/ 265 w 599"/>
                <a:gd name="T43" fmla="*/ 513 h 574"/>
                <a:gd name="T44" fmla="*/ 485 w 599"/>
                <a:gd name="T45" fmla="*/ 511 h 574"/>
                <a:gd name="T46" fmla="*/ 170 w 599"/>
                <a:gd name="T47" fmla="*/ 260 h 574"/>
                <a:gd name="T48" fmla="*/ 197 w 599"/>
                <a:gd name="T49" fmla="*/ 203 h 574"/>
                <a:gd name="T50" fmla="*/ 248 w 599"/>
                <a:gd name="T51" fmla="*/ 165 h 574"/>
                <a:gd name="T52" fmla="*/ 300 w 599"/>
                <a:gd name="T53" fmla="*/ 154 h 574"/>
                <a:gd name="T54" fmla="*/ 362 w 599"/>
                <a:gd name="T55" fmla="*/ 169 h 574"/>
                <a:gd name="T56" fmla="*/ 402 w 599"/>
                <a:gd name="T57" fmla="*/ 203 h 574"/>
                <a:gd name="T58" fmla="*/ 430 w 599"/>
                <a:gd name="T59" fmla="*/ 261 h 574"/>
                <a:gd name="T60" fmla="*/ 430 w 599"/>
                <a:gd name="T61" fmla="*/ 313 h 574"/>
                <a:gd name="T62" fmla="*/ 402 w 599"/>
                <a:gd name="T63" fmla="*/ 371 h 574"/>
                <a:gd name="T64" fmla="*/ 362 w 599"/>
                <a:gd name="T65" fmla="*/ 404 h 574"/>
                <a:gd name="T66" fmla="*/ 300 w 599"/>
                <a:gd name="T67" fmla="*/ 420 h 574"/>
                <a:gd name="T68" fmla="*/ 248 w 599"/>
                <a:gd name="T69" fmla="*/ 410 h 574"/>
                <a:gd name="T70" fmla="*/ 197 w 599"/>
                <a:gd name="T71" fmla="*/ 372 h 574"/>
                <a:gd name="T72" fmla="*/ 170 w 599"/>
                <a:gd name="T73" fmla="*/ 313 h 574"/>
                <a:gd name="T74" fmla="*/ 179 w 599"/>
                <a:gd name="T75" fmla="*/ 287 h 574"/>
                <a:gd name="T76" fmla="*/ 194 w 599"/>
                <a:gd name="T77" fmla="*/ 344 h 574"/>
                <a:gd name="T78" fmla="*/ 232 w 599"/>
                <a:gd name="T79" fmla="*/ 387 h 574"/>
                <a:gd name="T80" fmla="*/ 287 w 599"/>
                <a:gd name="T81" fmla="*/ 407 h 574"/>
                <a:gd name="T82" fmla="*/ 334 w 599"/>
                <a:gd name="T83" fmla="*/ 402 h 574"/>
                <a:gd name="T84" fmla="*/ 385 w 599"/>
                <a:gd name="T85" fmla="*/ 372 h 574"/>
                <a:gd name="T86" fmla="*/ 412 w 599"/>
                <a:gd name="T87" fmla="*/ 333 h 574"/>
                <a:gd name="T88" fmla="*/ 421 w 599"/>
                <a:gd name="T89" fmla="*/ 287 h 574"/>
                <a:gd name="T90" fmla="*/ 406 w 599"/>
                <a:gd name="T91" fmla="*/ 230 h 574"/>
                <a:gd name="T92" fmla="*/ 376 w 599"/>
                <a:gd name="T93" fmla="*/ 193 h 574"/>
                <a:gd name="T94" fmla="*/ 323 w 599"/>
                <a:gd name="T95" fmla="*/ 168 h 574"/>
                <a:gd name="T96" fmla="*/ 276 w 599"/>
                <a:gd name="T97" fmla="*/ 169 h 574"/>
                <a:gd name="T98" fmla="*/ 223 w 599"/>
                <a:gd name="T99" fmla="*/ 193 h 574"/>
                <a:gd name="T100" fmla="*/ 188 w 599"/>
                <a:gd name="T101" fmla="*/ 240 h 574"/>
                <a:gd name="T102" fmla="*/ 179 w 599"/>
                <a:gd name="T103" fmla="*/ 287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574">
                  <a:moveTo>
                    <a:pt x="397" y="573"/>
                  </a:moveTo>
                  <a:lnTo>
                    <a:pt x="332" y="525"/>
                  </a:lnTo>
                  <a:lnTo>
                    <a:pt x="268" y="525"/>
                  </a:lnTo>
                  <a:lnTo>
                    <a:pt x="202" y="573"/>
                  </a:lnTo>
                  <a:lnTo>
                    <a:pt x="202" y="573"/>
                  </a:lnTo>
                  <a:lnTo>
                    <a:pt x="198" y="574"/>
                  </a:lnTo>
                  <a:lnTo>
                    <a:pt x="195" y="573"/>
                  </a:lnTo>
                  <a:lnTo>
                    <a:pt x="104" y="520"/>
                  </a:lnTo>
                  <a:lnTo>
                    <a:pt x="104" y="520"/>
                  </a:lnTo>
                  <a:lnTo>
                    <a:pt x="102" y="517"/>
                  </a:lnTo>
                  <a:lnTo>
                    <a:pt x="100" y="514"/>
                  </a:lnTo>
                  <a:lnTo>
                    <a:pt x="110" y="433"/>
                  </a:lnTo>
                  <a:lnTo>
                    <a:pt x="77" y="378"/>
                  </a:lnTo>
                  <a:lnTo>
                    <a:pt x="4" y="346"/>
                  </a:lnTo>
                  <a:lnTo>
                    <a:pt x="4" y="346"/>
                  </a:lnTo>
                  <a:lnTo>
                    <a:pt x="1" y="343"/>
                  </a:lnTo>
                  <a:lnTo>
                    <a:pt x="0" y="340"/>
                  </a:lnTo>
                  <a:lnTo>
                    <a:pt x="0" y="234"/>
                  </a:lnTo>
                  <a:lnTo>
                    <a:pt x="0" y="234"/>
                  </a:lnTo>
                  <a:lnTo>
                    <a:pt x="1" y="230"/>
                  </a:lnTo>
                  <a:lnTo>
                    <a:pt x="4" y="228"/>
                  </a:lnTo>
                  <a:lnTo>
                    <a:pt x="77" y="196"/>
                  </a:lnTo>
                  <a:lnTo>
                    <a:pt x="110" y="140"/>
                  </a:lnTo>
                  <a:lnTo>
                    <a:pt x="102" y="60"/>
                  </a:lnTo>
                  <a:lnTo>
                    <a:pt x="102" y="60"/>
                  </a:lnTo>
                  <a:lnTo>
                    <a:pt x="102" y="56"/>
                  </a:lnTo>
                  <a:lnTo>
                    <a:pt x="104" y="54"/>
                  </a:lnTo>
                  <a:lnTo>
                    <a:pt x="196" y="1"/>
                  </a:lnTo>
                  <a:lnTo>
                    <a:pt x="196" y="1"/>
                  </a:lnTo>
                  <a:lnTo>
                    <a:pt x="200" y="0"/>
                  </a:lnTo>
                  <a:lnTo>
                    <a:pt x="203" y="1"/>
                  </a:lnTo>
                  <a:lnTo>
                    <a:pt x="268" y="49"/>
                  </a:lnTo>
                  <a:lnTo>
                    <a:pt x="332" y="49"/>
                  </a:lnTo>
                  <a:lnTo>
                    <a:pt x="397" y="1"/>
                  </a:lnTo>
                  <a:lnTo>
                    <a:pt x="397" y="1"/>
                  </a:lnTo>
                  <a:lnTo>
                    <a:pt x="400" y="0"/>
                  </a:lnTo>
                  <a:lnTo>
                    <a:pt x="403" y="1"/>
                  </a:lnTo>
                  <a:lnTo>
                    <a:pt x="496" y="54"/>
                  </a:lnTo>
                  <a:lnTo>
                    <a:pt x="496" y="54"/>
                  </a:lnTo>
                  <a:lnTo>
                    <a:pt x="498" y="56"/>
                  </a:lnTo>
                  <a:lnTo>
                    <a:pt x="498" y="60"/>
                  </a:lnTo>
                  <a:lnTo>
                    <a:pt x="490" y="140"/>
                  </a:lnTo>
                  <a:lnTo>
                    <a:pt x="522" y="196"/>
                  </a:lnTo>
                  <a:lnTo>
                    <a:pt x="596" y="229"/>
                  </a:lnTo>
                  <a:lnTo>
                    <a:pt x="596" y="229"/>
                  </a:lnTo>
                  <a:lnTo>
                    <a:pt x="598" y="231"/>
                  </a:lnTo>
                  <a:lnTo>
                    <a:pt x="599" y="235"/>
                  </a:lnTo>
                  <a:lnTo>
                    <a:pt x="599" y="340"/>
                  </a:lnTo>
                  <a:lnTo>
                    <a:pt x="599" y="340"/>
                  </a:lnTo>
                  <a:lnTo>
                    <a:pt x="598" y="343"/>
                  </a:lnTo>
                  <a:lnTo>
                    <a:pt x="596" y="346"/>
                  </a:lnTo>
                  <a:lnTo>
                    <a:pt x="521" y="378"/>
                  </a:lnTo>
                  <a:lnTo>
                    <a:pt x="490" y="434"/>
                  </a:lnTo>
                  <a:lnTo>
                    <a:pt x="498" y="514"/>
                  </a:lnTo>
                  <a:lnTo>
                    <a:pt x="498" y="514"/>
                  </a:lnTo>
                  <a:lnTo>
                    <a:pt x="497" y="517"/>
                  </a:lnTo>
                  <a:lnTo>
                    <a:pt x="494" y="521"/>
                  </a:lnTo>
                  <a:lnTo>
                    <a:pt x="403" y="573"/>
                  </a:lnTo>
                  <a:lnTo>
                    <a:pt x="403" y="573"/>
                  </a:lnTo>
                  <a:lnTo>
                    <a:pt x="400" y="574"/>
                  </a:lnTo>
                  <a:lnTo>
                    <a:pt x="400" y="574"/>
                  </a:lnTo>
                  <a:lnTo>
                    <a:pt x="397" y="573"/>
                  </a:lnTo>
                  <a:lnTo>
                    <a:pt x="397" y="573"/>
                  </a:lnTo>
                  <a:close/>
                  <a:moveTo>
                    <a:pt x="477" y="433"/>
                  </a:moveTo>
                  <a:lnTo>
                    <a:pt x="477" y="433"/>
                  </a:lnTo>
                  <a:lnTo>
                    <a:pt x="477" y="430"/>
                  </a:lnTo>
                  <a:lnTo>
                    <a:pt x="512" y="371"/>
                  </a:lnTo>
                  <a:lnTo>
                    <a:pt x="512" y="371"/>
                  </a:lnTo>
                  <a:lnTo>
                    <a:pt x="515" y="367"/>
                  </a:lnTo>
                  <a:lnTo>
                    <a:pt x="587" y="336"/>
                  </a:lnTo>
                  <a:lnTo>
                    <a:pt x="587" y="238"/>
                  </a:lnTo>
                  <a:lnTo>
                    <a:pt x="515" y="206"/>
                  </a:lnTo>
                  <a:lnTo>
                    <a:pt x="515" y="206"/>
                  </a:lnTo>
                  <a:lnTo>
                    <a:pt x="512" y="204"/>
                  </a:lnTo>
                  <a:lnTo>
                    <a:pt x="478" y="145"/>
                  </a:lnTo>
                  <a:lnTo>
                    <a:pt x="478" y="145"/>
                  </a:lnTo>
                  <a:lnTo>
                    <a:pt x="477" y="142"/>
                  </a:lnTo>
                  <a:lnTo>
                    <a:pt x="485" y="63"/>
                  </a:lnTo>
                  <a:lnTo>
                    <a:pt x="401" y="14"/>
                  </a:lnTo>
                  <a:lnTo>
                    <a:pt x="338" y="60"/>
                  </a:lnTo>
                  <a:lnTo>
                    <a:pt x="338" y="60"/>
                  </a:lnTo>
                  <a:lnTo>
                    <a:pt x="334" y="61"/>
                  </a:lnTo>
                  <a:lnTo>
                    <a:pt x="334" y="61"/>
                  </a:lnTo>
                  <a:lnTo>
                    <a:pt x="334" y="61"/>
                  </a:lnTo>
                  <a:lnTo>
                    <a:pt x="265" y="61"/>
                  </a:lnTo>
                  <a:lnTo>
                    <a:pt x="265" y="61"/>
                  </a:lnTo>
                  <a:lnTo>
                    <a:pt x="262" y="60"/>
                  </a:lnTo>
                  <a:lnTo>
                    <a:pt x="198" y="14"/>
                  </a:lnTo>
                  <a:lnTo>
                    <a:pt x="114" y="62"/>
                  </a:lnTo>
                  <a:lnTo>
                    <a:pt x="122" y="140"/>
                  </a:lnTo>
                  <a:lnTo>
                    <a:pt x="122" y="140"/>
                  </a:lnTo>
                  <a:lnTo>
                    <a:pt x="121" y="145"/>
                  </a:lnTo>
                  <a:lnTo>
                    <a:pt x="88" y="204"/>
                  </a:lnTo>
                  <a:lnTo>
                    <a:pt x="88" y="204"/>
                  </a:lnTo>
                  <a:lnTo>
                    <a:pt x="84" y="206"/>
                  </a:lnTo>
                  <a:lnTo>
                    <a:pt x="12" y="238"/>
                  </a:lnTo>
                  <a:lnTo>
                    <a:pt x="12" y="335"/>
                  </a:lnTo>
                  <a:lnTo>
                    <a:pt x="84" y="367"/>
                  </a:lnTo>
                  <a:lnTo>
                    <a:pt x="84" y="367"/>
                  </a:lnTo>
                  <a:lnTo>
                    <a:pt x="87" y="370"/>
                  </a:lnTo>
                  <a:lnTo>
                    <a:pt x="121" y="430"/>
                  </a:lnTo>
                  <a:lnTo>
                    <a:pt x="121" y="430"/>
                  </a:lnTo>
                  <a:lnTo>
                    <a:pt x="122" y="433"/>
                  </a:lnTo>
                  <a:lnTo>
                    <a:pt x="113" y="511"/>
                  </a:lnTo>
                  <a:lnTo>
                    <a:pt x="198" y="560"/>
                  </a:lnTo>
                  <a:lnTo>
                    <a:pt x="262" y="514"/>
                  </a:lnTo>
                  <a:lnTo>
                    <a:pt x="262" y="514"/>
                  </a:lnTo>
                  <a:lnTo>
                    <a:pt x="265" y="513"/>
                  </a:lnTo>
                  <a:lnTo>
                    <a:pt x="265" y="513"/>
                  </a:lnTo>
                  <a:lnTo>
                    <a:pt x="265" y="513"/>
                  </a:lnTo>
                  <a:lnTo>
                    <a:pt x="333" y="513"/>
                  </a:lnTo>
                  <a:lnTo>
                    <a:pt x="333" y="513"/>
                  </a:lnTo>
                  <a:lnTo>
                    <a:pt x="337" y="514"/>
                  </a:lnTo>
                  <a:lnTo>
                    <a:pt x="401" y="560"/>
                  </a:lnTo>
                  <a:lnTo>
                    <a:pt x="485" y="511"/>
                  </a:lnTo>
                  <a:lnTo>
                    <a:pt x="477" y="433"/>
                  </a:lnTo>
                  <a:close/>
                  <a:moveTo>
                    <a:pt x="166" y="287"/>
                  </a:moveTo>
                  <a:lnTo>
                    <a:pt x="166" y="287"/>
                  </a:lnTo>
                  <a:lnTo>
                    <a:pt x="167" y="273"/>
                  </a:lnTo>
                  <a:lnTo>
                    <a:pt x="170" y="260"/>
                  </a:lnTo>
                  <a:lnTo>
                    <a:pt x="173" y="248"/>
                  </a:lnTo>
                  <a:lnTo>
                    <a:pt x="177" y="235"/>
                  </a:lnTo>
                  <a:lnTo>
                    <a:pt x="182" y="223"/>
                  </a:lnTo>
                  <a:lnTo>
                    <a:pt x="189" y="213"/>
                  </a:lnTo>
                  <a:lnTo>
                    <a:pt x="197" y="203"/>
                  </a:lnTo>
                  <a:lnTo>
                    <a:pt x="205" y="193"/>
                  </a:lnTo>
                  <a:lnTo>
                    <a:pt x="215" y="184"/>
                  </a:lnTo>
                  <a:lnTo>
                    <a:pt x="225" y="177"/>
                  </a:lnTo>
                  <a:lnTo>
                    <a:pt x="236" y="170"/>
                  </a:lnTo>
                  <a:lnTo>
                    <a:pt x="248" y="165"/>
                  </a:lnTo>
                  <a:lnTo>
                    <a:pt x="261" y="160"/>
                  </a:lnTo>
                  <a:lnTo>
                    <a:pt x="273" y="157"/>
                  </a:lnTo>
                  <a:lnTo>
                    <a:pt x="286" y="154"/>
                  </a:lnTo>
                  <a:lnTo>
                    <a:pt x="300" y="154"/>
                  </a:lnTo>
                  <a:lnTo>
                    <a:pt x="300" y="154"/>
                  </a:lnTo>
                  <a:lnTo>
                    <a:pt x="312" y="154"/>
                  </a:lnTo>
                  <a:lnTo>
                    <a:pt x="325" y="157"/>
                  </a:lnTo>
                  <a:lnTo>
                    <a:pt x="338" y="160"/>
                  </a:lnTo>
                  <a:lnTo>
                    <a:pt x="350" y="165"/>
                  </a:lnTo>
                  <a:lnTo>
                    <a:pt x="362" y="169"/>
                  </a:lnTo>
                  <a:lnTo>
                    <a:pt x="374" y="176"/>
                  </a:lnTo>
                  <a:lnTo>
                    <a:pt x="384" y="184"/>
                  </a:lnTo>
                  <a:lnTo>
                    <a:pt x="393" y="193"/>
                  </a:lnTo>
                  <a:lnTo>
                    <a:pt x="393" y="193"/>
                  </a:lnTo>
                  <a:lnTo>
                    <a:pt x="402" y="203"/>
                  </a:lnTo>
                  <a:lnTo>
                    <a:pt x="410" y="213"/>
                  </a:lnTo>
                  <a:lnTo>
                    <a:pt x="417" y="225"/>
                  </a:lnTo>
                  <a:lnTo>
                    <a:pt x="422" y="236"/>
                  </a:lnTo>
                  <a:lnTo>
                    <a:pt x="427" y="249"/>
                  </a:lnTo>
                  <a:lnTo>
                    <a:pt x="430" y="261"/>
                  </a:lnTo>
                  <a:lnTo>
                    <a:pt x="432" y="274"/>
                  </a:lnTo>
                  <a:lnTo>
                    <a:pt x="432" y="287"/>
                  </a:lnTo>
                  <a:lnTo>
                    <a:pt x="432" y="287"/>
                  </a:lnTo>
                  <a:lnTo>
                    <a:pt x="432" y="301"/>
                  </a:lnTo>
                  <a:lnTo>
                    <a:pt x="430" y="313"/>
                  </a:lnTo>
                  <a:lnTo>
                    <a:pt x="427" y="326"/>
                  </a:lnTo>
                  <a:lnTo>
                    <a:pt x="422" y="337"/>
                  </a:lnTo>
                  <a:lnTo>
                    <a:pt x="417" y="350"/>
                  </a:lnTo>
                  <a:lnTo>
                    <a:pt x="410" y="361"/>
                  </a:lnTo>
                  <a:lnTo>
                    <a:pt x="402" y="371"/>
                  </a:lnTo>
                  <a:lnTo>
                    <a:pt x="393" y="381"/>
                  </a:lnTo>
                  <a:lnTo>
                    <a:pt x="393" y="381"/>
                  </a:lnTo>
                  <a:lnTo>
                    <a:pt x="384" y="390"/>
                  </a:lnTo>
                  <a:lnTo>
                    <a:pt x="374" y="397"/>
                  </a:lnTo>
                  <a:lnTo>
                    <a:pt x="362" y="404"/>
                  </a:lnTo>
                  <a:lnTo>
                    <a:pt x="350" y="410"/>
                  </a:lnTo>
                  <a:lnTo>
                    <a:pt x="338" y="415"/>
                  </a:lnTo>
                  <a:lnTo>
                    <a:pt x="325" y="417"/>
                  </a:lnTo>
                  <a:lnTo>
                    <a:pt x="312" y="419"/>
                  </a:lnTo>
                  <a:lnTo>
                    <a:pt x="300" y="420"/>
                  </a:lnTo>
                  <a:lnTo>
                    <a:pt x="300" y="420"/>
                  </a:lnTo>
                  <a:lnTo>
                    <a:pt x="286" y="419"/>
                  </a:lnTo>
                  <a:lnTo>
                    <a:pt x="273" y="417"/>
                  </a:lnTo>
                  <a:lnTo>
                    <a:pt x="261" y="414"/>
                  </a:lnTo>
                  <a:lnTo>
                    <a:pt x="248" y="410"/>
                  </a:lnTo>
                  <a:lnTo>
                    <a:pt x="236" y="404"/>
                  </a:lnTo>
                  <a:lnTo>
                    <a:pt x="225" y="397"/>
                  </a:lnTo>
                  <a:lnTo>
                    <a:pt x="215" y="389"/>
                  </a:lnTo>
                  <a:lnTo>
                    <a:pt x="205" y="381"/>
                  </a:lnTo>
                  <a:lnTo>
                    <a:pt x="197" y="372"/>
                  </a:lnTo>
                  <a:lnTo>
                    <a:pt x="189" y="362"/>
                  </a:lnTo>
                  <a:lnTo>
                    <a:pt x="182" y="350"/>
                  </a:lnTo>
                  <a:lnTo>
                    <a:pt x="177" y="339"/>
                  </a:lnTo>
                  <a:lnTo>
                    <a:pt x="173" y="326"/>
                  </a:lnTo>
                  <a:lnTo>
                    <a:pt x="170" y="313"/>
                  </a:lnTo>
                  <a:lnTo>
                    <a:pt x="167" y="301"/>
                  </a:lnTo>
                  <a:lnTo>
                    <a:pt x="166" y="287"/>
                  </a:lnTo>
                  <a:lnTo>
                    <a:pt x="166" y="287"/>
                  </a:lnTo>
                  <a:close/>
                  <a:moveTo>
                    <a:pt x="179" y="287"/>
                  </a:moveTo>
                  <a:lnTo>
                    <a:pt x="179" y="287"/>
                  </a:lnTo>
                  <a:lnTo>
                    <a:pt x="180" y="299"/>
                  </a:lnTo>
                  <a:lnTo>
                    <a:pt x="181" y="311"/>
                  </a:lnTo>
                  <a:lnTo>
                    <a:pt x="185" y="323"/>
                  </a:lnTo>
                  <a:lnTo>
                    <a:pt x="188" y="334"/>
                  </a:lnTo>
                  <a:lnTo>
                    <a:pt x="194" y="344"/>
                  </a:lnTo>
                  <a:lnTo>
                    <a:pt x="200" y="355"/>
                  </a:lnTo>
                  <a:lnTo>
                    <a:pt x="206" y="364"/>
                  </a:lnTo>
                  <a:lnTo>
                    <a:pt x="215" y="372"/>
                  </a:lnTo>
                  <a:lnTo>
                    <a:pt x="223" y="380"/>
                  </a:lnTo>
                  <a:lnTo>
                    <a:pt x="232" y="387"/>
                  </a:lnTo>
                  <a:lnTo>
                    <a:pt x="242" y="393"/>
                  </a:lnTo>
                  <a:lnTo>
                    <a:pt x="253" y="399"/>
                  </a:lnTo>
                  <a:lnTo>
                    <a:pt x="264" y="402"/>
                  </a:lnTo>
                  <a:lnTo>
                    <a:pt x="276" y="405"/>
                  </a:lnTo>
                  <a:lnTo>
                    <a:pt x="287" y="407"/>
                  </a:lnTo>
                  <a:lnTo>
                    <a:pt x="300" y="408"/>
                  </a:lnTo>
                  <a:lnTo>
                    <a:pt x="300" y="408"/>
                  </a:lnTo>
                  <a:lnTo>
                    <a:pt x="311" y="407"/>
                  </a:lnTo>
                  <a:lnTo>
                    <a:pt x="323" y="405"/>
                  </a:lnTo>
                  <a:lnTo>
                    <a:pt x="334" y="402"/>
                  </a:lnTo>
                  <a:lnTo>
                    <a:pt x="346" y="399"/>
                  </a:lnTo>
                  <a:lnTo>
                    <a:pt x="356" y="394"/>
                  </a:lnTo>
                  <a:lnTo>
                    <a:pt x="367" y="387"/>
                  </a:lnTo>
                  <a:lnTo>
                    <a:pt x="376" y="380"/>
                  </a:lnTo>
                  <a:lnTo>
                    <a:pt x="385" y="372"/>
                  </a:lnTo>
                  <a:lnTo>
                    <a:pt x="385" y="372"/>
                  </a:lnTo>
                  <a:lnTo>
                    <a:pt x="393" y="364"/>
                  </a:lnTo>
                  <a:lnTo>
                    <a:pt x="400" y="354"/>
                  </a:lnTo>
                  <a:lnTo>
                    <a:pt x="406" y="344"/>
                  </a:lnTo>
                  <a:lnTo>
                    <a:pt x="412" y="333"/>
                  </a:lnTo>
                  <a:lnTo>
                    <a:pt x="415" y="323"/>
                  </a:lnTo>
                  <a:lnTo>
                    <a:pt x="418" y="311"/>
                  </a:lnTo>
                  <a:lnTo>
                    <a:pt x="420" y="299"/>
                  </a:lnTo>
                  <a:lnTo>
                    <a:pt x="421" y="287"/>
                  </a:lnTo>
                  <a:lnTo>
                    <a:pt x="421" y="287"/>
                  </a:lnTo>
                  <a:lnTo>
                    <a:pt x="420" y="275"/>
                  </a:lnTo>
                  <a:lnTo>
                    <a:pt x="418" y="264"/>
                  </a:lnTo>
                  <a:lnTo>
                    <a:pt x="415" y="252"/>
                  </a:lnTo>
                  <a:lnTo>
                    <a:pt x="412" y="241"/>
                  </a:lnTo>
                  <a:lnTo>
                    <a:pt x="406" y="230"/>
                  </a:lnTo>
                  <a:lnTo>
                    <a:pt x="400" y="220"/>
                  </a:lnTo>
                  <a:lnTo>
                    <a:pt x="393" y="211"/>
                  </a:lnTo>
                  <a:lnTo>
                    <a:pt x="385" y="202"/>
                  </a:lnTo>
                  <a:lnTo>
                    <a:pt x="385" y="202"/>
                  </a:lnTo>
                  <a:lnTo>
                    <a:pt x="376" y="193"/>
                  </a:lnTo>
                  <a:lnTo>
                    <a:pt x="367" y="187"/>
                  </a:lnTo>
                  <a:lnTo>
                    <a:pt x="356" y="181"/>
                  </a:lnTo>
                  <a:lnTo>
                    <a:pt x="346" y="175"/>
                  </a:lnTo>
                  <a:lnTo>
                    <a:pt x="334" y="172"/>
                  </a:lnTo>
                  <a:lnTo>
                    <a:pt x="323" y="168"/>
                  </a:lnTo>
                  <a:lnTo>
                    <a:pt x="311" y="167"/>
                  </a:lnTo>
                  <a:lnTo>
                    <a:pt x="300" y="166"/>
                  </a:lnTo>
                  <a:lnTo>
                    <a:pt x="300" y="166"/>
                  </a:lnTo>
                  <a:lnTo>
                    <a:pt x="287" y="167"/>
                  </a:lnTo>
                  <a:lnTo>
                    <a:pt x="276" y="169"/>
                  </a:lnTo>
                  <a:lnTo>
                    <a:pt x="264" y="172"/>
                  </a:lnTo>
                  <a:lnTo>
                    <a:pt x="253" y="176"/>
                  </a:lnTo>
                  <a:lnTo>
                    <a:pt x="242" y="181"/>
                  </a:lnTo>
                  <a:lnTo>
                    <a:pt x="232" y="187"/>
                  </a:lnTo>
                  <a:lnTo>
                    <a:pt x="223" y="193"/>
                  </a:lnTo>
                  <a:lnTo>
                    <a:pt x="215" y="202"/>
                  </a:lnTo>
                  <a:lnTo>
                    <a:pt x="206" y="211"/>
                  </a:lnTo>
                  <a:lnTo>
                    <a:pt x="200" y="220"/>
                  </a:lnTo>
                  <a:lnTo>
                    <a:pt x="194" y="229"/>
                  </a:lnTo>
                  <a:lnTo>
                    <a:pt x="188" y="240"/>
                  </a:lnTo>
                  <a:lnTo>
                    <a:pt x="185" y="251"/>
                  </a:lnTo>
                  <a:lnTo>
                    <a:pt x="181" y="263"/>
                  </a:lnTo>
                  <a:lnTo>
                    <a:pt x="180" y="275"/>
                  </a:lnTo>
                  <a:lnTo>
                    <a:pt x="179" y="287"/>
                  </a:lnTo>
                  <a:lnTo>
                    <a:pt x="179" y="287"/>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3" name="Freeform 42"/>
            <p:cNvSpPr>
              <a:spLocks noEditPoints="1"/>
            </p:cNvSpPr>
            <p:nvPr userDrawn="1"/>
          </p:nvSpPr>
          <p:spPr bwMode="auto">
            <a:xfrm>
              <a:off x="4129088" y="2990851"/>
              <a:ext cx="225425" cy="234950"/>
            </a:xfrm>
            <a:custGeom>
              <a:avLst/>
              <a:gdLst>
                <a:gd name="T0" fmla="*/ 112 w 286"/>
                <a:gd name="T1" fmla="*/ 295 h 297"/>
                <a:gd name="T2" fmla="*/ 31 w 286"/>
                <a:gd name="T3" fmla="*/ 246 h 297"/>
                <a:gd name="T4" fmla="*/ 1 w 286"/>
                <a:gd name="T5" fmla="*/ 198 h 297"/>
                <a:gd name="T6" fmla="*/ 24 w 286"/>
                <a:gd name="T7" fmla="*/ 161 h 297"/>
                <a:gd name="T8" fmla="*/ 1 w 286"/>
                <a:gd name="T9" fmla="*/ 98 h 297"/>
                <a:gd name="T10" fmla="*/ 31 w 286"/>
                <a:gd name="T11" fmla="*/ 48 h 297"/>
                <a:gd name="T12" fmla="*/ 114 w 286"/>
                <a:gd name="T13" fmla="*/ 3 h 297"/>
                <a:gd name="T14" fmla="*/ 171 w 286"/>
                <a:gd name="T15" fmla="*/ 1 h 297"/>
                <a:gd name="T16" fmla="*/ 192 w 286"/>
                <a:gd name="T17" fmla="*/ 39 h 297"/>
                <a:gd name="T18" fmla="*/ 257 w 286"/>
                <a:gd name="T19" fmla="*/ 52 h 297"/>
                <a:gd name="T20" fmla="*/ 286 w 286"/>
                <a:gd name="T21" fmla="*/ 102 h 297"/>
                <a:gd name="T22" fmla="*/ 283 w 286"/>
                <a:gd name="T23" fmla="*/ 196 h 297"/>
                <a:gd name="T24" fmla="*/ 257 w 286"/>
                <a:gd name="T25" fmla="*/ 246 h 297"/>
                <a:gd name="T26" fmla="*/ 213 w 286"/>
                <a:gd name="T27" fmla="*/ 244 h 297"/>
                <a:gd name="T28" fmla="*/ 170 w 286"/>
                <a:gd name="T29" fmla="*/ 296 h 297"/>
                <a:gd name="T30" fmla="*/ 166 w 286"/>
                <a:gd name="T31" fmla="*/ 297 h 297"/>
                <a:gd name="T32" fmla="*/ 250 w 286"/>
                <a:gd name="T33" fmla="*/ 170 h 297"/>
                <a:gd name="T34" fmla="*/ 249 w 286"/>
                <a:gd name="T35" fmla="*/ 133 h 297"/>
                <a:gd name="T36" fmla="*/ 216 w 286"/>
                <a:gd name="T37" fmla="*/ 67 h 297"/>
                <a:gd name="T38" fmla="*/ 183 w 286"/>
                <a:gd name="T39" fmla="*/ 49 h 297"/>
                <a:gd name="T40" fmla="*/ 109 w 286"/>
                <a:gd name="T41" fmla="*/ 45 h 297"/>
                <a:gd name="T42" fmla="*/ 77 w 286"/>
                <a:gd name="T43" fmla="*/ 64 h 297"/>
                <a:gd name="T44" fmla="*/ 36 w 286"/>
                <a:gd name="T45" fmla="*/ 126 h 297"/>
                <a:gd name="T46" fmla="*/ 37 w 286"/>
                <a:gd name="T47" fmla="*/ 163 h 297"/>
                <a:gd name="T48" fmla="*/ 71 w 286"/>
                <a:gd name="T49" fmla="*/ 230 h 297"/>
                <a:gd name="T50" fmla="*/ 103 w 286"/>
                <a:gd name="T51" fmla="*/ 247 h 297"/>
                <a:gd name="T52" fmla="*/ 178 w 286"/>
                <a:gd name="T53" fmla="*/ 252 h 297"/>
                <a:gd name="T54" fmla="*/ 209 w 286"/>
                <a:gd name="T55" fmla="*/ 232 h 297"/>
                <a:gd name="T56" fmla="*/ 212 w 286"/>
                <a:gd name="T57" fmla="*/ 232 h 297"/>
                <a:gd name="T58" fmla="*/ 76 w 286"/>
                <a:gd name="T59" fmla="*/ 156 h 297"/>
                <a:gd name="T60" fmla="*/ 83 w 286"/>
                <a:gd name="T61" fmla="*/ 117 h 297"/>
                <a:gd name="T62" fmla="*/ 110 w 286"/>
                <a:gd name="T63" fmla="*/ 90 h 297"/>
                <a:gd name="T64" fmla="*/ 143 w 286"/>
                <a:gd name="T65" fmla="*/ 80 h 297"/>
                <a:gd name="T66" fmla="*/ 170 w 286"/>
                <a:gd name="T67" fmla="*/ 86 h 297"/>
                <a:gd name="T68" fmla="*/ 197 w 286"/>
                <a:gd name="T69" fmla="*/ 108 h 297"/>
                <a:gd name="T70" fmla="*/ 208 w 286"/>
                <a:gd name="T71" fmla="*/ 128 h 297"/>
                <a:gd name="T72" fmla="*/ 203 w 286"/>
                <a:gd name="T73" fmla="*/ 178 h 297"/>
                <a:gd name="T74" fmla="*/ 175 w 286"/>
                <a:gd name="T75" fmla="*/ 207 h 297"/>
                <a:gd name="T76" fmla="*/ 151 w 286"/>
                <a:gd name="T77" fmla="*/ 215 h 297"/>
                <a:gd name="T78" fmla="*/ 125 w 286"/>
                <a:gd name="T79" fmla="*/ 213 h 297"/>
                <a:gd name="T80" fmla="*/ 95 w 286"/>
                <a:gd name="T81" fmla="*/ 196 h 297"/>
                <a:gd name="T82" fmla="*/ 117 w 286"/>
                <a:gd name="T83" fmla="*/ 100 h 297"/>
                <a:gd name="T84" fmla="*/ 94 w 286"/>
                <a:gd name="T85" fmla="*/ 123 h 297"/>
                <a:gd name="T86" fmla="*/ 88 w 286"/>
                <a:gd name="T87" fmla="*/ 154 h 297"/>
                <a:gd name="T88" fmla="*/ 99 w 286"/>
                <a:gd name="T89" fmla="*/ 182 h 297"/>
                <a:gd name="T90" fmla="*/ 121 w 286"/>
                <a:gd name="T91" fmla="*/ 199 h 297"/>
                <a:gd name="T92" fmla="*/ 143 w 286"/>
                <a:gd name="T93" fmla="*/ 204 h 297"/>
                <a:gd name="T94" fmla="*/ 170 w 286"/>
                <a:gd name="T95" fmla="*/ 197 h 297"/>
                <a:gd name="T96" fmla="*/ 193 w 286"/>
                <a:gd name="T97" fmla="*/ 174 h 297"/>
                <a:gd name="T98" fmla="*/ 196 w 286"/>
                <a:gd name="T99" fmla="*/ 132 h 297"/>
                <a:gd name="T100" fmla="*/ 182 w 286"/>
                <a:gd name="T101" fmla="*/ 109 h 297"/>
                <a:gd name="T102" fmla="*/ 158 w 286"/>
                <a:gd name="T103" fmla="*/ 95 h 297"/>
                <a:gd name="T104" fmla="*/ 136 w 286"/>
                <a:gd name="T105" fmla="*/ 93 h 297"/>
                <a:gd name="T106" fmla="*/ 117 w 286"/>
                <a:gd name="T107" fmla="*/ 1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297">
                  <a:moveTo>
                    <a:pt x="166" y="297"/>
                  </a:moveTo>
                  <a:lnTo>
                    <a:pt x="115" y="296"/>
                  </a:lnTo>
                  <a:lnTo>
                    <a:pt x="115" y="296"/>
                  </a:lnTo>
                  <a:lnTo>
                    <a:pt x="112" y="295"/>
                  </a:lnTo>
                  <a:lnTo>
                    <a:pt x="110" y="292"/>
                  </a:lnTo>
                  <a:lnTo>
                    <a:pt x="95" y="257"/>
                  </a:lnTo>
                  <a:lnTo>
                    <a:pt x="69" y="243"/>
                  </a:lnTo>
                  <a:lnTo>
                    <a:pt x="31" y="246"/>
                  </a:lnTo>
                  <a:lnTo>
                    <a:pt x="31" y="246"/>
                  </a:lnTo>
                  <a:lnTo>
                    <a:pt x="29" y="245"/>
                  </a:lnTo>
                  <a:lnTo>
                    <a:pt x="26" y="243"/>
                  </a:lnTo>
                  <a:lnTo>
                    <a:pt x="1" y="198"/>
                  </a:lnTo>
                  <a:lnTo>
                    <a:pt x="1" y="198"/>
                  </a:lnTo>
                  <a:lnTo>
                    <a:pt x="0" y="194"/>
                  </a:lnTo>
                  <a:lnTo>
                    <a:pt x="1" y="191"/>
                  </a:lnTo>
                  <a:lnTo>
                    <a:pt x="24" y="161"/>
                  </a:lnTo>
                  <a:lnTo>
                    <a:pt x="24" y="132"/>
                  </a:lnTo>
                  <a:lnTo>
                    <a:pt x="3" y="101"/>
                  </a:lnTo>
                  <a:lnTo>
                    <a:pt x="3" y="101"/>
                  </a:lnTo>
                  <a:lnTo>
                    <a:pt x="1" y="98"/>
                  </a:lnTo>
                  <a:lnTo>
                    <a:pt x="3" y="94"/>
                  </a:lnTo>
                  <a:lnTo>
                    <a:pt x="29" y="50"/>
                  </a:lnTo>
                  <a:lnTo>
                    <a:pt x="29" y="50"/>
                  </a:lnTo>
                  <a:lnTo>
                    <a:pt x="31" y="48"/>
                  </a:lnTo>
                  <a:lnTo>
                    <a:pt x="35" y="47"/>
                  </a:lnTo>
                  <a:lnTo>
                    <a:pt x="73" y="52"/>
                  </a:lnTo>
                  <a:lnTo>
                    <a:pt x="98" y="38"/>
                  </a:lnTo>
                  <a:lnTo>
                    <a:pt x="114" y="3"/>
                  </a:lnTo>
                  <a:lnTo>
                    <a:pt x="114" y="3"/>
                  </a:lnTo>
                  <a:lnTo>
                    <a:pt x="117" y="1"/>
                  </a:lnTo>
                  <a:lnTo>
                    <a:pt x="120" y="0"/>
                  </a:lnTo>
                  <a:lnTo>
                    <a:pt x="171" y="1"/>
                  </a:lnTo>
                  <a:lnTo>
                    <a:pt x="171" y="1"/>
                  </a:lnTo>
                  <a:lnTo>
                    <a:pt x="174" y="2"/>
                  </a:lnTo>
                  <a:lnTo>
                    <a:pt x="177" y="4"/>
                  </a:lnTo>
                  <a:lnTo>
                    <a:pt x="192" y="39"/>
                  </a:lnTo>
                  <a:lnTo>
                    <a:pt x="216" y="54"/>
                  </a:lnTo>
                  <a:lnTo>
                    <a:pt x="254" y="50"/>
                  </a:lnTo>
                  <a:lnTo>
                    <a:pt x="254" y="50"/>
                  </a:lnTo>
                  <a:lnTo>
                    <a:pt x="257" y="52"/>
                  </a:lnTo>
                  <a:lnTo>
                    <a:pt x="259" y="54"/>
                  </a:lnTo>
                  <a:lnTo>
                    <a:pt x="285" y="99"/>
                  </a:lnTo>
                  <a:lnTo>
                    <a:pt x="285" y="99"/>
                  </a:lnTo>
                  <a:lnTo>
                    <a:pt x="286" y="102"/>
                  </a:lnTo>
                  <a:lnTo>
                    <a:pt x="285" y="106"/>
                  </a:lnTo>
                  <a:lnTo>
                    <a:pt x="262" y="136"/>
                  </a:lnTo>
                  <a:lnTo>
                    <a:pt x="261" y="164"/>
                  </a:lnTo>
                  <a:lnTo>
                    <a:pt x="283" y="196"/>
                  </a:lnTo>
                  <a:lnTo>
                    <a:pt x="283" y="196"/>
                  </a:lnTo>
                  <a:lnTo>
                    <a:pt x="284" y="199"/>
                  </a:lnTo>
                  <a:lnTo>
                    <a:pt x="284" y="202"/>
                  </a:lnTo>
                  <a:lnTo>
                    <a:pt x="257" y="246"/>
                  </a:lnTo>
                  <a:lnTo>
                    <a:pt x="257" y="246"/>
                  </a:lnTo>
                  <a:lnTo>
                    <a:pt x="254" y="249"/>
                  </a:lnTo>
                  <a:lnTo>
                    <a:pt x="251" y="250"/>
                  </a:lnTo>
                  <a:lnTo>
                    <a:pt x="213" y="244"/>
                  </a:lnTo>
                  <a:lnTo>
                    <a:pt x="188" y="259"/>
                  </a:lnTo>
                  <a:lnTo>
                    <a:pt x="172" y="294"/>
                  </a:lnTo>
                  <a:lnTo>
                    <a:pt x="172" y="294"/>
                  </a:lnTo>
                  <a:lnTo>
                    <a:pt x="170" y="296"/>
                  </a:lnTo>
                  <a:lnTo>
                    <a:pt x="166" y="297"/>
                  </a:lnTo>
                  <a:lnTo>
                    <a:pt x="166" y="297"/>
                  </a:lnTo>
                  <a:lnTo>
                    <a:pt x="166" y="297"/>
                  </a:lnTo>
                  <a:lnTo>
                    <a:pt x="166" y="297"/>
                  </a:lnTo>
                  <a:close/>
                  <a:moveTo>
                    <a:pt x="212" y="232"/>
                  </a:moveTo>
                  <a:lnTo>
                    <a:pt x="248" y="237"/>
                  </a:lnTo>
                  <a:lnTo>
                    <a:pt x="271" y="199"/>
                  </a:lnTo>
                  <a:lnTo>
                    <a:pt x="250" y="170"/>
                  </a:lnTo>
                  <a:lnTo>
                    <a:pt x="250" y="170"/>
                  </a:lnTo>
                  <a:lnTo>
                    <a:pt x="249" y="167"/>
                  </a:lnTo>
                  <a:lnTo>
                    <a:pt x="249" y="133"/>
                  </a:lnTo>
                  <a:lnTo>
                    <a:pt x="249" y="133"/>
                  </a:lnTo>
                  <a:lnTo>
                    <a:pt x="250" y="130"/>
                  </a:lnTo>
                  <a:lnTo>
                    <a:pt x="272" y="101"/>
                  </a:lnTo>
                  <a:lnTo>
                    <a:pt x="251" y="63"/>
                  </a:lnTo>
                  <a:lnTo>
                    <a:pt x="216" y="67"/>
                  </a:lnTo>
                  <a:lnTo>
                    <a:pt x="216" y="67"/>
                  </a:lnTo>
                  <a:lnTo>
                    <a:pt x="211" y="65"/>
                  </a:lnTo>
                  <a:lnTo>
                    <a:pt x="183" y="49"/>
                  </a:lnTo>
                  <a:lnTo>
                    <a:pt x="183" y="49"/>
                  </a:lnTo>
                  <a:lnTo>
                    <a:pt x="181" y="46"/>
                  </a:lnTo>
                  <a:lnTo>
                    <a:pt x="166" y="12"/>
                  </a:lnTo>
                  <a:lnTo>
                    <a:pt x="124" y="12"/>
                  </a:lnTo>
                  <a:lnTo>
                    <a:pt x="109" y="45"/>
                  </a:lnTo>
                  <a:lnTo>
                    <a:pt x="109" y="45"/>
                  </a:lnTo>
                  <a:lnTo>
                    <a:pt x="106" y="48"/>
                  </a:lnTo>
                  <a:lnTo>
                    <a:pt x="77" y="64"/>
                  </a:lnTo>
                  <a:lnTo>
                    <a:pt x="77" y="64"/>
                  </a:lnTo>
                  <a:lnTo>
                    <a:pt x="73" y="64"/>
                  </a:lnTo>
                  <a:lnTo>
                    <a:pt x="37" y="60"/>
                  </a:lnTo>
                  <a:lnTo>
                    <a:pt x="15" y="96"/>
                  </a:lnTo>
                  <a:lnTo>
                    <a:pt x="36" y="126"/>
                  </a:lnTo>
                  <a:lnTo>
                    <a:pt x="36" y="126"/>
                  </a:lnTo>
                  <a:lnTo>
                    <a:pt x="37" y="130"/>
                  </a:lnTo>
                  <a:lnTo>
                    <a:pt x="37" y="163"/>
                  </a:lnTo>
                  <a:lnTo>
                    <a:pt x="37" y="163"/>
                  </a:lnTo>
                  <a:lnTo>
                    <a:pt x="36" y="167"/>
                  </a:lnTo>
                  <a:lnTo>
                    <a:pt x="14" y="196"/>
                  </a:lnTo>
                  <a:lnTo>
                    <a:pt x="35" y="234"/>
                  </a:lnTo>
                  <a:lnTo>
                    <a:pt x="71" y="230"/>
                  </a:lnTo>
                  <a:lnTo>
                    <a:pt x="71" y="230"/>
                  </a:lnTo>
                  <a:lnTo>
                    <a:pt x="74" y="230"/>
                  </a:lnTo>
                  <a:lnTo>
                    <a:pt x="103" y="247"/>
                  </a:lnTo>
                  <a:lnTo>
                    <a:pt x="103" y="247"/>
                  </a:lnTo>
                  <a:lnTo>
                    <a:pt x="105" y="251"/>
                  </a:lnTo>
                  <a:lnTo>
                    <a:pt x="119" y="283"/>
                  </a:lnTo>
                  <a:lnTo>
                    <a:pt x="163" y="284"/>
                  </a:lnTo>
                  <a:lnTo>
                    <a:pt x="178" y="252"/>
                  </a:lnTo>
                  <a:lnTo>
                    <a:pt x="178" y="252"/>
                  </a:lnTo>
                  <a:lnTo>
                    <a:pt x="180" y="249"/>
                  </a:lnTo>
                  <a:lnTo>
                    <a:pt x="209" y="232"/>
                  </a:lnTo>
                  <a:lnTo>
                    <a:pt x="209" y="232"/>
                  </a:lnTo>
                  <a:lnTo>
                    <a:pt x="212" y="232"/>
                  </a:lnTo>
                  <a:lnTo>
                    <a:pt x="212" y="232"/>
                  </a:lnTo>
                  <a:lnTo>
                    <a:pt x="212" y="232"/>
                  </a:lnTo>
                  <a:lnTo>
                    <a:pt x="212" y="232"/>
                  </a:lnTo>
                  <a:close/>
                  <a:moveTo>
                    <a:pt x="84" y="181"/>
                  </a:moveTo>
                  <a:lnTo>
                    <a:pt x="84" y="181"/>
                  </a:lnTo>
                  <a:lnTo>
                    <a:pt x="79" y="169"/>
                  </a:lnTo>
                  <a:lnTo>
                    <a:pt x="76" y="156"/>
                  </a:lnTo>
                  <a:lnTo>
                    <a:pt x="75" y="143"/>
                  </a:lnTo>
                  <a:lnTo>
                    <a:pt x="79" y="130"/>
                  </a:lnTo>
                  <a:lnTo>
                    <a:pt x="79" y="130"/>
                  </a:lnTo>
                  <a:lnTo>
                    <a:pt x="83" y="117"/>
                  </a:lnTo>
                  <a:lnTo>
                    <a:pt x="90" y="107"/>
                  </a:lnTo>
                  <a:lnTo>
                    <a:pt x="99" y="96"/>
                  </a:lnTo>
                  <a:lnTo>
                    <a:pt x="110" y="90"/>
                  </a:lnTo>
                  <a:lnTo>
                    <a:pt x="110" y="90"/>
                  </a:lnTo>
                  <a:lnTo>
                    <a:pt x="118" y="86"/>
                  </a:lnTo>
                  <a:lnTo>
                    <a:pt x="126" y="83"/>
                  </a:lnTo>
                  <a:lnTo>
                    <a:pt x="134" y="82"/>
                  </a:lnTo>
                  <a:lnTo>
                    <a:pt x="143" y="80"/>
                  </a:lnTo>
                  <a:lnTo>
                    <a:pt x="143" y="80"/>
                  </a:lnTo>
                  <a:lnTo>
                    <a:pt x="152" y="82"/>
                  </a:lnTo>
                  <a:lnTo>
                    <a:pt x="160" y="83"/>
                  </a:lnTo>
                  <a:lnTo>
                    <a:pt x="170" y="86"/>
                  </a:lnTo>
                  <a:lnTo>
                    <a:pt x="178" y="90"/>
                  </a:lnTo>
                  <a:lnTo>
                    <a:pt x="185" y="95"/>
                  </a:lnTo>
                  <a:lnTo>
                    <a:pt x="192" y="101"/>
                  </a:lnTo>
                  <a:lnTo>
                    <a:pt x="197" y="108"/>
                  </a:lnTo>
                  <a:lnTo>
                    <a:pt x="202" y="115"/>
                  </a:lnTo>
                  <a:lnTo>
                    <a:pt x="202" y="115"/>
                  </a:lnTo>
                  <a:lnTo>
                    <a:pt x="205" y="122"/>
                  </a:lnTo>
                  <a:lnTo>
                    <a:pt x="208" y="128"/>
                  </a:lnTo>
                  <a:lnTo>
                    <a:pt x="210" y="141"/>
                  </a:lnTo>
                  <a:lnTo>
                    <a:pt x="210" y="154"/>
                  </a:lnTo>
                  <a:lnTo>
                    <a:pt x="208" y="167"/>
                  </a:lnTo>
                  <a:lnTo>
                    <a:pt x="203" y="178"/>
                  </a:lnTo>
                  <a:lnTo>
                    <a:pt x="196" y="190"/>
                  </a:lnTo>
                  <a:lnTo>
                    <a:pt x="187" y="199"/>
                  </a:lnTo>
                  <a:lnTo>
                    <a:pt x="181" y="204"/>
                  </a:lnTo>
                  <a:lnTo>
                    <a:pt x="175" y="207"/>
                  </a:lnTo>
                  <a:lnTo>
                    <a:pt x="175" y="207"/>
                  </a:lnTo>
                  <a:lnTo>
                    <a:pt x="168" y="211"/>
                  </a:lnTo>
                  <a:lnTo>
                    <a:pt x="160" y="214"/>
                  </a:lnTo>
                  <a:lnTo>
                    <a:pt x="151" y="215"/>
                  </a:lnTo>
                  <a:lnTo>
                    <a:pt x="143" y="216"/>
                  </a:lnTo>
                  <a:lnTo>
                    <a:pt x="143" y="216"/>
                  </a:lnTo>
                  <a:lnTo>
                    <a:pt x="134" y="215"/>
                  </a:lnTo>
                  <a:lnTo>
                    <a:pt x="125" y="213"/>
                  </a:lnTo>
                  <a:lnTo>
                    <a:pt x="117" y="211"/>
                  </a:lnTo>
                  <a:lnTo>
                    <a:pt x="109" y="206"/>
                  </a:lnTo>
                  <a:lnTo>
                    <a:pt x="102" y="201"/>
                  </a:lnTo>
                  <a:lnTo>
                    <a:pt x="95" y="196"/>
                  </a:lnTo>
                  <a:lnTo>
                    <a:pt x="89" y="189"/>
                  </a:lnTo>
                  <a:lnTo>
                    <a:pt x="84" y="181"/>
                  </a:lnTo>
                  <a:lnTo>
                    <a:pt x="84" y="181"/>
                  </a:lnTo>
                  <a:close/>
                  <a:moveTo>
                    <a:pt x="117" y="100"/>
                  </a:moveTo>
                  <a:lnTo>
                    <a:pt x="117" y="100"/>
                  </a:lnTo>
                  <a:lnTo>
                    <a:pt x="107" y="106"/>
                  </a:lnTo>
                  <a:lnTo>
                    <a:pt x="99" y="114"/>
                  </a:lnTo>
                  <a:lnTo>
                    <a:pt x="94" y="123"/>
                  </a:lnTo>
                  <a:lnTo>
                    <a:pt x="90" y="133"/>
                  </a:lnTo>
                  <a:lnTo>
                    <a:pt x="90" y="133"/>
                  </a:lnTo>
                  <a:lnTo>
                    <a:pt x="88" y="144"/>
                  </a:lnTo>
                  <a:lnTo>
                    <a:pt x="88" y="154"/>
                  </a:lnTo>
                  <a:lnTo>
                    <a:pt x="90" y="166"/>
                  </a:lnTo>
                  <a:lnTo>
                    <a:pt x="95" y="175"/>
                  </a:lnTo>
                  <a:lnTo>
                    <a:pt x="95" y="175"/>
                  </a:lnTo>
                  <a:lnTo>
                    <a:pt x="99" y="182"/>
                  </a:lnTo>
                  <a:lnTo>
                    <a:pt x="104" y="186"/>
                  </a:lnTo>
                  <a:lnTo>
                    <a:pt x="109" y="192"/>
                  </a:lnTo>
                  <a:lnTo>
                    <a:pt x="115" y="196"/>
                  </a:lnTo>
                  <a:lnTo>
                    <a:pt x="121" y="199"/>
                  </a:lnTo>
                  <a:lnTo>
                    <a:pt x="128" y="201"/>
                  </a:lnTo>
                  <a:lnTo>
                    <a:pt x="135" y="202"/>
                  </a:lnTo>
                  <a:lnTo>
                    <a:pt x="143" y="204"/>
                  </a:lnTo>
                  <a:lnTo>
                    <a:pt x="143" y="204"/>
                  </a:lnTo>
                  <a:lnTo>
                    <a:pt x="150" y="202"/>
                  </a:lnTo>
                  <a:lnTo>
                    <a:pt x="157" y="201"/>
                  </a:lnTo>
                  <a:lnTo>
                    <a:pt x="164" y="199"/>
                  </a:lnTo>
                  <a:lnTo>
                    <a:pt x="170" y="197"/>
                  </a:lnTo>
                  <a:lnTo>
                    <a:pt x="170" y="197"/>
                  </a:lnTo>
                  <a:lnTo>
                    <a:pt x="179" y="190"/>
                  </a:lnTo>
                  <a:lnTo>
                    <a:pt x="187" y="182"/>
                  </a:lnTo>
                  <a:lnTo>
                    <a:pt x="193" y="174"/>
                  </a:lnTo>
                  <a:lnTo>
                    <a:pt x="196" y="163"/>
                  </a:lnTo>
                  <a:lnTo>
                    <a:pt x="198" y="153"/>
                  </a:lnTo>
                  <a:lnTo>
                    <a:pt x="197" y="143"/>
                  </a:lnTo>
                  <a:lnTo>
                    <a:pt x="196" y="132"/>
                  </a:lnTo>
                  <a:lnTo>
                    <a:pt x="192" y="122"/>
                  </a:lnTo>
                  <a:lnTo>
                    <a:pt x="192" y="122"/>
                  </a:lnTo>
                  <a:lnTo>
                    <a:pt x="187" y="115"/>
                  </a:lnTo>
                  <a:lnTo>
                    <a:pt x="182" y="109"/>
                  </a:lnTo>
                  <a:lnTo>
                    <a:pt x="177" y="105"/>
                  </a:lnTo>
                  <a:lnTo>
                    <a:pt x="171" y="101"/>
                  </a:lnTo>
                  <a:lnTo>
                    <a:pt x="164" y="98"/>
                  </a:lnTo>
                  <a:lnTo>
                    <a:pt x="158" y="95"/>
                  </a:lnTo>
                  <a:lnTo>
                    <a:pt x="150" y="93"/>
                  </a:lnTo>
                  <a:lnTo>
                    <a:pt x="143" y="93"/>
                  </a:lnTo>
                  <a:lnTo>
                    <a:pt x="143" y="93"/>
                  </a:lnTo>
                  <a:lnTo>
                    <a:pt x="136" y="93"/>
                  </a:lnTo>
                  <a:lnTo>
                    <a:pt x="129" y="95"/>
                  </a:lnTo>
                  <a:lnTo>
                    <a:pt x="122" y="96"/>
                  </a:lnTo>
                  <a:lnTo>
                    <a:pt x="117" y="100"/>
                  </a:lnTo>
                  <a:lnTo>
                    <a:pt x="117" y="100"/>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88" name="Group 87"/>
          <p:cNvGrpSpPr/>
          <p:nvPr userDrawn="1"/>
        </p:nvGrpSpPr>
        <p:grpSpPr>
          <a:xfrm>
            <a:off x="6379635" y="4690998"/>
            <a:ext cx="768351" cy="651933"/>
            <a:chOff x="4784726" y="3584576"/>
            <a:chExt cx="576263" cy="488950"/>
          </a:xfrm>
        </p:grpSpPr>
        <p:sp>
          <p:nvSpPr>
            <p:cNvPr id="84" name="Freeform 43"/>
            <p:cNvSpPr>
              <a:spLocks noEditPoints="1"/>
            </p:cNvSpPr>
            <p:nvPr userDrawn="1"/>
          </p:nvSpPr>
          <p:spPr bwMode="auto">
            <a:xfrm>
              <a:off x="4784726" y="3584576"/>
              <a:ext cx="576263" cy="204788"/>
            </a:xfrm>
            <a:custGeom>
              <a:avLst/>
              <a:gdLst>
                <a:gd name="T0" fmla="*/ 497 w 726"/>
                <a:gd name="T1" fmla="*/ 97 h 259"/>
                <a:gd name="T2" fmla="*/ 465 w 726"/>
                <a:gd name="T3" fmla="*/ 44 h 259"/>
                <a:gd name="T4" fmla="*/ 413 w 726"/>
                <a:gd name="T5" fmla="*/ 10 h 259"/>
                <a:gd name="T6" fmla="*/ 363 w 726"/>
                <a:gd name="T7" fmla="*/ 0 h 259"/>
                <a:gd name="T8" fmla="*/ 301 w 726"/>
                <a:gd name="T9" fmla="*/ 14 h 259"/>
                <a:gd name="T10" fmla="*/ 254 w 726"/>
                <a:gd name="T11" fmla="*/ 53 h 259"/>
                <a:gd name="T12" fmla="*/ 226 w 726"/>
                <a:gd name="T13" fmla="*/ 110 h 259"/>
                <a:gd name="T14" fmla="*/ 81 w 726"/>
                <a:gd name="T15" fmla="*/ 125 h 259"/>
                <a:gd name="T16" fmla="*/ 37 w 726"/>
                <a:gd name="T17" fmla="*/ 146 h 259"/>
                <a:gd name="T18" fmla="*/ 8 w 726"/>
                <a:gd name="T19" fmla="*/ 185 h 259"/>
                <a:gd name="T20" fmla="*/ 0 w 726"/>
                <a:gd name="T21" fmla="*/ 259 h 259"/>
                <a:gd name="T22" fmla="*/ 181 w 726"/>
                <a:gd name="T23" fmla="*/ 234 h 259"/>
                <a:gd name="T24" fmla="*/ 218 w 726"/>
                <a:gd name="T25" fmla="*/ 233 h 259"/>
                <a:gd name="T26" fmla="*/ 503 w 726"/>
                <a:gd name="T27" fmla="*/ 259 h 259"/>
                <a:gd name="T28" fmla="*/ 508 w 726"/>
                <a:gd name="T29" fmla="*/ 233 h 259"/>
                <a:gd name="T30" fmla="*/ 545 w 726"/>
                <a:gd name="T31" fmla="*/ 234 h 259"/>
                <a:gd name="T32" fmla="*/ 726 w 726"/>
                <a:gd name="T33" fmla="*/ 224 h 259"/>
                <a:gd name="T34" fmla="*/ 718 w 726"/>
                <a:gd name="T35" fmla="*/ 185 h 259"/>
                <a:gd name="T36" fmla="*/ 689 w 726"/>
                <a:gd name="T37" fmla="*/ 146 h 259"/>
                <a:gd name="T38" fmla="*/ 646 w 726"/>
                <a:gd name="T39" fmla="*/ 125 h 259"/>
                <a:gd name="T40" fmla="*/ 363 w 726"/>
                <a:gd name="T41" fmla="*/ 12 h 259"/>
                <a:gd name="T42" fmla="*/ 419 w 726"/>
                <a:gd name="T43" fmla="*/ 26 h 259"/>
                <a:gd name="T44" fmla="*/ 462 w 726"/>
                <a:gd name="T45" fmla="*/ 60 h 259"/>
                <a:gd name="T46" fmla="*/ 488 w 726"/>
                <a:gd name="T47" fmla="*/ 111 h 259"/>
                <a:gd name="T48" fmla="*/ 454 w 726"/>
                <a:gd name="T49" fmla="*/ 106 h 259"/>
                <a:gd name="T50" fmla="*/ 431 w 726"/>
                <a:gd name="T51" fmla="*/ 72 h 259"/>
                <a:gd name="T52" fmla="*/ 397 w 726"/>
                <a:gd name="T53" fmla="*/ 50 h 259"/>
                <a:gd name="T54" fmla="*/ 363 w 726"/>
                <a:gd name="T55" fmla="*/ 44 h 259"/>
                <a:gd name="T56" fmla="*/ 322 w 726"/>
                <a:gd name="T57" fmla="*/ 52 h 259"/>
                <a:gd name="T58" fmla="*/ 290 w 726"/>
                <a:gd name="T59" fmla="*/ 78 h 259"/>
                <a:gd name="T60" fmla="*/ 270 w 726"/>
                <a:gd name="T61" fmla="*/ 115 h 259"/>
                <a:gd name="T62" fmla="*/ 241 w 726"/>
                <a:gd name="T63" fmla="*/ 101 h 259"/>
                <a:gd name="T64" fmla="*/ 271 w 726"/>
                <a:gd name="T65" fmla="*/ 52 h 259"/>
                <a:gd name="T66" fmla="*/ 317 w 726"/>
                <a:gd name="T67" fmla="*/ 21 h 259"/>
                <a:gd name="T68" fmla="*/ 363 w 726"/>
                <a:gd name="T69" fmla="*/ 12 h 259"/>
                <a:gd name="T70" fmla="*/ 405 w 726"/>
                <a:gd name="T71" fmla="*/ 67 h 259"/>
                <a:gd name="T72" fmla="*/ 446 w 726"/>
                <a:gd name="T73" fmla="*/ 123 h 259"/>
                <a:gd name="T74" fmla="*/ 300 w 726"/>
                <a:gd name="T75" fmla="*/ 85 h 259"/>
                <a:gd name="T76" fmla="*/ 363 w 726"/>
                <a:gd name="T77" fmla="*/ 56 h 259"/>
                <a:gd name="T78" fmla="*/ 559 w 726"/>
                <a:gd name="T79" fmla="*/ 240 h 259"/>
                <a:gd name="T80" fmla="*/ 551 w 726"/>
                <a:gd name="T81" fmla="*/ 224 h 259"/>
                <a:gd name="T82" fmla="*/ 511 w 726"/>
                <a:gd name="T83" fmla="*/ 221 h 259"/>
                <a:gd name="T84" fmla="*/ 495 w 726"/>
                <a:gd name="T85" fmla="*/ 229 h 259"/>
                <a:gd name="T86" fmla="*/ 235 w 726"/>
                <a:gd name="T87" fmla="*/ 247 h 259"/>
                <a:gd name="T88" fmla="*/ 232 w 726"/>
                <a:gd name="T89" fmla="*/ 229 h 259"/>
                <a:gd name="T90" fmla="*/ 215 w 726"/>
                <a:gd name="T91" fmla="*/ 221 h 259"/>
                <a:gd name="T92" fmla="*/ 176 w 726"/>
                <a:gd name="T93" fmla="*/ 224 h 259"/>
                <a:gd name="T94" fmla="*/ 166 w 726"/>
                <a:gd name="T95" fmla="*/ 240 h 259"/>
                <a:gd name="T96" fmla="*/ 13 w 726"/>
                <a:gd name="T97" fmla="*/ 215 h 259"/>
                <a:gd name="T98" fmla="*/ 27 w 726"/>
                <a:gd name="T99" fmla="*/ 174 h 259"/>
                <a:gd name="T100" fmla="*/ 59 w 726"/>
                <a:gd name="T101" fmla="*/ 146 h 259"/>
                <a:gd name="T102" fmla="*/ 101 w 726"/>
                <a:gd name="T103" fmla="*/ 135 h 259"/>
                <a:gd name="T104" fmla="*/ 652 w 726"/>
                <a:gd name="T105" fmla="*/ 139 h 259"/>
                <a:gd name="T106" fmla="*/ 688 w 726"/>
                <a:gd name="T107" fmla="*/ 161 h 259"/>
                <a:gd name="T108" fmla="*/ 710 w 726"/>
                <a:gd name="T109" fmla="*/ 19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6" h="259">
                  <a:moveTo>
                    <a:pt x="626" y="123"/>
                  </a:moveTo>
                  <a:lnTo>
                    <a:pt x="503" y="123"/>
                  </a:lnTo>
                  <a:lnTo>
                    <a:pt x="503" y="123"/>
                  </a:lnTo>
                  <a:lnTo>
                    <a:pt x="500" y="110"/>
                  </a:lnTo>
                  <a:lnTo>
                    <a:pt x="497" y="97"/>
                  </a:lnTo>
                  <a:lnTo>
                    <a:pt x="492" y="86"/>
                  </a:lnTo>
                  <a:lnTo>
                    <a:pt x="487" y="74"/>
                  </a:lnTo>
                  <a:lnTo>
                    <a:pt x="481" y="64"/>
                  </a:lnTo>
                  <a:lnTo>
                    <a:pt x="473" y="53"/>
                  </a:lnTo>
                  <a:lnTo>
                    <a:pt x="465" y="44"/>
                  </a:lnTo>
                  <a:lnTo>
                    <a:pt x="455" y="36"/>
                  </a:lnTo>
                  <a:lnTo>
                    <a:pt x="446" y="28"/>
                  </a:lnTo>
                  <a:lnTo>
                    <a:pt x="436" y="21"/>
                  </a:lnTo>
                  <a:lnTo>
                    <a:pt x="424" y="14"/>
                  </a:lnTo>
                  <a:lnTo>
                    <a:pt x="413" y="10"/>
                  </a:lnTo>
                  <a:lnTo>
                    <a:pt x="401" y="5"/>
                  </a:lnTo>
                  <a:lnTo>
                    <a:pt x="389" y="3"/>
                  </a:lnTo>
                  <a:lnTo>
                    <a:pt x="376" y="0"/>
                  </a:lnTo>
                  <a:lnTo>
                    <a:pt x="363" y="0"/>
                  </a:lnTo>
                  <a:lnTo>
                    <a:pt x="363" y="0"/>
                  </a:lnTo>
                  <a:lnTo>
                    <a:pt x="351" y="0"/>
                  </a:lnTo>
                  <a:lnTo>
                    <a:pt x="337" y="3"/>
                  </a:lnTo>
                  <a:lnTo>
                    <a:pt x="325" y="5"/>
                  </a:lnTo>
                  <a:lnTo>
                    <a:pt x="313" y="10"/>
                  </a:lnTo>
                  <a:lnTo>
                    <a:pt x="301" y="14"/>
                  </a:lnTo>
                  <a:lnTo>
                    <a:pt x="291" y="21"/>
                  </a:lnTo>
                  <a:lnTo>
                    <a:pt x="280" y="28"/>
                  </a:lnTo>
                  <a:lnTo>
                    <a:pt x="270" y="36"/>
                  </a:lnTo>
                  <a:lnTo>
                    <a:pt x="262" y="44"/>
                  </a:lnTo>
                  <a:lnTo>
                    <a:pt x="254" y="53"/>
                  </a:lnTo>
                  <a:lnTo>
                    <a:pt x="246" y="64"/>
                  </a:lnTo>
                  <a:lnTo>
                    <a:pt x="240" y="74"/>
                  </a:lnTo>
                  <a:lnTo>
                    <a:pt x="234" y="86"/>
                  </a:lnTo>
                  <a:lnTo>
                    <a:pt x="230" y="97"/>
                  </a:lnTo>
                  <a:lnTo>
                    <a:pt x="226" y="110"/>
                  </a:lnTo>
                  <a:lnTo>
                    <a:pt x="224" y="123"/>
                  </a:lnTo>
                  <a:lnTo>
                    <a:pt x="101" y="123"/>
                  </a:lnTo>
                  <a:lnTo>
                    <a:pt x="101" y="123"/>
                  </a:lnTo>
                  <a:lnTo>
                    <a:pt x="90" y="124"/>
                  </a:lnTo>
                  <a:lnTo>
                    <a:pt x="81" y="125"/>
                  </a:lnTo>
                  <a:lnTo>
                    <a:pt x="71" y="127"/>
                  </a:lnTo>
                  <a:lnTo>
                    <a:pt x="61" y="131"/>
                  </a:lnTo>
                  <a:lnTo>
                    <a:pt x="52" y="135"/>
                  </a:lnTo>
                  <a:lnTo>
                    <a:pt x="44" y="140"/>
                  </a:lnTo>
                  <a:lnTo>
                    <a:pt x="37" y="146"/>
                  </a:lnTo>
                  <a:lnTo>
                    <a:pt x="29" y="153"/>
                  </a:lnTo>
                  <a:lnTo>
                    <a:pt x="23" y="159"/>
                  </a:lnTo>
                  <a:lnTo>
                    <a:pt x="18" y="168"/>
                  </a:lnTo>
                  <a:lnTo>
                    <a:pt x="12" y="176"/>
                  </a:lnTo>
                  <a:lnTo>
                    <a:pt x="8" y="185"/>
                  </a:lnTo>
                  <a:lnTo>
                    <a:pt x="5" y="194"/>
                  </a:lnTo>
                  <a:lnTo>
                    <a:pt x="2" y="203"/>
                  </a:lnTo>
                  <a:lnTo>
                    <a:pt x="0" y="214"/>
                  </a:lnTo>
                  <a:lnTo>
                    <a:pt x="0" y="224"/>
                  </a:lnTo>
                  <a:lnTo>
                    <a:pt x="0" y="259"/>
                  </a:lnTo>
                  <a:lnTo>
                    <a:pt x="179" y="259"/>
                  </a:lnTo>
                  <a:lnTo>
                    <a:pt x="179" y="240"/>
                  </a:lnTo>
                  <a:lnTo>
                    <a:pt x="179" y="240"/>
                  </a:lnTo>
                  <a:lnTo>
                    <a:pt x="180" y="238"/>
                  </a:lnTo>
                  <a:lnTo>
                    <a:pt x="181" y="234"/>
                  </a:lnTo>
                  <a:lnTo>
                    <a:pt x="184" y="233"/>
                  </a:lnTo>
                  <a:lnTo>
                    <a:pt x="187" y="232"/>
                  </a:lnTo>
                  <a:lnTo>
                    <a:pt x="215" y="232"/>
                  </a:lnTo>
                  <a:lnTo>
                    <a:pt x="215" y="232"/>
                  </a:lnTo>
                  <a:lnTo>
                    <a:pt x="218" y="233"/>
                  </a:lnTo>
                  <a:lnTo>
                    <a:pt x="220" y="234"/>
                  </a:lnTo>
                  <a:lnTo>
                    <a:pt x="223" y="238"/>
                  </a:lnTo>
                  <a:lnTo>
                    <a:pt x="224" y="240"/>
                  </a:lnTo>
                  <a:lnTo>
                    <a:pt x="224" y="259"/>
                  </a:lnTo>
                  <a:lnTo>
                    <a:pt x="503" y="259"/>
                  </a:lnTo>
                  <a:lnTo>
                    <a:pt x="503" y="240"/>
                  </a:lnTo>
                  <a:lnTo>
                    <a:pt x="503" y="240"/>
                  </a:lnTo>
                  <a:lnTo>
                    <a:pt x="504" y="238"/>
                  </a:lnTo>
                  <a:lnTo>
                    <a:pt x="505" y="234"/>
                  </a:lnTo>
                  <a:lnTo>
                    <a:pt x="508" y="233"/>
                  </a:lnTo>
                  <a:lnTo>
                    <a:pt x="511" y="232"/>
                  </a:lnTo>
                  <a:lnTo>
                    <a:pt x="540" y="232"/>
                  </a:lnTo>
                  <a:lnTo>
                    <a:pt x="540" y="232"/>
                  </a:lnTo>
                  <a:lnTo>
                    <a:pt x="542" y="233"/>
                  </a:lnTo>
                  <a:lnTo>
                    <a:pt x="545" y="234"/>
                  </a:lnTo>
                  <a:lnTo>
                    <a:pt x="546" y="238"/>
                  </a:lnTo>
                  <a:lnTo>
                    <a:pt x="548" y="240"/>
                  </a:lnTo>
                  <a:lnTo>
                    <a:pt x="548" y="259"/>
                  </a:lnTo>
                  <a:lnTo>
                    <a:pt x="726" y="259"/>
                  </a:lnTo>
                  <a:lnTo>
                    <a:pt x="726" y="224"/>
                  </a:lnTo>
                  <a:lnTo>
                    <a:pt x="726" y="224"/>
                  </a:lnTo>
                  <a:lnTo>
                    <a:pt x="726" y="214"/>
                  </a:lnTo>
                  <a:lnTo>
                    <a:pt x="724" y="203"/>
                  </a:lnTo>
                  <a:lnTo>
                    <a:pt x="722" y="194"/>
                  </a:lnTo>
                  <a:lnTo>
                    <a:pt x="718" y="185"/>
                  </a:lnTo>
                  <a:lnTo>
                    <a:pt x="715" y="176"/>
                  </a:lnTo>
                  <a:lnTo>
                    <a:pt x="709" y="168"/>
                  </a:lnTo>
                  <a:lnTo>
                    <a:pt x="703" y="159"/>
                  </a:lnTo>
                  <a:lnTo>
                    <a:pt x="697" y="153"/>
                  </a:lnTo>
                  <a:lnTo>
                    <a:pt x="689" y="146"/>
                  </a:lnTo>
                  <a:lnTo>
                    <a:pt x="682" y="140"/>
                  </a:lnTo>
                  <a:lnTo>
                    <a:pt x="673" y="135"/>
                  </a:lnTo>
                  <a:lnTo>
                    <a:pt x="665" y="131"/>
                  </a:lnTo>
                  <a:lnTo>
                    <a:pt x="656" y="127"/>
                  </a:lnTo>
                  <a:lnTo>
                    <a:pt x="646" y="125"/>
                  </a:lnTo>
                  <a:lnTo>
                    <a:pt x="636" y="124"/>
                  </a:lnTo>
                  <a:lnTo>
                    <a:pt x="626" y="123"/>
                  </a:lnTo>
                  <a:lnTo>
                    <a:pt x="626" y="123"/>
                  </a:lnTo>
                  <a:close/>
                  <a:moveTo>
                    <a:pt x="363" y="12"/>
                  </a:moveTo>
                  <a:lnTo>
                    <a:pt x="363" y="12"/>
                  </a:lnTo>
                  <a:lnTo>
                    <a:pt x="375" y="13"/>
                  </a:lnTo>
                  <a:lnTo>
                    <a:pt x="386" y="14"/>
                  </a:lnTo>
                  <a:lnTo>
                    <a:pt x="398" y="18"/>
                  </a:lnTo>
                  <a:lnTo>
                    <a:pt x="408" y="21"/>
                  </a:lnTo>
                  <a:lnTo>
                    <a:pt x="419" y="26"/>
                  </a:lnTo>
                  <a:lnTo>
                    <a:pt x="429" y="30"/>
                  </a:lnTo>
                  <a:lnTo>
                    <a:pt x="438" y="37"/>
                  </a:lnTo>
                  <a:lnTo>
                    <a:pt x="447" y="44"/>
                  </a:lnTo>
                  <a:lnTo>
                    <a:pt x="455" y="52"/>
                  </a:lnTo>
                  <a:lnTo>
                    <a:pt x="462" y="60"/>
                  </a:lnTo>
                  <a:lnTo>
                    <a:pt x="469" y="70"/>
                  </a:lnTo>
                  <a:lnTo>
                    <a:pt x="475" y="79"/>
                  </a:lnTo>
                  <a:lnTo>
                    <a:pt x="481" y="89"/>
                  </a:lnTo>
                  <a:lnTo>
                    <a:pt x="484" y="101"/>
                  </a:lnTo>
                  <a:lnTo>
                    <a:pt x="488" y="111"/>
                  </a:lnTo>
                  <a:lnTo>
                    <a:pt x="490" y="123"/>
                  </a:lnTo>
                  <a:lnTo>
                    <a:pt x="459" y="123"/>
                  </a:lnTo>
                  <a:lnTo>
                    <a:pt x="459" y="123"/>
                  </a:lnTo>
                  <a:lnTo>
                    <a:pt x="457" y="115"/>
                  </a:lnTo>
                  <a:lnTo>
                    <a:pt x="454" y="106"/>
                  </a:lnTo>
                  <a:lnTo>
                    <a:pt x="451" y="98"/>
                  </a:lnTo>
                  <a:lnTo>
                    <a:pt x="446" y="92"/>
                  </a:lnTo>
                  <a:lnTo>
                    <a:pt x="442" y="85"/>
                  </a:lnTo>
                  <a:lnTo>
                    <a:pt x="437" y="78"/>
                  </a:lnTo>
                  <a:lnTo>
                    <a:pt x="431" y="72"/>
                  </a:lnTo>
                  <a:lnTo>
                    <a:pt x="426" y="66"/>
                  </a:lnTo>
                  <a:lnTo>
                    <a:pt x="419" y="62"/>
                  </a:lnTo>
                  <a:lnTo>
                    <a:pt x="412" y="57"/>
                  </a:lnTo>
                  <a:lnTo>
                    <a:pt x="405" y="52"/>
                  </a:lnTo>
                  <a:lnTo>
                    <a:pt x="397" y="50"/>
                  </a:lnTo>
                  <a:lnTo>
                    <a:pt x="389" y="47"/>
                  </a:lnTo>
                  <a:lnTo>
                    <a:pt x="381" y="45"/>
                  </a:lnTo>
                  <a:lnTo>
                    <a:pt x="371" y="44"/>
                  </a:lnTo>
                  <a:lnTo>
                    <a:pt x="363" y="44"/>
                  </a:lnTo>
                  <a:lnTo>
                    <a:pt x="363" y="44"/>
                  </a:lnTo>
                  <a:lnTo>
                    <a:pt x="354" y="44"/>
                  </a:lnTo>
                  <a:lnTo>
                    <a:pt x="346" y="45"/>
                  </a:lnTo>
                  <a:lnTo>
                    <a:pt x="338" y="47"/>
                  </a:lnTo>
                  <a:lnTo>
                    <a:pt x="330" y="50"/>
                  </a:lnTo>
                  <a:lnTo>
                    <a:pt x="322" y="52"/>
                  </a:lnTo>
                  <a:lnTo>
                    <a:pt x="315" y="57"/>
                  </a:lnTo>
                  <a:lnTo>
                    <a:pt x="308" y="62"/>
                  </a:lnTo>
                  <a:lnTo>
                    <a:pt x="301" y="66"/>
                  </a:lnTo>
                  <a:lnTo>
                    <a:pt x="295" y="72"/>
                  </a:lnTo>
                  <a:lnTo>
                    <a:pt x="290" y="78"/>
                  </a:lnTo>
                  <a:lnTo>
                    <a:pt x="284" y="85"/>
                  </a:lnTo>
                  <a:lnTo>
                    <a:pt x="279" y="92"/>
                  </a:lnTo>
                  <a:lnTo>
                    <a:pt x="276" y="98"/>
                  </a:lnTo>
                  <a:lnTo>
                    <a:pt x="272" y="106"/>
                  </a:lnTo>
                  <a:lnTo>
                    <a:pt x="270" y="115"/>
                  </a:lnTo>
                  <a:lnTo>
                    <a:pt x="268" y="123"/>
                  </a:lnTo>
                  <a:lnTo>
                    <a:pt x="237" y="123"/>
                  </a:lnTo>
                  <a:lnTo>
                    <a:pt x="237" y="123"/>
                  </a:lnTo>
                  <a:lnTo>
                    <a:pt x="239" y="111"/>
                  </a:lnTo>
                  <a:lnTo>
                    <a:pt x="241" y="101"/>
                  </a:lnTo>
                  <a:lnTo>
                    <a:pt x="246" y="89"/>
                  </a:lnTo>
                  <a:lnTo>
                    <a:pt x="250" y="79"/>
                  </a:lnTo>
                  <a:lnTo>
                    <a:pt x="257" y="70"/>
                  </a:lnTo>
                  <a:lnTo>
                    <a:pt x="263" y="60"/>
                  </a:lnTo>
                  <a:lnTo>
                    <a:pt x="271" y="52"/>
                  </a:lnTo>
                  <a:lnTo>
                    <a:pt x="279" y="44"/>
                  </a:lnTo>
                  <a:lnTo>
                    <a:pt x="288" y="37"/>
                  </a:lnTo>
                  <a:lnTo>
                    <a:pt x="298" y="30"/>
                  </a:lnTo>
                  <a:lnTo>
                    <a:pt x="307" y="26"/>
                  </a:lnTo>
                  <a:lnTo>
                    <a:pt x="317" y="21"/>
                  </a:lnTo>
                  <a:lnTo>
                    <a:pt x="329" y="18"/>
                  </a:lnTo>
                  <a:lnTo>
                    <a:pt x="340" y="14"/>
                  </a:lnTo>
                  <a:lnTo>
                    <a:pt x="352" y="13"/>
                  </a:lnTo>
                  <a:lnTo>
                    <a:pt x="363" y="12"/>
                  </a:lnTo>
                  <a:lnTo>
                    <a:pt x="363" y="12"/>
                  </a:lnTo>
                  <a:close/>
                  <a:moveTo>
                    <a:pt x="363" y="56"/>
                  </a:moveTo>
                  <a:lnTo>
                    <a:pt x="363" y="56"/>
                  </a:lnTo>
                  <a:lnTo>
                    <a:pt x="378" y="57"/>
                  </a:lnTo>
                  <a:lnTo>
                    <a:pt x="392" y="62"/>
                  </a:lnTo>
                  <a:lnTo>
                    <a:pt x="405" y="67"/>
                  </a:lnTo>
                  <a:lnTo>
                    <a:pt x="416" y="75"/>
                  </a:lnTo>
                  <a:lnTo>
                    <a:pt x="427" y="85"/>
                  </a:lnTo>
                  <a:lnTo>
                    <a:pt x="435" y="96"/>
                  </a:lnTo>
                  <a:lnTo>
                    <a:pt x="442" y="109"/>
                  </a:lnTo>
                  <a:lnTo>
                    <a:pt x="446" y="123"/>
                  </a:lnTo>
                  <a:lnTo>
                    <a:pt x="280" y="123"/>
                  </a:lnTo>
                  <a:lnTo>
                    <a:pt x="280" y="123"/>
                  </a:lnTo>
                  <a:lnTo>
                    <a:pt x="285" y="109"/>
                  </a:lnTo>
                  <a:lnTo>
                    <a:pt x="291" y="96"/>
                  </a:lnTo>
                  <a:lnTo>
                    <a:pt x="300" y="85"/>
                  </a:lnTo>
                  <a:lnTo>
                    <a:pt x="310" y="75"/>
                  </a:lnTo>
                  <a:lnTo>
                    <a:pt x="322" y="67"/>
                  </a:lnTo>
                  <a:lnTo>
                    <a:pt x="334" y="62"/>
                  </a:lnTo>
                  <a:lnTo>
                    <a:pt x="348" y="57"/>
                  </a:lnTo>
                  <a:lnTo>
                    <a:pt x="363" y="56"/>
                  </a:lnTo>
                  <a:lnTo>
                    <a:pt x="363" y="56"/>
                  </a:lnTo>
                  <a:close/>
                  <a:moveTo>
                    <a:pt x="714" y="247"/>
                  </a:moveTo>
                  <a:lnTo>
                    <a:pt x="559" y="247"/>
                  </a:lnTo>
                  <a:lnTo>
                    <a:pt x="559" y="240"/>
                  </a:lnTo>
                  <a:lnTo>
                    <a:pt x="559" y="240"/>
                  </a:lnTo>
                  <a:lnTo>
                    <a:pt x="559" y="237"/>
                  </a:lnTo>
                  <a:lnTo>
                    <a:pt x="558" y="232"/>
                  </a:lnTo>
                  <a:lnTo>
                    <a:pt x="556" y="229"/>
                  </a:lnTo>
                  <a:lnTo>
                    <a:pt x="553" y="226"/>
                  </a:lnTo>
                  <a:lnTo>
                    <a:pt x="551" y="224"/>
                  </a:lnTo>
                  <a:lnTo>
                    <a:pt x="546" y="222"/>
                  </a:lnTo>
                  <a:lnTo>
                    <a:pt x="543" y="221"/>
                  </a:lnTo>
                  <a:lnTo>
                    <a:pt x="540" y="221"/>
                  </a:lnTo>
                  <a:lnTo>
                    <a:pt x="511" y="221"/>
                  </a:lnTo>
                  <a:lnTo>
                    <a:pt x="511" y="221"/>
                  </a:lnTo>
                  <a:lnTo>
                    <a:pt x="507" y="221"/>
                  </a:lnTo>
                  <a:lnTo>
                    <a:pt x="503" y="222"/>
                  </a:lnTo>
                  <a:lnTo>
                    <a:pt x="499" y="224"/>
                  </a:lnTo>
                  <a:lnTo>
                    <a:pt x="497" y="226"/>
                  </a:lnTo>
                  <a:lnTo>
                    <a:pt x="495" y="229"/>
                  </a:lnTo>
                  <a:lnTo>
                    <a:pt x="492" y="232"/>
                  </a:lnTo>
                  <a:lnTo>
                    <a:pt x="491" y="237"/>
                  </a:lnTo>
                  <a:lnTo>
                    <a:pt x="491" y="240"/>
                  </a:lnTo>
                  <a:lnTo>
                    <a:pt x="491" y="247"/>
                  </a:lnTo>
                  <a:lnTo>
                    <a:pt x="235" y="247"/>
                  </a:lnTo>
                  <a:lnTo>
                    <a:pt x="235" y="240"/>
                  </a:lnTo>
                  <a:lnTo>
                    <a:pt x="235" y="240"/>
                  </a:lnTo>
                  <a:lnTo>
                    <a:pt x="235" y="237"/>
                  </a:lnTo>
                  <a:lnTo>
                    <a:pt x="234" y="232"/>
                  </a:lnTo>
                  <a:lnTo>
                    <a:pt x="232" y="229"/>
                  </a:lnTo>
                  <a:lnTo>
                    <a:pt x="230" y="226"/>
                  </a:lnTo>
                  <a:lnTo>
                    <a:pt x="226" y="224"/>
                  </a:lnTo>
                  <a:lnTo>
                    <a:pt x="223" y="222"/>
                  </a:lnTo>
                  <a:lnTo>
                    <a:pt x="219" y="221"/>
                  </a:lnTo>
                  <a:lnTo>
                    <a:pt x="215" y="221"/>
                  </a:lnTo>
                  <a:lnTo>
                    <a:pt x="187" y="221"/>
                  </a:lnTo>
                  <a:lnTo>
                    <a:pt x="187" y="221"/>
                  </a:lnTo>
                  <a:lnTo>
                    <a:pt x="184" y="221"/>
                  </a:lnTo>
                  <a:lnTo>
                    <a:pt x="179" y="222"/>
                  </a:lnTo>
                  <a:lnTo>
                    <a:pt x="176" y="224"/>
                  </a:lnTo>
                  <a:lnTo>
                    <a:pt x="173" y="226"/>
                  </a:lnTo>
                  <a:lnTo>
                    <a:pt x="170" y="229"/>
                  </a:lnTo>
                  <a:lnTo>
                    <a:pt x="169" y="232"/>
                  </a:lnTo>
                  <a:lnTo>
                    <a:pt x="167" y="237"/>
                  </a:lnTo>
                  <a:lnTo>
                    <a:pt x="166" y="240"/>
                  </a:lnTo>
                  <a:lnTo>
                    <a:pt x="166" y="247"/>
                  </a:lnTo>
                  <a:lnTo>
                    <a:pt x="12" y="247"/>
                  </a:lnTo>
                  <a:lnTo>
                    <a:pt x="12" y="224"/>
                  </a:lnTo>
                  <a:lnTo>
                    <a:pt x="12" y="224"/>
                  </a:lnTo>
                  <a:lnTo>
                    <a:pt x="13" y="215"/>
                  </a:lnTo>
                  <a:lnTo>
                    <a:pt x="14" y="206"/>
                  </a:lnTo>
                  <a:lnTo>
                    <a:pt x="17" y="198"/>
                  </a:lnTo>
                  <a:lnTo>
                    <a:pt x="19" y="189"/>
                  </a:lnTo>
                  <a:lnTo>
                    <a:pt x="23" y="181"/>
                  </a:lnTo>
                  <a:lnTo>
                    <a:pt x="27" y="174"/>
                  </a:lnTo>
                  <a:lnTo>
                    <a:pt x="33" y="168"/>
                  </a:lnTo>
                  <a:lnTo>
                    <a:pt x="38" y="161"/>
                  </a:lnTo>
                  <a:lnTo>
                    <a:pt x="44" y="155"/>
                  </a:lnTo>
                  <a:lnTo>
                    <a:pt x="51" y="150"/>
                  </a:lnTo>
                  <a:lnTo>
                    <a:pt x="59" y="146"/>
                  </a:lnTo>
                  <a:lnTo>
                    <a:pt x="66" y="142"/>
                  </a:lnTo>
                  <a:lnTo>
                    <a:pt x="74" y="139"/>
                  </a:lnTo>
                  <a:lnTo>
                    <a:pt x="83" y="138"/>
                  </a:lnTo>
                  <a:lnTo>
                    <a:pt x="91" y="135"/>
                  </a:lnTo>
                  <a:lnTo>
                    <a:pt x="101" y="135"/>
                  </a:lnTo>
                  <a:lnTo>
                    <a:pt x="626" y="135"/>
                  </a:lnTo>
                  <a:lnTo>
                    <a:pt x="626" y="135"/>
                  </a:lnTo>
                  <a:lnTo>
                    <a:pt x="635" y="135"/>
                  </a:lnTo>
                  <a:lnTo>
                    <a:pt x="643" y="138"/>
                  </a:lnTo>
                  <a:lnTo>
                    <a:pt x="652" y="139"/>
                  </a:lnTo>
                  <a:lnTo>
                    <a:pt x="661" y="142"/>
                  </a:lnTo>
                  <a:lnTo>
                    <a:pt x="667" y="146"/>
                  </a:lnTo>
                  <a:lnTo>
                    <a:pt x="675" y="150"/>
                  </a:lnTo>
                  <a:lnTo>
                    <a:pt x="682" y="155"/>
                  </a:lnTo>
                  <a:lnTo>
                    <a:pt x="688" y="161"/>
                  </a:lnTo>
                  <a:lnTo>
                    <a:pt x="694" y="168"/>
                  </a:lnTo>
                  <a:lnTo>
                    <a:pt x="699" y="174"/>
                  </a:lnTo>
                  <a:lnTo>
                    <a:pt x="703" y="181"/>
                  </a:lnTo>
                  <a:lnTo>
                    <a:pt x="707" y="189"/>
                  </a:lnTo>
                  <a:lnTo>
                    <a:pt x="710" y="198"/>
                  </a:lnTo>
                  <a:lnTo>
                    <a:pt x="712" y="206"/>
                  </a:lnTo>
                  <a:lnTo>
                    <a:pt x="714" y="215"/>
                  </a:lnTo>
                  <a:lnTo>
                    <a:pt x="714" y="224"/>
                  </a:lnTo>
                  <a:lnTo>
                    <a:pt x="714" y="247"/>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5" name="Freeform 44"/>
            <p:cNvSpPr>
              <a:spLocks noEditPoints="1"/>
            </p:cNvSpPr>
            <p:nvPr userDrawn="1"/>
          </p:nvSpPr>
          <p:spPr bwMode="auto">
            <a:xfrm>
              <a:off x="4784726" y="3811588"/>
              <a:ext cx="576263" cy="261938"/>
            </a:xfrm>
            <a:custGeom>
              <a:avLst/>
              <a:gdLst>
                <a:gd name="T0" fmla="*/ 546 w 726"/>
                <a:gd name="T1" fmla="*/ 29 h 330"/>
                <a:gd name="T2" fmla="*/ 540 w 726"/>
                <a:gd name="T3" fmla="*/ 34 h 330"/>
                <a:gd name="T4" fmla="*/ 508 w 726"/>
                <a:gd name="T5" fmla="*/ 34 h 330"/>
                <a:gd name="T6" fmla="*/ 503 w 726"/>
                <a:gd name="T7" fmla="*/ 26 h 330"/>
                <a:gd name="T8" fmla="*/ 224 w 726"/>
                <a:gd name="T9" fmla="*/ 26 h 330"/>
                <a:gd name="T10" fmla="*/ 220 w 726"/>
                <a:gd name="T11" fmla="*/ 31 h 330"/>
                <a:gd name="T12" fmla="*/ 187 w 726"/>
                <a:gd name="T13" fmla="*/ 34 h 330"/>
                <a:gd name="T14" fmla="*/ 181 w 726"/>
                <a:gd name="T15" fmla="*/ 31 h 330"/>
                <a:gd name="T16" fmla="*/ 179 w 726"/>
                <a:gd name="T17" fmla="*/ 0 h 330"/>
                <a:gd name="T18" fmla="*/ 0 w 726"/>
                <a:gd name="T19" fmla="*/ 230 h 330"/>
                <a:gd name="T20" fmla="*/ 5 w 726"/>
                <a:gd name="T21" fmla="*/ 260 h 330"/>
                <a:gd name="T22" fmla="*/ 18 w 726"/>
                <a:gd name="T23" fmla="*/ 285 h 330"/>
                <a:gd name="T24" fmla="*/ 37 w 726"/>
                <a:gd name="T25" fmla="*/ 307 h 330"/>
                <a:gd name="T26" fmla="*/ 61 w 726"/>
                <a:gd name="T27" fmla="*/ 322 h 330"/>
                <a:gd name="T28" fmla="*/ 90 w 726"/>
                <a:gd name="T29" fmla="*/ 330 h 330"/>
                <a:gd name="T30" fmla="*/ 626 w 726"/>
                <a:gd name="T31" fmla="*/ 330 h 330"/>
                <a:gd name="T32" fmla="*/ 656 w 726"/>
                <a:gd name="T33" fmla="*/ 325 h 330"/>
                <a:gd name="T34" fmla="*/ 682 w 726"/>
                <a:gd name="T35" fmla="*/ 313 h 330"/>
                <a:gd name="T36" fmla="*/ 703 w 726"/>
                <a:gd name="T37" fmla="*/ 293 h 330"/>
                <a:gd name="T38" fmla="*/ 718 w 726"/>
                <a:gd name="T39" fmla="*/ 269 h 330"/>
                <a:gd name="T40" fmla="*/ 726 w 726"/>
                <a:gd name="T41" fmla="*/ 239 h 330"/>
                <a:gd name="T42" fmla="*/ 548 w 726"/>
                <a:gd name="T43" fmla="*/ 0 h 330"/>
                <a:gd name="T44" fmla="*/ 559 w 726"/>
                <a:gd name="T45" fmla="*/ 12 h 330"/>
                <a:gd name="T46" fmla="*/ 714 w 726"/>
                <a:gd name="T47" fmla="*/ 230 h 330"/>
                <a:gd name="T48" fmla="*/ 710 w 726"/>
                <a:gd name="T49" fmla="*/ 255 h 330"/>
                <a:gd name="T50" fmla="*/ 699 w 726"/>
                <a:gd name="T51" fmla="*/ 278 h 330"/>
                <a:gd name="T52" fmla="*/ 682 w 726"/>
                <a:gd name="T53" fmla="*/ 298 h 330"/>
                <a:gd name="T54" fmla="*/ 661 w 726"/>
                <a:gd name="T55" fmla="*/ 310 h 330"/>
                <a:gd name="T56" fmla="*/ 635 w 726"/>
                <a:gd name="T57" fmla="*/ 317 h 330"/>
                <a:gd name="T58" fmla="*/ 101 w 726"/>
                <a:gd name="T59" fmla="*/ 317 h 330"/>
                <a:gd name="T60" fmla="*/ 74 w 726"/>
                <a:gd name="T61" fmla="*/ 314 h 330"/>
                <a:gd name="T62" fmla="*/ 51 w 726"/>
                <a:gd name="T63" fmla="*/ 302 h 330"/>
                <a:gd name="T64" fmla="*/ 33 w 726"/>
                <a:gd name="T65" fmla="*/ 285 h 330"/>
                <a:gd name="T66" fmla="*/ 19 w 726"/>
                <a:gd name="T67" fmla="*/ 263 h 330"/>
                <a:gd name="T68" fmla="*/ 13 w 726"/>
                <a:gd name="T69" fmla="*/ 238 h 330"/>
                <a:gd name="T70" fmla="*/ 166 w 726"/>
                <a:gd name="T71" fmla="*/ 12 h 330"/>
                <a:gd name="T72" fmla="*/ 167 w 726"/>
                <a:gd name="T73" fmla="*/ 30 h 330"/>
                <a:gd name="T74" fmla="*/ 173 w 726"/>
                <a:gd name="T75" fmla="*/ 41 h 330"/>
                <a:gd name="T76" fmla="*/ 184 w 726"/>
                <a:gd name="T77" fmla="*/ 46 h 330"/>
                <a:gd name="T78" fmla="*/ 215 w 726"/>
                <a:gd name="T79" fmla="*/ 46 h 330"/>
                <a:gd name="T80" fmla="*/ 226 w 726"/>
                <a:gd name="T81" fmla="*/ 43 h 330"/>
                <a:gd name="T82" fmla="*/ 234 w 726"/>
                <a:gd name="T83" fmla="*/ 34 h 330"/>
                <a:gd name="T84" fmla="*/ 235 w 726"/>
                <a:gd name="T85" fmla="*/ 12 h 330"/>
                <a:gd name="T86" fmla="*/ 491 w 726"/>
                <a:gd name="T87" fmla="*/ 26 h 330"/>
                <a:gd name="T88" fmla="*/ 495 w 726"/>
                <a:gd name="T89" fmla="*/ 37 h 330"/>
                <a:gd name="T90" fmla="*/ 503 w 726"/>
                <a:gd name="T91" fmla="*/ 45 h 330"/>
                <a:gd name="T92" fmla="*/ 540 w 726"/>
                <a:gd name="T93" fmla="*/ 46 h 330"/>
                <a:gd name="T94" fmla="*/ 546 w 726"/>
                <a:gd name="T95" fmla="*/ 45 h 330"/>
                <a:gd name="T96" fmla="*/ 556 w 726"/>
                <a:gd name="T97" fmla="*/ 37 h 330"/>
                <a:gd name="T98" fmla="*/ 559 w 726"/>
                <a:gd name="T99" fmla="*/ 2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6" h="330">
                  <a:moveTo>
                    <a:pt x="548" y="26"/>
                  </a:moveTo>
                  <a:lnTo>
                    <a:pt x="548" y="26"/>
                  </a:lnTo>
                  <a:lnTo>
                    <a:pt x="546" y="29"/>
                  </a:lnTo>
                  <a:lnTo>
                    <a:pt x="545" y="31"/>
                  </a:lnTo>
                  <a:lnTo>
                    <a:pt x="542" y="34"/>
                  </a:lnTo>
                  <a:lnTo>
                    <a:pt x="540" y="34"/>
                  </a:lnTo>
                  <a:lnTo>
                    <a:pt x="511" y="34"/>
                  </a:lnTo>
                  <a:lnTo>
                    <a:pt x="511" y="34"/>
                  </a:lnTo>
                  <a:lnTo>
                    <a:pt x="508" y="34"/>
                  </a:lnTo>
                  <a:lnTo>
                    <a:pt x="505" y="31"/>
                  </a:lnTo>
                  <a:lnTo>
                    <a:pt x="504" y="29"/>
                  </a:lnTo>
                  <a:lnTo>
                    <a:pt x="503" y="26"/>
                  </a:lnTo>
                  <a:lnTo>
                    <a:pt x="503" y="0"/>
                  </a:lnTo>
                  <a:lnTo>
                    <a:pt x="224" y="0"/>
                  </a:lnTo>
                  <a:lnTo>
                    <a:pt x="224" y="26"/>
                  </a:lnTo>
                  <a:lnTo>
                    <a:pt x="224" y="26"/>
                  </a:lnTo>
                  <a:lnTo>
                    <a:pt x="223" y="29"/>
                  </a:lnTo>
                  <a:lnTo>
                    <a:pt x="220" y="31"/>
                  </a:lnTo>
                  <a:lnTo>
                    <a:pt x="218" y="34"/>
                  </a:lnTo>
                  <a:lnTo>
                    <a:pt x="215" y="34"/>
                  </a:lnTo>
                  <a:lnTo>
                    <a:pt x="187" y="34"/>
                  </a:lnTo>
                  <a:lnTo>
                    <a:pt x="187" y="34"/>
                  </a:lnTo>
                  <a:lnTo>
                    <a:pt x="184" y="34"/>
                  </a:lnTo>
                  <a:lnTo>
                    <a:pt x="181" y="31"/>
                  </a:lnTo>
                  <a:lnTo>
                    <a:pt x="180" y="29"/>
                  </a:lnTo>
                  <a:lnTo>
                    <a:pt x="179" y="26"/>
                  </a:lnTo>
                  <a:lnTo>
                    <a:pt x="179" y="0"/>
                  </a:lnTo>
                  <a:lnTo>
                    <a:pt x="0" y="0"/>
                  </a:lnTo>
                  <a:lnTo>
                    <a:pt x="0" y="230"/>
                  </a:lnTo>
                  <a:lnTo>
                    <a:pt x="0" y="230"/>
                  </a:lnTo>
                  <a:lnTo>
                    <a:pt x="0" y="239"/>
                  </a:lnTo>
                  <a:lnTo>
                    <a:pt x="2" y="249"/>
                  </a:lnTo>
                  <a:lnTo>
                    <a:pt x="5" y="260"/>
                  </a:lnTo>
                  <a:lnTo>
                    <a:pt x="8" y="269"/>
                  </a:lnTo>
                  <a:lnTo>
                    <a:pt x="12" y="277"/>
                  </a:lnTo>
                  <a:lnTo>
                    <a:pt x="18" y="285"/>
                  </a:lnTo>
                  <a:lnTo>
                    <a:pt x="23" y="293"/>
                  </a:lnTo>
                  <a:lnTo>
                    <a:pt x="29" y="300"/>
                  </a:lnTo>
                  <a:lnTo>
                    <a:pt x="37" y="307"/>
                  </a:lnTo>
                  <a:lnTo>
                    <a:pt x="44" y="313"/>
                  </a:lnTo>
                  <a:lnTo>
                    <a:pt x="52" y="317"/>
                  </a:lnTo>
                  <a:lnTo>
                    <a:pt x="61" y="322"/>
                  </a:lnTo>
                  <a:lnTo>
                    <a:pt x="71" y="325"/>
                  </a:lnTo>
                  <a:lnTo>
                    <a:pt x="81" y="328"/>
                  </a:lnTo>
                  <a:lnTo>
                    <a:pt x="90" y="330"/>
                  </a:lnTo>
                  <a:lnTo>
                    <a:pt x="101" y="330"/>
                  </a:lnTo>
                  <a:lnTo>
                    <a:pt x="626" y="330"/>
                  </a:lnTo>
                  <a:lnTo>
                    <a:pt x="626" y="330"/>
                  </a:lnTo>
                  <a:lnTo>
                    <a:pt x="636" y="330"/>
                  </a:lnTo>
                  <a:lnTo>
                    <a:pt x="646" y="328"/>
                  </a:lnTo>
                  <a:lnTo>
                    <a:pt x="656" y="325"/>
                  </a:lnTo>
                  <a:lnTo>
                    <a:pt x="665" y="322"/>
                  </a:lnTo>
                  <a:lnTo>
                    <a:pt x="673" y="317"/>
                  </a:lnTo>
                  <a:lnTo>
                    <a:pt x="682" y="313"/>
                  </a:lnTo>
                  <a:lnTo>
                    <a:pt x="689" y="307"/>
                  </a:lnTo>
                  <a:lnTo>
                    <a:pt x="697" y="300"/>
                  </a:lnTo>
                  <a:lnTo>
                    <a:pt x="703" y="293"/>
                  </a:lnTo>
                  <a:lnTo>
                    <a:pt x="709" y="285"/>
                  </a:lnTo>
                  <a:lnTo>
                    <a:pt x="715" y="277"/>
                  </a:lnTo>
                  <a:lnTo>
                    <a:pt x="718" y="269"/>
                  </a:lnTo>
                  <a:lnTo>
                    <a:pt x="722" y="260"/>
                  </a:lnTo>
                  <a:lnTo>
                    <a:pt x="724" y="249"/>
                  </a:lnTo>
                  <a:lnTo>
                    <a:pt x="726" y="239"/>
                  </a:lnTo>
                  <a:lnTo>
                    <a:pt x="726" y="230"/>
                  </a:lnTo>
                  <a:lnTo>
                    <a:pt x="726" y="0"/>
                  </a:lnTo>
                  <a:lnTo>
                    <a:pt x="548" y="0"/>
                  </a:lnTo>
                  <a:lnTo>
                    <a:pt x="548" y="26"/>
                  </a:lnTo>
                  <a:close/>
                  <a:moveTo>
                    <a:pt x="559" y="26"/>
                  </a:moveTo>
                  <a:lnTo>
                    <a:pt x="559" y="12"/>
                  </a:lnTo>
                  <a:lnTo>
                    <a:pt x="714" y="12"/>
                  </a:lnTo>
                  <a:lnTo>
                    <a:pt x="714" y="230"/>
                  </a:lnTo>
                  <a:lnTo>
                    <a:pt x="714" y="230"/>
                  </a:lnTo>
                  <a:lnTo>
                    <a:pt x="714" y="238"/>
                  </a:lnTo>
                  <a:lnTo>
                    <a:pt x="712" y="247"/>
                  </a:lnTo>
                  <a:lnTo>
                    <a:pt x="710" y="255"/>
                  </a:lnTo>
                  <a:lnTo>
                    <a:pt x="707" y="263"/>
                  </a:lnTo>
                  <a:lnTo>
                    <a:pt x="703" y="271"/>
                  </a:lnTo>
                  <a:lnTo>
                    <a:pt x="699" y="278"/>
                  </a:lnTo>
                  <a:lnTo>
                    <a:pt x="694" y="285"/>
                  </a:lnTo>
                  <a:lnTo>
                    <a:pt x="688" y="292"/>
                  </a:lnTo>
                  <a:lnTo>
                    <a:pt x="682" y="298"/>
                  </a:lnTo>
                  <a:lnTo>
                    <a:pt x="675" y="302"/>
                  </a:lnTo>
                  <a:lnTo>
                    <a:pt x="667" y="307"/>
                  </a:lnTo>
                  <a:lnTo>
                    <a:pt x="661" y="310"/>
                  </a:lnTo>
                  <a:lnTo>
                    <a:pt x="652" y="314"/>
                  </a:lnTo>
                  <a:lnTo>
                    <a:pt x="643" y="316"/>
                  </a:lnTo>
                  <a:lnTo>
                    <a:pt x="635" y="317"/>
                  </a:lnTo>
                  <a:lnTo>
                    <a:pt x="626" y="317"/>
                  </a:lnTo>
                  <a:lnTo>
                    <a:pt x="101" y="317"/>
                  </a:lnTo>
                  <a:lnTo>
                    <a:pt x="101" y="317"/>
                  </a:lnTo>
                  <a:lnTo>
                    <a:pt x="91" y="317"/>
                  </a:lnTo>
                  <a:lnTo>
                    <a:pt x="83" y="316"/>
                  </a:lnTo>
                  <a:lnTo>
                    <a:pt x="74" y="314"/>
                  </a:lnTo>
                  <a:lnTo>
                    <a:pt x="66" y="310"/>
                  </a:lnTo>
                  <a:lnTo>
                    <a:pt x="59" y="307"/>
                  </a:lnTo>
                  <a:lnTo>
                    <a:pt x="51" y="302"/>
                  </a:lnTo>
                  <a:lnTo>
                    <a:pt x="44" y="298"/>
                  </a:lnTo>
                  <a:lnTo>
                    <a:pt x="38" y="292"/>
                  </a:lnTo>
                  <a:lnTo>
                    <a:pt x="33" y="285"/>
                  </a:lnTo>
                  <a:lnTo>
                    <a:pt x="27" y="278"/>
                  </a:lnTo>
                  <a:lnTo>
                    <a:pt x="23" y="271"/>
                  </a:lnTo>
                  <a:lnTo>
                    <a:pt x="19" y="263"/>
                  </a:lnTo>
                  <a:lnTo>
                    <a:pt x="17" y="255"/>
                  </a:lnTo>
                  <a:lnTo>
                    <a:pt x="14" y="247"/>
                  </a:lnTo>
                  <a:lnTo>
                    <a:pt x="13" y="238"/>
                  </a:lnTo>
                  <a:lnTo>
                    <a:pt x="12" y="230"/>
                  </a:lnTo>
                  <a:lnTo>
                    <a:pt x="12" y="12"/>
                  </a:lnTo>
                  <a:lnTo>
                    <a:pt x="166" y="12"/>
                  </a:lnTo>
                  <a:lnTo>
                    <a:pt x="166" y="26"/>
                  </a:lnTo>
                  <a:lnTo>
                    <a:pt x="166" y="26"/>
                  </a:lnTo>
                  <a:lnTo>
                    <a:pt x="167" y="30"/>
                  </a:lnTo>
                  <a:lnTo>
                    <a:pt x="169" y="34"/>
                  </a:lnTo>
                  <a:lnTo>
                    <a:pt x="170" y="37"/>
                  </a:lnTo>
                  <a:lnTo>
                    <a:pt x="173" y="41"/>
                  </a:lnTo>
                  <a:lnTo>
                    <a:pt x="176" y="43"/>
                  </a:lnTo>
                  <a:lnTo>
                    <a:pt x="179" y="45"/>
                  </a:lnTo>
                  <a:lnTo>
                    <a:pt x="184" y="46"/>
                  </a:lnTo>
                  <a:lnTo>
                    <a:pt x="187" y="46"/>
                  </a:lnTo>
                  <a:lnTo>
                    <a:pt x="215" y="46"/>
                  </a:lnTo>
                  <a:lnTo>
                    <a:pt x="215" y="46"/>
                  </a:lnTo>
                  <a:lnTo>
                    <a:pt x="219" y="46"/>
                  </a:lnTo>
                  <a:lnTo>
                    <a:pt x="223" y="45"/>
                  </a:lnTo>
                  <a:lnTo>
                    <a:pt x="226" y="43"/>
                  </a:lnTo>
                  <a:lnTo>
                    <a:pt x="230" y="41"/>
                  </a:lnTo>
                  <a:lnTo>
                    <a:pt x="232" y="37"/>
                  </a:lnTo>
                  <a:lnTo>
                    <a:pt x="234" y="34"/>
                  </a:lnTo>
                  <a:lnTo>
                    <a:pt x="235" y="30"/>
                  </a:lnTo>
                  <a:lnTo>
                    <a:pt x="235" y="26"/>
                  </a:lnTo>
                  <a:lnTo>
                    <a:pt x="235" y="12"/>
                  </a:lnTo>
                  <a:lnTo>
                    <a:pt x="491" y="12"/>
                  </a:lnTo>
                  <a:lnTo>
                    <a:pt x="491" y="26"/>
                  </a:lnTo>
                  <a:lnTo>
                    <a:pt x="491" y="26"/>
                  </a:lnTo>
                  <a:lnTo>
                    <a:pt x="491" y="30"/>
                  </a:lnTo>
                  <a:lnTo>
                    <a:pt x="492" y="34"/>
                  </a:lnTo>
                  <a:lnTo>
                    <a:pt x="495" y="37"/>
                  </a:lnTo>
                  <a:lnTo>
                    <a:pt x="497" y="41"/>
                  </a:lnTo>
                  <a:lnTo>
                    <a:pt x="499" y="43"/>
                  </a:lnTo>
                  <a:lnTo>
                    <a:pt x="503" y="45"/>
                  </a:lnTo>
                  <a:lnTo>
                    <a:pt x="507" y="46"/>
                  </a:lnTo>
                  <a:lnTo>
                    <a:pt x="511" y="46"/>
                  </a:lnTo>
                  <a:lnTo>
                    <a:pt x="540" y="46"/>
                  </a:lnTo>
                  <a:lnTo>
                    <a:pt x="540" y="46"/>
                  </a:lnTo>
                  <a:lnTo>
                    <a:pt x="543" y="46"/>
                  </a:lnTo>
                  <a:lnTo>
                    <a:pt x="546" y="45"/>
                  </a:lnTo>
                  <a:lnTo>
                    <a:pt x="551" y="43"/>
                  </a:lnTo>
                  <a:lnTo>
                    <a:pt x="553" y="41"/>
                  </a:lnTo>
                  <a:lnTo>
                    <a:pt x="556" y="37"/>
                  </a:lnTo>
                  <a:lnTo>
                    <a:pt x="558" y="34"/>
                  </a:lnTo>
                  <a:lnTo>
                    <a:pt x="559" y="30"/>
                  </a:lnTo>
                  <a:lnTo>
                    <a:pt x="559" y="26"/>
                  </a:lnTo>
                  <a:lnTo>
                    <a:pt x="559" y="26"/>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07" name="Text Placeholder 4"/>
          <p:cNvSpPr>
            <a:spLocks noGrp="1"/>
          </p:cNvSpPr>
          <p:nvPr>
            <p:ph type="body" sz="quarter" idx="60" hasCustomPrompt="1"/>
          </p:nvPr>
        </p:nvSpPr>
        <p:spPr>
          <a:xfrm>
            <a:off x="5535546" y="2531598"/>
            <a:ext cx="3824817" cy="520933"/>
          </a:xfrm>
        </p:spPr>
        <p:txBody>
          <a:bodyPr anchor="ctr">
            <a:noAutofit/>
          </a:bodyPr>
          <a:lstStyle>
            <a:lvl1pPr marL="0" indent="0" algn="l">
              <a:buNone/>
              <a:defRPr sz="2667" baseline="0">
                <a:solidFill>
                  <a:schemeClr val="tx1"/>
                </a:solidFill>
              </a:defRPr>
            </a:lvl1pPr>
          </a:lstStyle>
          <a:p>
            <a:r>
              <a:rPr lang="en-US" noProof="0" dirty="0"/>
              <a:t>1. Insert your text here</a:t>
            </a:r>
          </a:p>
        </p:txBody>
      </p:sp>
      <p:sp>
        <p:nvSpPr>
          <p:cNvPr id="108" name="Text Placeholder 4"/>
          <p:cNvSpPr>
            <a:spLocks noGrp="1"/>
          </p:cNvSpPr>
          <p:nvPr>
            <p:ph type="body" sz="quarter" idx="61" hasCustomPrompt="1"/>
          </p:nvPr>
        </p:nvSpPr>
        <p:spPr>
          <a:xfrm>
            <a:off x="6384033" y="3628595"/>
            <a:ext cx="3824817" cy="520933"/>
          </a:xfrm>
        </p:spPr>
        <p:txBody>
          <a:bodyPr anchor="ctr">
            <a:noAutofit/>
          </a:bodyPr>
          <a:lstStyle>
            <a:lvl1pPr marL="0" indent="0" algn="l">
              <a:buNone/>
              <a:defRPr sz="2667" baseline="0">
                <a:solidFill>
                  <a:schemeClr val="tx1"/>
                </a:solidFill>
              </a:defRPr>
            </a:lvl1pPr>
          </a:lstStyle>
          <a:p>
            <a:r>
              <a:rPr lang="en-US" noProof="0" dirty="0"/>
              <a:t>2. Insert your text here</a:t>
            </a:r>
          </a:p>
        </p:txBody>
      </p:sp>
      <p:sp>
        <p:nvSpPr>
          <p:cNvPr id="109" name="Text Placeholder 4"/>
          <p:cNvSpPr>
            <a:spLocks noGrp="1"/>
          </p:cNvSpPr>
          <p:nvPr>
            <p:ph type="body" sz="quarter" idx="62" hasCustomPrompt="1"/>
          </p:nvPr>
        </p:nvSpPr>
        <p:spPr>
          <a:xfrm>
            <a:off x="7263738" y="4739843"/>
            <a:ext cx="3824817" cy="520933"/>
          </a:xfrm>
        </p:spPr>
        <p:txBody>
          <a:bodyPr anchor="ctr">
            <a:noAutofit/>
          </a:bodyPr>
          <a:lstStyle>
            <a:lvl1pPr marL="0" indent="0" algn="l">
              <a:buNone/>
              <a:defRPr sz="2667" baseline="0">
                <a:solidFill>
                  <a:schemeClr val="tx1"/>
                </a:solidFill>
              </a:defRPr>
            </a:lvl1pPr>
          </a:lstStyle>
          <a:p>
            <a:r>
              <a:rPr lang="en-US" noProof="0" dirty="0"/>
              <a:t>3. Insert your text here</a:t>
            </a:r>
          </a:p>
        </p:txBody>
      </p:sp>
    </p:spTree>
    <p:extLst>
      <p:ext uri="{BB962C8B-B14F-4D97-AF65-F5344CB8AC3E}">
        <p14:creationId xmlns:p14="http://schemas.microsoft.com/office/powerpoint/2010/main" val="6461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9E6E-9253-F358-53E3-7E1AF34B45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54AE27-1BB7-543E-F366-81EACAD03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D801D3-EEFE-6A1C-C562-C24721CB8B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BA2B28-17DB-81B8-A2ED-8937826875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FB72D-ADB6-88FB-F300-2CAEB2AA72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F0AA9F-A860-1873-984B-2DA1C407300D}"/>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8" name="Footer Placeholder 7">
            <a:extLst>
              <a:ext uri="{FF2B5EF4-FFF2-40B4-BE49-F238E27FC236}">
                <a16:creationId xmlns:a16="http://schemas.microsoft.com/office/drawing/2014/main" id="{8E013488-3FE7-C33B-8881-2D31020894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6E65C3-E3E6-F6EB-4E26-7BA287AEACA9}"/>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182150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853D-FBD9-3EB2-F9BC-544EBE338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87033B-342C-F745-49C5-E886ECD13FA1}"/>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4" name="Footer Placeholder 3">
            <a:extLst>
              <a:ext uri="{FF2B5EF4-FFF2-40B4-BE49-F238E27FC236}">
                <a16:creationId xmlns:a16="http://schemas.microsoft.com/office/drawing/2014/main" id="{E8333CF2-30EC-1508-05C2-5E920ADC4E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8F9EDE-48BF-5A8F-C8EB-488B703764F4}"/>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813161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925AFA-E82D-9983-4FD1-7DE793E374AC}"/>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3" name="Footer Placeholder 2">
            <a:extLst>
              <a:ext uri="{FF2B5EF4-FFF2-40B4-BE49-F238E27FC236}">
                <a16:creationId xmlns:a16="http://schemas.microsoft.com/office/drawing/2014/main" id="{11500D77-2D6F-4C8A-A8E9-EB0CE7E073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24A45D-BDB4-7F70-46C2-CB1C0C0FC34A}"/>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101417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C243-4043-A392-181F-3426140B3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3A3AC7-BDE8-B19E-A6F6-1172D3997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F22155-5931-54F4-2D19-FD27D04B2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12695-D57D-16FA-8631-9B48733C2586}"/>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6" name="Footer Placeholder 5">
            <a:extLst>
              <a:ext uri="{FF2B5EF4-FFF2-40B4-BE49-F238E27FC236}">
                <a16:creationId xmlns:a16="http://schemas.microsoft.com/office/drawing/2014/main" id="{FAB29B65-9406-60E3-2AA7-04DA3D347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422A6-BA15-459A-79ED-E8262CF64A94}"/>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190391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7D36-C00A-5B53-7705-BCB4A27D84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947B94-6A8B-8EFB-AE3B-B133DD7F4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FA6EB1-55A6-916B-AC25-A1497CAD8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92242-D967-66B6-440D-83F13CB51E67}"/>
              </a:ext>
            </a:extLst>
          </p:cNvPr>
          <p:cNvSpPr>
            <a:spLocks noGrp="1"/>
          </p:cNvSpPr>
          <p:nvPr>
            <p:ph type="dt" sz="half" idx="10"/>
          </p:nvPr>
        </p:nvSpPr>
        <p:spPr/>
        <p:txBody>
          <a:bodyPr/>
          <a:lstStyle/>
          <a:p>
            <a:fld id="{3085AF04-4482-4DD5-B508-866177BD7078}" type="datetimeFigureOut">
              <a:rPr lang="en-US" smtClean="0"/>
              <a:t>10/10/2024</a:t>
            </a:fld>
            <a:endParaRPr lang="en-US"/>
          </a:p>
        </p:txBody>
      </p:sp>
      <p:sp>
        <p:nvSpPr>
          <p:cNvPr id="6" name="Footer Placeholder 5">
            <a:extLst>
              <a:ext uri="{FF2B5EF4-FFF2-40B4-BE49-F238E27FC236}">
                <a16:creationId xmlns:a16="http://schemas.microsoft.com/office/drawing/2014/main" id="{D2776D0C-DF33-2A64-98D1-6DF4E324A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BD9EC-ECA1-8E97-6BCB-EF815C26FC09}"/>
              </a:ext>
            </a:extLst>
          </p:cNvPr>
          <p:cNvSpPr>
            <a:spLocks noGrp="1"/>
          </p:cNvSpPr>
          <p:nvPr>
            <p:ph type="sldNum" sz="quarter" idx="12"/>
          </p:nvPr>
        </p:nvSpPr>
        <p:spPr/>
        <p:txBody>
          <a:bodyPr/>
          <a:lstStyle/>
          <a:p>
            <a:fld id="{B35A53CD-E5A0-4351-9AC3-9F571ABDB55C}" type="slidenum">
              <a:rPr lang="en-US" smtClean="0"/>
              <a:t>‹#›</a:t>
            </a:fld>
            <a:endParaRPr lang="en-US"/>
          </a:p>
        </p:txBody>
      </p:sp>
    </p:spTree>
    <p:extLst>
      <p:ext uri="{BB962C8B-B14F-4D97-AF65-F5344CB8AC3E}">
        <p14:creationId xmlns:p14="http://schemas.microsoft.com/office/powerpoint/2010/main" val="75500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4.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0DCB4-9B9B-8684-A2A3-639B3D8A7F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AD8297-D3B8-027E-9F20-A680FC4316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829BD-52B0-348A-DD6A-28DE2C44E5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5AF04-4482-4DD5-B508-866177BD7078}" type="datetimeFigureOut">
              <a:rPr lang="en-US" smtClean="0"/>
              <a:t>10/10/2024</a:t>
            </a:fld>
            <a:endParaRPr lang="en-US"/>
          </a:p>
        </p:txBody>
      </p:sp>
      <p:sp>
        <p:nvSpPr>
          <p:cNvPr id="5" name="Footer Placeholder 4">
            <a:extLst>
              <a:ext uri="{FF2B5EF4-FFF2-40B4-BE49-F238E27FC236}">
                <a16:creationId xmlns:a16="http://schemas.microsoft.com/office/drawing/2014/main" id="{7CC4D023-4FD9-712C-D5D7-94FB066E8C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5F0813-D67F-428D-1852-B8589FE82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A53CD-E5A0-4351-9AC3-9F571ABDB55C}" type="slidenum">
              <a:rPr lang="en-US" smtClean="0"/>
              <a:t>‹#›</a:t>
            </a:fld>
            <a:endParaRPr lang="en-US"/>
          </a:p>
        </p:txBody>
      </p:sp>
    </p:spTree>
    <p:extLst>
      <p:ext uri="{BB962C8B-B14F-4D97-AF65-F5344CB8AC3E}">
        <p14:creationId xmlns:p14="http://schemas.microsoft.com/office/powerpoint/2010/main" val="2350929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7589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F21A4-E71B-4D3A-AF45-E989C23A7BB1}" type="datetimeFigureOut">
              <a:rPr lang="en-US" smtClean="0"/>
              <a:t>10/10/2024</a:t>
            </a:fld>
            <a:endParaRPr lang="en-US" dirty="0"/>
          </a:p>
        </p:txBody>
      </p:sp>
      <p:sp>
        <p:nvSpPr>
          <p:cNvPr id="5" name="Footer Placeholder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F1B4E-90EC-4A51-B6E5-B702C054ECB0}" type="slidenum">
              <a:rPr lang="en-US" smtClean="0"/>
              <a:t>‹#›</a:t>
            </a:fld>
            <a:endParaRPr lang="en-US" dirty="0"/>
          </a:p>
        </p:txBody>
      </p:sp>
    </p:spTree>
    <p:extLst>
      <p:ext uri="{BB962C8B-B14F-4D97-AF65-F5344CB8AC3E}">
        <p14:creationId xmlns:p14="http://schemas.microsoft.com/office/powerpoint/2010/main" val="7043386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5E931-4B77-4ED0-AB94-4F58BA8EC30D}" type="datetimeFigureOut">
              <a:rPr lang="zh-CN" altLang="en-US" smtClean="0"/>
              <a:t>2024/10/10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21CD-CA0F-4924-8275-86B69B5B7282}" type="slidenum">
              <a:rPr lang="zh-CN" altLang="en-US" smtClean="0"/>
              <a:t>‹#›</a:t>
            </a:fld>
            <a:endParaRPr lang="zh-CN" altLang="en-US"/>
          </a:p>
        </p:txBody>
      </p:sp>
    </p:spTree>
    <p:extLst>
      <p:ext uri="{BB962C8B-B14F-4D97-AF65-F5344CB8AC3E}">
        <p14:creationId xmlns:p14="http://schemas.microsoft.com/office/powerpoint/2010/main" val="11106905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C6A6D6-BF34-13A6-7071-1213458D11F7}"/>
              </a:ext>
            </a:extLst>
          </p:cNvPr>
          <p:cNvPicPr>
            <a:picLocks noChangeAspect="1"/>
          </p:cNvPicPr>
          <p:nvPr/>
        </p:nvPicPr>
        <p:blipFill rotWithShape="1">
          <a:blip r:embed="rId2"/>
          <a:srcRect l="21032" t="54312" r="10978" b="12838"/>
          <a:stretch/>
        </p:blipFill>
        <p:spPr>
          <a:xfrm>
            <a:off x="775252" y="874644"/>
            <a:ext cx="8289234" cy="1590261"/>
          </a:xfrm>
          <a:prstGeom prst="rect">
            <a:avLst/>
          </a:prstGeom>
          <a:effectLst>
            <a:softEdge rad="317500"/>
          </a:effectLst>
        </p:spPr>
      </p:pic>
    </p:spTree>
    <p:extLst>
      <p:ext uri="{BB962C8B-B14F-4D97-AF65-F5344CB8AC3E}">
        <p14:creationId xmlns:p14="http://schemas.microsoft.com/office/powerpoint/2010/main" val="171549349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3D4D3-3B96-5215-BBE5-6BD2799CC968}"/>
              </a:ext>
            </a:extLst>
          </p:cNvPr>
          <p:cNvPicPr>
            <a:picLocks noChangeAspect="1"/>
          </p:cNvPicPr>
          <p:nvPr/>
        </p:nvPicPr>
        <p:blipFill rotWithShape="1">
          <a:blip r:embed="rId2"/>
          <a:srcRect l="136" t="15313" r="693" b="-509"/>
          <a:stretch/>
        </p:blipFill>
        <p:spPr>
          <a:xfrm>
            <a:off x="0" y="0"/>
            <a:ext cx="12156249" cy="6973075"/>
          </a:xfrm>
          <a:prstGeom prst="rect">
            <a:avLst/>
          </a:prstGeom>
        </p:spPr>
      </p:pic>
      <p:sp>
        <p:nvSpPr>
          <p:cNvPr id="2" name="Rectangle: Rounded Corners 1">
            <a:extLst>
              <a:ext uri="{FF2B5EF4-FFF2-40B4-BE49-F238E27FC236}">
                <a16:creationId xmlns:a16="http://schemas.microsoft.com/office/drawing/2014/main" id="{C0527EBB-8513-4190-A27A-2F68DE8BB3BA}"/>
              </a:ext>
            </a:extLst>
          </p:cNvPr>
          <p:cNvSpPr/>
          <p:nvPr/>
        </p:nvSpPr>
        <p:spPr>
          <a:xfrm>
            <a:off x="890353" y="1112866"/>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9" name="TextBox 78">
            <a:extLst>
              <a:ext uri="{FF2B5EF4-FFF2-40B4-BE49-F238E27FC236}">
                <a16:creationId xmlns:a16="http://schemas.microsoft.com/office/drawing/2014/main" id="{8F689461-8E6E-46A4-9DBD-36321F3276B1}"/>
              </a:ext>
            </a:extLst>
          </p:cNvPr>
          <p:cNvSpPr txBox="1"/>
          <p:nvPr/>
        </p:nvSpPr>
        <p:spPr>
          <a:xfrm rot="20777740">
            <a:off x="1107335" y="2194132"/>
            <a:ext cx="85693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II. </a:t>
            </a:r>
            <a:r>
              <a:rPr kumimoji="0" lang="en-SG" sz="80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Đọc</a:t>
            </a:r>
            <a:r>
              <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80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hiểu</a:t>
            </a:r>
            <a:r>
              <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80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văn</a:t>
            </a:r>
            <a:r>
              <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80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bản</a:t>
            </a:r>
            <a:endPar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1813980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barn(inVertical)">
                                      <p:cBhvr>
                                        <p:cTn id="2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E5F139-ADA1-A997-F86C-2022EE73C406}"/>
              </a:ext>
            </a:extLst>
          </p:cNvPr>
          <p:cNvSpPr txBox="1"/>
          <p:nvPr/>
        </p:nvSpPr>
        <p:spPr>
          <a:xfrm>
            <a:off x="660400" y="720923"/>
            <a:ext cx="10858500" cy="584775"/>
          </a:xfrm>
          <a:prstGeom prst="rect">
            <a:avLst/>
          </a:prstGeom>
          <a:solidFill>
            <a:schemeClr val="accent4">
              <a:lumMod val="20000"/>
              <a:lumOff val="80000"/>
            </a:schemeClr>
          </a:solidFill>
        </p:spPr>
        <p:txBody>
          <a:bodyPr wrap="square">
            <a:spAutoFit/>
          </a:bodyPr>
          <a:lstStyle/>
          <a:p>
            <a:pPr marL="47625" algn="just"/>
            <a:r>
              <a:rPr lang="en-US" sz="3200" b="1" dirty="0">
                <a:solidFill>
                  <a:srgbClr val="7030A0"/>
                </a:solidFill>
                <a:effectLst/>
                <a:latin typeface="Times New Roman" panose="02020603050405020304" pitchFamily="18" charset="0"/>
                <a:ea typeface="MS Mincho" panose="02020609040205080304" pitchFamily="49" charset="-128"/>
              </a:rPr>
              <a:t>1/ </a:t>
            </a:r>
            <a:r>
              <a:rPr lang="en-US" sz="3200" b="1" dirty="0" err="1">
                <a:solidFill>
                  <a:srgbClr val="7030A0"/>
                </a:solidFill>
                <a:effectLst/>
                <a:latin typeface="Times New Roman" panose="02020603050405020304" pitchFamily="18" charset="0"/>
                <a:ea typeface="MS Mincho" panose="02020609040205080304" pitchFamily="49" charset="-128"/>
              </a:rPr>
              <a:t>Bối</a:t>
            </a:r>
            <a:r>
              <a:rPr lang="en-US" sz="3200" b="1" dirty="0">
                <a:solidFill>
                  <a:srgbClr val="7030A0"/>
                </a:solidFill>
                <a:effectLst/>
                <a:latin typeface="Times New Roman" panose="02020603050405020304" pitchFamily="18" charset="0"/>
                <a:ea typeface="MS Mincho" panose="02020609040205080304" pitchFamily="49" charset="-128"/>
              </a:rPr>
              <a:t> </a:t>
            </a:r>
            <a:r>
              <a:rPr lang="en-US" sz="3200" b="1" dirty="0" err="1">
                <a:solidFill>
                  <a:srgbClr val="7030A0"/>
                </a:solidFill>
                <a:effectLst/>
                <a:latin typeface="Times New Roman" panose="02020603050405020304" pitchFamily="18" charset="0"/>
                <a:ea typeface="MS Mincho" panose="02020609040205080304" pitchFamily="49" charset="-128"/>
              </a:rPr>
              <a:t>cảnh</a:t>
            </a:r>
            <a:r>
              <a:rPr lang="en-US" sz="3200" b="1" dirty="0">
                <a:solidFill>
                  <a:srgbClr val="7030A0"/>
                </a:solidFill>
                <a:effectLst/>
                <a:latin typeface="Times New Roman" panose="02020603050405020304" pitchFamily="18" charset="0"/>
                <a:ea typeface="MS Mincho" panose="02020609040205080304" pitchFamily="49" charset="-128"/>
              </a:rPr>
              <a:t> </a:t>
            </a:r>
            <a:r>
              <a:rPr lang="en-US" sz="3200" b="1" dirty="0" err="1">
                <a:solidFill>
                  <a:srgbClr val="7030A0"/>
                </a:solidFill>
                <a:effectLst/>
                <a:latin typeface="Times New Roman" panose="02020603050405020304" pitchFamily="18" charset="0"/>
                <a:ea typeface="MS Mincho" panose="02020609040205080304" pitchFamily="49" charset="-128"/>
              </a:rPr>
              <a:t>lịch</a:t>
            </a:r>
            <a:r>
              <a:rPr lang="en-US" sz="3200" b="1" dirty="0">
                <a:solidFill>
                  <a:srgbClr val="7030A0"/>
                </a:solidFill>
                <a:effectLst/>
                <a:latin typeface="Times New Roman" panose="02020603050405020304" pitchFamily="18" charset="0"/>
                <a:ea typeface="MS Mincho" panose="02020609040205080304" pitchFamily="49" charset="-128"/>
              </a:rPr>
              <a:t> </a:t>
            </a:r>
            <a:r>
              <a:rPr lang="en-US" sz="3200" b="1" dirty="0" err="1">
                <a:solidFill>
                  <a:srgbClr val="7030A0"/>
                </a:solidFill>
                <a:effectLst/>
                <a:latin typeface="Times New Roman" panose="02020603050405020304" pitchFamily="18" charset="0"/>
                <a:ea typeface="MS Mincho" panose="02020609040205080304" pitchFamily="49" charset="-128"/>
              </a:rPr>
              <a:t>sử</a:t>
            </a:r>
            <a:r>
              <a:rPr lang="en-US" sz="3200" b="1" dirty="0">
                <a:solidFill>
                  <a:srgbClr val="7030A0"/>
                </a:solidFill>
                <a:effectLst/>
                <a:latin typeface="Times New Roman" panose="02020603050405020304" pitchFamily="18" charset="0"/>
                <a:ea typeface="MS Mincho" panose="02020609040205080304" pitchFamily="49" charset="-128"/>
              </a:rPr>
              <a:t>.</a:t>
            </a:r>
            <a:endParaRPr lang="en-US" sz="3200" dirty="0">
              <a:solidFill>
                <a:srgbClr val="7030A0"/>
              </a:solidFill>
              <a:effectLst/>
              <a:latin typeface="Times New Roman" panose="02020603050405020304" pitchFamily="18" charset="0"/>
              <a:ea typeface="Times New Roman" panose="02020603050405020304" pitchFamily="18" charset="0"/>
            </a:endParaRPr>
          </a:p>
        </p:txBody>
      </p:sp>
      <p:grpSp>
        <p:nvGrpSpPr>
          <p:cNvPr id="16" name="Group 15">
            <a:extLst>
              <a:ext uri="{FF2B5EF4-FFF2-40B4-BE49-F238E27FC236}">
                <a16:creationId xmlns:a16="http://schemas.microsoft.com/office/drawing/2014/main" id="{AEA7387B-EA47-034E-142B-A903B61554ED}"/>
              </a:ext>
            </a:extLst>
          </p:cNvPr>
          <p:cNvGrpSpPr/>
          <p:nvPr/>
        </p:nvGrpSpPr>
        <p:grpSpPr>
          <a:xfrm>
            <a:off x="987764" y="1547445"/>
            <a:ext cx="3151163" cy="3235570"/>
            <a:chOff x="987764" y="1547445"/>
            <a:chExt cx="3151163" cy="3235570"/>
          </a:xfrm>
        </p:grpSpPr>
        <p:sp>
          <p:nvSpPr>
            <p:cNvPr id="4" name="Flowchart: Alternate Process 3">
              <a:extLst>
                <a:ext uri="{FF2B5EF4-FFF2-40B4-BE49-F238E27FC236}">
                  <a16:creationId xmlns:a16="http://schemas.microsoft.com/office/drawing/2014/main" id="{2F876FCB-F876-6059-87F5-7659472C1B29}"/>
                </a:ext>
              </a:extLst>
            </p:cNvPr>
            <p:cNvSpPr/>
            <p:nvPr/>
          </p:nvSpPr>
          <p:spPr>
            <a:xfrm>
              <a:off x="987764" y="1547445"/>
              <a:ext cx="3151163" cy="3235570"/>
            </a:xfrm>
            <a:prstGeom prst="flowChartAlternateProcess">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FFF56F2-3EF5-3A1F-8944-F4BA898FDBAB}"/>
                </a:ext>
              </a:extLst>
            </p:cNvPr>
            <p:cNvSpPr txBox="1"/>
            <p:nvPr/>
          </p:nvSpPr>
          <p:spPr>
            <a:xfrm>
              <a:off x="1157288" y="1734069"/>
              <a:ext cx="2625852" cy="2862322"/>
            </a:xfrm>
            <a:prstGeom prst="rect">
              <a:avLst/>
            </a:prstGeom>
            <a:noFill/>
          </p:spPr>
          <p:txBody>
            <a:bodyPr wrap="square">
              <a:spAutoFit/>
            </a:bodyPr>
            <a:lstStyle/>
            <a:p>
              <a:pPr algn="ctr"/>
              <a:r>
                <a:rPr lang="pt-BR" sz="3600" b="1" dirty="0">
                  <a:solidFill>
                    <a:schemeClr val="accent6">
                      <a:lumMod val="50000"/>
                    </a:schemeClr>
                  </a:solidFill>
                  <a:effectLst/>
                  <a:latin typeface="Times New Roman" panose="02020603050405020304" pitchFamily="18" charset="0"/>
                  <a:ea typeface="Times New Roman" panose="02020603050405020304" pitchFamily="18" charset="0"/>
                </a:rPr>
                <a:t>Sau chiến thắng chống Pháp - Điện Biên Phủ 1954.</a:t>
              </a:r>
              <a:endParaRPr lang="en-US" sz="3600" b="1" dirty="0">
                <a:solidFill>
                  <a:schemeClr val="accent6">
                    <a:lumMod val="50000"/>
                  </a:schemeClr>
                </a:solidFill>
              </a:endParaRPr>
            </a:p>
          </p:txBody>
        </p:sp>
      </p:grpSp>
      <p:grpSp>
        <p:nvGrpSpPr>
          <p:cNvPr id="17" name="Group 16">
            <a:extLst>
              <a:ext uri="{FF2B5EF4-FFF2-40B4-BE49-F238E27FC236}">
                <a16:creationId xmlns:a16="http://schemas.microsoft.com/office/drawing/2014/main" id="{DD856218-4C35-AB43-3921-F4D84ACC95A8}"/>
              </a:ext>
            </a:extLst>
          </p:cNvPr>
          <p:cNvGrpSpPr/>
          <p:nvPr/>
        </p:nvGrpSpPr>
        <p:grpSpPr>
          <a:xfrm>
            <a:off x="4514069" y="1547445"/>
            <a:ext cx="3151163" cy="3235570"/>
            <a:chOff x="4514069" y="1547445"/>
            <a:chExt cx="3151163" cy="3235570"/>
          </a:xfrm>
        </p:grpSpPr>
        <p:sp>
          <p:nvSpPr>
            <p:cNvPr id="5" name="Flowchart: Alternate Process 4">
              <a:extLst>
                <a:ext uri="{FF2B5EF4-FFF2-40B4-BE49-F238E27FC236}">
                  <a16:creationId xmlns:a16="http://schemas.microsoft.com/office/drawing/2014/main" id="{77CC0084-FF0F-6143-BB66-4E19404E9A55}"/>
                </a:ext>
              </a:extLst>
            </p:cNvPr>
            <p:cNvSpPr/>
            <p:nvPr/>
          </p:nvSpPr>
          <p:spPr>
            <a:xfrm>
              <a:off x="4514069" y="1547445"/>
              <a:ext cx="3151163" cy="3235570"/>
            </a:xfrm>
            <a:prstGeom prst="flowChartAlternateProcess">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6848152-0CE6-2A32-2951-919100F6A8A0}"/>
                </a:ext>
              </a:extLst>
            </p:cNvPr>
            <p:cNvSpPr txBox="1"/>
            <p:nvPr/>
          </p:nvSpPr>
          <p:spPr>
            <a:xfrm>
              <a:off x="4647009" y="1734069"/>
              <a:ext cx="2811065" cy="2308324"/>
            </a:xfrm>
            <a:prstGeom prst="rect">
              <a:avLst/>
            </a:prstGeom>
            <a:noFill/>
          </p:spPr>
          <p:txBody>
            <a:bodyPr wrap="square">
              <a:spAutoFit/>
            </a:bodyPr>
            <a:lstStyle/>
            <a:p>
              <a:pPr algn="ctr">
                <a:tabLst>
                  <a:tab pos="342900" algn="l"/>
                </a:tabLst>
              </a:pPr>
              <a:r>
                <a:rPr lang="pt-BR" sz="3600" b="1" dirty="0">
                  <a:solidFill>
                    <a:schemeClr val="accent6">
                      <a:lumMod val="50000"/>
                    </a:schemeClr>
                  </a:solidFill>
                  <a:effectLst/>
                  <a:latin typeface="Times New Roman" panose="02020603050405020304" pitchFamily="18" charset="0"/>
                  <a:ea typeface="Times New Roman" panose="02020603050405020304" pitchFamily="18" charset="0"/>
                </a:rPr>
                <a:t>Đất nước đã được tự do, giải phóng hoàn toàn.</a:t>
              </a:r>
              <a:endParaRPr lang="en-US" sz="3600" b="1"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grpSp>
        <p:nvGrpSpPr>
          <p:cNvPr id="18" name="Group 17">
            <a:extLst>
              <a:ext uri="{FF2B5EF4-FFF2-40B4-BE49-F238E27FC236}">
                <a16:creationId xmlns:a16="http://schemas.microsoft.com/office/drawing/2014/main" id="{314EB6D4-53B1-80EC-9587-4980FAF34E4B}"/>
              </a:ext>
            </a:extLst>
          </p:cNvPr>
          <p:cNvGrpSpPr/>
          <p:nvPr/>
        </p:nvGrpSpPr>
        <p:grpSpPr>
          <a:xfrm>
            <a:off x="8040373" y="1547445"/>
            <a:ext cx="3151163" cy="3235570"/>
            <a:chOff x="8040373" y="1547445"/>
            <a:chExt cx="3151163" cy="3235570"/>
          </a:xfrm>
        </p:grpSpPr>
        <p:sp>
          <p:nvSpPr>
            <p:cNvPr id="6" name="Flowchart: Alternate Process 5">
              <a:extLst>
                <a:ext uri="{FF2B5EF4-FFF2-40B4-BE49-F238E27FC236}">
                  <a16:creationId xmlns:a16="http://schemas.microsoft.com/office/drawing/2014/main" id="{D2D66BAB-FEAB-7AE7-B4A3-274FC6E9F463}"/>
                </a:ext>
              </a:extLst>
            </p:cNvPr>
            <p:cNvSpPr/>
            <p:nvPr/>
          </p:nvSpPr>
          <p:spPr>
            <a:xfrm>
              <a:off x="8040373" y="1547445"/>
              <a:ext cx="3151163" cy="3235570"/>
            </a:xfrm>
            <a:prstGeom prst="flowChartAlternateProcess">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48226A3-0A8E-C1CA-84DD-19598779BC7C}"/>
                </a:ext>
              </a:extLst>
            </p:cNvPr>
            <p:cNvSpPr txBox="1"/>
            <p:nvPr/>
          </p:nvSpPr>
          <p:spPr>
            <a:xfrm>
              <a:off x="8150888" y="1633173"/>
              <a:ext cx="2997783" cy="3046988"/>
            </a:xfrm>
            <a:prstGeom prst="rect">
              <a:avLst/>
            </a:prstGeom>
            <a:noFill/>
          </p:spPr>
          <p:txBody>
            <a:bodyPr wrap="square">
              <a:spAutoFit/>
            </a:bodyPr>
            <a:lstStyle/>
            <a:p>
              <a:pPr algn="ctr"/>
              <a:r>
                <a:rPr lang="pt-BR" sz="3200" b="1" dirty="0">
                  <a:solidFill>
                    <a:schemeClr val="accent6">
                      <a:lumMod val="50000"/>
                    </a:schemeClr>
                  </a:solidFill>
                  <a:effectLst/>
                  <a:latin typeface="Times New Roman" panose="02020603050405020304" pitchFamily="18" charset="0"/>
                  <a:ea typeface="Times New Roman" panose="02020603050405020304" pitchFamily="18" charset="0"/>
                </a:rPr>
                <a:t>Mỗi người cần có suy nghĩ về trách nhiệm của mình ở chặng đường sắp tới.</a:t>
              </a:r>
              <a:endParaRPr lang="en-US" sz="3200" b="1" dirty="0">
                <a:solidFill>
                  <a:schemeClr val="accent6">
                    <a:lumMod val="50000"/>
                  </a:schemeClr>
                </a:solidFill>
              </a:endParaRPr>
            </a:p>
          </p:txBody>
        </p:sp>
      </p:grpSp>
      <p:pic>
        <p:nvPicPr>
          <p:cNvPr id="13" name="Picture 12">
            <a:extLst>
              <a:ext uri="{FF2B5EF4-FFF2-40B4-BE49-F238E27FC236}">
                <a16:creationId xmlns:a16="http://schemas.microsoft.com/office/drawing/2014/main" id="{25AC6F5C-7650-3BE4-0C87-80200C1B322F}"/>
              </a:ext>
            </a:extLst>
          </p:cNvPr>
          <p:cNvPicPr>
            <a:picLocks noChangeAspect="1"/>
          </p:cNvPicPr>
          <p:nvPr/>
        </p:nvPicPr>
        <p:blipFill>
          <a:blip r:embed="rId2"/>
          <a:stretch>
            <a:fillRect/>
          </a:stretch>
        </p:blipFill>
        <p:spPr>
          <a:xfrm>
            <a:off x="1448658" y="4653543"/>
            <a:ext cx="1988598" cy="1746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162F00F5-B949-7BEE-9024-5430EE516438}"/>
              </a:ext>
            </a:extLst>
          </p:cNvPr>
          <p:cNvPicPr>
            <a:picLocks noChangeAspect="1"/>
          </p:cNvPicPr>
          <p:nvPr/>
        </p:nvPicPr>
        <p:blipFill>
          <a:blip r:embed="rId3"/>
          <a:stretch>
            <a:fillRect/>
          </a:stretch>
        </p:blipFill>
        <p:spPr>
          <a:xfrm>
            <a:off x="5099574" y="4653543"/>
            <a:ext cx="2043112" cy="1746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72822AD7-A86C-939E-ACB7-09C0B2B1EEEE}"/>
              </a:ext>
            </a:extLst>
          </p:cNvPr>
          <p:cNvPicPr>
            <a:picLocks noChangeAspect="1"/>
          </p:cNvPicPr>
          <p:nvPr/>
        </p:nvPicPr>
        <p:blipFill>
          <a:blip r:embed="rId4"/>
          <a:stretch>
            <a:fillRect/>
          </a:stretch>
        </p:blipFill>
        <p:spPr>
          <a:xfrm>
            <a:off x="8700230" y="4653542"/>
            <a:ext cx="2043112" cy="17524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39134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9E3A96-D7C0-0929-8BE3-AB27DD340CCC}"/>
              </a:ext>
            </a:extLst>
          </p:cNvPr>
          <p:cNvSpPr txBox="1"/>
          <p:nvPr/>
        </p:nvSpPr>
        <p:spPr>
          <a:xfrm>
            <a:off x="660400" y="483969"/>
            <a:ext cx="10858500" cy="646331"/>
          </a:xfrm>
          <a:prstGeom prst="rect">
            <a:avLst/>
          </a:prstGeom>
          <a:solidFill>
            <a:schemeClr val="accent4">
              <a:lumMod val="20000"/>
              <a:lumOff val="80000"/>
            </a:schemeClr>
          </a:solidFill>
        </p:spPr>
        <p:txBody>
          <a:bodyPr wrap="square">
            <a:spAutoFit/>
          </a:bodyPr>
          <a:lstStyle/>
          <a:p>
            <a:pPr marL="47625" algn="just"/>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2/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Vẻ</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đẹp</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tổ</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quốc</a:t>
            </a:r>
            <a:endParaRPr lang="en-US" sz="36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1185F038-7ACA-9F98-FA54-D6E3F5DC7D0C}"/>
              </a:ext>
            </a:extLst>
          </p:cNvPr>
          <p:cNvGraphicFramePr>
            <a:graphicFrameLocks noGrp="1"/>
          </p:cNvGraphicFramePr>
          <p:nvPr>
            <p:extLst>
              <p:ext uri="{D42A27DB-BD31-4B8C-83A1-F6EECF244321}">
                <p14:modId xmlns:p14="http://schemas.microsoft.com/office/powerpoint/2010/main" val="402637680"/>
              </p:ext>
            </p:extLst>
          </p:nvPr>
        </p:nvGraphicFramePr>
        <p:xfrm>
          <a:off x="666750" y="1744980"/>
          <a:ext cx="10858500" cy="4389120"/>
        </p:xfrm>
        <a:graphic>
          <a:graphicData uri="http://schemas.openxmlformats.org/drawingml/2006/table">
            <a:tbl>
              <a:tblPr firstRow="1" firstCol="1" bandRow="1"/>
              <a:tblGrid>
                <a:gridCol w="6391955">
                  <a:extLst>
                    <a:ext uri="{9D8B030D-6E8A-4147-A177-3AD203B41FA5}">
                      <a16:colId xmlns:a16="http://schemas.microsoft.com/office/drawing/2014/main" val="1959030955"/>
                    </a:ext>
                  </a:extLst>
                </a:gridCol>
                <a:gridCol w="4466545">
                  <a:extLst>
                    <a:ext uri="{9D8B030D-6E8A-4147-A177-3AD203B41FA5}">
                      <a16:colId xmlns:a16="http://schemas.microsoft.com/office/drawing/2014/main" val="1970809116"/>
                    </a:ext>
                  </a:extLst>
                </a:gridCol>
              </a:tblGrid>
              <a:tr h="0">
                <a:tc gridSpan="2">
                  <a:txBody>
                    <a:bodyPr/>
                    <a:lstStyle/>
                    <a:p>
                      <a:pPr marL="285750" algn="just"/>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Vẻ</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đẹp</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tổ</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quốc</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ở 21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thơ</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khổ</a:t>
                      </a:r>
                      <a:r>
                        <a:rPr lang="en-US" sz="24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hMerge="1">
                  <a:txBody>
                    <a:bodyPr/>
                    <a:lstStyle/>
                    <a:p>
                      <a:endParaRPr lang="en-US"/>
                    </a:p>
                  </a:txBody>
                  <a:tcPr/>
                </a:tc>
                <a:extLst>
                  <a:ext uri="{0D108BD9-81ED-4DB2-BD59-A6C34878D82A}">
                    <a16:rowId xmlns:a16="http://schemas.microsoft.com/office/drawing/2014/main" val="3828647074"/>
                  </a:ext>
                </a:extLst>
              </a:tr>
              <a:tr h="0">
                <a:tc>
                  <a:txBody>
                    <a:bodyPr/>
                    <a:lstStyle/>
                    <a:p>
                      <a:pPr algn="just"/>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1/ Phong thái của nhân vật ta trong khổ thơ đầu được diễn tả qua những từ ngữ nào? Hãy nhận xét về phong thái đó?</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3770"/>
                  </a:ext>
                </a:extLst>
              </a:tr>
              <a:tr h="0">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Con “đường” mà tác giả nêu ra trong những câu thơ đầu được miêu tả như thế nào và cách miêu tả đó có ý nghĩa gì?</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530028"/>
                  </a:ext>
                </a:extLst>
              </a:tr>
              <a:tr h="0">
                <a:tc>
                  <a:txBody>
                    <a:bodyPr/>
                    <a:lstStyle/>
                    <a:p>
                      <a:pPr algn="just"/>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3/Vẻ đẹp của tổ quốc được tác giả miêu tả ra sao?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0365477"/>
                  </a:ext>
                </a:extLst>
              </a:tr>
              <a:tr h="0">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4/ </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Những câu thơ bắt đầu bằng từ </a:t>
                      </a: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“ai”</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của khổ đầu đã sử dụng nghệ thuật gì, nêu tác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861879"/>
                  </a:ext>
                </a:extLst>
              </a:tr>
              <a:tr h="0">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5/</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Em hãy khái quát chung về cảm xúc của tác giả trong đoạn thơ trên?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54836"/>
                  </a:ext>
                </a:extLst>
              </a:tr>
            </a:tbl>
          </a:graphicData>
        </a:graphic>
      </p:graphicFrame>
      <p:sp>
        <p:nvSpPr>
          <p:cNvPr id="5" name="TextBox 4">
            <a:extLst>
              <a:ext uri="{FF2B5EF4-FFF2-40B4-BE49-F238E27FC236}">
                <a16:creationId xmlns:a16="http://schemas.microsoft.com/office/drawing/2014/main" id="{C99BBB7A-5130-7B22-FA88-099625614885}"/>
              </a:ext>
            </a:extLst>
          </p:cNvPr>
          <p:cNvSpPr txBox="1"/>
          <p:nvPr/>
        </p:nvSpPr>
        <p:spPr>
          <a:xfrm>
            <a:off x="666750" y="1187411"/>
            <a:ext cx="10858500" cy="584775"/>
          </a:xfrm>
          <a:prstGeom prst="rect">
            <a:avLst/>
          </a:prstGeom>
          <a:noFill/>
        </p:spPr>
        <p:txBody>
          <a:bodyPr wrap="square">
            <a:spAutoFit/>
          </a:bodyPr>
          <a:lstStyle/>
          <a:p>
            <a:pPr algn="ctr"/>
            <a:r>
              <a:rPr lang="pt-BR" sz="3200" b="1" dirty="0">
                <a:effectLst/>
                <a:latin typeface="Times New Roman" panose="02020603050405020304" pitchFamily="18" charset="0"/>
                <a:ea typeface="Times New Roman" panose="02020603050405020304" pitchFamily="18" charset="0"/>
              </a:rPr>
              <a:t>Phiếu học tập 01</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859917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903945-0099-0FB0-75B7-A056AFDF8C77}"/>
              </a:ext>
            </a:extLst>
          </p:cNvPr>
          <p:cNvSpPr txBox="1"/>
          <p:nvPr/>
        </p:nvSpPr>
        <p:spPr>
          <a:xfrm>
            <a:off x="660400" y="483969"/>
            <a:ext cx="10858500" cy="646331"/>
          </a:xfrm>
          <a:prstGeom prst="rect">
            <a:avLst/>
          </a:prstGeom>
          <a:solidFill>
            <a:schemeClr val="accent4">
              <a:lumMod val="20000"/>
              <a:lumOff val="80000"/>
            </a:schemeClr>
          </a:solidFill>
        </p:spPr>
        <p:txBody>
          <a:bodyPr wrap="square">
            <a:spAutoFit/>
          </a:bodyPr>
          <a:lstStyle/>
          <a:p>
            <a:pPr marL="47625" algn="just"/>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2/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Vẻ</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đẹp</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tổ</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quốc</a:t>
            </a:r>
            <a:endParaRPr lang="en-US" sz="36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0E2EE3FB-F153-5220-CDB4-D1D5D00B26C7}"/>
              </a:ext>
            </a:extLst>
          </p:cNvPr>
          <p:cNvGrpSpPr/>
          <p:nvPr/>
        </p:nvGrpSpPr>
        <p:grpSpPr>
          <a:xfrm>
            <a:off x="1313770" y="2428876"/>
            <a:ext cx="6515100" cy="1228725"/>
            <a:chOff x="3200400" y="3257551"/>
            <a:chExt cx="6515100" cy="1228725"/>
          </a:xfrm>
        </p:grpSpPr>
        <p:sp>
          <p:nvSpPr>
            <p:cNvPr id="5" name="TextBox 4">
              <a:extLst>
                <a:ext uri="{FF2B5EF4-FFF2-40B4-BE49-F238E27FC236}">
                  <a16:creationId xmlns:a16="http://schemas.microsoft.com/office/drawing/2014/main" id="{3DBB84B7-B953-3144-E17A-FE1D76CE938B}"/>
                </a:ext>
              </a:extLst>
            </p:cNvPr>
            <p:cNvSpPr txBox="1"/>
            <p:nvPr/>
          </p:nvSpPr>
          <p:spPr>
            <a:xfrm>
              <a:off x="3271837" y="3333304"/>
              <a:ext cx="6372225" cy="1077218"/>
            </a:xfrm>
            <a:prstGeom prst="rect">
              <a:avLst/>
            </a:prstGeom>
            <a:noFill/>
          </p:spPr>
          <p:txBody>
            <a:bodyPr wrap="square">
              <a:spAutoFit/>
            </a:bodyPr>
            <a:lstStyle/>
            <a:p>
              <a:r>
                <a:rPr lang="vi-VN" sz="3200" b="1" i="0" dirty="0">
                  <a:solidFill>
                    <a:srgbClr val="FF0000"/>
                  </a:solidFill>
                  <a:effectLst/>
                  <a:latin typeface="+mj-lt"/>
                </a:rPr>
                <a:t>Ta</a:t>
              </a:r>
              <a:r>
                <a:rPr lang="vi-VN" sz="3200" b="1" i="0" dirty="0">
                  <a:solidFill>
                    <a:schemeClr val="accent6">
                      <a:lumMod val="50000"/>
                    </a:schemeClr>
                  </a:solidFill>
                  <a:effectLst/>
                  <a:latin typeface="+mj-lt"/>
                </a:rPr>
                <a:t> đi </a:t>
              </a:r>
              <a:r>
                <a:rPr lang="vi-VN" sz="3200" b="1" i="0" dirty="0">
                  <a:solidFill>
                    <a:srgbClr val="00B0F0"/>
                  </a:solidFill>
                  <a:effectLst/>
                  <a:latin typeface="+mj-lt"/>
                </a:rPr>
                <a:t>giữa ban ngày</a:t>
              </a:r>
              <a:r>
                <a:rPr lang="vi-VN" sz="3200" b="1" dirty="0">
                  <a:solidFill>
                    <a:schemeClr val="accent6">
                      <a:lumMod val="50000"/>
                    </a:schemeClr>
                  </a:solidFill>
                  <a:latin typeface="+mj-lt"/>
                </a:rPr>
                <a:t/>
              </a:r>
              <a:br>
                <a:rPr lang="vi-VN" sz="3200" b="1" dirty="0">
                  <a:solidFill>
                    <a:schemeClr val="accent6">
                      <a:lumMod val="50000"/>
                    </a:schemeClr>
                  </a:solidFill>
                  <a:latin typeface="+mj-lt"/>
                </a:rPr>
              </a:br>
              <a:r>
                <a:rPr lang="vi-VN" sz="3200" b="1" i="0" dirty="0">
                  <a:solidFill>
                    <a:schemeClr val="accent6">
                      <a:lumMod val="50000"/>
                    </a:schemeClr>
                  </a:solidFill>
                  <a:effectLst/>
                  <a:latin typeface="+mj-lt"/>
                </a:rPr>
                <a:t>Trên đường cái, </a:t>
              </a:r>
              <a:r>
                <a:rPr lang="vi-VN" sz="3200" b="1" i="0" dirty="0">
                  <a:solidFill>
                    <a:srgbClr val="00B0F0"/>
                  </a:solidFill>
                  <a:effectLst/>
                  <a:latin typeface="+mj-lt"/>
                </a:rPr>
                <a:t>ung dung ta bước</a:t>
              </a:r>
              <a:r>
                <a:rPr lang="vi-VN" sz="3200" b="1" i="0" dirty="0">
                  <a:solidFill>
                    <a:schemeClr val="accent6">
                      <a:lumMod val="50000"/>
                    </a:schemeClr>
                  </a:solidFill>
                  <a:effectLst/>
                  <a:latin typeface="+mj-lt"/>
                </a:rPr>
                <a:t>.</a:t>
              </a:r>
              <a:endParaRPr lang="en-US" sz="3200" b="1" dirty="0">
                <a:solidFill>
                  <a:schemeClr val="accent6">
                    <a:lumMod val="50000"/>
                  </a:schemeClr>
                </a:solidFill>
                <a:latin typeface="+mj-lt"/>
              </a:endParaRPr>
            </a:p>
          </p:txBody>
        </p:sp>
        <p:sp>
          <p:nvSpPr>
            <p:cNvPr id="6" name="Rectangle: Rounded Corners 5">
              <a:extLst>
                <a:ext uri="{FF2B5EF4-FFF2-40B4-BE49-F238E27FC236}">
                  <a16:creationId xmlns:a16="http://schemas.microsoft.com/office/drawing/2014/main" id="{62AE2EEB-308B-6FF4-4111-7F67A3DA16FA}"/>
                </a:ext>
              </a:extLst>
            </p:cNvPr>
            <p:cNvSpPr/>
            <p:nvPr/>
          </p:nvSpPr>
          <p:spPr>
            <a:xfrm>
              <a:off x="3200400" y="3257551"/>
              <a:ext cx="6515100" cy="122872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Arrow: Bent 6">
            <a:extLst>
              <a:ext uri="{FF2B5EF4-FFF2-40B4-BE49-F238E27FC236}">
                <a16:creationId xmlns:a16="http://schemas.microsoft.com/office/drawing/2014/main" id="{D24B545C-B72E-FD7C-846F-623F98DD3A37}"/>
              </a:ext>
            </a:extLst>
          </p:cNvPr>
          <p:cNvSpPr/>
          <p:nvPr/>
        </p:nvSpPr>
        <p:spPr>
          <a:xfrm>
            <a:off x="1599519" y="1761143"/>
            <a:ext cx="614364" cy="646331"/>
          </a:xfrm>
          <a:prstGeom prst="bentArrow">
            <a:avLst>
              <a:gd name="adj1" fmla="val 7444"/>
              <a:gd name="adj2" fmla="val 10077"/>
              <a:gd name="adj3" fmla="val 1271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D65E6FF-087D-162B-6CF2-A1ED9DB56193}"/>
              </a:ext>
            </a:extLst>
          </p:cNvPr>
          <p:cNvSpPr txBox="1"/>
          <p:nvPr/>
        </p:nvSpPr>
        <p:spPr>
          <a:xfrm>
            <a:off x="2213883" y="1448679"/>
            <a:ext cx="2696766" cy="646331"/>
          </a:xfrm>
          <a:prstGeom prst="rect">
            <a:avLst/>
          </a:prstGeom>
          <a:noFill/>
        </p:spPr>
        <p:txBody>
          <a:bodyPr wrap="square">
            <a:spAutoFit/>
          </a:bodyPr>
          <a:lstStyle/>
          <a:p>
            <a:r>
              <a:rPr lang="en-US" sz="3600" b="1" dirty="0" err="1">
                <a:solidFill>
                  <a:srgbClr val="00B050"/>
                </a:solidFill>
                <a:effectLst/>
                <a:latin typeface="Times New Roman" panose="02020603050405020304" pitchFamily="18" charset="0"/>
                <a:ea typeface="Times New Roman" panose="02020603050405020304" pitchFamily="18" charset="0"/>
              </a:rPr>
              <a:t>Phong</a:t>
            </a:r>
            <a:r>
              <a:rPr lang="en-US" sz="3600" b="1" dirty="0">
                <a:solidFill>
                  <a:srgbClr val="00B050"/>
                </a:solidFill>
                <a:effectLst/>
                <a:latin typeface="Times New Roman" panose="02020603050405020304" pitchFamily="18" charset="0"/>
                <a:ea typeface="Times New Roman" panose="02020603050405020304" pitchFamily="18" charset="0"/>
              </a:rPr>
              <a:t> </a:t>
            </a:r>
            <a:r>
              <a:rPr lang="en-US" sz="3600" b="1" dirty="0" err="1">
                <a:solidFill>
                  <a:srgbClr val="00B050"/>
                </a:solidFill>
                <a:effectLst/>
                <a:latin typeface="Times New Roman" panose="02020603050405020304" pitchFamily="18" charset="0"/>
                <a:ea typeface="Times New Roman" panose="02020603050405020304" pitchFamily="18" charset="0"/>
              </a:rPr>
              <a:t>thái</a:t>
            </a:r>
            <a:r>
              <a:rPr lang="en-US" sz="3600" b="1" dirty="0">
                <a:solidFill>
                  <a:srgbClr val="00B050"/>
                </a:solidFill>
                <a:effectLst/>
                <a:latin typeface="Times New Roman" panose="02020603050405020304" pitchFamily="18" charset="0"/>
                <a:ea typeface="Times New Roman" panose="02020603050405020304" pitchFamily="18" charset="0"/>
              </a:rPr>
              <a:t> </a:t>
            </a:r>
            <a:endParaRPr lang="en-US" sz="3600" dirty="0">
              <a:solidFill>
                <a:srgbClr val="00B050"/>
              </a:solidFill>
            </a:endParaRPr>
          </a:p>
        </p:txBody>
      </p:sp>
      <p:sp>
        <p:nvSpPr>
          <p:cNvPr id="12" name="TextBox 11">
            <a:extLst>
              <a:ext uri="{FF2B5EF4-FFF2-40B4-BE49-F238E27FC236}">
                <a16:creationId xmlns:a16="http://schemas.microsoft.com/office/drawing/2014/main" id="{8DBA08C2-16C2-D2AC-D163-925A36E3E76A}"/>
              </a:ext>
            </a:extLst>
          </p:cNvPr>
          <p:cNvSpPr txBox="1"/>
          <p:nvPr/>
        </p:nvSpPr>
        <p:spPr>
          <a:xfrm>
            <a:off x="1308043" y="3991467"/>
            <a:ext cx="3885775" cy="1077218"/>
          </a:xfrm>
          <a:prstGeom prst="rect">
            <a:avLst/>
          </a:prstGeom>
          <a:noFill/>
        </p:spPr>
        <p:txBody>
          <a:bodyPr wrap="square">
            <a:spAutoFit/>
          </a:bodyPr>
          <a:lstStyle/>
          <a:p>
            <a:pPr algn="just">
              <a:tabLst>
                <a:tab pos="342900" algn="l"/>
              </a:tabLst>
            </a:pPr>
            <a:r>
              <a:rPr lang="en-US" sz="3200" b="1" dirty="0" err="1">
                <a:solidFill>
                  <a:srgbClr val="00B050"/>
                </a:solidFill>
                <a:effectLst/>
                <a:latin typeface="Times New Roman" panose="02020603050405020304" pitchFamily="18" charset="0"/>
                <a:ea typeface="Times New Roman" panose="02020603050405020304" pitchFamily="18" charset="0"/>
              </a:rPr>
              <a:t>Bước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chân</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tự</a:t>
            </a:r>
            <a:r>
              <a:rPr lang="en-US" sz="3200" b="1" dirty="0">
                <a:solidFill>
                  <a:srgbClr val="00B050"/>
                </a:solidFill>
                <a:effectLst/>
                <a:latin typeface="Times New Roman" panose="02020603050405020304" pitchFamily="18" charset="0"/>
                <a:ea typeface="Times New Roman" panose="02020603050405020304" pitchFamily="18" charset="0"/>
              </a:rPr>
              <a:t> do </a:t>
            </a:r>
            <a:r>
              <a:rPr lang="en-US" sz="3200" b="1" dirty="0" err="1">
                <a:solidFill>
                  <a:srgbClr val="00B050"/>
                </a:solidFill>
                <a:effectLst/>
                <a:latin typeface="Times New Roman" panose="02020603050405020304" pitchFamily="18" charset="0"/>
                <a:ea typeface="Times New Roman" panose="02020603050405020304" pitchFamily="18" charset="0"/>
              </a:rPr>
              <a:t>vì</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đất</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nước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đã</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độc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lập</a:t>
            </a:r>
            <a:endParaRPr lang="en-US" sz="3200" b="1" dirty="0">
              <a:solidFill>
                <a:srgbClr val="00B050"/>
              </a:solidFill>
              <a:effectLst/>
              <a:latin typeface="Times New Roman" panose="02020603050405020304" pitchFamily="18" charset="0"/>
              <a:ea typeface="Times New Roman" panose="02020603050405020304" pitchFamily="18" charset="0"/>
            </a:endParaRPr>
          </a:p>
        </p:txBody>
      </p:sp>
      <p:sp>
        <p:nvSpPr>
          <p:cNvPr id="17" name="Arrow: Bent 16">
            <a:extLst>
              <a:ext uri="{FF2B5EF4-FFF2-40B4-BE49-F238E27FC236}">
                <a16:creationId xmlns:a16="http://schemas.microsoft.com/office/drawing/2014/main" id="{7EC8E420-4062-BA7D-2C05-34FDC186BC82}"/>
              </a:ext>
            </a:extLst>
          </p:cNvPr>
          <p:cNvSpPr/>
          <p:nvPr/>
        </p:nvSpPr>
        <p:spPr>
          <a:xfrm rot="10800000">
            <a:off x="5193819" y="3657600"/>
            <a:ext cx="725716" cy="897706"/>
          </a:xfrm>
          <a:prstGeom prst="bentArrow">
            <a:avLst>
              <a:gd name="adj1" fmla="val 5382"/>
              <a:gd name="adj2" fmla="val 9840"/>
              <a:gd name="adj3" fmla="val 10732"/>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a:extLst>
              <a:ext uri="{FF2B5EF4-FFF2-40B4-BE49-F238E27FC236}">
                <a16:creationId xmlns:a16="http://schemas.microsoft.com/office/drawing/2014/main" id="{40313A9A-07B2-58CE-B026-E8D9D3711FF5}"/>
              </a:ext>
            </a:extLst>
          </p:cNvPr>
          <p:cNvPicPr>
            <a:picLocks noChangeAspect="1"/>
          </p:cNvPicPr>
          <p:nvPr/>
        </p:nvPicPr>
        <p:blipFill>
          <a:blip r:embed="rId2"/>
          <a:stretch>
            <a:fillRect/>
          </a:stretch>
        </p:blipFill>
        <p:spPr>
          <a:xfrm>
            <a:off x="6447647" y="3885750"/>
            <a:ext cx="4423610" cy="2488281"/>
          </a:xfrm>
          <a:prstGeom prst="rect">
            <a:avLst/>
          </a:prstGeom>
          <a:effectLst>
            <a:softEdge rad="127000"/>
          </a:effectLst>
        </p:spPr>
      </p:pic>
    </p:spTree>
    <p:extLst>
      <p:ext uri="{BB962C8B-B14F-4D97-AF65-F5344CB8AC3E}">
        <p14:creationId xmlns:p14="http://schemas.microsoft.com/office/powerpoint/2010/main" val="356640174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C497725C-6431-496A-B11C-691354780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15"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a:extLst>
              <a:ext uri="{FF2B5EF4-FFF2-40B4-BE49-F238E27FC236}">
                <a16:creationId xmlns:a16="http://schemas.microsoft.com/office/drawing/2014/main" id="{B089A89A-1E9C-4761-9DFF-53C275FBF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91B6E0-9C5E-D73F-6685-E77BF8D0E86F}"/>
              </a:ext>
            </a:extLst>
          </p:cNvPr>
          <p:cNvPicPr>
            <a:picLocks noChangeAspect="1"/>
          </p:cNvPicPr>
          <p:nvPr/>
        </p:nvPicPr>
        <p:blipFill rotWithShape="1">
          <a:blip r:embed="rId2"/>
          <a:srcRect t="4202" r="-1" b="17120"/>
          <a:stretch/>
        </p:blipFill>
        <p:spPr>
          <a:xfrm>
            <a:off x="7114162" y="471748"/>
            <a:ext cx="4324849" cy="2552007"/>
          </a:xfrm>
          <a:prstGeom prst="rect">
            <a:avLst/>
          </a:prstGeom>
        </p:spPr>
      </p:pic>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049A55E-BA1A-3184-2F22-1E0CE634B847}"/>
              </a:ext>
            </a:extLst>
          </p:cNvPr>
          <p:cNvPicPr>
            <a:picLocks noChangeAspect="1"/>
          </p:cNvPicPr>
          <p:nvPr/>
        </p:nvPicPr>
        <p:blipFill rotWithShape="1">
          <a:blip r:embed="rId3"/>
          <a:srcRect r="-1" b="11597"/>
          <a:stretch/>
        </p:blipFill>
        <p:spPr>
          <a:xfrm>
            <a:off x="7114162" y="3676230"/>
            <a:ext cx="4324849" cy="2552007"/>
          </a:xfrm>
          <a:prstGeom prst="rect">
            <a:avLst/>
          </a:prstGeom>
        </p:spPr>
      </p:pic>
      <p:sp>
        <p:nvSpPr>
          <p:cNvPr id="21" name="Oval 20">
            <a:extLst>
              <a:ext uri="{FF2B5EF4-FFF2-40B4-BE49-F238E27FC236}">
                <a16:creationId xmlns:a16="http://schemas.microsoft.com/office/drawing/2014/main" id="{3CDFFBD2-3523-A2C9-B436-9A15FFEF2D89}"/>
              </a:ext>
            </a:extLst>
          </p:cNvPr>
          <p:cNvSpPr/>
          <p:nvPr/>
        </p:nvSpPr>
        <p:spPr>
          <a:xfrm>
            <a:off x="660400" y="2490717"/>
            <a:ext cx="1926815" cy="1788087"/>
          </a:xfrm>
          <a:prstGeom prst="ellipse">
            <a:avLst/>
          </a:prstGeom>
          <a:solidFill>
            <a:srgbClr val="FFFFFF"/>
          </a:solidFill>
          <a:ln w="76200" cap="flat" cmpd="sng" algn="ctr">
            <a:solidFill>
              <a:srgbClr val="0970D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23" name="TextBox 22">
            <a:extLst>
              <a:ext uri="{FF2B5EF4-FFF2-40B4-BE49-F238E27FC236}">
                <a16:creationId xmlns:a16="http://schemas.microsoft.com/office/drawing/2014/main" id="{8D15868D-E38D-5FFA-C66D-0DD94D6467D6}"/>
              </a:ext>
            </a:extLst>
          </p:cNvPr>
          <p:cNvSpPr txBox="1"/>
          <p:nvPr/>
        </p:nvSpPr>
        <p:spPr>
          <a:xfrm>
            <a:off x="892158" y="3029899"/>
            <a:ext cx="1687663" cy="646331"/>
          </a:xfrm>
          <a:prstGeom prst="rect">
            <a:avLst/>
          </a:prstGeom>
          <a:noFill/>
        </p:spPr>
        <p:txBody>
          <a:bodyPr wrap="square">
            <a:spAutoFit/>
          </a:bodyPr>
          <a:lstStyle/>
          <a:p>
            <a:r>
              <a:rPr lang="en-US" sz="3600" b="1" dirty="0" err="1">
                <a:solidFill>
                  <a:srgbClr val="FF0000"/>
                </a:solidFill>
                <a:effectLst/>
                <a:latin typeface="Times New Roman" panose="02020603050405020304" pitchFamily="18" charset="0"/>
                <a:ea typeface="Times New Roman" panose="02020603050405020304" pitchFamily="18" charset="0"/>
              </a:rPr>
              <a:t>Đường</a:t>
            </a:r>
            <a:endParaRPr lang="en-US" sz="3600" dirty="0">
              <a:solidFill>
                <a:srgbClr val="FF0000"/>
              </a:solidFill>
            </a:endParaRPr>
          </a:p>
        </p:txBody>
      </p:sp>
      <p:sp>
        <p:nvSpPr>
          <p:cNvPr id="24" name="Text Box 18">
            <a:extLst>
              <a:ext uri="{FF2B5EF4-FFF2-40B4-BE49-F238E27FC236}">
                <a16:creationId xmlns:a16="http://schemas.microsoft.com/office/drawing/2014/main" id="{439A7C04-8333-7EDC-68E4-D6038544CD2F}"/>
              </a:ext>
            </a:extLst>
          </p:cNvPr>
          <p:cNvSpPr txBox="1">
            <a:spLocks noChangeArrowheads="1"/>
          </p:cNvSpPr>
          <p:nvPr/>
        </p:nvSpPr>
        <p:spPr bwMode="auto">
          <a:xfrm>
            <a:off x="2492317" y="2091530"/>
            <a:ext cx="1379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FF"/>
                </a:solidFill>
                <a:latin typeface="Times New Roman" panose="02020603050405020304" pitchFamily="18" charset="0"/>
                <a:ea typeface="微软雅黑"/>
                <a:cs typeface="Times New Roman" panose="02020603050405020304" pitchFamily="18" charset="0"/>
                <a:sym typeface="Wingdings" panose="05000000000000000000" pitchFamily="2" charset="2"/>
              </a:rPr>
              <a:t></a:t>
            </a:r>
            <a:endParaRPr lang="en-US" altLang="en-US" sz="2800" b="1"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26" name="TextBox 25">
            <a:extLst>
              <a:ext uri="{FF2B5EF4-FFF2-40B4-BE49-F238E27FC236}">
                <a16:creationId xmlns:a16="http://schemas.microsoft.com/office/drawing/2014/main" id="{522F6F1D-8D1C-5D5D-E67C-800DD6D717CD}"/>
              </a:ext>
            </a:extLst>
          </p:cNvPr>
          <p:cNvSpPr txBox="1"/>
          <p:nvPr/>
        </p:nvSpPr>
        <p:spPr>
          <a:xfrm>
            <a:off x="3247615" y="1747751"/>
            <a:ext cx="3293756" cy="1200329"/>
          </a:xfrm>
          <a:prstGeom prst="rect">
            <a:avLst/>
          </a:prstGeom>
          <a:noFill/>
        </p:spPr>
        <p:txBody>
          <a:bodyPr wrap="square">
            <a:spAutoFit/>
          </a:bodyPr>
          <a:lstStyle/>
          <a:p>
            <a:r>
              <a:rPr lang="en-US" sz="3600" b="1" dirty="0" err="1">
                <a:solidFill>
                  <a:srgbClr val="0070C0"/>
                </a:solidFill>
                <a:effectLst/>
                <a:latin typeface="Times New Roman" panose="02020603050405020304" pitchFamily="18" charset="0"/>
                <a:ea typeface="Times New Roman" panose="02020603050405020304" pitchFamily="18" charset="0"/>
              </a:rPr>
              <a:t>những</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địa</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danh</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của</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đất</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nước</a:t>
            </a:r>
            <a:endParaRPr lang="en-US" sz="3600" b="1" dirty="0">
              <a:solidFill>
                <a:srgbClr val="0070C0"/>
              </a:solidFill>
            </a:endParaRPr>
          </a:p>
        </p:txBody>
      </p:sp>
      <p:sp>
        <p:nvSpPr>
          <p:cNvPr id="27" name="Text Box 18">
            <a:extLst>
              <a:ext uri="{FF2B5EF4-FFF2-40B4-BE49-F238E27FC236}">
                <a16:creationId xmlns:a16="http://schemas.microsoft.com/office/drawing/2014/main" id="{B1788B0D-FFAB-0AED-1CFB-B2A7748DF29F}"/>
              </a:ext>
            </a:extLst>
          </p:cNvPr>
          <p:cNvSpPr txBox="1">
            <a:spLocks noChangeArrowheads="1"/>
          </p:cNvSpPr>
          <p:nvPr/>
        </p:nvSpPr>
        <p:spPr bwMode="auto">
          <a:xfrm>
            <a:off x="2492317" y="4170733"/>
            <a:ext cx="8938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dirty="0">
                <a:solidFill>
                  <a:srgbClr val="0000FF"/>
                </a:solidFill>
                <a:latin typeface="Times New Roman" panose="02020603050405020304" pitchFamily="18" charset="0"/>
                <a:ea typeface="微软雅黑"/>
                <a:cs typeface="Times New Roman" panose="02020603050405020304" pitchFamily="18" charset="0"/>
                <a:sym typeface="Wingdings" panose="05000000000000000000" pitchFamily="2" charset="2"/>
              </a:rPr>
              <a:t></a:t>
            </a:r>
            <a:endParaRPr lang="en-US" altLang="en-US" sz="2800" b="1" dirty="0">
              <a:solidFill>
                <a:srgbClr val="0000FF"/>
              </a:solidFill>
              <a:latin typeface="Times New Roman" panose="02020603050405020304" pitchFamily="18" charset="0"/>
              <a:ea typeface="微软雅黑"/>
              <a:cs typeface="Times New Roman" panose="02020603050405020304" pitchFamily="18" charset="0"/>
            </a:endParaRPr>
          </a:p>
        </p:txBody>
      </p:sp>
      <p:sp>
        <p:nvSpPr>
          <p:cNvPr id="29" name="TextBox 28">
            <a:extLst>
              <a:ext uri="{FF2B5EF4-FFF2-40B4-BE49-F238E27FC236}">
                <a16:creationId xmlns:a16="http://schemas.microsoft.com/office/drawing/2014/main" id="{4389117A-DEAF-1C28-5E54-BC185A2CA0B4}"/>
              </a:ext>
            </a:extLst>
          </p:cNvPr>
          <p:cNvSpPr txBox="1"/>
          <p:nvPr/>
        </p:nvSpPr>
        <p:spPr>
          <a:xfrm>
            <a:off x="3004178" y="3769466"/>
            <a:ext cx="3803796" cy="1200329"/>
          </a:xfrm>
          <a:prstGeom prst="rect">
            <a:avLst/>
          </a:prstGeom>
          <a:noFill/>
        </p:spPr>
        <p:txBody>
          <a:bodyPr wrap="square">
            <a:spAutoFit/>
          </a:bodyPr>
          <a:lstStyle/>
          <a:p>
            <a:r>
              <a:rPr lang="en-US" sz="3600" b="1" dirty="0">
                <a:solidFill>
                  <a:srgbClr val="0070C0"/>
                </a:solidFill>
                <a:effectLst/>
                <a:latin typeface="Times New Roman" panose="02020603050405020304" pitchFamily="18" charset="0"/>
                <a:ea typeface="Times New Roman" panose="02020603050405020304" pitchFamily="18" charset="0"/>
              </a:rPr>
              <a:t>con </a:t>
            </a:r>
            <a:r>
              <a:rPr lang="en-US" sz="3600" b="1" dirty="0" err="1">
                <a:solidFill>
                  <a:srgbClr val="0070C0"/>
                </a:solidFill>
                <a:effectLst/>
                <a:latin typeface="Times New Roman" panose="02020603050405020304" pitchFamily="18" charset="0"/>
                <a:ea typeface="Times New Roman" panose="02020603050405020304" pitchFamily="18" charset="0"/>
              </a:rPr>
              <a:t>đường</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mang</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đến</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tự</a:t>
            </a:r>
            <a:r>
              <a:rPr lang="en-US" sz="3600" b="1" dirty="0">
                <a:solidFill>
                  <a:srgbClr val="0070C0"/>
                </a:solidFill>
                <a:effectLst/>
                <a:latin typeface="Times New Roman" panose="02020603050405020304" pitchFamily="18" charset="0"/>
                <a:ea typeface="Times New Roman" panose="02020603050405020304" pitchFamily="18" charset="0"/>
              </a:rPr>
              <a:t> do, </a:t>
            </a:r>
            <a:r>
              <a:rPr lang="en-US" sz="3600" b="1" dirty="0" err="1">
                <a:solidFill>
                  <a:srgbClr val="0070C0"/>
                </a:solidFill>
                <a:effectLst/>
                <a:latin typeface="Times New Roman" panose="02020603050405020304" pitchFamily="18" charset="0"/>
                <a:ea typeface="Times New Roman" panose="02020603050405020304" pitchFamily="18" charset="0"/>
              </a:rPr>
              <a:t>độc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lập</a:t>
            </a:r>
            <a:r>
              <a:rPr lang="en-US" sz="3600" b="1" dirty="0">
                <a:solidFill>
                  <a:srgbClr val="0070C0"/>
                </a:solidFill>
                <a:effectLst/>
                <a:latin typeface="Times New Roman" panose="02020603050405020304" pitchFamily="18" charset="0"/>
                <a:ea typeface="Times New Roman" panose="02020603050405020304" pitchFamily="18" charset="0"/>
              </a:rPr>
              <a:t>.</a:t>
            </a:r>
            <a:endParaRPr lang="en-US" sz="3600" b="1" dirty="0">
              <a:solidFill>
                <a:srgbClr val="0070C0"/>
              </a:solidFill>
            </a:endParaRPr>
          </a:p>
        </p:txBody>
      </p:sp>
    </p:spTree>
    <p:extLst>
      <p:ext uri="{BB962C8B-B14F-4D97-AF65-F5344CB8AC3E}">
        <p14:creationId xmlns:p14="http://schemas.microsoft.com/office/powerpoint/2010/main" val="302321724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ircle(in)">
                                      <p:cBhvr>
                                        <p:cTn id="3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6" grpId="0"/>
      <p:bldP spid="27"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417AFCE5-1FF3-4FD6-A4B9-D22778F50688}"/>
              </a:ext>
            </a:extLst>
          </p:cNvPr>
          <p:cNvPicPr>
            <a:picLocks noChangeAspect="1"/>
          </p:cNvPicPr>
          <p:nvPr/>
        </p:nvPicPr>
        <p:blipFill rotWithShape="1">
          <a:blip r:embed="rId2"/>
          <a:srcRect t="16792" b="8222"/>
          <a:stretch/>
        </p:blipFill>
        <p:spPr>
          <a:xfrm>
            <a:off x="20" y="1282"/>
            <a:ext cx="12191980" cy="6856718"/>
          </a:xfrm>
          <a:prstGeom prst="rect">
            <a:avLst/>
          </a:prstGeom>
        </p:spPr>
      </p:pic>
      <p:sp>
        <p:nvSpPr>
          <p:cNvPr id="3" name="Flowchart: Alternate Process 2">
            <a:extLst>
              <a:ext uri="{FF2B5EF4-FFF2-40B4-BE49-F238E27FC236}">
                <a16:creationId xmlns:a16="http://schemas.microsoft.com/office/drawing/2014/main" id="{B7C7E31F-D377-4B7A-342A-D2B0A640D6C1}"/>
              </a:ext>
            </a:extLst>
          </p:cNvPr>
          <p:cNvSpPr/>
          <p:nvPr/>
        </p:nvSpPr>
        <p:spPr>
          <a:xfrm>
            <a:off x="108096" y="1959141"/>
            <a:ext cx="8055428" cy="2149929"/>
          </a:xfrm>
          <a:prstGeom prst="flowChartAlternateProcess">
            <a:avLst/>
          </a:prstGeom>
          <a:solidFill>
            <a:schemeClr val="accent4">
              <a:lumMod val="20000"/>
              <a:lumOff val="80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342900" algn="l"/>
              </a:tabLst>
            </a:pPr>
            <a:r>
              <a:rPr lang="en-US" sz="3600" b="1" dirty="0" err="1">
                <a:solidFill>
                  <a:srgbClr val="002060"/>
                </a:solidFill>
                <a:effectLst/>
                <a:latin typeface="Times New Roman" panose="02020603050405020304" pitchFamily="18" charset="0"/>
                <a:ea typeface="Times New Roman" panose="02020603050405020304" pitchFamily="18" charset="0"/>
              </a:rPr>
              <a:t>Nghệ</a:t>
            </a:r>
            <a:r>
              <a:rPr lang="en-US" sz="3600" b="1" dirty="0">
                <a:solidFill>
                  <a:srgbClr val="002060"/>
                </a:solidFill>
                <a:effectLst/>
                <a:latin typeface="Times New Roman" panose="02020603050405020304" pitchFamily="18" charset="0"/>
                <a:ea typeface="Times New Roman" panose="02020603050405020304" pitchFamily="18" charset="0"/>
              </a:rPr>
              <a:t> </a:t>
            </a:r>
            <a:r>
              <a:rPr lang="en-US" sz="3600" b="1" dirty="0" err="1">
                <a:solidFill>
                  <a:srgbClr val="002060"/>
                </a:solidFill>
                <a:effectLst/>
                <a:latin typeface="Times New Roman" panose="02020603050405020304" pitchFamily="18" charset="0"/>
                <a:ea typeface="Times New Roman" panose="02020603050405020304" pitchFamily="18" charset="0"/>
              </a:rPr>
              <a:t>thuật</a:t>
            </a:r>
            <a:r>
              <a:rPr lang="en-US" sz="3600" b="1" dirty="0">
                <a:solidFill>
                  <a:srgbClr val="002060"/>
                </a:solidFill>
                <a:effectLst/>
                <a:latin typeface="Times New Roman" panose="02020603050405020304" pitchFamily="18" charset="0"/>
                <a:ea typeface="Times New Roman" panose="02020603050405020304" pitchFamily="18" charset="0"/>
              </a:rPr>
              <a:t>:</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Điệp</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ngữ</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nhằm</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nhấn</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mạnh</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mọi</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nẻo</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đường</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trên</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đất</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nước</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mỗi</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miền</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đều</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tinh</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khôi</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đáng</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để</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yêu</a:t>
            </a:r>
            <a:r>
              <a:rPr lang="en-US" sz="3600" dirty="0">
                <a:solidFill>
                  <a:srgbClr val="002060"/>
                </a:solidFill>
                <a:effectLst/>
                <a:latin typeface="Times New Roman" panose="02020603050405020304" pitchFamily="18" charset="0"/>
                <a:ea typeface="Times New Roman" panose="02020603050405020304" pitchFamily="18" charset="0"/>
              </a:rPr>
              <a:t> </a:t>
            </a:r>
            <a:r>
              <a:rPr lang="en-US" sz="3600" dirty="0" err="1">
                <a:solidFill>
                  <a:srgbClr val="002060"/>
                </a:solidFill>
                <a:effectLst/>
                <a:latin typeface="Times New Roman" panose="02020603050405020304" pitchFamily="18" charset="0"/>
                <a:ea typeface="Times New Roman" panose="02020603050405020304" pitchFamily="18" charset="0"/>
              </a:rPr>
              <a:t>mến</a:t>
            </a:r>
            <a:r>
              <a:rPr lang="en-US" sz="3600" dirty="0">
                <a:solidFill>
                  <a:srgbClr val="00206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1218578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assy area with trees in the back&#10;&#10;Description automatically generated with low confidence">
            <a:extLst>
              <a:ext uri="{FF2B5EF4-FFF2-40B4-BE49-F238E27FC236}">
                <a16:creationId xmlns:a16="http://schemas.microsoft.com/office/drawing/2014/main" id="{C8C3F18E-D41D-449E-3156-4DE4E6084FBB}"/>
              </a:ext>
            </a:extLst>
          </p:cNvPr>
          <p:cNvPicPr>
            <a:picLocks noChangeAspect="1"/>
          </p:cNvPicPr>
          <p:nvPr/>
        </p:nvPicPr>
        <p:blipFill rotWithShape="1">
          <a:blip r:embed="rId2"/>
          <a:srcRect t="13475" b="11539"/>
          <a:stretch/>
        </p:blipFill>
        <p:spPr>
          <a:xfrm>
            <a:off x="20" y="1282"/>
            <a:ext cx="12191980" cy="6856718"/>
          </a:xfrm>
          <a:prstGeom prst="rect">
            <a:avLst/>
          </a:prstGeom>
          <a:solidFill>
            <a:schemeClr val="accent4">
              <a:lumMod val="20000"/>
              <a:lumOff val="80000"/>
              <a:alpha val="67000"/>
            </a:schemeClr>
          </a:solidFill>
          <a:ln>
            <a:noFill/>
          </a:ln>
        </p:spPr>
      </p:pic>
      <p:sp>
        <p:nvSpPr>
          <p:cNvPr id="3" name="Oval 2">
            <a:extLst>
              <a:ext uri="{FF2B5EF4-FFF2-40B4-BE49-F238E27FC236}">
                <a16:creationId xmlns:a16="http://schemas.microsoft.com/office/drawing/2014/main" id="{A9D34FCD-BF92-089F-1C50-A31023906881}"/>
              </a:ext>
            </a:extLst>
          </p:cNvPr>
          <p:cNvSpPr/>
          <p:nvPr/>
        </p:nvSpPr>
        <p:spPr>
          <a:xfrm>
            <a:off x="236538" y="3900035"/>
            <a:ext cx="2471737" cy="2214563"/>
          </a:xfrm>
          <a:prstGeom prst="ellipse">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latin typeface="Times New Roman" panose="02020603050405020304" pitchFamily="18" charset="0"/>
                <a:ea typeface="Times New Roman" panose="02020603050405020304" pitchFamily="18" charset="0"/>
              </a:rPr>
              <a:t>Vẻ đẹp tổ quốc</a:t>
            </a:r>
            <a:endParaRPr lang="en-US" sz="3600">
              <a:solidFill>
                <a:srgbClr val="FF0000"/>
              </a:solidFill>
            </a:endParaRPr>
          </a:p>
        </p:txBody>
      </p:sp>
      <p:sp>
        <p:nvSpPr>
          <p:cNvPr id="4" name="Flowchart: Alternate Process 3">
            <a:extLst>
              <a:ext uri="{FF2B5EF4-FFF2-40B4-BE49-F238E27FC236}">
                <a16:creationId xmlns:a16="http://schemas.microsoft.com/office/drawing/2014/main" id="{86ECA294-9A7D-4F63-996F-0899AC9AFB31}"/>
              </a:ext>
            </a:extLst>
          </p:cNvPr>
          <p:cNvSpPr/>
          <p:nvPr/>
        </p:nvSpPr>
        <p:spPr>
          <a:xfrm>
            <a:off x="2960688" y="3242810"/>
            <a:ext cx="6257924" cy="1314450"/>
          </a:xfrm>
          <a:prstGeom prst="flowChartAlternateProcess">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342900" algn="l"/>
              </a:tabLst>
            </a:pP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Câu</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cảm</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thán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Đẹp</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vô</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cùng</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tổ</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quốc</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 ta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rPr>
              <a:t>ơi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rPr>
              <a:t>!</a:t>
            </a:r>
          </a:p>
        </p:txBody>
      </p:sp>
      <p:sp>
        <p:nvSpPr>
          <p:cNvPr id="5" name="Flowchart: Alternate Process 4">
            <a:extLst>
              <a:ext uri="{FF2B5EF4-FFF2-40B4-BE49-F238E27FC236}">
                <a16:creationId xmlns:a16="http://schemas.microsoft.com/office/drawing/2014/main" id="{3F6D6317-615D-59DD-3FEA-49AB7764F52D}"/>
              </a:ext>
            </a:extLst>
          </p:cNvPr>
          <p:cNvSpPr/>
          <p:nvPr/>
        </p:nvSpPr>
        <p:spPr>
          <a:xfrm>
            <a:off x="2949639" y="5228772"/>
            <a:ext cx="6257924" cy="1314450"/>
          </a:xfrm>
          <a:prstGeom prst="flowChartAlternateProcess">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5">
                    <a:lumMod val="50000"/>
                  </a:schemeClr>
                </a:solidFill>
                <a:effectLst/>
                <a:latin typeface="Times New Roman" panose="02020603050405020304" pitchFamily="18" charset="0"/>
                <a:ea typeface="Times New Roman" panose="02020603050405020304" pitchFamily="18" charset="0"/>
              </a:rPr>
              <a:t>Liệt kê: Rừng cọ, đồi chè, đồng xanh, sông, bến phà...</a:t>
            </a:r>
            <a:endParaRPr lang="en-US" sz="3600" b="1">
              <a:solidFill>
                <a:schemeClr val="accent5">
                  <a:lumMod val="50000"/>
                </a:schemeClr>
              </a:solidFill>
            </a:endParaRPr>
          </a:p>
        </p:txBody>
      </p:sp>
      <p:sp>
        <p:nvSpPr>
          <p:cNvPr id="6" name="Flowchart: Alternate Process 5">
            <a:extLst>
              <a:ext uri="{FF2B5EF4-FFF2-40B4-BE49-F238E27FC236}">
                <a16:creationId xmlns:a16="http://schemas.microsoft.com/office/drawing/2014/main" id="{85E07983-1613-0FFE-EA62-165A162EA856}"/>
              </a:ext>
            </a:extLst>
          </p:cNvPr>
          <p:cNvSpPr/>
          <p:nvPr/>
        </p:nvSpPr>
        <p:spPr>
          <a:xfrm>
            <a:off x="9471025" y="3495222"/>
            <a:ext cx="2471737" cy="3048000"/>
          </a:xfrm>
          <a:prstGeom prst="flowChartAlternateProcess">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342900" algn="l"/>
              </a:tabLst>
            </a:pPr>
            <a:r>
              <a:rPr lang="en-US" sz="2800" b="1" dirty="0">
                <a:solidFill>
                  <a:srgbClr val="7030A0"/>
                </a:solidFill>
                <a:effectLst/>
                <a:latin typeface="Times New Roman" panose="02020603050405020304" pitchFamily="18" charset="0"/>
                <a:ea typeface="Times New Roman" panose="02020603050405020304" pitchFamily="18" charset="0"/>
              </a:rPr>
              <a:t>Ca </a:t>
            </a:r>
            <a:r>
              <a:rPr lang="en-US" sz="2800" b="1" dirty="0" err="1">
                <a:solidFill>
                  <a:srgbClr val="7030A0"/>
                </a:solidFill>
                <a:effectLst/>
                <a:latin typeface="Times New Roman" panose="02020603050405020304" pitchFamily="18" charset="0"/>
                <a:ea typeface="Times New Roman" panose="02020603050405020304" pitchFamily="18" charset="0"/>
              </a:rPr>
              <a:t>ngợi</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những</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vùng</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đất</a:t>
            </a:r>
            <a:r>
              <a:rPr lang="en-US" sz="2800" b="1" dirty="0">
                <a:solidFill>
                  <a:srgbClr val="7030A0"/>
                </a:solidFill>
                <a:effectLst/>
                <a:latin typeface="Times New Roman" panose="02020603050405020304" pitchFamily="18" charset="0"/>
                <a:ea typeface="Times New Roman" panose="02020603050405020304" pitchFamily="18" charset="0"/>
              </a:rPr>
              <a:t> in </a:t>
            </a:r>
            <a:r>
              <a:rPr lang="en-US" sz="2800" b="1" dirty="0" err="1">
                <a:solidFill>
                  <a:srgbClr val="7030A0"/>
                </a:solidFill>
                <a:effectLst/>
                <a:latin typeface="Times New Roman" panose="02020603050405020304" pitchFamily="18" charset="0"/>
                <a:ea typeface="Times New Roman" panose="02020603050405020304" pitchFamily="18" charset="0"/>
              </a:rPr>
              <a:t>đậm</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dấu</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ấn</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lịch</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sử</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tổ</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quốc</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bây</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giờ</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đẹp</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đẽ</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sáng</a:t>
            </a:r>
            <a:r>
              <a:rPr lang="en-US" sz="2800" b="1" dirty="0">
                <a:solidFill>
                  <a:srgbClr val="7030A0"/>
                </a:solidFill>
                <a:effectLst/>
                <a:latin typeface="Times New Roman" panose="02020603050405020304" pitchFamily="18" charset="0"/>
                <a:ea typeface="Times New Roman" panose="02020603050405020304" pitchFamily="18" charset="0"/>
              </a:rPr>
              <a:t> </a:t>
            </a:r>
            <a:r>
              <a:rPr lang="en-US" sz="2800" b="1" dirty="0" err="1">
                <a:solidFill>
                  <a:srgbClr val="7030A0"/>
                </a:solidFill>
                <a:effectLst/>
                <a:latin typeface="Times New Roman" panose="02020603050405020304" pitchFamily="18" charset="0"/>
                <a:ea typeface="Times New Roman" panose="02020603050405020304" pitchFamily="18" charset="0"/>
              </a:rPr>
              <a:t>tươi</a:t>
            </a:r>
            <a:r>
              <a:rPr lang="en-US" sz="2800" b="1" dirty="0">
                <a:solidFill>
                  <a:srgbClr val="7030A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98291847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1D4CE1-24F5-867E-5962-2365175C3295}"/>
              </a:ext>
            </a:extLst>
          </p:cNvPr>
          <p:cNvSpPr txBox="1"/>
          <p:nvPr/>
        </p:nvSpPr>
        <p:spPr>
          <a:xfrm>
            <a:off x="660400" y="349448"/>
            <a:ext cx="10858500" cy="954107"/>
          </a:xfrm>
          <a:prstGeom prst="rect">
            <a:avLst/>
          </a:prstGeom>
          <a:solidFill>
            <a:schemeClr val="accent4">
              <a:lumMod val="20000"/>
              <a:lumOff val="80000"/>
            </a:schemeClr>
          </a:solidFill>
        </p:spPr>
        <p:txBody>
          <a:bodyPr wrap="square">
            <a:spAutoFit/>
          </a:bodyPr>
          <a:lstStyle/>
          <a:p>
            <a:pPr algn="just">
              <a:tabLst>
                <a:tab pos="342900" algn="l"/>
              </a:tabLst>
            </a:pPr>
            <a:r>
              <a:rPr lang="en-US" sz="2800" b="1" dirty="0">
                <a:solidFill>
                  <a:srgbClr val="0070C0"/>
                </a:solidFill>
                <a:effectLst/>
                <a:latin typeface="Times New Roman" panose="02020603050405020304" pitchFamily="18" charset="0"/>
                <a:ea typeface="Times New Roman" panose="02020603050405020304" pitchFamily="18" charset="0"/>
              </a:rPr>
              <a:t>3.</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Niềm</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hân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hoan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về</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cuộc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sống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của</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nhân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dân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sau</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ngày</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kháng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chiến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thắng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lợi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dirty="0">
                <a:solidFill>
                  <a:srgbClr val="0070C0"/>
                </a:solidFill>
                <a:effectLst/>
                <a:latin typeface="Times New Roman" panose="02020603050405020304" pitchFamily="18" charset="0"/>
                <a:ea typeface="Times New Roman" panose="02020603050405020304" pitchFamily="18" charset="0"/>
              </a:rPr>
              <a:t>. </a:t>
            </a:r>
          </a:p>
        </p:txBody>
      </p:sp>
      <p:sp>
        <p:nvSpPr>
          <p:cNvPr id="5" name="TextBox 4">
            <a:extLst>
              <a:ext uri="{FF2B5EF4-FFF2-40B4-BE49-F238E27FC236}">
                <a16:creationId xmlns:a16="http://schemas.microsoft.com/office/drawing/2014/main" id="{11B5F09B-CE1A-1E8C-7D70-F9FF7962D393}"/>
              </a:ext>
            </a:extLst>
          </p:cNvPr>
          <p:cNvSpPr txBox="1"/>
          <p:nvPr/>
        </p:nvSpPr>
        <p:spPr>
          <a:xfrm>
            <a:off x="660400" y="1206935"/>
            <a:ext cx="10858500" cy="584775"/>
          </a:xfrm>
          <a:prstGeom prst="rect">
            <a:avLst/>
          </a:prstGeom>
          <a:noFill/>
        </p:spPr>
        <p:txBody>
          <a:bodyPr wrap="square">
            <a:spAutoFit/>
          </a:bodyPr>
          <a:lstStyle/>
          <a:p>
            <a:pPr algn="ctr"/>
            <a:r>
              <a:rPr lang="pt-BR" sz="3200" b="1" dirty="0">
                <a:effectLst/>
                <a:latin typeface="Times New Roman" panose="02020603050405020304" pitchFamily="18" charset="0"/>
                <a:ea typeface="Times New Roman" panose="02020603050405020304" pitchFamily="18" charset="0"/>
              </a:rPr>
              <a:t>Phiếu học tập 02</a:t>
            </a:r>
            <a:endParaRPr lang="en-US" sz="3200" dirty="0">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D4A59460-9FF8-0067-1EA1-B236B7C64E12}"/>
              </a:ext>
            </a:extLst>
          </p:cNvPr>
          <p:cNvGraphicFramePr>
            <a:graphicFrameLocks noGrp="1"/>
          </p:cNvGraphicFramePr>
          <p:nvPr>
            <p:extLst>
              <p:ext uri="{D42A27DB-BD31-4B8C-83A1-F6EECF244321}">
                <p14:modId xmlns:p14="http://schemas.microsoft.com/office/powerpoint/2010/main" val="215964727"/>
              </p:ext>
            </p:extLst>
          </p:nvPr>
        </p:nvGraphicFramePr>
        <p:xfrm>
          <a:off x="660400" y="1791710"/>
          <a:ext cx="10858500" cy="4693920"/>
        </p:xfrm>
        <a:graphic>
          <a:graphicData uri="http://schemas.openxmlformats.org/drawingml/2006/table">
            <a:tbl>
              <a:tblPr firstRow="1" firstCol="1" bandRow="1"/>
              <a:tblGrid>
                <a:gridCol w="6653278">
                  <a:extLst>
                    <a:ext uri="{9D8B030D-6E8A-4147-A177-3AD203B41FA5}">
                      <a16:colId xmlns:a16="http://schemas.microsoft.com/office/drawing/2014/main" val="3721459944"/>
                    </a:ext>
                  </a:extLst>
                </a:gridCol>
                <a:gridCol w="4205222">
                  <a:extLst>
                    <a:ext uri="{9D8B030D-6E8A-4147-A177-3AD203B41FA5}">
                      <a16:colId xmlns:a16="http://schemas.microsoft.com/office/drawing/2014/main" val="860501748"/>
                    </a:ext>
                  </a:extLst>
                </a:gridCol>
              </a:tblGrid>
              <a:tr h="0">
                <a:tc gridSpan="2">
                  <a:txBody>
                    <a:bodyPr/>
                    <a:lstStyle/>
                    <a:p>
                      <a:pPr algn="just"/>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Niềm hân hoan về cuộc sống của nhân dân sau ngày kháng chiến thắng lợi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hMerge="1">
                  <a:txBody>
                    <a:bodyPr/>
                    <a:lstStyle/>
                    <a:p>
                      <a:endParaRPr lang="en-US"/>
                    </a:p>
                  </a:txBody>
                  <a:tcPr/>
                </a:tc>
                <a:extLst>
                  <a:ext uri="{0D108BD9-81ED-4DB2-BD59-A6C34878D82A}">
                    <a16:rowId xmlns:a16="http://schemas.microsoft.com/office/drawing/2014/main" val="1427253672"/>
                  </a:ext>
                </a:extLst>
              </a:tr>
              <a:tr h="0">
                <a:tc>
                  <a:txBody>
                    <a:bodyPr/>
                    <a:lstStyle/>
                    <a:p>
                      <a:pPr algn="just"/>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1/</a:t>
                      </a: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Tác giả nhắc lại sự kiện lịch sử nào? Cảm xúc được bộc lộ ra sao khi nhắc lại sự kiện ấy?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388165"/>
                  </a:ext>
                </a:extLst>
              </a:tr>
              <a:tr h="0">
                <a:tc>
                  <a:txBody>
                    <a:bodyPr/>
                    <a:lstStyle/>
                    <a:p>
                      <a:pPr algn="just"/>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2/Mùa thu tháng 8 là sự kiện lịch sử nào? Sự kiện đó có ý nghĩa gì đối với đất nước ta?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133618"/>
                  </a:ext>
                </a:extLst>
              </a:tr>
              <a:tr h="0">
                <a:tc>
                  <a:txBody>
                    <a:bodyPr/>
                    <a:lstStyle/>
                    <a:p>
                      <a:pPr algn="just"/>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3/</a:t>
                      </a: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Sau kháng chiến, hôm nay, cuộc sống được miêu tả như thế nào?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931900"/>
                  </a:ext>
                </a:extLst>
              </a:tr>
              <a:tr h="0">
                <a:tc>
                  <a:txBody>
                    <a:bodyPr/>
                    <a:lstStyle/>
                    <a:p>
                      <a:pPr algn="just"/>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4/ Nhận xét về nghệ thuật của đoạn thơ và cảm xúc của tác giả?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045549"/>
                  </a:ext>
                </a:extLst>
              </a:tr>
            </a:tbl>
          </a:graphicData>
        </a:graphic>
      </p:graphicFrame>
    </p:spTree>
    <p:extLst>
      <p:ext uri="{BB962C8B-B14F-4D97-AF65-F5344CB8AC3E}">
        <p14:creationId xmlns:p14="http://schemas.microsoft.com/office/powerpoint/2010/main" val="209291343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1D4CE1-24F5-867E-5962-2365175C3295}"/>
              </a:ext>
            </a:extLst>
          </p:cNvPr>
          <p:cNvSpPr txBox="1"/>
          <p:nvPr/>
        </p:nvSpPr>
        <p:spPr>
          <a:xfrm>
            <a:off x="8929688" y="618681"/>
            <a:ext cx="2777680" cy="4794567"/>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tab pos="342900" algn="l"/>
              </a:tabLst>
              <a:defRPr/>
            </a:pP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3.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Niềm</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hân</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hoan</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về</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cuộc</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sống</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của</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nhân</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dân</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sau</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ngày</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kháng</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chiến</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thắng</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1" i="0" u="none" strike="noStrike" cap="none" spc="0" normalizeH="0" baseline="0" noProof="0" dirty="0" err="1">
                <a:ln>
                  <a:noFill/>
                </a:ln>
                <a:solidFill>
                  <a:srgbClr val="FFFFFF"/>
                </a:solidFill>
                <a:effectLst/>
                <a:uLnTx/>
                <a:uFillTx/>
                <a:latin typeface="Times New Roman" panose="02020603050405020304" pitchFamily="18" charset="0"/>
                <a:ea typeface="+mj-ea"/>
                <a:cs typeface="Times New Roman" panose="02020603050405020304" pitchFamily="18" charset="0"/>
              </a:rPr>
              <a:t>lợi</a:t>
            </a:r>
            <a:r>
              <a:rPr kumimoji="0" lang="en-US" sz="3600" b="1"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en-US" sz="3600" b="0" i="0" u="none" strike="noStrike"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t>
            </a:r>
          </a:p>
        </p:txBody>
      </p:sp>
      <p:sp>
        <p:nvSpPr>
          <p:cNvPr id="2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37D2251-8FCB-B099-199A-9A1C82207D19}"/>
              </a:ext>
            </a:extLst>
          </p:cNvPr>
          <p:cNvPicPr>
            <a:picLocks noChangeAspect="1"/>
          </p:cNvPicPr>
          <p:nvPr/>
        </p:nvPicPr>
        <p:blipFill rotWithShape="1">
          <a:blip r:embed="rId2"/>
          <a:srcRect l="3305" r="13269"/>
          <a:stretch/>
        </p:blipFill>
        <p:spPr>
          <a:xfrm>
            <a:off x="976251" y="942538"/>
            <a:ext cx="7163222" cy="4808332"/>
          </a:xfrm>
          <a:prstGeom prst="rect">
            <a:avLst/>
          </a:prstGeom>
          <a:effectLst/>
        </p:spPr>
      </p:pic>
    </p:spTree>
    <p:extLst>
      <p:ext uri="{BB962C8B-B14F-4D97-AF65-F5344CB8AC3E}">
        <p14:creationId xmlns:p14="http://schemas.microsoft.com/office/powerpoint/2010/main" val="151959260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56BD5-6DAF-955C-0DC5-1A42C6EAB210}"/>
              </a:ext>
            </a:extLst>
          </p:cNvPr>
          <p:cNvPicPr>
            <a:picLocks noChangeAspect="1"/>
          </p:cNvPicPr>
          <p:nvPr/>
        </p:nvPicPr>
        <p:blipFill>
          <a:blip r:embed="rId2"/>
          <a:stretch>
            <a:fillRect/>
          </a:stretch>
        </p:blipFill>
        <p:spPr>
          <a:xfrm>
            <a:off x="0" y="-1"/>
            <a:ext cx="12192000" cy="6830311"/>
          </a:xfrm>
          <a:prstGeom prst="rect">
            <a:avLst/>
          </a:prstGeom>
          <a:effectLst>
            <a:softEdge rad="63500"/>
          </a:effectLst>
        </p:spPr>
      </p:pic>
      <p:sp>
        <p:nvSpPr>
          <p:cNvPr id="3" name="Rectangle: Rounded Corners 2">
            <a:extLst>
              <a:ext uri="{FF2B5EF4-FFF2-40B4-BE49-F238E27FC236}">
                <a16:creationId xmlns:a16="http://schemas.microsoft.com/office/drawing/2014/main" id="{AA5C0349-94D8-0A1C-ED1B-2E0B64CFF65D}"/>
              </a:ext>
            </a:extLst>
          </p:cNvPr>
          <p:cNvSpPr/>
          <p:nvPr/>
        </p:nvSpPr>
        <p:spPr>
          <a:xfrm>
            <a:off x="342900" y="3243263"/>
            <a:ext cx="9986963" cy="2128837"/>
          </a:xfrm>
          <a:prstGeom prst="round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FF0000"/>
                </a:solidFill>
                <a:effectLst/>
                <a:latin typeface="Cambria Math" panose="02040503050406030204" pitchFamily="18" charset="0"/>
                <a:ea typeface="Cambria Math" panose="02040503050406030204" pitchFamily="18" charset="0"/>
              </a:rPr>
              <a:t>⇨</a:t>
            </a:r>
            <a:r>
              <a:rPr lang="en-US" sz="4000" i="1" dirty="0">
                <a:solidFill>
                  <a:srgbClr val="FF0000"/>
                </a:solidFill>
                <a:effectLst/>
                <a:latin typeface="Times New Roman" panose="02020603050405020304" pitchFamily="18" charset="0"/>
                <a:ea typeface="Times New Roman" panose="02020603050405020304" pitchFamily="18" charset="0"/>
              </a:rPr>
              <a:t>9 </a:t>
            </a:r>
            <a:r>
              <a:rPr lang="en-US" sz="4000" i="1" dirty="0" err="1">
                <a:solidFill>
                  <a:srgbClr val="FF0000"/>
                </a:solidFill>
                <a:effectLst/>
                <a:latin typeface="Times New Roman" panose="02020603050405020304" pitchFamily="18" charset="0"/>
                <a:ea typeface="Times New Roman" panose="02020603050405020304" pitchFamily="18" charset="0"/>
              </a:rPr>
              <a:t>năm</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kháng</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chiến</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đã</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đi</a:t>
            </a:r>
            <a:r>
              <a:rPr lang="en-US" sz="4000" i="1" dirty="0">
                <a:solidFill>
                  <a:srgbClr val="FF0000"/>
                </a:solidFill>
                <a:effectLst/>
                <a:latin typeface="Times New Roman" panose="02020603050405020304" pitchFamily="18" charset="0"/>
                <a:ea typeface="Times New Roman" panose="02020603050405020304" pitchFamily="18" charset="0"/>
              </a:rPr>
              <a:t> qua  </a:t>
            </a:r>
            <a:r>
              <a:rPr lang="en-US" sz="4000" i="1" dirty="0" err="1">
                <a:solidFill>
                  <a:srgbClr val="FF0000"/>
                </a:solidFill>
                <a:effectLst/>
                <a:latin typeface="Times New Roman" panose="02020603050405020304" pitchFamily="18" charset="0"/>
                <a:ea typeface="Times New Roman" panose="02020603050405020304" pitchFamily="18" charset="0"/>
              </a:rPr>
              <a:t>với</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những</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dấu</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ấn</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khó</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phai</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mờ</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để</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giữ</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được</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nền</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độc</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lập</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của</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nước</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Việt</a:t>
            </a:r>
            <a:r>
              <a:rPr lang="en-US" sz="4000" i="1" dirty="0">
                <a:solidFill>
                  <a:srgbClr val="FF0000"/>
                </a:solidFill>
                <a:effectLst/>
                <a:latin typeface="Times New Roman" panose="02020603050405020304" pitchFamily="18" charset="0"/>
                <a:ea typeface="Times New Roman" panose="02020603050405020304" pitchFamily="18" charset="0"/>
              </a:rPr>
              <a:t> Nam </a:t>
            </a:r>
            <a:r>
              <a:rPr lang="en-US" sz="4000" i="1" dirty="0" err="1">
                <a:solidFill>
                  <a:srgbClr val="FF0000"/>
                </a:solidFill>
                <a:effectLst/>
                <a:latin typeface="Times New Roman" panose="02020603050405020304" pitchFamily="18" charset="0"/>
                <a:ea typeface="Times New Roman" panose="02020603050405020304" pitchFamily="18" charset="0"/>
              </a:rPr>
              <a:t>dân</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chủ</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cộng</a:t>
            </a:r>
            <a:r>
              <a:rPr lang="en-US" sz="4000" i="1" dirty="0">
                <a:solidFill>
                  <a:srgbClr val="FF0000"/>
                </a:solidFill>
                <a:effectLst/>
                <a:latin typeface="Times New Roman" panose="02020603050405020304" pitchFamily="18" charset="0"/>
                <a:ea typeface="Times New Roman" panose="02020603050405020304" pitchFamily="18" charset="0"/>
              </a:rPr>
              <a:t> </a:t>
            </a:r>
            <a:r>
              <a:rPr lang="en-US" sz="4000" i="1" dirty="0" err="1">
                <a:solidFill>
                  <a:srgbClr val="FF0000"/>
                </a:solidFill>
                <a:effectLst/>
                <a:latin typeface="Times New Roman" panose="02020603050405020304" pitchFamily="18" charset="0"/>
                <a:ea typeface="Times New Roman" panose="02020603050405020304" pitchFamily="18" charset="0"/>
              </a:rPr>
              <a:t>hòa</a:t>
            </a:r>
            <a:r>
              <a:rPr lang="en-US" sz="4000" i="1" dirty="0">
                <a:solidFill>
                  <a:srgbClr val="FF0000"/>
                </a:solidFill>
                <a:effectLst/>
                <a:latin typeface="Times New Roman" panose="02020603050405020304" pitchFamily="18" charset="0"/>
                <a:ea typeface="Times New Roman" panose="02020603050405020304" pitchFamily="18" charset="0"/>
              </a:rPr>
              <a:t>.</a:t>
            </a:r>
            <a:endParaRPr lang="en-US" sz="4000" dirty="0">
              <a:solidFill>
                <a:srgbClr val="FF0000"/>
              </a:solidFill>
            </a:endParaRPr>
          </a:p>
        </p:txBody>
      </p:sp>
      <p:sp>
        <p:nvSpPr>
          <p:cNvPr id="4" name="Heart 3">
            <a:extLst>
              <a:ext uri="{FF2B5EF4-FFF2-40B4-BE49-F238E27FC236}">
                <a16:creationId xmlns:a16="http://schemas.microsoft.com/office/drawing/2014/main" id="{E279AE56-C896-952E-EF19-C50403F8970E}"/>
              </a:ext>
            </a:extLst>
          </p:cNvPr>
          <p:cNvSpPr/>
          <p:nvPr/>
        </p:nvSpPr>
        <p:spPr>
          <a:xfrm>
            <a:off x="342900" y="1485900"/>
            <a:ext cx="3457575" cy="1671637"/>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effectLst/>
                <a:latin typeface="Times New Roman" panose="02020603050405020304" pitchFamily="18" charset="0"/>
                <a:ea typeface="Times New Roman" panose="02020603050405020304" pitchFamily="18" charset="0"/>
              </a:rPr>
              <a:t>Sự kiện lịch sử 9 năm</a:t>
            </a:r>
            <a:endParaRPr lang="en-US" sz="3200"/>
          </a:p>
        </p:txBody>
      </p:sp>
    </p:spTree>
    <p:extLst>
      <p:ext uri="{BB962C8B-B14F-4D97-AF65-F5344CB8AC3E}">
        <p14:creationId xmlns:p14="http://schemas.microsoft.com/office/powerpoint/2010/main" val="1489202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D602B7AA-12B3-4D14-A04E-B11AE327C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D93EB7C-E606-489F-880E-0FC849C8FEAC}"/>
              </a:ext>
            </a:extLst>
          </p:cNvPr>
          <p:cNvSpPr txBox="1"/>
          <p:nvPr/>
        </p:nvSpPr>
        <p:spPr>
          <a:xfrm>
            <a:off x="3475731" y="3418114"/>
            <a:ext cx="524053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46813465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9845A-44FB-8CA7-6EE8-C5A83A3D1DD7}"/>
              </a:ext>
            </a:extLst>
          </p:cNvPr>
          <p:cNvPicPr>
            <a:picLocks noChangeAspect="1"/>
          </p:cNvPicPr>
          <p:nvPr/>
        </p:nvPicPr>
        <p:blipFill rotWithShape="1">
          <a:blip r:embed="rId2"/>
          <a:srcRect b="12500"/>
          <a:stretch/>
        </p:blipFill>
        <p:spPr>
          <a:xfrm>
            <a:off x="-1" y="-1"/>
            <a:ext cx="12200709" cy="6858001"/>
          </a:xfrm>
          <a:prstGeom prst="rect">
            <a:avLst/>
          </a:prstGeom>
        </p:spPr>
      </p:pic>
      <p:pic>
        <p:nvPicPr>
          <p:cNvPr id="2" name="Picture 1">
            <a:extLst>
              <a:ext uri="{FF2B5EF4-FFF2-40B4-BE49-F238E27FC236}">
                <a16:creationId xmlns:a16="http://schemas.microsoft.com/office/drawing/2014/main" id="{04B3A2C0-763E-C521-9AA2-55FA5CEC6F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86" b="95257" l="10000" r="90000">
                        <a14:foregroundMark x1="46000" y1="1976" x2="46000" y2="1976"/>
                        <a14:foregroundMark x1="60222" y1="86166" x2="60222" y2="86166"/>
                        <a14:foregroundMark x1="50444" y1="88142" x2="50444" y2="88142"/>
                        <a14:foregroundMark x1="42222" y1="89723" x2="42222" y2="89723"/>
                        <a14:foregroundMark x1="46889" y1="95257" x2="46889" y2="95257"/>
                        <a14:foregroundMark x1="50000" y1="75889" x2="50000" y2="75889"/>
                      </a14:backgroundRemoval>
                    </a14:imgEffect>
                  </a14:imgLayer>
                </a14:imgProps>
              </a:ext>
            </a:extLst>
          </a:blip>
          <a:stretch>
            <a:fillRect/>
          </a:stretch>
        </p:blipFill>
        <p:spPr>
          <a:xfrm>
            <a:off x="8248650" y="128361"/>
            <a:ext cx="4286250" cy="2409825"/>
          </a:xfrm>
          <a:prstGeom prst="rect">
            <a:avLst/>
          </a:prstGeom>
        </p:spPr>
      </p:pic>
      <p:sp>
        <p:nvSpPr>
          <p:cNvPr id="9" name="Freeform: Shape 8">
            <a:extLst>
              <a:ext uri="{FF2B5EF4-FFF2-40B4-BE49-F238E27FC236}">
                <a16:creationId xmlns:a16="http://schemas.microsoft.com/office/drawing/2014/main" id="{E817AF5C-9A23-9C6F-4249-054B0FF1ABF3}"/>
              </a:ext>
            </a:extLst>
          </p:cNvPr>
          <p:cNvSpPr/>
          <p:nvPr/>
        </p:nvSpPr>
        <p:spPr>
          <a:xfrm>
            <a:off x="6932386" y="2538186"/>
            <a:ext cx="4040414" cy="607100"/>
          </a:xfrm>
          <a:custGeom>
            <a:avLst/>
            <a:gdLst>
              <a:gd name="connsiteX0" fmla="*/ 0 w 2275549"/>
              <a:gd name="connsiteY0" fmla="*/ 38280 h 229675"/>
              <a:gd name="connsiteX1" fmla="*/ 38280 w 2275549"/>
              <a:gd name="connsiteY1" fmla="*/ 0 h 229675"/>
              <a:gd name="connsiteX2" fmla="*/ 2237269 w 2275549"/>
              <a:gd name="connsiteY2" fmla="*/ 0 h 229675"/>
              <a:gd name="connsiteX3" fmla="*/ 2275549 w 2275549"/>
              <a:gd name="connsiteY3" fmla="*/ 38280 h 229675"/>
              <a:gd name="connsiteX4" fmla="*/ 2275549 w 2275549"/>
              <a:gd name="connsiteY4" fmla="*/ 191395 h 229675"/>
              <a:gd name="connsiteX5" fmla="*/ 2237269 w 2275549"/>
              <a:gd name="connsiteY5" fmla="*/ 229675 h 229675"/>
              <a:gd name="connsiteX6" fmla="*/ 38280 w 2275549"/>
              <a:gd name="connsiteY6" fmla="*/ 229675 h 229675"/>
              <a:gd name="connsiteX7" fmla="*/ 0 w 2275549"/>
              <a:gd name="connsiteY7" fmla="*/ 191395 h 229675"/>
              <a:gd name="connsiteX8" fmla="*/ 0 w 2275549"/>
              <a:gd name="connsiteY8" fmla="*/ 38280 h 22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549" h="229675">
                <a:moveTo>
                  <a:pt x="0" y="38280"/>
                </a:moveTo>
                <a:cubicBezTo>
                  <a:pt x="0" y="17139"/>
                  <a:pt x="17139" y="0"/>
                  <a:pt x="38280" y="0"/>
                </a:cubicBezTo>
                <a:lnTo>
                  <a:pt x="2237269" y="0"/>
                </a:lnTo>
                <a:cubicBezTo>
                  <a:pt x="2258410" y="0"/>
                  <a:pt x="2275549" y="17139"/>
                  <a:pt x="2275549" y="38280"/>
                </a:cubicBezTo>
                <a:lnTo>
                  <a:pt x="2275549" y="191395"/>
                </a:lnTo>
                <a:cubicBezTo>
                  <a:pt x="2275549" y="212536"/>
                  <a:pt x="2258410" y="229675"/>
                  <a:pt x="2237269" y="229675"/>
                </a:cubicBezTo>
                <a:lnTo>
                  <a:pt x="38280" y="229675"/>
                </a:lnTo>
                <a:cubicBezTo>
                  <a:pt x="17139" y="229675"/>
                  <a:pt x="0" y="212536"/>
                  <a:pt x="0" y="191395"/>
                </a:cubicBezTo>
                <a:lnTo>
                  <a:pt x="0" y="38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892" tIns="64552" rIns="117892" bIns="64552" numCol="1" spcCol="1270" anchor="ctr" anchorCtr="0">
            <a:noAutofit/>
          </a:bodyPr>
          <a:lstStyle/>
          <a:p>
            <a:pPr marL="0" lvl="0" indent="0" defTabSz="12446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Tan </a:t>
            </a:r>
            <a:r>
              <a:rPr lang="en-US" sz="3200" b="1" kern="1200" dirty="0" err="1">
                <a:latin typeface="Times New Roman" panose="02020603050405020304" pitchFamily="18" charset="0"/>
                <a:cs typeface="Times New Roman" panose="02020603050405020304" pitchFamily="18" charset="0"/>
              </a:rPr>
              <a:t>tác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bóng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thù</a:t>
            </a:r>
            <a:endParaRPr lang="en-US" sz="3200" b="1" kern="12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AD326162-E09C-AAF7-A1A0-658A925AFDEA}"/>
              </a:ext>
            </a:extLst>
          </p:cNvPr>
          <p:cNvSpPr/>
          <p:nvPr/>
        </p:nvSpPr>
        <p:spPr>
          <a:xfrm>
            <a:off x="6932386" y="3175641"/>
            <a:ext cx="4040414" cy="607100"/>
          </a:xfrm>
          <a:custGeom>
            <a:avLst/>
            <a:gdLst>
              <a:gd name="connsiteX0" fmla="*/ 0 w 2275549"/>
              <a:gd name="connsiteY0" fmla="*/ 38280 h 229675"/>
              <a:gd name="connsiteX1" fmla="*/ 38280 w 2275549"/>
              <a:gd name="connsiteY1" fmla="*/ 0 h 229675"/>
              <a:gd name="connsiteX2" fmla="*/ 2237269 w 2275549"/>
              <a:gd name="connsiteY2" fmla="*/ 0 h 229675"/>
              <a:gd name="connsiteX3" fmla="*/ 2275549 w 2275549"/>
              <a:gd name="connsiteY3" fmla="*/ 38280 h 229675"/>
              <a:gd name="connsiteX4" fmla="*/ 2275549 w 2275549"/>
              <a:gd name="connsiteY4" fmla="*/ 191395 h 229675"/>
              <a:gd name="connsiteX5" fmla="*/ 2237269 w 2275549"/>
              <a:gd name="connsiteY5" fmla="*/ 229675 h 229675"/>
              <a:gd name="connsiteX6" fmla="*/ 38280 w 2275549"/>
              <a:gd name="connsiteY6" fmla="*/ 229675 h 229675"/>
              <a:gd name="connsiteX7" fmla="*/ 0 w 2275549"/>
              <a:gd name="connsiteY7" fmla="*/ 191395 h 229675"/>
              <a:gd name="connsiteX8" fmla="*/ 0 w 2275549"/>
              <a:gd name="connsiteY8" fmla="*/ 38280 h 22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549" h="229675">
                <a:moveTo>
                  <a:pt x="0" y="38280"/>
                </a:moveTo>
                <a:cubicBezTo>
                  <a:pt x="0" y="17139"/>
                  <a:pt x="17139" y="0"/>
                  <a:pt x="38280" y="0"/>
                </a:cubicBezTo>
                <a:lnTo>
                  <a:pt x="2237269" y="0"/>
                </a:lnTo>
                <a:cubicBezTo>
                  <a:pt x="2258410" y="0"/>
                  <a:pt x="2275549" y="17139"/>
                  <a:pt x="2275549" y="38280"/>
                </a:cubicBezTo>
                <a:lnTo>
                  <a:pt x="2275549" y="191395"/>
                </a:lnTo>
                <a:cubicBezTo>
                  <a:pt x="2275549" y="212536"/>
                  <a:pt x="2258410" y="229675"/>
                  <a:pt x="2237269" y="229675"/>
                </a:cubicBezTo>
                <a:lnTo>
                  <a:pt x="38280" y="229675"/>
                </a:lnTo>
                <a:cubicBezTo>
                  <a:pt x="17139" y="229675"/>
                  <a:pt x="0" y="212536"/>
                  <a:pt x="0" y="191395"/>
                </a:cubicBezTo>
                <a:lnTo>
                  <a:pt x="0" y="38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892" tIns="64552" rIns="117892" bIns="64552" numCol="1" spcCol="1270" anchor="ctr" anchorCtr="0">
            <a:noAutofit/>
          </a:bodyPr>
          <a:lstStyle/>
          <a:p>
            <a:pPr marL="0" lvl="0" indent="0" defTabSz="12446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Sáng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lại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trời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thu</a:t>
            </a:r>
            <a:endParaRPr lang="en-US" sz="3200" b="1"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CDBB6F66-380F-038C-4631-E3CFD20E4814}"/>
              </a:ext>
            </a:extLst>
          </p:cNvPr>
          <p:cNvSpPr/>
          <p:nvPr/>
        </p:nvSpPr>
        <p:spPr>
          <a:xfrm>
            <a:off x="6932386" y="3813096"/>
            <a:ext cx="4040414" cy="607100"/>
          </a:xfrm>
          <a:custGeom>
            <a:avLst/>
            <a:gdLst>
              <a:gd name="connsiteX0" fmla="*/ 0 w 2275549"/>
              <a:gd name="connsiteY0" fmla="*/ 38280 h 229675"/>
              <a:gd name="connsiteX1" fmla="*/ 38280 w 2275549"/>
              <a:gd name="connsiteY1" fmla="*/ 0 h 229675"/>
              <a:gd name="connsiteX2" fmla="*/ 2237269 w 2275549"/>
              <a:gd name="connsiteY2" fmla="*/ 0 h 229675"/>
              <a:gd name="connsiteX3" fmla="*/ 2275549 w 2275549"/>
              <a:gd name="connsiteY3" fmla="*/ 38280 h 229675"/>
              <a:gd name="connsiteX4" fmla="*/ 2275549 w 2275549"/>
              <a:gd name="connsiteY4" fmla="*/ 191395 h 229675"/>
              <a:gd name="connsiteX5" fmla="*/ 2237269 w 2275549"/>
              <a:gd name="connsiteY5" fmla="*/ 229675 h 229675"/>
              <a:gd name="connsiteX6" fmla="*/ 38280 w 2275549"/>
              <a:gd name="connsiteY6" fmla="*/ 229675 h 229675"/>
              <a:gd name="connsiteX7" fmla="*/ 0 w 2275549"/>
              <a:gd name="connsiteY7" fmla="*/ 191395 h 229675"/>
              <a:gd name="connsiteX8" fmla="*/ 0 w 2275549"/>
              <a:gd name="connsiteY8" fmla="*/ 38280 h 22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549" h="229675">
                <a:moveTo>
                  <a:pt x="0" y="38280"/>
                </a:moveTo>
                <a:cubicBezTo>
                  <a:pt x="0" y="17139"/>
                  <a:pt x="17139" y="0"/>
                  <a:pt x="38280" y="0"/>
                </a:cubicBezTo>
                <a:lnTo>
                  <a:pt x="2237269" y="0"/>
                </a:lnTo>
                <a:cubicBezTo>
                  <a:pt x="2258410" y="0"/>
                  <a:pt x="2275549" y="17139"/>
                  <a:pt x="2275549" y="38280"/>
                </a:cubicBezTo>
                <a:lnTo>
                  <a:pt x="2275549" y="191395"/>
                </a:lnTo>
                <a:cubicBezTo>
                  <a:pt x="2275549" y="212536"/>
                  <a:pt x="2258410" y="229675"/>
                  <a:pt x="2237269" y="229675"/>
                </a:cubicBezTo>
                <a:lnTo>
                  <a:pt x="38280" y="229675"/>
                </a:lnTo>
                <a:cubicBezTo>
                  <a:pt x="17139" y="229675"/>
                  <a:pt x="0" y="212536"/>
                  <a:pt x="0" y="191395"/>
                </a:cubicBezTo>
                <a:lnTo>
                  <a:pt x="0" y="38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892" tIns="64552" rIns="117892" bIns="64552" numCol="1" spcCol="1270" anchor="ctr" anchorCtr="0">
            <a:noAutofit/>
          </a:bodyPr>
          <a:lstStyle/>
          <a:p>
            <a:pPr marL="0" lvl="0" indent="0" defTabSz="12446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Cờ</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đỏ</a:t>
            </a:r>
            <a:r>
              <a:rPr lang="en-US" sz="3200" b="1" kern="1200" dirty="0">
                <a:latin typeface="Times New Roman" panose="02020603050405020304" pitchFamily="18" charset="0"/>
                <a:cs typeface="Times New Roman" panose="02020603050405020304" pitchFamily="18" charset="0"/>
              </a:rPr>
              <a:t> bay </a:t>
            </a:r>
            <a:r>
              <a:rPr lang="en-US" sz="3200" b="1" kern="1200" dirty="0" err="1">
                <a:latin typeface="Times New Roman" panose="02020603050405020304" pitchFamily="18" charset="0"/>
                <a:cs typeface="Times New Roman" panose="02020603050405020304" pitchFamily="18" charset="0"/>
              </a:rPr>
              <a:t>quanh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Bác</a:t>
            </a:r>
            <a:endParaRPr lang="en-US" sz="3200" b="1"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4B863C5-55B0-F137-9969-49F1A0412EAE}"/>
              </a:ext>
            </a:extLst>
          </p:cNvPr>
          <p:cNvSpPr/>
          <p:nvPr/>
        </p:nvSpPr>
        <p:spPr>
          <a:xfrm>
            <a:off x="6932386" y="4450551"/>
            <a:ext cx="4040414" cy="607100"/>
          </a:xfrm>
          <a:custGeom>
            <a:avLst/>
            <a:gdLst>
              <a:gd name="connsiteX0" fmla="*/ 0 w 2275549"/>
              <a:gd name="connsiteY0" fmla="*/ 38280 h 229675"/>
              <a:gd name="connsiteX1" fmla="*/ 38280 w 2275549"/>
              <a:gd name="connsiteY1" fmla="*/ 0 h 229675"/>
              <a:gd name="connsiteX2" fmla="*/ 2237269 w 2275549"/>
              <a:gd name="connsiteY2" fmla="*/ 0 h 229675"/>
              <a:gd name="connsiteX3" fmla="*/ 2275549 w 2275549"/>
              <a:gd name="connsiteY3" fmla="*/ 38280 h 229675"/>
              <a:gd name="connsiteX4" fmla="*/ 2275549 w 2275549"/>
              <a:gd name="connsiteY4" fmla="*/ 191395 h 229675"/>
              <a:gd name="connsiteX5" fmla="*/ 2237269 w 2275549"/>
              <a:gd name="connsiteY5" fmla="*/ 229675 h 229675"/>
              <a:gd name="connsiteX6" fmla="*/ 38280 w 2275549"/>
              <a:gd name="connsiteY6" fmla="*/ 229675 h 229675"/>
              <a:gd name="connsiteX7" fmla="*/ 0 w 2275549"/>
              <a:gd name="connsiteY7" fmla="*/ 191395 h 229675"/>
              <a:gd name="connsiteX8" fmla="*/ 0 w 2275549"/>
              <a:gd name="connsiteY8" fmla="*/ 38280 h 22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549" h="229675">
                <a:moveTo>
                  <a:pt x="0" y="38280"/>
                </a:moveTo>
                <a:cubicBezTo>
                  <a:pt x="0" y="17139"/>
                  <a:pt x="17139" y="0"/>
                  <a:pt x="38280" y="0"/>
                </a:cubicBezTo>
                <a:lnTo>
                  <a:pt x="2237269" y="0"/>
                </a:lnTo>
                <a:cubicBezTo>
                  <a:pt x="2258410" y="0"/>
                  <a:pt x="2275549" y="17139"/>
                  <a:pt x="2275549" y="38280"/>
                </a:cubicBezTo>
                <a:lnTo>
                  <a:pt x="2275549" y="191395"/>
                </a:lnTo>
                <a:cubicBezTo>
                  <a:pt x="2275549" y="212536"/>
                  <a:pt x="2258410" y="229675"/>
                  <a:pt x="2237269" y="229675"/>
                </a:cubicBezTo>
                <a:lnTo>
                  <a:pt x="38280" y="229675"/>
                </a:lnTo>
                <a:cubicBezTo>
                  <a:pt x="17139" y="229675"/>
                  <a:pt x="0" y="212536"/>
                  <a:pt x="0" y="191395"/>
                </a:cubicBezTo>
                <a:lnTo>
                  <a:pt x="0" y="3828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7892" tIns="64552" rIns="117892" bIns="64552" numCol="1" spcCol="1270" anchor="ctr" anchorCtr="0">
            <a:noAutofit/>
          </a:bodyPr>
          <a:lstStyle/>
          <a:p>
            <a:pPr marL="0" lvl="0" indent="0" defTabSz="12446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Kẻ</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thù</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không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dội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lửa</a:t>
            </a:r>
            <a:endParaRPr lang="en-US" sz="3200" b="1" kern="1200" dirty="0">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7EA55383-49EA-8178-00C1-9A6D0405948A}"/>
              </a:ext>
            </a:extLst>
          </p:cNvPr>
          <p:cNvSpPr/>
          <p:nvPr/>
        </p:nvSpPr>
        <p:spPr>
          <a:xfrm>
            <a:off x="4472849" y="2636553"/>
            <a:ext cx="2370001" cy="2220686"/>
          </a:xfrm>
          <a:custGeom>
            <a:avLst/>
            <a:gdLst>
              <a:gd name="connsiteX0" fmla="*/ 0 w 307777"/>
              <a:gd name="connsiteY0" fmla="*/ 153889 h 307777"/>
              <a:gd name="connsiteX1" fmla="*/ 153889 w 307777"/>
              <a:gd name="connsiteY1" fmla="*/ 0 h 307777"/>
              <a:gd name="connsiteX2" fmla="*/ 307778 w 307777"/>
              <a:gd name="connsiteY2" fmla="*/ 153889 h 307777"/>
              <a:gd name="connsiteX3" fmla="*/ 153889 w 307777"/>
              <a:gd name="connsiteY3" fmla="*/ 307778 h 307777"/>
              <a:gd name="connsiteX4" fmla="*/ 0 w 307777"/>
              <a:gd name="connsiteY4" fmla="*/ 153889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77" h="307777">
                <a:moveTo>
                  <a:pt x="0" y="153889"/>
                </a:moveTo>
                <a:cubicBezTo>
                  <a:pt x="0" y="68898"/>
                  <a:pt x="68898" y="0"/>
                  <a:pt x="153889" y="0"/>
                </a:cubicBezTo>
                <a:cubicBezTo>
                  <a:pt x="238880" y="0"/>
                  <a:pt x="307778" y="68898"/>
                  <a:pt x="307778" y="153889"/>
                </a:cubicBezTo>
                <a:cubicBezTo>
                  <a:pt x="307778" y="238880"/>
                  <a:pt x="238880" y="307778"/>
                  <a:pt x="153889" y="307778"/>
                </a:cubicBezTo>
                <a:cubicBezTo>
                  <a:pt x="68898" y="307778"/>
                  <a:pt x="0" y="238880"/>
                  <a:pt x="0" y="153889"/>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5073" tIns="45073" rIns="45073" bIns="45073" numCol="1" spcCol="1270" anchor="ctr" anchorCtr="0">
            <a:noAutofit/>
          </a:bodyPr>
          <a:lstStyle/>
          <a:p>
            <a:pPr marL="0" lvl="0" indent="0" algn="ctr" defTabSz="222250">
              <a:lnSpc>
                <a:spcPct val="90000"/>
              </a:lnSpc>
              <a:spcBef>
                <a:spcPct val="0"/>
              </a:spcBef>
              <a:spcAft>
                <a:spcPct val="35000"/>
              </a:spcAft>
              <a:buNone/>
            </a:pPr>
            <a:r>
              <a:rPr lang="en-US" sz="3200" b="1" kern="1200">
                <a:solidFill>
                  <a:schemeClr val="bg1"/>
                </a:solidFill>
                <a:latin typeface="Times New Roman" panose="02020603050405020304" pitchFamily="18" charset="0"/>
                <a:cs typeface="Times New Roman" panose="02020603050405020304" pitchFamily="18" charset="0"/>
              </a:rPr>
              <a:t>Sau khi kháng chiến 9 năm thắng lợi</a:t>
            </a:r>
            <a:endParaRPr lang="en-US" sz="3200" kern="12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91804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bamboo&#10;&#10;Description automatically generated with low confidence">
            <a:extLst>
              <a:ext uri="{FF2B5EF4-FFF2-40B4-BE49-F238E27FC236}">
                <a16:creationId xmlns:a16="http://schemas.microsoft.com/office/drawing/2014/main" id="{51A0C221-2C23-1AFC-47B1-88FC627D6BB4}"/>
              </a:ext>
            </a:extLst>
          </p:cNvPr>
          <p:cNvPicPr>
            <a:picLocks noChangeAspect="1"/>
          </p:cNvPicPr>
          <p:nvPr/>
        </p:nvPicPr>
        <p:blipFill rotWithShape="1">
          <a:blip r:embed="rId2"/>
          <a:srcRect t="12469" b="14492"/>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FF7275BA-EF90-C30D-1FA5-21BF17147B13}"/>
              </a:ext>
            </a:extLst>
          </p:cNvPr>
          <p:cNvPicPr>
            <a:picLocks noChangeAspect="1"/>
          </p:cNvPicPr>
          <p:nvPr/>
        </p:nvPicPr>
        <p:blipFill>
          <a:blip r:embed="rId3"/>
          <a:stretch>
            <a:fillRect/>
          </a:stretch>
        </p:blipFill>
        <p:spPr>
          <a:xfrm>
            <a:off x="3674425" y="87312"/>
            <a:ext cx="3774126" cy="2511509"/>
          </a:xfrm>
          <a:prstGeom prst="rect">
            <a:avLst/>
          </a:prstGeom>
          <a:effectLst>
            <a:softEdge rad="317500"/>
          </a:effectLst>
        </p:spPr>
      </p:pic>
      <p:sp>
        <p:nvSpPr>
          <p:cNvPr id="10" name="Freeform: Shape 9">
            <a:extLst>
              <a:ext uri="{FF2B5EF4-FFF2-40B4-BE49-F238E27FC236}">
                <a16:creationId xmlns:a16="http://schemas.microsoft.com/office/drawing/2014/main" id="{F2BEE6E1-C853-AAB8-3C15-3DE9CF5BD9D3}"/>
              </a:ext>
            </a:extLst>
          </p:cNvPr>
          <p:cNvSpPr/>
          <p:nvPr/>
        </p:nvSpPr>
        <p:spPr>
          <a:xfrm>
            <a:off x="1089025" y="742076"/>
            <a:ext cx="2868613" cy="1274618"/>
          </a:xfrm>
          <a:custGeom>
            <a:avLst/>
            <a:gdLst>
              <a:gd name="connsiteX0" fmla="*/ 0 w 769228"/>
              <a:gd name="connsiteY0" fmla="*/ 0 h 307691"/>
              <a:gd name="connsiteX1" fmla="*/ 615383 w 769228"/>
              <a:gd name="connsiteY1" fmla="*/ 0 h 307691"/>
              <a:gd name="connsiteX2" fmla="*/ 769228 w 769228"/>
              <a:gd name="connsiteY2" fmla="*/ 153846 h 307691"/>
              <a:gd name="connsiteX3" fmla="*/ 615383 w 769228"/>
              <a:gd name="connsiteY3" fmla="*/ 307691 h 307691"/>
              <a:gd name="connsiteX4" fmla="*/ 0 w 769228"/>
              <a:gd name="connsiteY4" fmla="*/ 307691 h 307691"/>
              <a:gd name="connsiteX5" fmla="*/ 153846 w 769228"/>
              <a:gd name="connsiteY5" fmla="*/ 153846 h 307691"/>
              <a:gd name="connsiteX6" fmla="*/ 0 w 769228"/>
              <a:gd name="connsiteY6" fmla="*/ 0 h 3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228" h="307691">
                <a:moveTo>
                  <a:pt x="0" y="0"/>
                </a:moveTo>
                <a:lnTo>
                  <a:pt x="615383" y="0"/>
                </a:lnTo>
                <a:lnTo>
                  <a:pt x="769228" y="153846"/>
                </a:lnTo>
                <a:lnTo>
                  <a:pt x="615383" y="307691"/>
                </a:lnTo>
                <a:lnTo>
                  <a:pt x="0" y="307691"/>
                </a:lnTo>
                <a:lnTo>
                  <a:pt x="153846" y="153846"/>
                </a:lnTo>
                <a:lnTo>
                  <a:pt x="0" y="0"/>
                </a:lnTo>
                <a:close/>
              </a:path>
            </a:pathLst>
          </a:cu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276" tIns="5715" rIns="153845" bIns="5715" numCol="1" spcCol="1270" anchor="ctr" anchorCtr="0">
            <a:noAutofit/>
          </a:bodyPr>
          <a:lstStyle/>
          <a:p>
            <a:pPr marL="0" lvl="0" indent="0" algn="ctr" defTabSz="400050">
              <a:lnSpc>
                <a:spcPct val="90000"/>
              </a:lnSpc>
              <a:spcBef>
                <a:spcPct val="0"/>
              </a:spcBef>
              <a:spcAft>
                <a:spcPct val="35000"/>
              </a:spcAft>
              <a:buNone/>
            </a:pPr>
            <a:r>
              <a:rPr lang="en-US" sz="3600" b="1" kern="1200" dirty="0" err="1">
                <a:latin typeface="Times New Roman" panose="02020603050405020304" pitchFamily="18" charset="0"/>
                <a:cs typeface="Times New Roman" panose="02020603050405020304" pitchFamily="18" charset="0"/>
              </a:rPr>
              <a:t>Cuộc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sống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mới</a:t>
            </a:r>
            <a:endParaRPr lang="en-US" sz="3600" kern="1200"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7EC1384-6E82-20A2-D5A5-FD6BF06BF123}"/>
              </a:ext>
            </a:extLst>
          </p:cNvPr>
          <p:cNvSpPr/>
          <p:nvPr/>
        </p:nvSpPr>
        <p:spPr>
          <a:xfrm>
            <a:off x="4772025" y="4357688"/>
            <a:ext cx="7058025" cy="1114425"/>
          </a:xfrm>
          <a:prstGeom prst="round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342900" algn="l"/>
              </a:tabLst>
            </a:pPr>
            <a:r>
              <a:rPr lang="en-US" sz="3200" b="1" i="1" dirty="0" err="1">
                <a:solidFill>
                  <a:schemeClr val="tx1"/>
                </a:solidFill>
                <a:effectLst/>
                <a:latin typeface="Times New Roman" panose="02020603050405020304" pitchFamily="18" charset="0"/>
                <a:ea typeface="Times New Roman" panose="02020603050405020304" pitchFamily="18" charset="0"/>
              </a:rPr>
              <a:t>Cảm</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xúc</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hân</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hoan</a:t>
            </a:r>
            <a:r>
              <a:rPr lang="en-US" sz="3200" b="1" i="1" dirty="0">
                <a:solidFill>
                  <a:schemeClr val="tx1"/>
                </a:solidFill>
                <a:effectLst/>
                <a:latin typeface="Times New Roman" panose="02020603050405020304" pitchFamily="18" charset="0"/>
                <a:ea typeface="Times New Roman" panose="02020603050405020304" pitchFamily="18" charset="0"/>
              </a:rPr>
              <a:t>, sung </a:t>
            </a:r>
            <a:r>
              <a:rPr lang="en-US" sz="3200" b="1" i="1" dirty="0" err="1">
                <a:solidFill>
                  <a:schemeClr val="tx1"/>
                </a:solidFill>
                <a:effectLst/>
                <a:latin typeface="Times New Roman" panose="02020603050405020304" pitchFamily="18" charset="0"/>
                <a:ea typeface="Times New Roman" panose="02020603050405020304" pitchFamily="18" charset="0"/>
              </a:rPr>
              <a:t>sướng</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vì</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nhân</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dân</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đã</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được</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sống</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trong</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hòa</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bình</a:t>
            </a:r>
            <a:r>
              <a:rPr lang="en-US" sz="3200" b="1" i="1" dirty="0">
                <a:solidFill>
                  <a:schemeClr val="tx1"/>
                </a:solidFill>
                <a:effectLst/>
                <a:latin typeface="Times New Roman" panose="02020603050405020304" pitchFamily="18" charset="0"/>
                <a:ea typeface="Times New Roman" panose="02020603050405020304" pitchFamily="18" charset="0"/>
              </a:rPr>
              <a:t>.</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Rounded Corners 17">
            <a:extLst>
              <a:ext uri="{FF2B5EF4-FFF2-40B4-BE49-F238E27FC236}">
                <a16:creationId xmlns:a16="http://schemas.microsoft.com/office/drawing/2014/main" id="{CD6392F7-FAB8-392B-D913-EB879C127D15}"/>
              </a:ext>
            </a:extLst>
          </p:cNvPr>
          <p:cNvSpPr/>
          <p:nvPr/>
        </p:nvSpPr>
        <p:spPr>
          <a:xfrm>
            <a:off x="3028950" y="2757488"/>
            <a:ext cx="8015288" cy="1274618"/>
          </a:xfrm>
          <a:prstGeom prst="roundRect">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342900" algn="l"/>
              </a:tabLst>
            </a:pPr>
            <a:r>
              <a:rPr lang="en-US" sz="3200" b="1" i="1" dirty="0" err="1">
                <a:solidFill>
                  <a:schemeClr val="tx1"/>
                </a:solidFill>
                <a:effectLst/>
                <a:latin typeface="Times New Roman" panose="02020603050405020304" pitchFamily="18" charset="0"/>
                <a:ea typeface="Times New Roman" panose="02020603050405020304" pitchFamily="18" charset="0"/>
              </a:rPr>
              <a:t>Một</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cuộc</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sống</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ấm</a:t>
            </a:r>
            <a:r>
              <a:rPr lang="en-US" sz="3200" b="1" i="1" dirty="0">
                <a:solidFill>
                  <a:schemeClr val="tx1"/>
                </a:solidFill>
                <a:effectLst/>
                <a:latin typeface="Times New Roman" panose="02020603050405020304" pitchFamily="18" charset="0"/>
                <a:ea typeface="Times New Roman" panose="02020603050405020304" pitchFamily="18" charset="0"/>
              </a:rPr>
              <a:t> no, </a:t>
            </a:r>
            <a:r>
              <a:rPr lang="en-US" sz="3200" b="1" i="1" dirty="0" err="1">
                <a:solidFill>
                  <a:schemeClr val="tx1"/>
                </a:solidFill>
                <a:effectLst/>
                <a:latin typeface="Times New Roman" panose="02020603050405020304" pitchFamily="18" charset="0"/>
                <a:ea typeface="Times New Roman" panose="02020603050405020304" pitchFamily="18" charset="0"/>
              </a:rPr>
              <a:t>tươi</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vui</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tự</a:t>
            </a:r>
            <a:r>
              <a:rPr lang="en-US" sz="3200" b="1" i="1" dirty="0">
                <a:solidFill>
                  <a:schemeClr val="tx1"/>
                </a:solidFill>
                <a:effectLst/>
                <a:latin typeface="Times New Roman" panose="02020603050405020304" pitchFamily="18" charset="0"/>
                <a:ea typeface="Times New Roman" panose="02020603050405020304" pitchFamily="18" charset="0"/>
              </a:rPr>
              <a:t> do, </a:t>
            </a:r>
            <a:r>
              <a:rPr lang="en-US" sz="3200" b="1" i="1" dirty="0" err="1">
                <a:solidFill>
                  <a:schemeClr val="tx1"/>
                </a:solidFill>
                <a:effectLst/>
                <a:latin typeface="Times New Roman" panose="02020603050405020304" pitchFamily="18" charset="0"/>
                <a:ea typeface="Times New Roman" panose="02020603050405020304" pitchFamily="18" charset="0"/>
              </a:rPr>
              <a:t>phát</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triển</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đã</a:t>
            </a:r>
            <a:r>
              <a:rPr lang="en-US" sz="3200" b="1" i="1" dirty="0">
                <a:solidFill>
                  <a:schemeClr val="tx1"/>
                </a:solidFill>
                <a:effectLst/>
                <a:latin typeface="Times New Roman" panose="02020603050405020304" pitchFamily="18" charset="0"/>
                <a:ea typeface="Times New Roman" panose="02020603050405020304" pitchFamily="18" charset="0"/>
              </a:rPr>
              <a:t> </a:t>
            </a:r>
            <a:r>
              <a:rPr lang="en-US" sz="3200" b="1" i="1" dirty="0" err="1">
                <a:solidFill>
                  <a:schemeClr val="tx1"/>
                </a:solidFill>
                <a:effectLst/>
                <a:latin typeface="Times New Roman" panose="02020603050405020304" pitchFamily="18" charset="0"/>
                <a:ea typeface="Times New Roman" panose="02020603050405020304" pitchFamily="18" charset="0"/>
              </a:rPr>
              <a:t>đến</a:t>
            </a:r>
            <a:r>
              <a:rPr lang="en-US" sz="3200" b="1" i="1" dirty="0">
                <a:solidFill>
                  <a:schemeClr val="tx1"/>
                </a:solidFill>
                <a:effectLst/>
                <a:latin typeface="Times New Roman" panose="02020603050405020304" pitchFamily="18" charset="0"/>
                <a:ea typeface="Times New Roman" panose="02020603050405020304" pitchFamily="18" charset="0"/>
              </a:rPr>
              <a:t>.</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5" name="Arrow: Right 4">
            <a:extLst>
              <a:ext uri="{FF2B5EF4-FFF2-40B4-BE49-F238E27FC236}">
                <a16:creationId xmlns:a16="http://schemas.microsoft.com/office/drawing/2014/main" id="{6126D739-44A5-CEAE-8499-83977390328E}"/>
              </a:ext>
            </a:extLst>
          </p:cNvPr>
          <p:cNvSpPr/>
          <p:nvPr/>
        </p:nvSpPr>
        <p:spPr>
          <a:xfrm>
            <a:off x="3994504" y="4472864"/>
            <a:ext cx="417095" cy="884071"/>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66981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893DA-4044-BB4D-9CAD-984F33F9C770}"/>
              </a:ext>
            </a:extLst>
          </p:cNvPr>
          <p:cNvSpPr txBox="1"/>
          <p:nvPr/>
        </p:nvSpPr>
        <p:spPr>
          <a:xfrm>
            <a:off x="660400" y="389040"/>
            <a:ext cx="10858500" cy="584775"/>
          </a:xfrm>
          <a:prstGeom prst="rect">
            <a:avLst/>
          </a:prstGeom>
          <a:solidFill>
            <a:schemeClr val="accent4">
              <a:lumMod val="20000"/>
              <a:lumOff val="80000"/>
            </a:schemeClr>
          </a:solidFill>
        </p:spPr>
        <p:txBody>
          <a:bodyPr wrap="square">
            <a:spAutoFit/>
          </a:bodyPr>
          <a:lstStyle/>
          <a:p>
            <a:pPr algn="just">
              <a:tabLst>
                <a:tab pos="342900" algn="l"/>
              </a:tabLst>
            </a:pPr>
            <a:r>
              <a:rPr lang="en-US" sz="3200" b="1" dirty="0">
                <a:solidFill>
                  <a:srgbClr val="0070C0"/>
                </a:solidFill>
                <a:effectLst/>
                <a:latin typeface="Times New Roman" panose="02020603050405020304" pitchFamily="18" charset="0"/>
                <a:ea typeface="Times New Roman" panose="02020603050405020304" pitchFamily="18" charset="0"/>
              </a:rPr>
              <a:t>4/ </a:t>
            </a:r>
            <a:r>
              <a:rPr lang="en-US" sz="3200" b="1" dirty="0" err="1">
                <a:solidFill>
                  <a:srgbClr val="0070C0"/>
                </a:solidFill>
                <a:effectLst/>
                <a:latin typeface="Times New Roman" panose="02020603050405020304" pitchFamily="18" charset="0"/>
                <a:ea typeface="Times New Roman" panose="02020603050405020304" pitchFamily="18" charset="0"/>
              </a:rPr>
              <a:t>Cảm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xúc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của</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tác</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giả</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A1DDEC0-74A3-7CF5-2207-DFF5DB3854B7}"/>
              </a:ext>
            </a:extLst>
          </p:cNvPr>
          <p:cNvSpPr txBox="1"/>
          <p:nvPr/>
        </p:nvSpPr>
        <p:spPr>
          <a:xfrm>
            <a:off x="660400" y="1001712"/>
            <a:ext cx="10858500" cy="584775"/>
          </a:xfrm>
          <a:prstGeom prst="rect">
            <a:avLst/>
          </a:prstGeom>
          <a:noFill/>
        </p:spPr>
        <p:txBody>
          <a:bodyPr wrap="square">
            <a:spAutoFit/>
          </a:bodyPr>
          <a:lstStyle/>
          <a:p>
            <a:pPr algn="ctr"/>
            <a:r>
              <a:rPr lang="pt-BR" sz="3200" b="1" dirty="0">
                <a:solidFill>
                  <a:srgbClr val="002060"/>
                </a:solidFill>
                <a:effectLst/>
                <a:latin typeface="Times New Roman" panose="02020603050405020304" pitchFamily="18" charset="0"/>
                <a:ea typeface="Times New Roman" panose="02020603050405020304" pitchFamily="18" charset="0"/>
              </a:rPr>
              <a:t>Phiếu học tập 03</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0395E967-BE96-1A28-EA9A-E1AC6E291014}"/>
              </a:ext>
            </a:extLst>
          </p:cNvPr>
          <p:cNvGraphicFramePr>
            <a:graphicFrameLocks noGrp="1"/>
          </p:cNvGraphicFramePr>
          <p:nvPr>
            <p:extLst>
              <p:ext uri="{D42A27DB-BD31-4B8C-83A1-F6EECF244321}">
                <p14:modId xmlns:p14="http://schemas.microsoft.com/office/powerpoint/2010/main" val="1338010157"/>
              </p:ext>
            </p:extLst>
          </p:nvPr>
        </p:nvGraphicFramePr>
        <p:xfrm>
          <a:off x="660400" y="1586487"/>
          <a:ext cx="10858500" cy="4754880"/>
        </p:xfrm>
        <a:graphic>
          <a:graphicData uri="http://schemas.openxmlformats.org/drawingml/2006/table">
            <a:tbl>
              <a:tblPr firstRow="1" firstCol="1" bandRow="1"/>
              <a:tblGrid>
                <a:gridCol w="6953018">
                  <a:extLst>
                    <a:ext uri="{9D8B030D-6E8A-4147-A177-3AD203B41FA5}">
                      <a16:colId xmlns:a16="http://schemas.microsoft.com/office/drawing/2014/main" val="1627744190"/>
                    </a:ext>
                  </a:extLst>
                </a:gridCol>
                <a:gridCol w="3905482">
                  <a:extLst>
                    <a:ext uri="{9D8B030D-6E8A-4147-A177-3AD203B41FA5}">
                      <a16:colId xmlns:a16="http://schemas.microsoft.com/office/drawing/2014/main" val="3009462669"/>
                    </a:ext>
                  </a:extLst>
                </a:gridCol>
              </a:tblGrid>
              <a:tr h="0">
                <a:tc gridSpan="2">
                  <a:txBody>
                    <a:bodyPr/>
                    <a:lstStyle/>
                    <a:p>
                      <a:pPr algn="just"/>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Cảm xúc của tác giả (14 câu thơ cuối)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hMerge="1">
                  <a:txBody>
                    <a:bodyPr/>
                    <a:lstStyle/>
                    <a:p>
                      <a:endParaRPr lang="en-US"/>
                    </a:p>
                  </a:txBody>
                  <a:tcPr/>
                </a:tc>
                <a:extLst>
                  <a:ext uri="{0D108BD9-81ED-4DB2-BD59-A6C34878D82A}">
                    <a16:rowId xmlns:a16="http://schemas.microsoft.com/office/drawing/2014/main" val="3563004161"/>
                  </a:ext>
                </a:extLst>
              </a:tr>
              <a:tr h="0">
                <a:tc>
                  <a:txBody>
                    <a:bodyPr/>
                    <a:lstStyle/>
                    <a:p>
                      <a:pPr algn="just"/>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Có ý kiến cho rằng khi bài thơ ra đời, thành phố Hồ Chí Minh chưa được đổi tên, nhưng trong bài thơ tác giả đã nhắc đến? Vì sao?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048585"/>
                  </a:ext>
                </a:extLst>
              </a:tr>
              <a:tr h="0">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2/</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Em hãy giới thiệu một số địa danh gắn liền với lịch sử đất nước?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7647849"/>
                  </a:ext>
                </a:extLst>
              </a:tr>
              <a:tr h="0">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3/</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Tại sao tác giả lại nói: Hồ Chí Minh - </a:t>
                      </a:r>
                      <a:r>
                        <a:rPr lang="pt-BR" sz="2400" i="1">
                          <a:effectLst/>
                          <a:latin typeface="Times New Roman" panose="02020603050405020304" pitchFamily="18" charset="0"/>
                          <a:ea typeface="Times New Roman" panose="02020603050405020304" pitchFamily="18" charset="0"/>
                          <a:cs typeface="Times New Roman" panose="02020603050405020304" pitchFamily="18" charset="0"/>
                        </a:rPr>
                        <a:t>rực rỡ trên vàng</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Đồng Tháp, Việt Bắc, miền Nam </a:t>
                      </a:r>
                      <a:r>
                        <a:rPr lang="pt-BR" sz="2400" i="1">
                          <a:effectLst/>
                          <a:latin typeface="Times New Roman" panose="02020603050405020304" pitchFamily="18" charset="0"/>
                          <a:ea typeface="Times New Roman" panose="02020603050405020304" pitchFamily="18" charset="0"/>
                          <a:cs typeface="Times New Roman" panose="02020603050405020304" pitchFamily="18" charset="0"/>
                        </a:rPr>
                        <a:t>nơi chôn rau cắt rốn.</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Ai đi Nam – Ngãi, Công Tum ,Đắk Lắk, khu Năm </a:t>
                      </a:r>
                      <a:r>
                        <a:rPr lang="pt-BR" sz="2400" i="1">
                          <a:effectLst/>
                          <a:latin typeface="Times New Roman" panose="02020603050405020304" pitchFamily="18" charset="0"/>
                          <a:ea typeface="Times New Roman" panose="02020603050405020304" pitchFamily="18" charset="0"/>
                          <a:cs typeface="Times New Roman" panose="02020603050405020304" pitchFamily="18" charset="0"/>
                        </a:rPr>
                        <a:t>dằng dặc khúc ruột miền Trung; </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Sông Hương, Bến Hải, Cửa Tùng - </a:t>
                      </a:r>
                      <a:r>
                        <a:rPr lang="pt-BR" sz="2400" i="1">
                          <a:effectLst/>
                          <a:latin typeface="Times New Roman" panose="02020603050405020304" pitchFamily="18" charset="0"/>
                          <a:ea typeface="Times New Roman" panose="02020603050405020304" pitchFamily="18" charset="0"/>
                          <a:cs typeface="Times New Roman" panose="02020603050405020304" pitchFamily="18" charset="0"/>
                        </a:rPr>
                        <a:t>quê hương ta tha thiết?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9113"/>
                  </a:ext>
                </a:extLst>
              </a:tr>
              <a:tr h="0">
                <a:tc>
                  <a:txBody>
                    <a:bodyPr/>
                    <a:lstStyle/>
                    <a:p>
                      <a:pPr algn="just"/>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4</a:t>
                      </a: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 Nêu nghệ thuật nổi bật của đoạn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1096352"/>
                  </a:ext>
                </a:extLst>
              </a:tr>
              <a:tr h="0">
                <a:tc>
                  <a:txBody>
                    <a:bodyPr/>
                    <a:lstStyle/>
                    <a:p>
                      <a:pPr algn="just"/>
                      <a:r>
                        <a:rPr lang="pt-BR" sz="2400">
                          <a:effectLst/>
                          <a:latin typeface="Times New Roman" panose="02020603050405020304" pitchFamily="18" charset="0"/>
                          <a:ea typeface="Times New Roman" panose="02020603050405020304" pitchFamily="18" charset="0"/>
                          <a:cs typeface="Times New Roman" panose="02020603050405020304" pitchFamily="18" charset="0"/>
                        </a:rPr>
                        <a:t>5/ Cảm xúc của tác giả trong đoạn thơ cuối?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857966"/>
                  </a:ext>
                </a:extLst>
              </a:tr>
            </a:tbl>
          </a:graphicData>
        </a:graphic>
      </p:graphicFrame>
    </p:spTree>
    <p:extLst>
      <p:ext uri="{BB962C8B-B14F-4D97-AF65-F5344CB8AC3E}">
        <p14:creationId xmlns:p14="http://schemas.microsoft.com/office/powerpoint/2010/main" val="15694911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0652A6-657F-4634-4308-695C77DF7DA0}"/>
              </a:ext>
            </a:extLst>
          </p:cNvPr>
          <p:cNvPicPr>
            <a:picLocks noChangeAspect="1"/>
          </p:cNvPicPr>
          <p:nvPr/>
        </p:nvPicPr>
        <p:blipFill rotWithShape="1">
          <a:blip r:embed="rId2"/>
          <a:srcRect l="2192" r="4475"/>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C922E57-A8DE-F2DE-4466-3B05514A1D5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tabLst>
                <a:tab pos="342900" algn="l"/>
              </a:tabLst>
            </a:pP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Đồng</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Tháp</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Việt</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Bắc</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nơi</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chôn</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rau</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cắt</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rốn</a:t>
            </a:r>
            <a:endPar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6654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C790BE2-4E4F-4AAF-81A2-4A6F4885E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8B54C3-B57B-472A-B96E-1FCB67093D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B3C429-F8DA-49B9-AF84-21996FCF7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C9F2B0-1044-46EB-8AEB-C3BFFDE6C2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BDFD4EC-C44E-79A7-153D-90E90945B2FA}"/>
              </a:ext>
            </a:extLst>
          </p:cNvPr>
          <p:cNvSpPr txBox="1"/>
          <p:nvPr/>
        </p:nvSpPr>
        <p:spPr>
          <a:xfrm>
            <a:off x="1145136" y="1028700"/>
            <a:ext cx="9947305" cy="1090657"/>
          </a:xfrm>
          <a:prstGeom prst="rect">
            <a:avLst/>
          </a:prstGeom>
        </p:spPr>
        <p:txBody>
          <a:bodyPr vert="horz" lIns="91440" tIns="45720" rIns="91440" bIns="45720" rtlCol="0" anchor="b">
            <a:noAutofit/>
          </a:bodyPr>
          <a:lstStyle/>
          <a:p>
            <a:pPr algn="ctr">
              <a:lnSpc>
                <a:spcPct val="90000"/>
              </a:lnSpc>
              <a:spcBef>
                <a:spcPct val="0"/>
              </a:spcBef>
              <a:spcAft>
                <a:spcPts val="600"/>
              </a:spcAft>
              <a:tabLst>
                <a:tab pos="342900" algn="l"/>
              </a:tabLst>
            </a:pPr>
            <a:r>
              <a:rPr lang="en-US" sz="4000" b="1" dirty="0">
                <a:solidFill>
                  <a:srgbClr val="FFFFFF"/>
                </a:solidFill>
                <a:effectLst/>
                <a:latin typeface="Times New Roman" panose="02020603050405020304" pitchFamily="18" charset="0"/>
                <a:ea typeface="+mj-ea"/>
                <a:cs typeface="Times New Roman" panose="02020603050405020304" pitchFamily="18" charset="0"/>
              </a:rPr>
              <a:t>Phan Rang, Phan </a:t>
            </a:r>
            <a:r>
              <a:rPr lang="en-US" sz="4000" b="1" dirty="0" err="1">
                <a:solidFill>
                  <a:srgbClr val="FFFFFF"/>
                </a:solidFill>
                <a:effectLst/>
                <a:latin typeface="Times New Roman" panose="02020603050405020304" pitchFamily="18" charset="0"/>
                <a:ea typeface="+mj-ea"/>
                <a:cs typeface="Times New Roman" panose="02020603050405020304" pitchFamily="18" charset="0"/>
              </a:rPr>
              <a:t>Thiết</a:t>
            </a:r>
            <a:r>
              <a:rPr lang="en-US" sz="4000" b="1" dirty="0">
                <a:solidFill>
                  <a:srgbClr val="FFFFFF"/>
                </a:solidFill>
                <a:effectLst/>
                <a:latin typeface="Times New Roman" panose="02020603050405020304" pitchFamily="18" charset="0"/>
                <a:ea typeface="+mj-ea"/>
                <a:cs typeface="Times New Roman" panose="02020603050405020304" pitchFamily="18" charset="0"/>
              </a:rPr>
              <a:t>...</a:t>
            </a:r>
          </a:p>
          <a:p>
            <a:pPr algn="ctr">
              <a:lnSpc>
                <a:spcPct val="90000"/>
              </a:lnSpc>
              <a:spcBef>
                <a:spcPct val="0"/>
              </a:spcBef>
              <a:spcAft>
                <a:spcPts val="600"/>
              </a:spcAft>
              <a:tabLst>
                <a:tab pos="342900" algn="l"/>
              </a:tabLst>
            </a:pPr>
            <a:r>
              <a:rPr lang="en-US" sz="4000" b="1" dirty="0" err="1">
                <a:solidFill>
                  <a:srgbClr val="FFFFFF"/>
                </a:solidFill>
                <a:effectLst/>
                <a:latin typeface="Times New Roman" panose="02020603050405020304" pitchFamily="18" charset="0"/>
                <a:ea typeface="+mj-ea"/>
                <a:cs typeface="Times New Roman" panose="02020603050405020304" pitchFamily="18" charset="0"/>
              </a:rPr>
              <a:t>Khu</a:t>
            </a:r>
            <a:r>
              <a:rPr lang="en-US" sz="4000" b="1" dirty="0">
                <a:solidFill>
                  <a:srgbClr val="FFFFFF"/>
                </a:solidFill>
                <a:effectLst/>
                <a:latin typeface="Times New Roman" panose="02020603050405020304" pitchFamily="18" charset="0"/>
                <a:ea typeface="+mj-ea"/>
                <a:cs typeface="Times New Roman" panose="02020603050405020304" pitchFamily="18" charset="0"/>
              </a:rPr>
              <a:t> </a:t>
            </a:r>
            <a:r>
              <a:rPr lang="en-US" sz="4000" b="1" dirty="0" err="1">
                <a:solidFill>
                  <a:srgbClr val="FFFFFF"/>
                </a:solidFill>
                <a:effectLst/>
                <a:latin typeface="Times New Roman" panose="02020603050405020304" pitchFamily="18" charset="0"/>
                <a:ea typeface="+mj-ea"/>
                <a:cs typeface="Times New Roman" panose="02020603050405020304" pitchFamily="18" charset="0"/>
              </a:rPr>
              <a:t>Năm</a:t>
            </a:r>
            <a:r>
              <a:rPr lang="en-US" sz="4000" b="1" dirty="0">
                <a:solidFill>
                  <a:srgbClr val="FFFFFF"/>
                </a:solidFill>
                <a:effectLst/>
                <a:latin typeface="Times New Roman" panose="02020603050405020304" pitchFamily="18" charset="0"/>
                <a:ea typeface="+mj-ea"/>
                <a:cs typeface="Times New Roman" panose="02020603050405020304" pitchFamily="18" charset="0"/>
              </a:rPr>
              <a:t> – </a:t>
            </a:r>
            <a:r>
              <a:rPr lang="en-US" sz="4000" b="1" dirty="0" err="1">
                <a:solidFill>
                  <a:srgbClr val="FFFFFF"/>
                </a:solidFill>
                <a:effectLst/>
                <a:latin typeface="Times New Roman" panose="02020603050405020304" pitchFamily="18" charset="0"/>
                <a:ea typeface="+mj-ea"/>
                <a:cs typeface="Times New Roman" panose="02020603050405020304" pitchFamily="18" charset="0"/>
              </a:rPr>
              <a:t>khúc</a:t>
            </a:r>
            <a:r>
              <a:rPr lang="en-US" sz="4000" b="1" dirty="0">
                <a:solidFill>
                  <a:srgbClr val="FFFFFF"/>
                </a:solidFill>
                <a:effectLst/>
                <a:latin typeface="Times New Roman" panose="02020603050405020304" pitchFamily="18" charset="0"/>
                <a:ea typeface="+mj-ea"/>
                <a:cs typeface="Times New Roman" panose="02020603050405020304" pitchFamily="18" charset="0"/>
              </a:rPr>
              <a:t> </a:t>
            </a:r>
            <a:r>
              <a:rPr lang="en-US" sz="4000" b="1" dirty="0" err="1">
                <a:solidFill>
                  <a:srgbClr val="FFFFFF"/>
                </a:solidFill>
                <a:effectLst/>
                <a:latin typeface="Times New Roman" panose="02020603050405020304" pitchFamily="18" charset="0"/>
                <a:ea typeface="+mj-ea"/>
                <a:cs typeface="Times New Roman" panose="02020603050405020304" pitchFamily="18" charset="0"/>
              </a:rPr>
              <a:t>ruột</a:t>
            </a:r>
            <a:r>
              <a:rPr lang="en-US" sz="4000" b="1" dirty="0">
                <a:solidFill>
                  <a:srgbClr val="FFFFFF"/>
                </a:solidFill>
                <a:effectLst/>
                <a:latin typeface="Times New Roman" panose="02020603050405020304" pitchFamily="18" charset="0"/>
                <a:ea typeface="+mj-ea"/>
                <a:cs typeface="Times New Roman" panose="02020603050405020304" pitchFamily="18" charset="0"/>
              </a:rPr>
              <a:t> </a:t>
            </a:r>
            <a:r>
              <a:rPr lang="en-US" sz="4000" b="1" dirty="0" err="1">
                <a:solidFill>
                  <a:srgbClr val="FFFFFF"/>
                </a:solidFill>
                <a:effectLst/>
                <a:latin typeface="Times New Roman" panose="02020603050405020304" pitchFamily="18" charset="0"/>
                <a:ea typeface="+mj-ea"/>
                <a:cs typeface="Times New Roman" panose="02020603050405020304" pitchFamily="18" charset="0"/>
              </a:rPr>
              <a:t>miền</a:t>
            </a:r>
            <a:r>
              <a:rPr lang="en-US" sz="4000" b="1" dirty="0">
                <a:solidFill>
                  <a:srgbClr val="FFFFFF"/>
                </a:solidFill>
                <a:effectLst/>
                <a:latin typeface="Times New Roman" panose="02020603050405020304" pitchFamily="18" charset="0"/>
                <a:ea typeface="+mj-ea"/>
                <a:cs typeface="Times New Roman" panose="02020603050405020304" pitchFamily="18" charset="0"/>
              </a:rPr>
              <a:t> </a:t>
            </a:r>
            <a:r>
              <a:rPr lang="en-US" sz="4000" b="1" dirty="0" err="1">
                <a:solidFill>
                  <a:srgbClr val="FFFFFF"/>
                </a:solidFill>
                <a:effectLst/>
                <a:latin typeface="Times New Roman" panose="02020603050405020304" pitchFamily="18" charset="0"/>
                <a:ea typeface="+mj-ea"/>
                <a:cs typeface="Times New Roman" panose="02020603050405020304" pitchFamily="18" charset="0"/>
              </a:rPr>
              <a:t>Trung</a:t>
            </a:r>
            <a:endParaRPr lang="en-US" sz="4000" b="1" dirty="0">
              <a:solidFill>
                <a:srgbClr val="FFFFFF"/>
              </a:solidFill>
              <a:effectLst/>
              <a:latin typeface="Times New Roman" panose="02020603050405020304" pitchFamily="18" charset="0"/>
              <a:ea typeface="+mj-ea"/>
              <a:cs typeface="Times New Roman" panose="02020603050405020304" pitchFamily="18" charset="0"/>
            </a:endParaRPr>
          </a:p>
        </p:txBody>
      </p:sp>
      <p:sp>
        <p:nvSpPr>
          <p:cNvPr id="20" name="Freeform: Shape 19">
            <a:extLst>
              <a:ext uri="{FF2B5EF4-FFF2-40B4-BE49-F238E27FC236}">
                <a16:creationId xmlns:a16="http://schemas.microsoft.com/office/drawing/2014/main" id="{32B3ACB3-D689-442E-8A40-8680B0FEB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0A9168-BF47-B643-EA77-3F55B7A81DC8}"/>
              </a:ext>
            </a:extLst>
          </p:cNvPr>
          <p:cNvPicPr>
            <a:picLocks noChangeAspect="1"/>
          </p:cNvPicPr>
          <p:nvPr/>
        </p:nvPicPr>
        <p:blipFill rotWithShape="1">
          <a:blip r:embed="rId2"/>
          <a:srcRect t="10959" b="15582"/>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
        <p:nvSpPr>
          <p:cNvPr id="8" name="Oval 7">
            <a:extLst>
              <a:ext uri="{FF2B5EF4-FFF2-40B4-BE49-F238E27FC236}">
                <a16:creationId xmlns:a16="http://schemas.microsoft.com/office/drawing/2014/main" id="{72271578-8EEE-9E96-F81D-5F04E1E1B5C6}"/>
              </a:ext>
            </a:extLst>
          </p:cNvPr>
          <p:cNvSpPr/>
          <p:nvPr/>
        </p:nvSpPr>
        <p:spPr>
          <a:xfrm>
            <a:off x="1671466" y="559293"/>
            <a:ext cx="9087022" cy="20124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39067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136ECEC3-1639-343B-58C4-983145E7EC66}"/>
              </a:ext>
            </a:extLst>
          </p:cNvPr>
          <p:cNvPicPr>
            <a:picLocks noChangeAspect="1"/>
          </p:cNvPicPr>
          <p:nvPr/>
        </p:nvPicPr>
        <p:blipFill rotWithShape="1">
          <a:blip r:embed="rId2"/>
          <a:srcRect t="14048" b="5595"/>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F3D602-DFFE-8F88-39AA-0C8B97150A94}"/>
              </a:ext>
            </a:extLst>
          </p:cNvPr>
          <p:cNvSpPr txBox="1"/>
          <p:nvPr/>
        </p:nvSpPr>
        <p:spPr>
          <a:xfrm>
            <a:off x="523875" y="5317240"/>
            <a:ext cx="11210925" cy="744836"/>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tabLst>
                <a:tab pos="342900" algn="l"/>
              </a:tabLst>
            </a:pP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Sông</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Hương</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Bến</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Hải</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Cửa</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Tùng</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quê</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hương</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ta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tha</a:t>
            </a:r>
            <a:r>
              <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 </a:t>
            </a:r>
            <a:r>
              <a:rPr lang="en-US" sz="3600" b="1" dirty="0" err="1">
                <a:solidFill>
                  <a:schemeClr val="tx1">
                    <a:lumMod val="85000"/>
                    <a:lumOff val="15000"/>
                  </a:schemeClr>
                </a:solidFill>
                <a:effectLst/>
                <a:latin typeface="Times New Roman" panose="02020603050405020304" pitchFamily="18" charset="0"/>
                <a:ea typeface="+mj-ea"/>
                <a:cs typeface="Times New Roman" panose="02020603050405020304" pitchFamily="18" charset="0"/>
              </a:rPr>
              <a:t>thiết</a:t>
            </a:r>
            <a:endParaRPr lang="en-US" sz="3600" b="1" dirty="0">
              <a:solidFill>
                <a:schemeClr val="tx1">
                  <a:lumMod val="85000"/>
                  <a:lumOff val="15000"/>
                </a:schemeClr>
              </a:solidFill>
              <a:effectLst/>
              <a:latin typeface="Times New Roman" panose="02020603050405020304" pitchFamily="18" charset="0"/>
              <a:ea typeface="+mj-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87508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644603-4A47-1E1C-9BC5-8030052572D0}"/>
              </a:ext>
            </a:extLst>
          </p:cNvPr>
          <p:cNvSpPr txBox="1"/>
          <p:nvPr/>
        </p:nvSpPr>
        <p:spPr>
          <a:xfrm>
            <a:off x="660400" y="490091"/>
            <a:ext cx="10858500" cy="1077218"/>
          </a:xfrm>
          <a:prstGeom prst="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342900" algn="l"/>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-&gt;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Nhiều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địa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danh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đậm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dấu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ấn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lịch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đau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thương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oai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nhắc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bằng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ngữ</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thân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gắn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máu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thịt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p>
        </p:txBody>
      </p:sp>
      <p:grpSp>
        <p:nvGrpSpPr>
          <p:cNvPr id="8" name="Group 7">
            <a:extLst>
              <a:ext uri="{FF2B5EF4-FFF2-40B4-BE49-F238E27FC236}">
                <a16:creationId xmlns:a16="http://schemas.microsoft.com/office/drawing/2014/main" id="{8C1DE46B-F364-1655-6730-F2AFF8876594}"/>
              </a:ext>
            </a:extLst>
          </p:cNvPr>
          <p:cNvGrpSpPr/>
          <p:nvPr/>
        </p:nvGrpSpPr>
        <p:grpSpPr>
          <a:xfrm>
            <a:off x="5048239" y="1645236"/>
            <a:ext cx="4062619" cy="3567527"/>
            <a:chOff x="5724287" y="3065226"/>
            <a:chExt cx="738663" cy="712368"/>
          </a:xfrm>
        </p:grpSpPr>
        <p:sp>
          <p:nvSpPr>
            <p:cNvPr id="9" name="Freeform: Shape 8">
              <a:extLst>
                <a:ext uri="{FF2B5EF4-FFF2-40B4-BE49-F238E27FC236}">
                  <a16:creationId xmlns:a16="http://schemas.microsoft.com/office/drawing/2014/main" id="{ED75891F-2798-BE22-FD37-5AAE6D2EB931}"/>
                </a:ext>
              </a:extLst>
            </p:cNvPr>
            <p:cNvSpPr/>
            <p:nvPr/>
          </p:nvSpPr>
          <p:spPr>
            <a:xfrm>
              <a:off x="5879099" y="3065226"/>
              <a:ext cx="429040" cy="429040"/>
            </a:xfrm>
            <a:custGeom>
              <a:avLst/>
              <a:gdLst>
                <a:gd name="connsiteX0" fmla="*/ 0 w 429040"/>
                <a:gd name="connsiteY0" fmla="*/ 214520 h 429040"/>
                <a:gd name="connsiteX1" fmla="*/ 214520 w 429040"/>
                <a:gd name="connsiteY1" fmla="*/ 0 h 429040"/>
                <a:gd name="connsiteX2" fmla="*/ 429040 w 429040"/>
                <a:gd name="connsiteY2" fmla="*/ 214520 h 429040"/>
                <a:gd name="connsiteX3" fmla="*/ 214520 w 429040"/>
                <a:gd name="connsiteY3" fmla="*/ 429040 h 429040"/>
                <a:gd name="connsiteX4" fmla="*/ 0 w 429040"/>
                <a:gd name="connsiteY4" fmla="*/ 214520 h 4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40" h="429040">
                  <a:moveTo>
                    <a:pt x="0" y="214520"/>
                  </a:moveTo>
                  <a:cubicBezTo>
                    <a:pt x="0" y="96044"/>
                    <a:pt x="96044" y="0"/>
                    <a:pt x="214520" y="0"/>
                  </a:cubicBezTo>
                  <a:cubicBezTo>
                    <a:pt x="332996" y="0"/>
                    <a:pt x="429040" y="96044"/>
                    <a:pt x="429040" y="214520"/>
                  </a:cubicBezTo>
                  <a:cubicBezTo>
                    <a:pt x="429040" y="332996"/>
                    <a:pt x="332996" y="429040"/>
                    <a:pt x="214520" y="429040"/>
                  </a:cubicBezTo>
                  <a:cubicBezTo>
                    <a:pt x="96044" y="429040"/>
                    <a:pt x="0" y="332996"/>
                    <a:pt x="0" y="214520"/>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57206" tIns="75082" rIns="57205" bIns="160890" numCol="1" spcCol="1270" anchor="ctr" anchorCtr="0">
              <a:noAutofit/>
            </a:bodyPr>
            <a:lstStyle/>
            <a:p>
              <a:pPr marL="0" lvl="0" indent="0" algn="ctr" defTabSz="222250">
                <a:lnSpc>
                  <a:spcPct val="90000"/>
                </a:lnSpc>
                <a:spcBef>
                  <a:spcPct val="0"/>
                </a:spcBef>
                <a:spcAft>
                  <a:spcPct val="35000"/>
                </a:spcAft>
                <a:buNone/>
              </a:pP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Điệp</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”Ai”</a:t>
              </a:r>
            </a:p>
          </p:txBody>
        </p:sp>
        <p:sp>
          <p:nvSpPr>
            <p:cNvPr id="10" name="Freeform: Shape 9">
              <a:extLst>
                <a:ext uri="{FF2B5EF4-FFF2-40B4-BE49-F238E27FC236}">
                  <a16:creationId xmlns:a16="http://schemas.microsoft.com/office/drawing/2014/main" id="{9890DB62-96B1-E4AC-454B-0C722C7F3C76}"/>
                </a:ext>
              </a:extLst>
            </p:cNvPr>
            <p:cNvSpPr/>
            <p:nvPr/>
          </p:nvSpPr>
          <p:spPr>
            <a:xfrm>
              <a:off x="6033910" y="3348554"/>
              <a:ext cx="429040" cy="429040"/>
            </a:xfrm>
            <a:custGeom>
              <a:avLst/>
              <a:gdLst>
                <a:gd name="connsiteX0" fmla="*/ 0 w 429040"/>
                <a:gd name="connsiteY0" fmla="*/ 214520 h 429040"/>
                <a:gd name="connsiteX1" fmla="*/ 214520 w 429040"/>
                <a:gd name="connsiteY1" fmla="*/ 0 h 429040"/>
                <a:gd name="connsiteX2" fmla="*/ 429040 w 429040"/>
                <a:gd name="connsiteY2" fmla="*/ 214520 h 429040"/>
                <a:gd name="connsiteX3" fmla="*/ 214520 w 429040"/>
                <a:gd name="connsiteY3" fmla="*/ 429040 h 429040"/>
                <a:gd name="connsiteX4" fmla="*/ 0 w 429040"/>
                <a:gd name="connsiteY4" fmla="*/ 214520 h 4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40" h="429040">
                  <a:moveTo>
                    <a:pt x="0" y="214520"/>
                  </a:moveTo>
                  <a:cubicBezTo>
                    <a:pt x="0" y="96044"/>
                    <a:pt x="96044" y="0"/>
                    <a:pt x="214520" y="0"/>
                  </a:cubicBezTo>
                  <a:cubicBezTo>
                    <a:pt x="332996" y="0"/>
                    <a:pt x="429040" y="96044"/>
                    <a:pt x="429040" y="214520"/>
                  </a:cubicBezTo>
                  <a:cubicBezTo>
                    <a:pt x="429040" y="332996"/>
                    <a:pt x="332996" y="429040"/>
                    <a:pt x="214520" y="429040"/>
                  </a:cubicBezTo>
                  <a:cubicBezTo>
                    <a:pt x="96044" y="429040"/>
                    <a:pt x="0" y="332996"/>
                    <a:pt x="0" y="214520"/>
                  </a:cubicBezTo>
                  <a:close/>
                </a:path>
              </a:pathLst>
            </a:custGeom>
          </p:spPr>
          <p:style>
            <a:lnRef idx="2">
              <a:schemeClr val="lt1">
                <a:hueOff val="0"/>
                <a:satOff val="0"/>
                <a:lumOff val="0"/>
                <a:alphaOff val="0"/>
              </a:schemeClr>
            </a:lnRef>
            <a:fillRef idx="1">
              <a:schemeClr val="accent3">
                <a:alpha val="50000"/>
                <a:hueOff val="1355300"/>
                <a:satOff val="50000"/>
                <a:lumOff val="-7353"/>
                <a:alphaOff val="0"/>
              </a:schemeClr>
            </a:fillRef>
            <a:effectRef idx="0">
              <a:schemeClr val="accent3">
                <a:alpha val="50000"/>
                <a:hueOff val="1355300"/>
                <a:satOff val="50000"/>
                <a:lumOff val="-7353"/>
                <a:alphaOff val="0"/>
              </a:schemeClr>
            </a:effectRef>
            <a:fontRef idx="minor">
              <a:schemeClr val="tx1"/>
            </a:fontRef>
          </p:style>
          <p:txBody>
            <a:bodyPr spcFirstLastPara="0" vert="horz" wrap="square" lIns="131215" tIns="110836" rIns="40401" bIns="82232" numCol="1" spcCol="1270" anchor="ctr" anchorCtr="0">
              <a:noAutofit/>
            </a:bodyPr>
            <a:lstStyle/>
            <a:p>
              <a:pPr marL="0" lvl="0" indent="0" algn="ctr" defTabSz="222250">
                <a:lnSpc>
                  <a:spcPct val="90000"/>
                </a:lnSpc>
                <a:spcBef>
                  <a:spcPct val="0"/>
                </a:spcBef>
                <a:spcAft>
                  <a:spcPct val="35000"/>
                </a:spcAft>
                <a:buNone/>
              </a:pP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Liệt</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kê</a:t>
              </a:r>
              <a:endParaRPr lang="en-US" sz="32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A10211D1-F428-1B60-EBCA-0239CE1F9846}"/>
                </a:ext>
              </a:extLst>
            </p:cNvPr>
            <p:cNvSpPr/>
            <p:nvPr/>
          </p:nvSpPr>
          <p:spPr>
            <a:xfrm>
              <a:off x="5724287" y="3348553"/>
              <a:ext cx="429040" cy="429040"/>
            </a:xfrm>
            <a:custGeom>
              <a:avLst/>
              <a:gdLst>
                <a:gd name="connsiteX0" fmla="*/ 0 w 429040"/>
                <a:gd name="connsiteY0" fmla="*/ 214520 h 429040"/>
                <a:gd name="connsiteX1" fmla="*/ 214520 w 429040"/>
                <a:gd name="connsiteY1" fmla="*/ 0 h 429040"/>
                <a:gd name="connsiteX2" fmla="*/ 429040 w 429040"/>
                <a:gd name="connsiteY2" fmla="*/ 214520 h 429040"/>
                <a:gd name="connsiteX3" fmla="*/ 214520 w 429040"/>
                <a:gd name="connsiteY3" fmla="*/ 429040 h 429040"/>
                <a:gd name="connsiteX4" fmla="*/ 0 w 429040"/>
                <a:gd name="connsiteY4" fmla="*/ 214520 h 4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40" h="429040">
                  <a:moveTo>
                    <a:pt x="0" y="214520"/>
                  </a:moveTo>
                  <a:cubicBezTo>
                    <a:pt x="0" y="96044"/>
                    <a:pt x="96044" y="0"/>
                    <a:pt x="214520" y="0"/>
                  </a:cubicBezTo>
                  <a:cubicBezTo>
                    <a:pt x="332996" y="0"/>
                    <a:pt x="429040" y="96044"/>
                    <a:pt x="429040" y="214520"/>
                  </a:cubicBezTo>
                  <a:cubicBezTo>
                    <a:pt x="429040" y="332996"/>
                    <a:pt x="332996" y="429040"/>
                    <a:pt x="214520" y="429040"/>
                  </a:cubicBezTo>
                  <a:cubicBezTo>
                    <a:pt x="96044" y="429040"/>
                    <a:pt x="0" y="332996"/>
                    <a:pt x="0" y="214520"/>
                  </a:cubicBezTo>
                  <a:close/>
                </a:path>
              </a:pathLst>
            </a:custGeom>
          </p:spPr>
          <p:style>
            <a:lnRef idx="2">
              <a:schemeClr val="lt1">
                <a:hueOff val="0"/>
                <a:satOff val="0"/>
                <a:lumOff val="0"/>
                <a:alphaOff val="0"/>
              </a:schemeClr>
            </a:lnRef>
            <a:fillRef idx="1">
              <a:schemeClr val="accent3">
                <a:alpha val="50000"/>
                <a:hueOff val="2710599"/>
                <a:satOff val="100000"/>
                <a:lumOff val="-14706"/>
                <a:alphaOff val="0"/>
              </a:schemeClr>
            </a:fillRef>
            <a:effectRef idx="0">
              <a:schemeClr val="accent3">
                <a:alpha val="50000"/>
                <a:hueOff val="2710599"/>
                <a:satOff val="100000"/>
                <a:lumOff val="-14706"/>
                <a:alphaOff val="0"/>
              </a:schemeClr>
            </a:effectRef>
            <a:fontRef idx="minor">
              <a:schemeClr val="tx1"/>
            </a:fontRef>
          </p:style>
          <p:txBody>
            <a:bodyPr spcFirstLastPara="0" vert="horz" wrap="square" lIns="40401" tIns="110836" rIns="131215" bIns="82232" numCol="1" spcCol="1270" anchor="ctr" anchorCtr="0">
              <a:noAutofit/>
            </a:bodyPr>
            <a:lstStyle/>
            <a:p>
              <a:pPr marL="0" lvl="0" indent="0" algn="ctr" defTabSz="222250">
                <a:lnSpc>
                  <a:spcPct val="90000"/>
                </a:lnSpc>
                <a:spcBef>
                  <a:spcPct val="0"/>
                </a:spcBef>
                <a:spcAft>
                  <a:spcPct val="35000"/>
                </a:spcAft>
                <a:buNone/>
              </a:pP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Dấu</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chấm</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lửng</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cuối</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kern="12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3200" b="1" kern="1200" dirty="0">
                  <a:solidFill>
                    <a:schemeClr val="accent6">
                      <a:lumMod val="50000"/>
                    </a:schemeClr>
                  </a:solidFill>
                  <a:latin typeface="Times New Roman" panose="02020603050405020304" pitchFamily="18" charset="0"/>
                  <a:cs typeface="Times New Roman" panose="02020603050405020304" pitchFamily="18" charset="0"/>
                </a:rPr>
                <a:t> </a:t>
              </a:r>
            </a:p>
          </p:txBody>
        </p:sp>
      </p:grpSp>
      <p:sp>
        <p:nvSpPr>
          <p:cNvPr id="12" name="Arrow: Right 11">
            <a:extLst>
              <a:ext uri="{FF2B5EF4-FFF2-40B4-BE49-F238E27FC236}">
                <a16:creationId xmlns:a16="http://schemas.microsoft.com/office/drawing/2014/main" id="{0F4A4835-1855-1218-C171-20A5BF1D64A2}"/>
              </a:ext>
            </a:extLst>
          </p:cNvPr>
          <p:cNvSpPr/>
          <p:nvPr/>
        </p:nvSpPr>
        <p:spPr>
          <a:xfrm>
            <a:off x="1730836" y="1933735"/>
            <a:ext cx="3228975" cy="1571625"/>
          </a:xfrm>
          <a:prstGeom prst="rightArrow">
            <a:avLst>
              <a:gd name="adj1" fmla="val 62727"/>
              <a:gd name="adj2" fmla="val 50000"/>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latin typeface="Times New Roman" panose="02020603050405020304" pitchFamily="18" charset="0"/>
                <a:ea typeface="Times New Roman" panose="02020603050405020304" pitchFamily="18" charset="0"/>
              </a:rPr>
              <a:t>Nghệ thuật</a:t>
            </a:r>
            <a:endParaRPr lang="en-US" sz="4000">
              <a:solidFill>
                <a:srgbClr val="FF0000"/>
              </a:solidFill>
            </a:endParaRPr>
          </a:p>
        </p:txBody>
      </p:sp>
      <p:pic>
        <p:nvPicPr>
          <p:cNvPr id="15" name="Picture 14">
            <a:extLst>
              <a:ext uri="{FF2B5EF4-FFF2-40B4-BE49-F238E27FC236}">
                <a16:creationId xmlns:a16="http://schemas.microsoft.com/office/drawing/2014/main" id="{14CAF3F4-ADEE-6EF4-69A3-B87731877D8F}"/>
              </a:ext>
            </a:extLst>
          </p:cNvPr>
          <p:cNvPicPr>
            <a:picLocks noChangeAspect="1"/>
          </p:cNvPicPr>
          <p:nvPr/>
        </p:nvPicPr>
        <p:blipFill rotWithShape="1">
          <a:blip r:embed="rId2"/>
          <a:srcRect l="19355" t="8750" r="8999" b="14166"/>
          <a:stretch/>
        </p:blipFill>
        <p:spPr>
          <a:xfrm>
            <a:off x="9110858" y="1553906"/>
            <a:ext cx="2371267" cy="3882164"/>
          </a:xfrm>
          <a:prstGeom prst="rect">
            <a:avLst/>
          </a:prstGeom>
          <a:effectLst>
            <a:softEdge rad="317500"/>
          </a:effectLst>
        </p:spPr>
      </p:pic>
      <p:sp>
        <p:nvSpPr>
          <p:cNvPr id="14" name="TextBox 13">
            <a:extLst>
              <a:ext uri="{FF2B5EF4-FFF2-40B4-BE49-F238E27FC236}">
                <a16:creationId xmlns:a16="http://schemas.microsoft.com/office/drawing/2014/main" id="{F03E281C-FC21-991A-6A4E-DCB78E70958E}"/>
              </a:ext>
            </a:extLst>
          </p:cNvPr>
          <p:cNvSpPr txBox="1"/>
          <p:nvPr/>
        </p:nvSpPr>
        <p:spPr>
          <a:xfrm>
            <a:off x="660400" y="5422667"/>
            <a:ext cx="10858500" cy="954107"/>
          </a:xfrm>
          <a:prstGeom prst="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algn="just">
              <a:tabLst>
                <a:tab pos="342900" algn="l"/>
              </a:tabLst>
            </a:pPr>
            <a:r>
              <a:rPr lang="en-US" sz="2800" b="1" dirty="0">
                <a:solidFill>
                  <a:srgbClr val="002060"/>
                </a:solidFill>
                <a:effectLst/>
                <a:latin typeface="Times New Roman" panose="02020603050405020304" pitchFamily="18" charset="0"/>
                <a:ea typeface="Times New Roman" panose="02020603050405020304" pitchFamily="18" charset="0"/>
              </a:rPr>
              <a:t>=&gt; </a:t>
            </a:r>
            <a:r>
              <a:rPr lang="en-US" sz="2800" b="1" dirty="0" err="1">
                <a:solidFill>
                  <a:srgbClr val="002060"/>
                </a:solidFill>
                <a:effectLst/>
                <a:latin typeface="Times New Roman" panose="02020603050405020304" pitchFamily="18" charset="0"/>
                <a:ea typeface="Times New Roman" panose="02020603050405020304" pitchFamily="18" charset="0"/>
              </a:rPr>
              <a:t>Trên</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dải</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đất</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hình</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chữ</a:t>
            </a:r>
            <a:r>
              <a:rPr lang="en-US" sz="2800" b="1" dirty="0">
                <a:solidFill>
                  <a:srgbClr val="002060"/>
                </a:solidFill>
                <a:effectLst/>
                <a:latin typeface="Times New Roman" panose="02020603050405020304" pitchFamily="18" charset="0"/>
                <a:ea typeface="Times New Roman" panose="02020603050405020304" pitchFamily="18" charset="0"/>
              </a:rPr>
              <a:t> S, </a:t>
            </a:r>
            <a:r>
              <a:rPr lang="en-US" sz="2800" b="1" dirty="0" err="1">
                <a:solidFill>
                  <a:srgbClr val="002060"/>
                </a:solidFill>
                <a:effectLst/>
                <a:latin typeface="Times New Roman" panose="02020603050405020304" pitchFamily="18" charset="0"/>
                <a:ea typeface="Times New Roman" panose="02020603050405020304" pitchFamily="18" charset="0"/>
              </a:rPr>
              <a:t>nơi</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nào</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cũng</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vô</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cùng</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thân</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quen</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máu</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mủ</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chúng</a:t>
            </a:r>
            <a:r>
              <a:rPr lang="en-US" sz="2800" b="1" dirty="0">
                <a:solidFill>
                  <a:srgbClr val="002060"/>
                </a:solidFill>
                <a:effectLst/>
                <a:latin typeface="Times New Roman" panose="02020603050405020304" pitchFamily="18" charset="0"/>
                <a:ea typeface="Times New Roman" panose="02020603050405020304" pitchFamily="18" charset="0"/>
              </a:rPr>
              <a:t> ta </a:t>
            </a:r>
            <a:r>
              <a:rPr lang="en-US" sz="2800" b="1" dirty="0" err="1">
                <a:solidFill>
                  <a:srgbClr val="002060"/>
                </a:solidFill>
                <a:effectLst/>
                <a:latin typeface="Times New Roman" panose="02020603050405020304" pitchFamily="18" charset="0"/>
                <a:ea typeface="Times New Roman" panose="02020603050405020304" pitchFamily="18" charset="0"/>
              </a:rPr>
              <a:t>dù</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đặt</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chân</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đến</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đâu</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thì</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đó</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luôn</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là</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quê</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hương</a:t>
            </a:r>
            <a:r>
              <a:rPr lang="en-US" sz="2800" b="1" dirty="0">
                <a:solidFill>
                  <a:srgbClr val="00206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636732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12CBC91-C424-C459-479B-57C91DCA9BB5}"/>
              </a:ext>
            </a:extLst>
          </p:cNvPr>
          <p:cNvPicPr>
            <a:picLocks noChangeAspect="1"/>
          </p:cNvPicPr>
          <p:nvPr/>
        </p:nvPicPr>
        <p:blipFill>
          <a:blip r:embed="rId2"/>
          <a:stretch>
            <a:fillRect/>
          </a:stretch>
        </p:blipFill>
        <p:spPr>
          <a:xfrm>
            <a:off x="-29936" y="-41108"/>
            <a:ext cx="12221935" cy="6894164"/>
          </a:xfrm>
          <a:prstGeom prst="rect">
            <a:avLst/>
          </a:prstGeom>
        </p:spPr>
      </p:pic>
      <p:grpSp>
        <p:nvGrpSpPr>
          <p:cNvPr id="30" name="Group 29">
            <a:extLst>
              <a:ext uri="{FF2B5EF4-FFF2-40B4-BE49-F238E27FC236}">
                <a16:creationId xmlns:a16="http://schemas.microsoft.com/office/drawing/2014/main" id="{46CFE07E-E7A3-7959-6613-084FD2715235}"/>
              </a:ext>
            </a:extLst>
          </p:cNvPr>
          <p:cNvGrpSpPr/>
          <p:nvPr/>
        </p:nvGrpSpPr>
        <p:grpSpPr>
          <a:xfrm>
            <a:off x="0" y="396462"/>
            <a:ext cx="5036458" cy="1579533"/>
            <a:chOff x="638219" y="396463"/>
            <a:chExt cx="4338704" cy="584774"/>
          </a:xfrm>
        </p:grpSpPr>
        <p:sp>
          <p:nvSpPr>
            <p:cNvPr id="31" name="Arrow: Right 30">
              <a:extLst>
                <a:ext uri="{FF2B5EF4-FFF2-40B4-BE49-F238E27FC236}">
                  <a16:creationId xmlns:a16="http://schemas.microsoft.com/office/drawing/2014/main" id="{A3D9C12A-63B5-00DD-AE5F-1D23CAF47883}"/>
                </a:ext>
              </a:extLst>
            </p:cNvPr>
            <p:cNvSpPr/>
            <p:nvPr/>
          </p:nvSpPr>
          <p:spPr>
            <a:xfrm>
              <a:off x="638219" y="396463"/>
              <a:ext cx="4338704" cy="584774"/>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Freeform: Shape 31">
              <a:extLst>
                <a:ext uri="{FF2B5EF4-FFF2-40B4-BE49-F238E27FC236}">
                  <a16:creationId xmlns:a16="http://schemas.microsoft.com/office/drawing/2014/main" id="{FAED9D84-0FC4-7E0C-9A90-6EE44F17F864}"/>
                </a:ext>
              </a:extLst>
            </p:cNvPr>
            <p:cNvSpPr/>
            <p:nvPr/>
          </p:nvSpPr>
          <p:spPr>
            <a:xfrm>
              <a:off x="800763" y="513197"/>
              <a:ext cx="3638509" cy="303354"/>
            </a:xfrm>
            <a:custGeom>
              <a:avLst/>
              <a:gdLst>
                <a:gd name="connsiteX0" fmla="*/ 0 w 1400651"/>
                <a:gd name="connsiteY0" fmla="*/ 38986 h 233910"/>
                <a:gd name="connsiteX1" fmla="*/ 38986 w 1400651"/>
                <a:gd name="connsiteY1" fmla="*/ 0 h 233910"/>
                <a:gd name="connsiteX2" fmla="*/ 1361665 w 1400651"/>
                <a:gd name="connsiteY2" fmla="*/ 0 h 233910"/>
                <a:gd name="connsiteX3" fmla="*/ 1400651 w 1400651"/>
                <a:gd name="connsiteY3" fmla="*/ 38986 h 233910"/>
                <a:gd name="connsiteX4" fmla="*/ 1400651 w 1400651"/>
                <a:gd name="connsiteY4" fmla="*/ 194924 h 233910"/>
                <a:gd name="connsiteX5" fmla="*/ 1361665 w 1400651"/>
                <a:gd name="connsiteY5" fmla="*/ 233910 h 233910"/>
                <a:gd name="connsiteX6" fmla="*/ 38986 w 1400651"/>
                <a:gd name="connsiteY6" fmla="*/ 233910 h 233910"/>
                <a:gd name="connsiteX7" fmla="*/ 0 w 1400651"/>
                <a:gd name="connsiteY7" fmla="*/ 194924 h 233910"/>
                <a:gd name="connsiteX8" fmla="*/ 0 w 1400651"/>
                <a:gd name="connsiteY8" fmla="*/ 38986 h 23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0651" h="233910">
                  <a:moveTo>
                    <a:pt x="0" y="38986"/>
                  </a:moveTo>
                  <a:cubicBezTo>
                    <a:pt x="0" y="17455"/>
                    <a:pt x="17455" y="0"/>
                    <a:pt x="38986" y="0"/>
                  </a:cubicBezTo>
                  <a:lnTo>
                    <a:pt x="1361665" y="0"/>
                  </a:lnTo>
                  <a:cubicBezTo>
                    <a:pt x="1383196" y="0"/>
                    <a:pt x="1400651" y="17455"/>
                    <a:pt x="1400651" y="38986"/>
                  </a:cubicBezTo>
                  <a:lnTo>
                    <a:pt x="1400651" y="194924"/>
                  </a:lnTo>
                  <a:cubicBezTo>
                    <a:pt x="1400651" y="216455"/>
                    <a:pt x="1383196" y="233910"/>
                    <a:pt x="1361665" y="233910"/>
                  </a:cubicBezTo>
                  <a:lnTo>
                    <a:pt x="38986" y="233910"/>
                  </a:lnTo>
                  <a:cubicBezTo>
                    <a:pt x="17455" y="233910"/>
                    <a:pt x="0" y="216455"/>
                    <a:pt x="0" y="194924"/>
                  </a:cubicBezTo>
                  <a:lnTo>
                    <a:pt x="0" y="389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09" tIns="45709" rIns="45709" bIns="45709" numCol="1" spcCol="1270" anchor="ctr" anchorCtr="0">
              <a:noAutofit/>
            </a:bodyPr>
            <a:lstStyle/>
            <a:p>
              <a:pPr marL="0" lvl="0" indent="0" algn="ctr" defTabSz="40005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5/ Ý </a:t>
              </a:r>
              <a:r>
                <a:rPr lang="en-US" sz="3600" b="1" kern="1200" dirty="0" err="1">
                  <a:latin typeface="Times New Roman" panose="02020603050405020304" pitchFamily="18" charset="0"/>
                  <a:cs typeface="Times New Roman" panose="02020603050405020304" pitchFamily="18" charset="0"/>
                </a:rPr>
                <a:t>nghĩa</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nhan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đề</a:t>
              </a:r>
              <a:endParaRPr lang="en-US" sz="3600" kern="1200" dirty="0">
                <a:latin typeface="Times New Roman" panose="02020603050405020304" pitchFamily="18" charset="0"/>
                <a:cs typeface="Times New Roman" panose="02020603050405020304" pitchFamily="18" charset="0"/>
              </a:endParaRPr>
            </a:p>
          </p:txBody>
        </p:sp>
      </p:grpSp>
      <p:sp>
        <p:nvSpPr>
          <p:cNvPr id="24" name="Isosceles Triangle 23">
            <a:extLst>
              <a:ext uri="{FF2B5EF4-FFF2-40B4-BE49-F238E27FC236}">
                <a16:creationId xmlns:a16="http://schemas.microsoft.com/office/drawing/2014/main" id="{0D625135-27D9-18E6-FE9D-478C8EB3ABEB}"/>
              </a:ext>
            </a:extLst>
          </p:cNvPr>
          <p:cNvSpPr/>
          <p:nvPr/>
        </p:nvSpPr>
        <p:spPr>
          <a:xfrm>
            <a:off x="666750" y="1572418"/>
            <a:ext cx="4781539" cy="3713164"/>
          </a:xfrm>
          <a:prstGeom prst="triangle">
            <a:avLst/>
          </a:prstGeom>
          <a:solidFill>
            <a:schemeClr val="accent2">
              <a:hueOff val="0"/>
              <a:satOff val="0"/>
              <a:lumOff val="0"/>
              <a:alpha val="62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Freeform: Shape 24">
            <a:extLst>
              <a:ext uri="{FF2B5EF4-FFF2-40B4-BE49-F238E27FC236}">
                <a16:creationId xmlns:a16="http://schemas.microsoft.com/office/drawing/2014/main" id="{23656347-59FF-70DD-C29C-4524FC0B9A03}"/>
              </a:ext>
            </a:extLst>
          </p:cNvPr>
          <p:cNvSpPr/>
          <p:nvPr/>
        </p:nvSpPr>
        <p:spPr>
          <a:xfrm>
            <a:off x="2622476" y="1975995"/>
            <a:ext cx="8464625" cy="950239"/>
          </a:xfrm>
          <a:custGeom>
            <a:avLst/>
            <a:gdLst>
              <a:gd name="connsiteX0" fmla="*/ 0 w 620169"/>
              <a:gd name="connsiteY0" fmla="*/ 37643 h 225855"/>
              <a:gd name="connsiteX1" fmla="*/ 37643 w 620169"/>
              <a:gd name="connsiteY1" fmla="*/ 0 h 225855"/>
              <a:gd name="connsiteX2" fmla="*/ 582526 w 620169"/>
              <a:gd name="connsiteY2" fmla="*/ 0 h 225855"/>
              <a:gd name="connsiteX3" fmla="*/ 620169 w 620169"/>
              <a:gd name="connsiteY3" fmla="*/ 37643 h 225855"/>
              <a:gd name="connsiteX4" fmla="*/ 620169 w 620169"/>
              <a:gd name="connsiteY4" fmla="*/ 188212 h 225855"/>
              <a:gd name="connsiteX5" fmla="*/ 582526 w 620169"/>
              <a:gd name="connsiteY5" fmla="*/ 225855 h 225855"/>
              <a:gd name="connsiteX6" fmla="*/ 37643 w 620169"/>
              <a:gd name="connsiteY6" fmla="*/ 225855 h 225855"/>
              <a:gd name="connsiteX7" fmla="*/ 0 w 620169"/>
              <a:gd name="connsiteY7" fmla="*/ 188212 h 225855"/>
              <a:gd name="connsiteX8" fmla="*/ 0 w 620169"/>
              <a:gd name="connsiteY8" fmla="*/ 37643 h 2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69" h="225855">
                <a:moveTo>
                  <a:pt x="0" y="37643"/>
                </a:moveTo>
                <a:cubicBezTo>
                  <a:pt x="0" y="16853"/>
                  <a:pt x="16853" y="0"/>
                  <a:pt x="37643" y="0"/>
                </a:cubicBezTo>
                <a:lnTo>
                  <a:pt x="582526" y="0"/>
                </a:lnTo>
                <a:cubicBezTo>
                  <a:pt x="603316" y="0"/>
                  <a:pt x="620169" y="16853"/>
                  <a:pt x="620169" y="37643"/>
                </a:cubicBezTo>
                <a:lnTo>
                  <a:pt x="620169" y="188212"/>
                </a:lnTo>
                <a:cubicBezTo>
                  <a:pt x="620169" y="209002"/>
                  <a:pt x="603316" y="225855"/>
                  <a:pt x="582526" y="225855"/>
                </a:cubicBezTo>
                <a:lnTo>
                  <a:pt x="37643" y="225855"/>
                </a:lnTo>
                <a:cubicBezTo>
                  <a:pt x="16853" y="225855"/>
                  <a:pt x="0" y="209002"/>
                  <a:pt x="0" y="188212"/>
                </a:cubicBezTo>
                <a:lnTo>
                  <a:pt x="0" y="37643"/>
                </a:lnTo>
                <a:close/>
              </a:path>
            </a:pathLst>
          </a:custGeom>
          <a:solidFill>
            <a:schemeClr val="lt1">
              <a:hueOff val="0"/>
              <a:satOff val="0"/>
              <a:lumOff val="0"/>
              <a:alpha val="86000"/>
            </a:schemeClr>
          </a:solidFill>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075" tIns="30075" rIns="30075" bIns="30075" numCol="1" spcCol="1270" anchor="ctr" anchorCtr="0">
            <a:noAutofit/>
          </a:bodyPr>
          <a:lstStyle/>
          <a:p>
            <a:pPr marL="0" lvl="0" indent="0" defTabSz="22225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Sự</a:t>
            </a:r>
            <a:r>
              <a:rPr lang="en-US" sz="2800" kern="1200" dirty="0">
                <a:solidFill>
                  <a:srgbClr val="002060"/>
                </a:solidFill>
                <a:latin typeface="Times New Roman" panose="02020603050405020304" pitchFamily="18" charset="0"/>
                <a:cs typeface="Times New Roman" panose="02020603050405020304" pitchFamily="18" charset="0"/>
              </a:rPr>
              <a:t> di </a:t>
            </a:r>
            <a:r>
              <a:rPr lang="en-US" sz="2800" kern="1200" dirty="0" err="1">
                <a:solidFill>
                  <a:srgbClr val="002060"/>
                </a:solidFill>
                <a:latin typeface="Times New Roman" panose="02020603050405020304" pitchFamily="18" charset="0"/>
                <a:cs typeface="Times New Roman" panose="02020603050405020304" pitchFamily="18" charset="0"/>
              </a:rPr>
              <a:t>chuyển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lên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phía</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trước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một</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cách</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tự</a:t>
            </a:r>
            <a:r>
              <a:rPr lang="en-US" sz="2800" kern="1200" dirty="0">
                <a:solidFill>
                  <a:srgbClr val="002060"/>
                </a:solidFill>
                <a:latin typeface="Times New Roman" panose="02020603050405020304" pitchFamily="18" charset="0"/>
                <a:cs typeface="Times New Roman" panose="02020603050405020304" pitchFamily="18" charset="0"/>
              </a:rPr>
              <a:t> do.</a:t>
            </a:r>
          </a:p>
        </p:txBody>
      </p:sp>
      <p:sp>
        <p:nvSpPr>
          <p:cNvPr id="26" name="Freeform: Shape 25">
            <a:extLst>
              <a:ext uri="{FF2B5EF4-FFF2-40B4-BE49-F238E27FC236}">
                <a16:creationId xmlns:a16="http://schemas.microsoft.com/office/drawing/2014/main" id="{90BC7F48-39FA-A95C-8D6E-1DD86DF55C85}"/>
              </a:ext>
            </a:extLst>
          </p:cNvPr>
          <p:cNvSpPr/>
          <p:nvPr/>
        </p:nvSpPr>
        <p:spPr>
          <a:xfrm>
            <a:off x="2622476" y="3045015"/>
            <a:ext cx="8464625" cy="950239"/>
          </a:xfrm>
          <a:custGeom>
            <a:avLst/>
            <a:gdLst>
              <a:gd name="connsiteX0" fmla="*/ 0 w 620169"/>
              <a:gd name="connsiteY0" fmla="*/ 37643 h 225855"/>
              <a:gd name="connsiteX1" fmla="*/ 37643 w 620169"/>
              <a:gd name="connsiteY1" fmla="*/ 0 h 225855"/>
              <a:gd name="connsiteX2" fmla="*/ 582526 w 620169"/>
              <a:gd name="connsiteY2" fmla="*/ 0 h 225855"/>
              <a:gd name="connsiteX3" fmla="*/ 620169 w 620169"/>
              <a:gd name="connsiteY3" fmla="*/ 37643 h 225855"/>
              <a:gd name="connsiteX4" fmla="*/ 620169 w 620169"/>
              <a:gd name="connsiteY4" fmla="*/ 188212 h 225855"/>
              <a:gd name="connsiteX5" fmla="*/ 582526 w 620169"/>
              <a:gd name="connsiteY5" fmla="*/ 225855 h 225855"/>
              <a:gd name="connsiteX6" fmla="*/ 37643 w 620169"/>
              <a:gd name="connsiteY6" fmla="*/ 225855 h 225855"/>
              <a:gd name="connsiteX7" fmla="*/ 0 w 620169"/>
              <a:gd name="connsiteY7" fmla="*/ 188212 h 225855"/>
              <a:gd name="connsiteX8" fmla="*/ 0 w 620169"/>
              <a:gd name="connsiteY8" fmla="*/ 37643 h 2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69" h="225855">
                <a:moveTo>
                  <a:pt x="0" y="37643"/>
                </a:moveTo>
                <a:cubicBezTo>
                  <a:pt x="0" y="16853"/>
                  <a:pt x="16853" y="0"/>
                  <a:pt x="37643" y="0"/>
                </a:cubicBezTo>
                <a:lnTo>
                  <a:pt x="582526" y="0"/>
                </a:lnTo>
                <a:cubicBezTo>
                  <a:pt x="603316" y="0"/>
                  <a:pt x="620169" y="16853"/>
                  <a:pt x="620169" y="37643"/>
                </a:cubicBezTo>
                <a:lnTo>
                  <a:pt x="620169" y="188212"/>
                </a:lnTo>
                <a:cubicBezTo>
                  <a:pt x="620169" y="209002"/>
                  <a:pt x="603316" y="225855"/>
                  <a:pt x="582526" y="225855"/>
                </a:cubicBezTo>
                <a:lnTo>
                  <a:pt x="37643" y="225855"/>
                </a:lnTo>
                <a:cubicBezTo>
                  <a:pt x="16853" y="225855"/>
                  <a:pt x="0" y="209002"/>
                  <a:pt x="0" y="188212"/>
                </a:cubicBezTo>
                <a:lnTo>
                  <a:pt x="0" y="37643"/>
                </a:lnTo>
                <a:close/>
              </a:path>
            </a:pathLst>
          </a:custGeom>
          <a:solidFill>
            <a:schemeClr val="lt1">
              <a:hueOff val="0"/>
              <a:satOff val="0"/>
              <a:lumOff val="0"/>
              <a:alpha val="86000"/>
            </a:schemeClr>
          </a:solidFill>
        </p:spPr>
        <p:style>
          <a:lnRef idx="2">
            <a:schemeClr val="accent2">
              <a:hueOff val="-727682"/>
              <a:satOff val="-41964"/>
              <a:lumOff val="431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075" tIns="30075" rIns="30075" bIns="30075" numCol="1" spcCol="1270" anchor="ctr" anchorCtr="0">
            <a:noAutofit/>
          </a:bodyPr>
          <a:lstStyle/>
          <a:p>
            <a:pPr marL="0" lvl="0" indent="0" defTabSz="22225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Đất</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nước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đã</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sạch</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bóng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quân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thù</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chúng</a:t>
            </a:r>
            <a:r>
              <a:rPr lang="en-US" sz="2800" kern="1200" dirty="0">
                <a:solidFill>
                  <a:srgbClr val="002060"/>
                </a:solidFill>
                <a:latin typeface="Times New Roman" panose="02020603050405020304" pitchFamily="18" charset="0"/>
                <a:cs typeface="Times New Roman" panose="02020603050405020304" pitchFamily="18" charset="0"/>
              </a:rPr>
              <a:t> ta </a:t>
            </a:r>
            <a:r>
              <a:rPr lang="en-US" sz="2800" kern="1200" dirty="0" err="1">
                <a:solidFill>
                  <a:srgbClr val="002060"/>
                </a:solidFill>
                <a:latin typeface="Times New Roman" panose="02020603050405020304" pitchFamily="18" charset="0"/>
                <a:cs typeface="Times New Roman" panose="02020603050405020304" pitchFamily="18" charset="0"/>
              </a:rPr>
              <a:t>có</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thể</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sải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bước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chân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trên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mọi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miền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tổ</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quốc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trong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tự</a:t>
            </a:r>
            <a:r>
              <a:rPr lang="en-US" sz="2800" kern="1200" dirty="0">
                <a:solidFill>
                  <a:srgbClr val="002060"/>
                </a:solidFill>
                <a:latin typeface="Times New Roman" panose="02020603050405020304" pitchFamily="18" charset="0"/>
                <a:cs typeface="Times New Roman" panose="02020603050405020304" pitchFamily="18" charset="0"/>
              </a:rPr>
              <a:t> do </a:t>
            </a:r>
            <a:r>
              <a:rPr lang="en-US" sz="2800" kern="1200" dirty="0" err="1">
                <a:solidFill>
                  <a:srgbClr val="002060"/>
                </a:solidFill>
                <a:latin typeface="Times New Roman" panose="02020603050405020304" pitchFamily="18" charset="0"/>
                <a:cs typeface="Times New Roman" panose="02020603050405020304" pitchFamily="18" charset="0"/>
              </a:rPr>
              <a:t>và</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hân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hoan</a:t>
            </a:r>
            <a:r>
              <a:rPr lang="en-US" sz="2800" kern="1200" dirty="0">
                <a:solidFill>
                  <a:srgbClr val="002060"/>
                </a:solidFill>
                <a:latin typeface="Times New Roman" panose="02020603050405020304" pitchFamily="18" charset="0"/>
                <a:cs typeface="Times New Roman" panose="02020603050405020304" pitchFamily="18" charset="0"/>
              </a:rPr>
              <a:t>.</a:t>
            </a:r>
          </a:p>
        </p:txBody>
      </p:sp>
      <p:sp>
        <p:nvSpPr>
          <p:cNvPr id="27" name="Freeform: Shape 26">
            <a:extLst>
              <a:ext uri="{FF2B5EF4-FFF2-40B4-BE49-F238E27FC236}">
                <a16:creationId xmlns:a16="http://schemas.microsoft.com/office/drawing/2014/main" id="{76502D12-EBEA-E814-2D96-8695B0062724}"/>
              </a:ext>
            </a:extLst>
          </p:cNvPr>
          <p:cNvSpPr/>
          <p:nvPr/>
        </p:nvSpPr>
        <p:spPr>
          <a:xfrm>
            <a:off x="2622476" y="4114030"/>
            <a:ext cx="8464625" cy="950239"/>
          </a:xfrm>
          <a:custGeom>
            <a:avLst/>
            <a:gdLst>
              <a:gd name="connsiteX0" fmla="*/ 0 w 620169"/>
              <a:gd name="connsiteY0" fmla="*/ 37643 h 225855"/>
              <a:gd name="connsiteX1" fmla="*/ 37643 w 620169"/>
              <a:gd name="connsiteY1" fmla="*/ 0 h 225855"/>
              <a:gd name="connsiteX2" fmla="*/ 582526 w 620169"/>
              <a:gd name="connsiteY2" fmla="*/ 0 h 225855"/>
              <a:gd name="connsiteX3" fmla="*/ 620169 w 620169"/>
              <a:gd name="connsiteY3" fmla="*/ 37643 h 225855"/>
              <a:gd name="connsiteX4" fmla="*/ 620169 w 620169"/>
              <a:gd name="connsiteY4" fmla="*/ 188212 h 225855"/>
              <a:gd name="connsiteX5" fmla="*/ 582526 w 620169"/>
              <a:gd name="connsiteY5" fmla="*/ 225855 h 225855"/>
              <a:gd name="connsiteX6" fmla="*/ 37643 w 620169"/>
              <a:gd name="connsiteY6" fmla="*/ 225855 h 225855"/>
              <a:gd name="connsiteX7" fmla="*/ 0 w 620169"/>
              <a:gd name="connsiteY7" fmla="*/ 188212 h 225855"/>
              <a:gd name="connsiteX8" fmla="*/ 0 w 620169"/>
              <a:gd name="connsiteY8" fmla="*/ 37643 h 22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169" h="225855">
                <a:moveTo>
                  <a:pt x="0" y="37643"/>
                </a:moveTo>
                <a:cubicBezTo>
                  <a:pt x="0" y="16853"/>
                  <a:pt x="16853" y="0"/>
                  <a:pt x="37643" y="0"/>
                </a:cubicBezTo>
                <a:lnTo>
                  <a:pt x="582526" y="0"/>
                </a:lnTo>
                <a:cubicBezTo>
                  <a:pt x="603316" y="0"/>
                  <a:pt x="620169" y="16853"/>
                  <a:pt x="620169" y="37643"/>
                </a:cubicBezTo>
                <a:lnTo>
                  <a:pt x="620169" y="188212"/>
                </a:lnTo>
                <a:cubicBezTo>
                  <a:pt x="620169" y="209002"/>
                  <a:pt x="603316" y="225855"/>
                  <a:pt x="582526" y="225855"/>
                </a:cubicBezTo>
                <a:lnTo>
                  <a:pt x="37643" y="225855"/>
                </a:lnTo>
                <a:cubicBezTo>
                  <a:pt x="16853" y="225855"/>
                  <a:pt x="0" y="209002"/>
                  <a:pt x="0" y="188212"/>
                </a:cubicBezTo>
                <a:lnTo>
                  <a:pt x="0" y="37643"/>
                </a:lnTo>
                <a:close/>
              </a:path>
            </a:pathLst>
          </a:custGeom>
          <a:solidFill>
            <a:schemeClr val="lt1">
              <a:hueOff val="0"/>
              <a:satOff val="0"/>
              <a:lumOff val="0"/>
              <a:alpha val="86000"/>
            </a:schemeClr>
          </a:solidFill>
        </p:spPr>
        <p:style>
          <a:lnRef idx="2">
            <a:schemeClr val="accent2">
              <a:hueOff val="-1455363"/>
              <a:satOff val="-83928"/>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075" tIns="30075" rIns="30075" bIns="30075" numCol="1" spcCol="1270" anchor="ctr" anchorCtr="0">
            <a:noAutofit/>
          </a:bodyPr>
          <a:lstStyle/>
          <a:p>
            <a:pPr marL="0" lvl="0" indent="0" defTabSz="22225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Một</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cuộc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sống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mới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đã</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mở</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ra</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cho</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đất</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nước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dân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tộc</a:t>
            </a:r>
            <a:r>
              <a:rPr lang="en-US" sz="2800" kern="1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7548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54D23AE-DB51-899A-0124-D6E9A262C2BE}"/>
              </a:ext>
            </a:extLst>
          </p:cNvPr>
          <p:cNvGrpSpPr/>
          <p:nvPr/>
        </p:nvGrpSpPr>
        <p:grpSpPr>
          <a:xfrm>
            <a:off x="487628" y="240748"/>
            <a:ext cx="3695834" cy="787952"/>
            <a:chOff x="473158" y="340760"/>
            <a:chExt cx="3695834" cy="787952"/>
          </a:xfrm>
        </p:grpSpPr>
        <p:sp>
          <p:nvSpPr>
            <p:cNvPr id="2" name="Rectangle: Rounded Corners 1">
              <a:extLst>
                <a:ext uri="{FF2B5EF4-FFF2-40B4-BE49-F238E27FC236}">
                  <a16:creationId xmlns:a16="http://schemas.microsoft.com/office/drawing/2014/main" id="{8FCCD938-AA3D-AAE1-614C-C2459747AEEB}"/>
                </a:ext>
              </a:extLst>
            </p:cNvPr>
            <p:cNvSpPr/>
            <p:nvPr/>
          </p:nvSpPr>
          <p:spPr>
            <a:xfrm>
              <a:off x="473158" y="401995"/>
              <a:ext cx="369583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Nghệ</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thuật</a:t>
              </a:r>
              <a:endPar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3" name="Hình chữ nhật: Góc Tròn 5">
              <a:extLst>
                <a:ext uri="{FF2B5EF4-FFF2-40B4-BE49-F238E27FC236}">
                  <a16:creationId xmlns:a16="http://schemas.microsoft.com/office/drawing/2014/main" id="{4CF7304B-A37D-CF4A-AFC4-93F510D9C695}"/>
                </a:ext>
              </a:extLst>
            </p:cNvPr>
            <p:cNvSpPr/>
            <p:nvPr/>
          </p:nvSpPr>
          <p:spPr>
            <a:xfrm>
              <a:off x="683110" y="340760"/>
              <a:ext cx="829150" cy="787952"/>
            </a:xfrm>
            <a:prstGeom prst="roundRect">
              <a:avLst>
                <a:gd name="adj" fmla="val 50000"/>
              </a:avLst>
            </a:prstGeom>
            <a:solidFill>
              <a:srgbClr val="FF0000"/>
            </a:solidFill>
            <a:ln w="38100" cap="flat" cmpd="sng" algn="ctr">
              <a:solidFill>
                <a:srgbClr val="EA8C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1</a:t>
              </a:r>
            </a:p>
          </p:txBody>
        </p:sp>
      </p:grpSp>
      <p:sp>
        <p:nvSpPr>
          <p:cNvPr id="9" name="Freeform: Shape 8">
            <a:extLst>
              <a:ext uri="{FF2B5EF4-FFF2-40B4-BE49-F238E27FC236}">
                <a16:creationId xmlns:a16="http://schemas.microsoft.com/office/drawing/2014/main" id="{BA74B201-2453-6C5B-FBE5-0EDFD5200378}"/>
              </a:ext>
            </a:extLst>
          </p:cNvPr>
          <p:cNvSpPr/>
          <p:nvPr/>
        </p:nvSpPr>
        <p:spPr>
          <a:xfrm>
            <a:off x="4339706" y="1028700"/>
            <a:ext cx="3574058" cy="1223645"/>
          </a:xfrm>
          <a:custGeom>
            <a:avLst/>
            <a:gdLst>
              <a:gd name="connsiteX0" fmla="*/ 0 w 2114042"/>
              <a:gd name="connsiteY0" fmla="*/ 0 h 1223645"/>
              <a:gd name="connsiteX1" fmla="*/ 2114042 w 2114042"/>
              <a:gd name="connsiteY1" fmla="*/ 0 h 1223645"/>
              <a:gd name="connsiteX2" fmla="*/ 2114042 w 2114042"/>
              <a:gd name="connsiteY2" fmla="*/ 1223645 h 1223645"/>
              <a:gd name="connsiteX3" fmla="*/ 0 w 2114042"/>
              <a:gd name="connsiteY3" fmla="*/ 1223645 h 1223645"/>
              <a:gd name="connsiteX4" fmla="*/ 0 w 2114042"/>
              <a:gd name="connsiteY4" fmla="*/ 0 h 1223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42" h="1223645">
                <a:moveTo>
                  <a:pt x="0" y="0"/>
                </a:moveTo>
                <a:lnTo>
                  <a:pt x="2114042" y="0"/>
                </a:lnTo>
                <a:lnTo>
                  <a:pt x="2114042" y="1223645"/>
                </a:lnTo>
                <a:lnTo>
                  <a:pt x="0" y="122364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800" b="1" kern="1200" dirty="0" err="1">
                <a:solidFill>
                  <a:srgbClr val="FFC000"/>
                </a:solidFill>
                <a:latin typeface="Times New Roman" panose="02020603050405020304" pitchFamily="18" charset="0"/>
                <a:cs typeface="Times New Roman" panose="02020603050405020304" pitchFamily="18" charset="0"/>
              </a:rPr>
              <a:t>Thể</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thơ</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tự</a:t>
            </a:r>
            <a:r>
              <a:rPr lang="en-US" sz="2800" b="1" kern="1200" dirty="0">
                <a:solidFill>
                  <a:srgbClr val="FFC000"/>
                </a:solidFill>
                <a:latin typeface="Times New Roman" panose="02020603050405020304" pitchFamily="18" charset="0"/>
                <a:cs typeface="Times New Roman" panose="02020603050405020304" pitchFamily="18" charset="0"/>
              </a:rPr>
              <a:t> do, </a:t>
            </a:r>
            <a:r>
              <a:rPr lang="en-US" sz="2800" b="1" kern="1200" dirty="0" err="1">
                <a:solidFill>
                  <a:srgbClr val="FFC000"/>
                </a:solidFill>
                <a:latin typeface="Times New Roman" panose="02020603050405020304" pitchFamily="18" charset="0"/>
                <a:cs typeface="Times New Roman" panose="02020603050405020304" pitchFamily="18" charset="0"/>
              </a:rPr>
              <a:t>phương</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thức</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biểu</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đạt</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chính</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là</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biểu</a:t>
            </a:r>
            <a:r>
              <a:rPr lang="en-US" sz="2800" b="1" kern="1200" dirty="0">
                <a:solidFill>
                  <a:srgbClr val="FFC000"/>
                </a:solidFill>
                <a:latin typeface="Times New Roman" panose="02020603050405020304" pitchFamily="18" charset="0"/>
                <a:cs typeface="Times New Roman" panose="02020603050405020304" pitchFamily="18" charset="0"/>
              </a:rPr>
              <a:t> </a:t>
            </a:r>
            <a:r>
              <a:rPr lang="en-US" sz="2800" b="1" kern="1200" dirty="0" err="1">
                <a:solidFill>
                  <a:srgbClr val="FFC000"/>
                </a:solidFill>
                <a:latin typeface="Times New Roman" panose="02020603050405020304" pitchFamily="18" charset="0"/>
                <a:cs typeface="Times New Roman" panose="02020603050405020304" pitchFamily="18" charset="0"/>
              </a:rPr>
              <a:t>cảm</a:t>
            </a:r>
            <a:r>
              <a:rPr lang="en-US" sz="2800" b="1" kern="1200" dirty="0">
                <a:solidFill>
                  <a:srgbClr val="FFC000"/>
                </a:solidFill>
                <a:latin typeface="Times New Roman" panose="02020603050405020304" pitchFamily="18" charset="0"/>
                <a:cs typeface="Times New Roman" panose="02020603050405020304" pitchFamily="18" charset="0"/>
              </a:rPr>
              <a:t>.</a:t>
            </a:r>
          </a:p>
        </p:txBody>
      </p:sp>
      <p:sp>
        <p:nvSpPr>
          <p:cNvPr id="11" name="Freeform: Shape 10">
            <a:extLst>
              <a:ext uri="{FF2B5EF4-FFF2-40B4-BE49-F238E27FC236}">
                <a16:creationId xmlns:a16="http://schemas.microsoft.com/office/drawing/2014/main" id="{292B111C-1D27-7910-4DD2-BAB4F976F8A0}"/>
              </a:ext>
            </a:extLst>
          </p:cNvPr>
          <p:cNvSpPr/>
          <p:nvPr/>
        </p:nvSpPr>
        <p:spPr>
          <a:xfrm>
            <a:off x="7956366" y="2655889"/>
            <a:ext cx="3468946" cy="1327785"/>
          </a:xfrm>
          <a:custGeom>
            <a:avLst/>
            <a:gdLst>
              <a:gd name="connsiteX0" fmla="*/ 0 w 1895348"/>
              <a:gd name="connsiteY0" fmla="*/ 0 h 1327785"/>
              <a:gd name="connsiteX1" fmla="*/ 1895348 w 1895348"/>
              <a:gd name="connsiteY1" fmla="*/ 0 h 1327785"/>
              <a:gd name="connsiteX2" fmla="*/ 1895348 w 1895348"/>
              <a:gd name="connsiteY2" fmla="*/ 1327785 h 1327785"/>
              <a:gd name="connsiteX3" fmla="*/ 0 w 1895348"/>
              <a:gd name="connsiteY3" fmla="*/ 1327785 h 1327785"/>
              <a:gd name="connsiteX4" fmla="*/ 0 w 1895348"/>
              <a:gd name="connsiteY4" fmla="*/ 0 h 132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48" h="1327785">
                <a:moveTo>
                  <a:pt x="0" y="0"/>
                </a:moveTo>
                <a:lnTo>
                  <a:pt x="1895348" y="0"/>
                </a:lnTo>
                <a:lnTo>
                  <a:pt x="1895348" y="1327785"/>
                </a:lnTo>
                <a:lnTo>
                  <a:pt x="0" y="132778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800" b="1" kern="1200" dirty="0" err="1">
                <a:solidFill>
                  <a:srgbClr val="00B050"/>
                </a:solidFill>
                <a:latin typeface="Times New Roman" panose="02020603050405020304" pitchFamily="18" charset="0"/>
                <a:cs typeface="Times New Roman" panose="02020603050405020304" pitchFamily="18" charset="0"/>
              </a:rPr>
              <a:t>Sử</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dụng</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đa</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dạng</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biện</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pháp</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tu</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từ</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đặc</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sắc</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như</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liệt</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kê</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điệp</a:t>
            </a:r>
            <a:r>
              <a:rPr lang="en-US" sz="2800" b="1" kern="1200" dirty="0">
                <a:solidFill>
                  <a:srgbClr val="00B050"/>
                </a:solidFill>
                <a:latin typeface="Times New Roman" panose="02020603050405020304" pitchFamily="18" charset="0"/>
                <a:cs typeface="Times New Roman" panose="02020603050405020304" pitchFamily="18" charset="0"/>
              </a:rPr>
              <a:t> </a:t>
            </a:r>
            <a:r>
              <a:rPr lang="en-US" sz="2800" b="1" kern="1200" dirty="0" err="1">
                <a:solidFill>
                  <a:srgbClr val="00B050"/>
                </a:solidFill>
                <a:latin typeface="Times New Roman" panose="02020603050405020304" pitchFamily="18" charset="0"/>
                <a:cs typeface="Times New Roman" panose="02020603050405020304" pitchFamily="18" charset="0"/>
              </a:rPr>
              <a:t>ngữ</a:t>
            </a:r>
            <a:r>
              <a:rPr lang="en-US" sz="2800" b="1" kern="1200" dirty="0">
                <a:solidFill>
                  <a:srgbClr val="00B050"/>
                </a:solidFill>
                <a:latin typeface="Times New Roman" panose="02020603050405020304" pitchFamily="18" charset="0"/>
                <a:cs typeface="Times New Roman" panose="02020603050405020304" pitchFamily="18" charset="0"/>
              </a:rPr>
              <a:t>. </a:t>
            </a:r>
          </a:p>
        </p:txBody>
      </p:sp>
      <p:sp>
        <p:nvSpPr>
          <p:cNvPr id="13" name="Freeform: Shape 12">
            <a:extLst>
              <a:ext uri="{FF2B5EF4-FFF2-40B4-BE49-F238E27FC236}">
                <a16:creationId xmlns:a16="http://schemas.microsoft.com/office/drawing/2014/main" id="{C2D9878E-4C04-D8F9-F4AD-CFAAE7309DC0}"/>
              </a:ext>
            </a:extLst>
          </p:cNvPr>
          <p:cNvSpPr/>
          <p:nvPr/>
        </p:nvSpPr>
        <p:spPr>
          <a:xfrm>
            <a:off x="7507090" y="4682193"/>
            <a:ext cx="3204327" cy="1327785"/>
          </a:xfrm>
          <a:custGeom>
            <a:avLst/>
            <a:gdLst>
              <a:gd name="connsiteX0" fmla="*/ 0 w 1895348"/>
              <a:gd name="connsiteY0" fmla="*/ 0 h 1327785"/>
              <a:gd name="connsiteX1" fmla="*/ 1895348 w 1895348"/>
              <a:gd name="connsiteY1" fmla="*/ 0 h 1327785"/>
              <a:gd name="connsiteX2" fmla="*/ 1895348 w 1895348"/>
              <a:gd name="connsiteY2" fmla="*/ 1327785 h 1327785"/>
              <a:gd name="connsiteX3" fmla="*/ 0 w 1895348"/>
              <a:gd name="connsiteY3" fmla="*/ 1327785 h 1327785"/>
              <a:gd name="connsiteX4" fmla="*/ 0 w 1895348"/>
              <a:gd name="connsiteY4" fmla="*/ 0 h 132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48" h="1327785">
                <a:moveTo>
                  <a:pt x="0" y="0"/>
                </a:moveTo>
                <a:lnTo>
                  <a:pt x="1895348" y="0"/>
                </a:lnTo>
                <a:lnTo>
                  <a:pt x="1895348" y="1327785"/>
                </a:lnTo>
                <a:lnTo>
                  <a:pt x="0" y="132778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800" b="1" kern="1200" dirty="0" err="1">
                <a:solidFill>
                  <a:srgbClr val="0070C0"/>
                </a:solidFill>
                <a:latin typeface="Times New Roman" panose="02020603050405020304" pitchFamily="18" charset="0"/>
                <a:cs typeface="Times New Roman" panose="02020603050405020304" pitchFamily="18" charset="0"/>
              </a:rPr>
              <a:t>Sử</a:t>
            </a:r>
            <a:r>
              <a:rPr lang="en-US" sz="2800" b="1" kern="1200" dirty="0">
                <a:solidFill>
                  <a:srgbClr val="0070C0"/>
                </a:solidFill>
                <a:latin typeface="Times New Roman" panose="02020603050405020304" pitchFamily="18" charset="0"/>
                <a:cs typeface="Times New Roman" panose="02020603050405020304" pitchFamily="18" charset="0"/>
              </a:rPr>
              <a:t> </a:t>
            </a:r>
            <a:r>
              <a:rPr lang="en-US" sz="2800" b="1" kern="1200" dirty="0" err="1">
                <a:solidFill>
                  <a:srgbClr val="0070C0"/>
                </a:solidFill>
                <a:latin typeface="Times New Roman" panose="02020603050405020304" pitchFamily="18" charset="0"/>
                <a:cs typeface="Times New Roman" panose="02020603050405020304" pitchFamily="18" charset="0"/>
              </a:rPr>
              <a:t>dụng</a:t>
            </a:r>
            <a:r>
              <a:rPr lang="en-US" sz="2800" b="1" kern="1200" dirty="0">
                <a:solidFill>
                  <a:srgbClr val="0070C0"/>
                </a:solidFill>
                <a:latin typeface="Times New Roman" panose="02020603050405020304" pitchFamily="18" charset="0"/>
                <a:cs typeface="Times New Roman" panose="02020603050405020304" pitchFamily="18" charset="0"/>
              </a:rPr>
              <a:t> </a:t>
            </a:r>
            <a:r>
              <a:rPr lang="en-US" sz="2800" b="1" kern="1200" dirty="0" err="1">
                <a:solidFill>
                  <a:srgbClr val="0070C0"/>
                </a:solidFill>
                <a:latin typeface="Times New Roman" panose="02020603050405020304" pitchFamily="18" charset="0"/>
                <a:cs typeface="Times New Roman" panose="02020603050405020304" pitchFamily="18" charset="0"/>
              </a:rPr>
              <a:t>biện</a:t>
            </a:r>
            <a:r>
              <a:rPr lang="en-US" sz="2800" b="1" kern="1200" dirty="0">
                <a:solidFill>
                  <a:srgbClr val="0070C0"/>
                </a:solidFill>
                <a:latin typeface="Times New Roman" panose="02020603050405020304" pitchFamily="18" charset="0"/>
                <a:cs typeface="Times New Roman" panose="02020603050405020304" pitchFamily="18" charset="0"/>
              </a:rPr>
              <a:t> </a:t>
            </a:r>
            <a:r>
              <a:rPr lang="en-US" sz="2800" b="1" kern="1200" dirty="0" err="1">
                <a:solidFill>
                  <a:srgbClr val="0070C0"/>
                </a:solidFill>
                <a:latin typeface="Times New Roman" panose="02020603050405020304" pitchFamily="18" charset="0"/>
                <a:cs typeface="Times New Roman" panose="02020603050405020304" pitchFamily="18" charset="0"/>
              </a:rPr>
              <a:t>pháp</a:t>
            </a:r>
            <a:r>
              <a:rPr lang="en-US" sz="2800" b="1" kern="1200" dirty="0">
                <a:solidFill>
                  <a:srgbClr val="0070C0"/>
                </a:solidFill>
                <a:latin typeface="Times New Roman" panose="02020603050405020304" pitchFamily="18" charset="0"/>
                <a:cs typeface="Times New Roman" panose="02020603050405020304" pitchFamily="18" charset="0"/>
              </a:rPr>
              <a:t> </a:t>
            </a:r>
            <a:r>
              <a:rPr lang="en-US" sz="2800" b="1" kern="1200" dirty="0" err="1">
                <a:solidFill>
                  <a:srgbClr val="0070C0"/>
                </a:solidFill>
                <a:latin typeface="Times New Roman" panose="02020603050405020304" pitchFamily="18" charset="0"/>
                <a:cs typeface="Times New Roman" panose="02020603050405020304" pitchFamily="18" charset="0"/>
              </a:rPr>
              <a:t>nghệ</a:t>
            </a:r>
            <a:r>
              <a:rPr lang="en-US" sz="2800" b="1" kern="1200" dirty="0">
                <a:solidFill>
                  <a:srgbClr val="0070C0"/>
                </a:solidFill>
                <a:latin typeface="Times New Roman" panose="02020603050405020304" pitchFamily="18" charset="0"/>
                <a:cs typeface="Times New Roman" panose="02020603050405020304" pitchFamily="18" charset="0"/>
              </a:rPr>
              <a:t> </a:t>
            </a:r>
            <a:r>
              <a:rPr lang="en-US" sz="2800" b="1" kern="1200" dirty="0" err="1">
                <a:solidFill>
                  <a:srgbClr val="0070C0"/>
                </a:solidFill>
                <a:latin typeface="Times New Roman" panose="02020603050405020304" pitchFamily="18" charset="0"/>
                <a:cs typeface="Times New Roman" panose="02020603050405020304" pitchFamily="18" charset="0"/>
              </a:rPr>
              <a:t>thuật</a:t>
            </a:r>
            <a:r>
              <a:rPr lang="en-US" sz="2800" b="1" kern="1200" dirty="0">
                <a:solidFill>
                  <a:srgbClr val="0070C0"/>
                </a:solidFill>
                <a:latin typeface="Times New Roman" panose="02020603050405020304" pitchFamily="18" charset="0"/>
                <a:cs typeface="Times New Roman" panose="02020603050405020304" pitchFamily="18" charset="0"/>
              </a:rPr>
              <a:t> </a:t>
            </a:r>
            <a:r>
              <a:rPr lang="en-US" sz="2800" b="1" kern="1200" dirty="0" err="1">
                <a:solidFill>
                  <a:srgbClr val="0070C0"/>
                </a:solidFill>
                <a:latin typeface="Times New Roman" panose="02020603050405020304" pitchFamily="18" charset="0"/>
                <a:cs typeface="Times New Roman" panose="02020603050405020304" pitchFamily="18" charset="0"/>
              </a:rPr>
              <a:t>điệp</a:t>
            </a:r>
            <a:r>
              <a:rPr lang="en-US" sz="2800" b="1" kern="1200" dirty="0">
                <a:solidFill>
                  <a:srgbClr val="0070C0"/>
                </a:solidFill>
                <a:latin typeface="Times New Roman" panose="02020603050405020304" pitchFamily="18" charset="0"/>
                <a:cs typeface="Times New Roman" panose="02020603050405020304" pitchFamily="18" charset="0"/>
              </a:rPr>
              <a:t> </a:t>
            </a:r>
            <a:r>
              <a:rPr lang="en-US" sz="2800" b="1" kern="1200" dirty="0" err="1">
                <a:solidFill>
                  <a:srgbClr val="0070C0"/>
                </a:solidFill>
                <a:latin typeface="Times New Roman" panose="02020603050405020304" pitchFamily="18" charset="0"/>
                <a:cs typeface="Times New Roman" panose="02020603050405020304" pitchFamily="18" charset="0"/>
              </a:rPr>
              <a:t>cấu</a:t>
            </a:r>
            <a:r>
              <a:rPr lang="en-US" sz="2800" b="1" kern="1200" dirty="0">
                <a:solidFill>
                  <a:srgbClr val="0070C0"/>
                </a:solidFill>
                <a:latin typeface="Times New Roman" panose="02020603050405020304" pitchFamily="18" charset="0"/>
                <a:cs typeface="Times New Roman" panose="02020603050405020304" pitchFamily="18" charset="0"/>
              </a:rPr>
              <a:t> </a:t>
            </a:r>
          </a:p>
        </p:txBody>
      </p:sp>
      <p:sp>
        <p:nvSpPr>
          <p:cNvPr id="15" name="Freeform: Shape 14">
            <a:extLst>
              <a:ext uri="{FF2B5EF4-FFF2-40B4-BE49-F238E27FC236}">
                <a16:creationId xmlns:a16="http://schemas.microsoft.com/office/drawing/2014/main" id="{E1F2F51B-A9E3-6918-3728-E08C0B41479D}"/>
              </a:ext>
            </a:extLst>
          </p:cNvPr>
          <p:cNvSpPr/>
          <p:nvPr/>
        </p:nvSpPr>
        <p:spPr>
          <a:xfrm>
            <a:off x="1591572" y="4805959"/>
            <a:ext cx="3204327" cy="1327785"/>
          </a:xfrm>
          <a:custGeom>
            <a:avLst/>
            <a:gdLst>
              <a:gd name="connsiteX0" fmla="*/ 0 w 1895348"/>
              <a:gd name="connsiteY0" fmla="*/ 0 h 1327785"/>
              <a:gd name="connsiteX1" fmla="*/ 1895348 w 1895348"/>
              <a:gd name="connsiteY1" fmla="*/ 0 h 1327785"/>
              <a:gd name="connsiteX2" fmla="*/ 1895348 w 1895348"/>
              <a:gd name="connsiteY2" fmla="*/ 1327785 h 1327785"/>
              <a:gd name="connsiteX3" fmla="*/ 0 w 1895348"/>
              <a:gd name="connsiteY3" fmla="*/ 1327785 h 1327785"/>
              <a:gd name="connsiteX4" fmla="*/ 0 w 1895348"/>
              <a:gd name="connsiteY4" fmla="*/ 0 h 132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48" h="1327785">
                <a:moveTo>
                  <a:pt x="0" y="0"/>
                </a:moveTo>
                <a:lnTo>
                  <a:pt x="1895348" y="0"/>
                </a:lnTo>
                <a:lnTo>
                  <a:pt x="1895348" y="1327785"/>
                </a:lnTo>
                <a:lnTo>
                  <a:pt x="0" y="132778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800" b="1" kern="1200" dirty="0" err="1">
                <a:solidFill>
                  <a:srgbClr val="7030A0"/>
                </a:solidFill>
                <a:latin typeface="Times New Roman" panose="02020603050405020304" pitchFamily="18" charset="0"/>
                <a:cs typeface="Times New Roman" panose="02020603050405020304" pitchFamily="18" charset="0"/>
              </a:rPr>
              <a:t>Giọng</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thơ</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ấm</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áp</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vui</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tươi</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hào</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hứng</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đầy</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tự</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hào</a:t>
            </a:r>
            <a:r>
              <a:rPr lang="en-US" sz="2800" b="1" kern="1200" dirty="0">
                <a:solidFill>
                  <a:srgbClr val="7030A0"/>
                </a:solidFill>
                <a:latin typeface="Times New Roman" panose="02020603050405020304" pitchFamily="18" charset="0"/>
                <a:cs typeface="Times New Roman" panose="02020603050405020304" pitchFamily="18" charset="0"/>
              </a:rPr>
              <a:t>. </a:t>
            </a:r>
          </a:p>
        </p:txBody>
      </p:sp>
      <p:grpSp>
        <p:nvGrpSpPr>
          <p:cNvPr id="19" name="Group 18">
            <a:extLst>
              <a:ext uri="{FF2B5EF4-FFF2-40B4-BE49-F238E27FC236}">
                <a16:creationId xmlns:a16="http://schemas.microsoft.com/office/drawing/2014/main" id="{423BFD77-FD2A-A9D4-3460-E69A13BA0C2F}"/>
              </a:ext>
            </a:extLst>
          </p:cNvPr>
          <p:cNvGrpSpPr/>
          <p:nvPr/>
        </p:nvGrpSpPr>
        <p:grpSpPr>
          <a:xfrm>
            <a:off x="4522250" y="2286972"/>
            <a:ext cx="3208969" cy="3141384"/>
            <a:chOff x="4522250" y="2286972"/>
            <a:chExt cx="3208969" cy="3141384"/>
          </a:xfrm>
        </p:grpSpPr>
        <p:sp>
          <p:nvSpPr>
            <p:cNvPr id="8" name="Oval 7">
              <a:extLst>
                <a:ext uri="{FF2B5EF4-FFF2-40B4-BE49-F238E27FC236}">
                  <a16:creationId xmlns:a16="http://schemas.microsoft.com/office/drawing/2014/main" id="{3D8F2229-A6EB-836E-984C-10FCE34298C8}"/>
                </a:ext>
              </a:extLst>
            </p:cNvPr>
            <p:cNvSpPr/>
            <p:nvPr/>
          </p:nvSpPr>
          <p:spPr>
            <a:xfrm>
              <a:off x="5215510" y="2286972"/>
              <a:ext cx="1822450" cy="1822450"/>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10" name="Oval 9">
              <a:extLst>
                <a:ext uri="{FF2B5EF4-FFF2-40B4-BE49-F238E27FC236}">
                  <a16:creationId xmlns:a16="http://schemas.microsoft.com/office/drawing/2014/main" id="{6670C91A-AE03-BC67-E2A0-A71240EA7B40}"/>
                </a:ext>
              </a:extLst>
            </p:cNvPr>
            <p:cNvSpPr/>
            <p:nvPr/>
          </p:nvSpPr>
          <p:spPr>
            <a:xfrm>
              <a:off x="5908769" y="2790489"/>
              <a:ext cx="1822450" cy="1822450"/>
            </a:xfrm>
            <a:prstGeom prst="ellipse">
              <a:avLst/>
            </a:prstGeom>
          </p:spPr>
          <p:style>
            <a:lnRef idx="2">
              <a:schemeClr val="lt1">
                <a:hueOff val="0"/>
                <a:satOff val="0"/>
                <a:lumOff val="0"/>
                <a:alphaOff val="0"/>
              </a:schemeClr>
            </a:lnRef>
            <a:fillRef idx="1">
              <a:schemeClr val="accent2">
                <a:alpha val="50000"/>
                <a:hueOff val="-363841"/>
                <a:satOff val="-20982"/>
                <a:lumOff val="2157"/>
                <a:alphaOff val="0"/>
              </a:schemeClr>
            </a:fillRef>
            <a:effectRef idx="0">
              <a:schemeClr val="accent2">
                <a:alpha val="50000"/>
                <a:hueOff val="-363841"/>
                <a:satOff val="-20982"/>
                <a:lumOff val="2157"/>
                <a:alphaOff val="0"/>
              </a:schemeClr>
            </a:effectRef>
            <a:fontRef idx="minor">
              <a:schemeClr val="tx1"/>
            </a:fontRef>
          </p:style>
        </p:sp>
        <p:sp>
          <p:nvSpPr>
            <p:cNvPr id="12" name="Oval 11">
              <a:extLst>
                <a:ext uri="{FF2B5EF4-FFF2-40B4-BE49-F238E27FC236}">
                  <a16:creationId xmlns:a16="http://schemas.microsoft.com/office/drawing/2014/main" id="{7656A4D9-2469-E21D-6ABF-43D0F3FD76A7}"/>
                </a:ext>
              </a:extLst>
            </p:cNvPr>
            <p:cNvSpPr/>
            <p:nvPr/>
          </p:nvSpPr>
          <p:spPr>
            <a:xfrm>
              <a:off x="5644150" y="3605906"/>
              <a:ext cx="1822450" cy="1822450"/>
            </a:xfrm>
            <a:prstGeom prst="ellipse">
              <a:avLst/>
            </a:prstGeom>
          </p:spPr>
          <p:style>
            <a:lnRef idx="2">
              <a:schemeClr val="lt1">
                <a:hueOff val="0"/>
                <a:satOff val="0"/>
                <a:lumOff val="0"/>
                <a:alphaOff val="0"/>
              </a:schemeClr>
            </a:lnRef>
            <a:fillRef idx="1">
              <a:schemeClr val="accent2">
                <a:alpha val="50000"/>
                <a:hueOff val="-727682"/>
                <a:satOff val="-41964"/>
                <a:lumOff val="4314"/>
                <a:alphaOff val="0"/>
              </a:schemeClr>
            </a:fillRef>
            <a:effectRef idx="0">
              <a:schemeClr val="accent2">
                <a:alpha val="50000"/>
                <a:hueOff val="-727682"/>
                <a:satOff val="-41964"/>
                <a:lumOff val="4314"/>
                <a:alphaOff val="0"/>
              </a:schemeClr>
            </a:effectRef>
            <a:fontRef idx="minor">
              <a:schemeClr val="tx1"/>
            </a:fontRef>
          </p:style>
        </p:sp>
        <p:sp>
          <p:nvSpPr>
            <p:cNvPr id="14" name="Oval 13">
              <a:extLst>
                <a:ext uri="{FF2B5EF4-FFF2-40B4-BE49-F238E27FC236}">
                  <a16:creationId xmlns:a16="http://schemas.microsoft.com/office/drawing/2014/main" id="{21724C1E-7453-E83B-D47F-8EE6A42F1EB2}"/>
                </a:ext>
              </a:extLst>
            </p:cNvPr>
            <p:cNvSpPr/>
            <p:nvPr/>
          </p:nvSpPr>
          <p:spPr>
            <a:xfrm>
              <a:off x="4786869" y="3605906"/>
              <a:ext cx="1822450" cy="1822450"/>
            </a:xfrm>
            <a:prstGeom prst="ellipse">
              <a:avLst/>
            </a:prstGeom>
          </p:spPr>
          <p:style>
            <a:lnRef idx="2">
              <a:schemeClr val="lt1">
                <a:hueOff val="0"/>
                <a:satOff val="0"/>
                <a:lumOff val="0"/>
                <a:alphaOff val="0"/>
              </a:schemeClr>
            </a:lnRef>
            <a:fillRef idx="1">
              <a:schemeClr val="accent2">
                <a:alpha val="50000"/>
                <a:hueOff val="-1091522"/>
                <a:satOff val="-62946"/>
                <a:lumOff val="6471"/>
                <a:alphaOff val="0"/>
              </a:schemeClr>
            </a:fillRef>
            <a:effectRef idx="0">
              <a:schemeClr val="accent2">
                <a:alpha val="50000"/>
                <a:hueOff val="-1091522"/>
                <a:satOff val="-62946"/>
                <a:lumOff val="6471"/>
                <a:alphaOff val="0"/>
              </a:schemeClr>
            </a:effectRef>
            <a:fontRef idx="minor">
              <a:schemeClr val="tx1"/>
            </a:fontRef>
          </p:style>
        </p:sp>
        <p:sp>
          <p:nvSpPr>
            <p:cNvPr id="16" name="Oval 15">
              <a:extLst>
                <a:ext uri="{FF2B5EF4-FFF2-40B4-BE49-F238E27FC236}">
                  <a16:creationId xmlns:a16="http://schemas.microsoft.com/office/drawing/2014/main" id="{5A84DEAE-4696-1904-1527-96EDBBC2600F}"/>
                </a:ext>
              </a:extLst>
            </p:cNvPr>
            <p:cNvSpPr/>
            <p:nvPr/>
          </p:nvSpPr>
          <p:spPr>
            <a:xfrm>
              <a:off x="4522250" y="2790489"/>
              <a:ext cx="1822450" cy="1822450"/>
            </a:xfrm>
            <a:prstGeom prst="ellipse">
              <a:avLst/>
            </a:prstGeom>
          </p:spPr>
          <p:style>
            <a:lnRef idx="2">
              <a:schemeClr val="lt1">
                <a:hueOff val="0"/>
                <a:satOff val="0"/>
                <a:lumOff val="0"/>
                <a:alphaOff val="0"/>
              </a:schemeClr>
            </a:lnRef>
            <a:fillRef idx="1">
              <a:schemeClr val="accent2">
                <a:alpha val="50000"/>
                <a:hueOff val="-1455363"/>
                <a:satOff val="-83928"/>
                <a:lumOff val="8628"/>
                <a:alphaOff val="0"/>
              </a:schemeClr>
            </a:fillRef>
            <a:effectRef idx="0">
              <a:schemeClr val="accent2">
                <a:alpha val="50000"/>
                <a:hueOff val="-1455363"/>
                <a:satOff val="-83928"/>
                <a:lumOff val="8628"/>
                <a:alphaOff val="0"/>
              </a:schemeClr>
            </a:effectRef>
            <a:fontRef idx="minor">
              <a:schemeClr val="tx1"/>
            </a:fontRef>
          </p:style>
        </p:sp>
      </p:grpSp>
      <p:sp>
        <p:nvSpPr>
          <p:cNvPr id="17" name="Freeform: Shape 16">
            <a:extLst>
              <a:ext uri="{FF2B5EF4-FFF2-40B4-BE49-F238E27FC236}">
                <a16:creationId xmlns:a16="http://schemas.microsoft.com/office/drawing/2014/main" id="{F51DBF73-5EA0-2210-E5E8-8229CA964474}"/>
              </a:ext>
            </a:extLst>
          </p:cNvPr>
          <p:cNvSpPr/>
          <p:nvPr/>
        </p:nvSpPr>
        <p:spPr>
          <a:xfrm>
            <a:off x="979135" y="2586315"/>
            <a:ext cx="3204327" cy="1327785"/>
          </a:xfrm>
          <a:custGeom>
            <a:avLst/>
            <a:gdLst>
              <a:gd name="connsiteX0" fmla="*/ 0 w 1895348"/>
              <a:gd name="connsiteY0" fmla="*/ 0 h 1327785"/>
              <a:gd name="connsiteX1" fmla="*/ 1895348 w 1895348"/>
              <a:gd name="connsiteY1" fmla="*/ 0 h 1327785"/>
              <a:gd name="connsiteX2" fmla="*/ 1895348 w 1895348"/>
              <a:gd name="connsiteY2" fmla="*/ 1327785 h 1327785"/>
              <a:gd name="connsiteX3" fmla="*/ 0 w 1895348"/>
              <a:gd name="connsiteY3" fmla="*/ 1327785 h 1327785"/>
              <a:gd name="connsiteX4" fmla="*/ 0 w 1895348"/>
              <a:gd name="connsiteY4" fmla="*/ 0 h 132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48" h="1327785">
                <a:moveTo>
                  <a:pt x="0" y="0"/>
                </a:moveTo>
                <a:lnTo>
                  <a:pt x="1895348" y="0"/>
                </a:lnTo>
                <a:lnTo>
                  <a:pt x="1895348" y="1327785"/>
                </a:lnTo>
                <a:lnTo>
                  <a:pt x="0" y="132778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800" b="1" kern="1200" dirty="0" err="1">
                <a:solidFill>
                  <a:srgbClr val="00B0F0"/>
                </a:solidFill>
                <a:latin typeface="Times New Roman" panose="02020603050405020304" pitchFamily="18" charset="0"/>
                <a:cs typeface="Times New Roman" panose="02020603050405020304" pitchFamily="18" charset="0"/>
              </a:rPr>
              <a:t>Sử</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dụng</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một</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số</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câu</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thơ</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bộc</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lộ</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cảm</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xúc</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trực</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tiếp</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rõ</a:t>
            </a:r>
            <a:r>
              <a:rPr lang="en-US" sz="2800" b="1" kern="1200" dirty="0">
                <a:solidFill>
                  <a:srgbClr val="00B0F0"/>
                </a:solidFill>
                <a:latin typeface="Times New Roman" panose="02020603050405020304" pitchFamily="18" charset="0"/>
                <a:cs typeface="Times New Roman" panose="02020603050405020304" pitchFamily="18" charset="0"/>
              </a:rPr>
              <a:t> </a:t>
            </a:r>
            <a:r>
              <a:rPr lang="en-US" sz="2800" b="1" kern="1200" dirty="0" err="1">
                <a:solidFill>
                  <a:srgbClr val="00B0F0"/>
                </a:solidFill>
                <a:latin typeface="Times New Roman" panose="02020603050405020304" pitchFamily="18" charset="0"/>
                <a:cs typeface="Times New Roman" panose="02020603050405020304" pitchFamily="18" charset="0"/>
              </a:rPr>
              <a:t>nét</a:t>
            </a:r>
            <a:r>
              <a:rPr lang="en-US" sz="2800" b="1" kern="1200"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217860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ADB3EB-3E5C-3842-90A0-8E500D9172FF}"/>
              </a:ext>
            </a:extLst>
          </p:cNvPr>
          <p:cNvGrpSpPr/>
          <p:nvPr/>
        </p:nvGrpSpPr>
        <p:grpSpPr>
          <a:xfrm>
            <a:off x="487628" y="240748"/>
            <a:ext cx="3695834" cy="787952"/>
            <a:chOff x="473158" y="340760"/>
            <a:chExt cx="3695834" cy="787952"/>
          </a:xfrm>
        </p:grpSpPr>
        <p:sp>
          <p:nvSpPr>
            <p:cNvPr id="3" name="Rectangle: Rounded Corners 2">
              <a:extLst>
                <a:ext uri="{FF2B5EF4-FFF2-40B4-BE49-F238E27FC236}">
                  <a16:creationId xmlns:a16="http://schemas.microsoft.com/office/drawing/2014/main" id="{BCC64E5A-7023-F7D9-261A-7311CE4EDF8F}"/>
                </a:ext>
              </a:extLst>
            </p:cNvPr>
            <p:cNvSpPr/>
            <p:nvPr/>
          </p:nvSpPr>
          <p:spPr>
            <a:xfrm>
              <a:off x="473158" y="401995"/>
              <a:ext cx="3695834" cy="689236"/>
            </a:xfrm>
            <a:prstGeom prst="roundRect">
              <a:avLst/>
            </a:prstGeom>
            <a:solidFill>
              <a:srgbClr val="0070C0"/>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Nội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dung</a:t>
              </a:r>
              <a:endParaRPr kumimoji="0" lang="en-US" sz="3600" b="1" i="0" u="none" strike="noStrike" kern="0" cap="none" spc="0" normalizeH="0" baseline="0" noProof="0" dirty="0">
                <a:ln>
                  <a:noFill/>
                </a:ln>
                <a:solidFill>
                  <a:prstClr val="white"/>
                </a:solidFill>
                <a:effectLst/>
                <a:uLnTx/>
                <a:uFillTx/>
                <a:latin typeface="#9Slide03 Arima Madurai Black" panose="00000A00000000000000" pitchFamily="2" charset="-93"/>
                <a:ea typeface="Tahoma" panose="020B0604030504040204" pitchFamily="34" charset="0"/>
                <a:cs typeface="#9Slide03 Arima Madurai Black" panose="00000A00000000000000" pitchFamily="2" charset="-93"/>
              </a:endParaRPr>
            </a:p>
          </p:txBody>
        </p:sp>
        <p:sp>
          <p:nvSpPr>
            <p:cNvPr id="4" name="Hình chữ nhật: Góc Tròn 5">
              <a:extLst>
                <a:ext uri="{FF2B5EF4-FFF2-40B4-BE49-F238E27FC236}">
                  <a16:creationId xmlns:a16="http://schemas.microsoft.com/office/drawing/2014/main" id="{8EC592D7-0079-1524-3DF3-ACE797B44B9D}"/>
                </a:ext>
              </a:extLst>
            </p:cNvPr>
            <p:cNvSpPr/>
            <p:nvPr/>
          </p:nvSpPr>
          <p:spPr>
            <a:xfrm>
              <a:off x="683110" y="340760"/>
              <a:ext cx="829150" cy="787952"/>
            </a:xfrm>
            <a:prstGeom prst="roundRect">
              <a:avLst>
                <a:gd name="adj" fmla="val 50000"/>
              </a:avLst>
            </a:prstGeom>
            <a:solidFill>
              <a:srgbClr val="FF0000"/>
            </a:solidFill>
            <a:ln w="38100" cap="flat" cmpd="sng" algn="ctr">
              <a:solidFill>
                <a:srgbClr val="EA8C6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kern="0"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2</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grpSp>
      <p:grpSp>
        <p:nvGrpSpPr>
          <p:cNvPr id="5" name="그룹 48">
            <a:extLst>
              <a:ext uri="{FF2B5EF4-FFF2-40B4-BE49-F238E27FC236}">
                <a16:creationId xmlns:a16="http://schemas.microsoft.com/office/drawing/2014/main" id="{21210E83-FEF5-5727-4EE9-CE7FA632C560}"/>
              </a:ext>
            </a:extLst>
          </p:cNvPr>
          <p:cNvGrpSpPr/>
          <p:nvPr/>
        </p:nvGrpSpPr>
        <p:grpSpPr>
          <a:xfrm flipH="1" flipV="1">
            <a:off x="1873087" y="3901408"/>
            <a:ext cx="2569471" cy="1160040"/>
            <a:chOff x="7680176" y="2352153"/>
            <a:chExt cx="2789681" cy="1160040"/>
          </a:xfrm>
        </p:grpSpPr>
        <p:cxnSp>
          <p:nvCxnSpPr>
            <p:cNvPr id="6" name="직선 연결선 49">
              <a:extLst>
                <a:ext uri="{FF2B5EF4-FFF2-40B4-BE49-F238E27FC236}">
                  <a16:creationId xmlns:a16="http://schemas.microsoft.com/office/drawing/2014/main" id="{41E82ED8-4EE1-75A3-F876-A1065E89A85D}"/>
                </a:ext>
              </a:extLst>
            </p:cNvPr>
            <p:cNvCxnSpPr/>
            <p:nvPr/>
          </p:nvCxnSpPr>
          <p:spPr>
            <a:xfrm flipV="1">
              <a:off x="8355805" y="2357388"/>
              <a:ext cx="2114052"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7" name="직선 연결선 50">
              <a:extLst>
                <a:ext uri="{FF2B5EF4-FFF2-40B4-BE49-F238E27FC236}">
                  <a16:creationId xmlns:a16="http://schemas.microsoft.com/office/drawing/2014/main" id="{20E42EF6-43A9-4BBA-BAC1-E56F8A94E084}"/>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grpSp>
        <p:nvGrpSpPr>
          <p:cNvPr id="8" name="그룹 21">
            <a:extLst>
              <a:ext uri="{FF2B5EF4-FFF2-40B4-BE49-F238E27FC236}">
                <a16:creationId xmlns:a16="http://schemas.microsoft.com/office/drawing/2014/main" id="{04451F65-06FB-FE2F-9ECB-0BEAB67C5730}"/>
              </a:ext>
            </a:extLst>
          </p:cNvPr>
          <p:cNvGrpSpPr/>
          <p:nvPr/>
        </p:nvGrpSpPr>
        <p:grpSpPr>
          <a:xfrm>
            <a:off x="7684086" y="2214588"/>
            <a:ext cx="2708025" cy="1160040"/>
            <a:chOff x="7680176" y="2352153"/>
            <a:chExt cx="2974753" cy="1160040"/>
          </a:xfrm>
        </p:grpSpPr>
        <p:cxnSp>
          <p:nvCxnSpPr>
            <p:cNvPr id="9" name="직선 연결선 20">
              <a:extLst>
                <a:ext uri="{FF2B5EF4-FFF2-40B4-BE49-F238E27FC236}">
                  <a16:creationId xmlns:a16="http://schemas.microsoft.com/office/drawing/2014/main" id="{6B265A0B-2AF8-6524-84F4-9EB97D2967B2}"/>
                </a:ext>
              </a:extLst>
            </p:cNvPr>
            <p:cNvCxnSpPr/>
            <p:nvPr/>
          </p:nvCxnSpPr>
          <p:spPr>
            <a:xfrm>
              <a:off x="8355806" y="2357388"/>
              <a:ext cx="2299123"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10" name="직선 연결선 9">
              <a:extLst>
                <a:ext uri="{FF2B5EF4-FFF2-40B4-BE49-F238E27FC236}">
                  <a16:creationId xmlns:a16="http://schemas.microsoft.com/office/drawing/2014/main" id="{1E86611B-44D2-4E85-A87C-199796B86ABD}"/>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grpSp>
        <p:nvGrpSpPr>
          <p:cNvPr id="11" name="그룹 37">
            <a:extLst>
              <a:ext uri="{FF2B5EF4-FFF2-40B4-BE49-F238E27FC236}">
                <a16:creationId xmlns:a16="http://schemas.microsoft.com/office/drawing/2014/main" id="{0E9A37CC-A1FC-7408-9908-6CEA176C6EC1}"/>
              </a:ext>
            </a:extLst>
          </p:cNvPr>
          <p:cNvGrpSpPr/>
          <p:nvPr/>
        </p:nvGrpSpPr>
        <p:grpSpPr>
          <a:xfrm>
            <a:off x="4031236" y="1523399"/>
            <a:ext cx="4129528" cy="4217601"/>
            <a:chOff x="4027327" y="1660964"/>
            <a:chExt cx="4129528" cy="4217601"/>
          </a:xfrm>
        </p:grpSpPr>
        <p:sp>
          <p:nvSpPr>
            <p:cNvPr id="12" name="사다리꼴 51">
              <a:extLst>
                <a:ext uri="{FF2B5EF4-FFF2-40B4-BE49-F238E27FC236}">
                  <a16:creationId xmlns:a16="http://schemas.microsoft.com/office/drawing/2014/main" id="{D91C3F71-6403-5A57-4A11-9BC8A2ADB92D}"/>
                </a:ext>
              </a:extLst>
            </p:cNvPr>
            <p:cNvSpPr/>
            <p:nvPr/>
          </p:nvSpPr>
          <p:spPr>
            <a:xfrm rot="10800000">
              <a:off x="5796856" y="3265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rgbClr val="78CD15"/>
                </a:gs>
                <a:gs pos="100000">
                  <a:srgbClr val="78CD15">
                    <a:lumMod val="60000"/>
                    <a:lumOff val="40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13" name="사다리꼴 8">
              <a:extLst>
                <a:ext uri="{FF2B5EF4-FFF2-40B4-BE49-F238E27FC236}">
                  <a16:creationId xmlns:a16="http://schemas.microsoft.com/office/drawing/2014/main" id="{DD9762BF-F90B-8258-F39E-8EB7F1581673}"/>
                </a:ext>
              </a:extLst>
            </p:cNvPr>
            <p:cNvSpPr/>
            <p:nvPr/>
          </p:nvSpPr>
          <p:spPr>
            <a:xfrm rot="7200000">
              <a:off x="3509769" y="2879376"/>
              <a:ext cx="2937600" cy="500776"/>
            </a:xfrm>
            <a:prstGeom prst="trapezoid">
              <a:avLst>
                <a:gd name="adj" fmla="val 57932"/>
              </a:avLst>
            </a:prstGeom>
            <a:gradFill flip="none" rotWithShape="1">
              <a:gsLst>
                <a:gs pos="0">
                  <a:srgbClr val="2277DC">
                    <a:lumMod val="75000"/>
                  </a:srgbClr>
                </a:gs>
                <a:gs pos="79000">
                  <a:srgbClr val="2277DC"/>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14" name="사다리꼴 42">
              <a:extLst>
                <a:ext uri="{FF2B5EF4-FFF2-40B4-BE49-F238E27FC236}">
                  <a16:creationId xmlns:a16="http://schemas.microsoft.com/office/drawing/2014/main" id="{11F63F3E-B0A2-4E02-E899-469FEC645C72}"/>
                </a:ext>
              </a:extLst>
            </p:cNvPr>
            <p:cNvSpPr/>
            <p:nvPr/>
          </p:nvSpPr>
          <p:spPr>
            <a:xfrm>
              <a:off x="4027327" y="3777481"/>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rgbClr val="2277DC">
                    <a:lumMod val="75000"/>
                  </a:srgbClr>
                </a:gs>
                <a:gs pos="79000">
                  <a:srgbClr val="2277DC"/>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15" name="사다리꼴 53">
              <a:extLst>
                <a:ext uri="{FF2B5EF4-FFF2-40B4-BE49-F238E27FC236}">
                  <a16:creationId xmlns:a16="http://schemas.microsoft.com/office/drawing/2014/main" id="{0B6C15D9-5863-8BE8-B359-0138C4273C92}"/>
                </a:ext>
              </a:extLst>
            </p:cNvPr>
            <p:cNvSpPr/>
            <p:nvPr/>
          </p:nvSpPr>
          <p:spPr>
            <a:xfrm rot="3600000">
              <a:off x="4700712" y="4159377"/>
              <a:ext cx="2937600" cy="500776"/>
            </a:xfrm>
            <a:prstGeom prst="trapezoid">
              <a:avLst>
                <a:gd name="adj" fmla="val 57932"/>
              </a:avLst>
            </a:prstGeom>
            <a:gradFill flip="none" rotWithShape="1">
              <a:gsLst>
                <a:gs pos="0">
                  <a:srgbClr val="78CD15"/>
                </a:gs>
                <a:gs pos="100000">
                  <a:srgbClr val="78CD15">
                    <a:lumMod val="60000"/>
                    <a:lumOff val="40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ndParaRPr>
            </a:p>
          </p:txBody>
        </p:sp>
        <p:sp>
          <p:nvSpPr>
            <p:cNvPr id="16" name="사다리꼴 42">
              <a:extLst>
                <a:ext uri="{FF2B5EF4-FFF2-40B4-BE49-F238E27FC236}">
                  <a16:creationId xmlns:a16="http://schemas.microsoft.com/office/drawing/2014/main" id="{B2CB34F4-BE78-745C-8540-5B076CCF3591}"/>
                </a:ext>
              </a:extLst>
            </p:cNvPr>
            <p:cNvSpPr/>
            <p:nvPr/>
          </p:nvSpPr>
          <p:spPr>
            <a:xfrm rot="14400000">
              <a:off x="4975541" y="3133752"/>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rgbClr val="2277DC">
                    <a:lumMod val="75000"/>
                  </a:srgbClr>
                </a:gs>
                <a:gs pos="79000">
                  <a:srgbClr val="2277DC"/>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等线" panose="020F0502020204030204"/>
              </a:endParaRPr>
            </a:p>
          </p:txBody>
        </p:sp>
        <p:sp>
          <p:nvSpPr>
            <p:cNvPr id="17" name="사다리꼴 51">
              <a:extLst>
                <a:ext uri="{FF2B5EF4-FFF2-40B4-BE49-F238E27FC236}">
                  <a16:creationId xmlns:a16="http://schemas.microsoft.com/office/drawing/2014/main" id="{8CF2F793-0F71-705F-07DE-B38490254421}"/>
                </a:ext>
              </a:extLst>
            </p:cNvPr>
            <p:cNvSpPr/>
            <p:nvPr/>
          </p:nvSpPr>
          <p:spPr>
            <a:xfrm rot="18000000">
              <a:off x="5880227" y="4408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rgbClr val="78CD15"/>
                </a:gs>
                <a:gs pos="100000">
                  <a:srgbClr val="78CD15">
                    <a:lumMod val="60000"/>
                    <a:lumOff val="40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等线" panose="020F0502020204030204"/>
                </a:rPr>
                <a:t> </a:t>
              </a:r>
              <a:endParaRPr kumimoji="0" lang="ko-KR" altLang="en-US" sz="1800" b="0" i="0" u="none" strike="noStrike" kern="0" cap="none" spc="0" normalizeH="0" baseline="0" noProof="0" dirty="0">
                <a:ln>
                  <a:noFill/>
                </a:ln>
                <a:solidFill>
                  <a:sysClr val="windowText" lastClr="000000"/>
                </a:solidFill>
                <a:effectLst/>
                <a:uLnTx/>
                <a:uFillTx/>
                <a:latin typeface="等线" panose="020F0502020204030204"/>
              </a:endParaRPr>
            </a:p>
          </p:txBody>
        </p:sp>
      </p:grpSp>
      <p:sp>
        <p:nvSpPr>
          <p:cNvPr id="19" name="TextBox 18">
            <a:extLst>
              <a:ext uri="{FF2B5EF4-FFF2-40B4-BE49-F238E27FC236}">
                <a16:creationId xmlns:a16="http://schemas.microsoft.com/office/drawing/2014/main" id="{0AA693AE-BDD0-4C7F-5FAF-27DE03C75A22}"/>
              </a:ext>
            </a:extLst>
          </p:cNvPr>
          <p:cNvSpPr txBox="1"/>
          <p:nvPr/>
        </p:nvSpPr>
        <p:spPr>
          <a:xfrm>
            <a:off x="677990" y="1604850"/>
            <a:ext cx="3625884" cy="3046988"/>
          </a:xfrm>
          <a:prstGeom prst="rect">
            <a:avLst/>
          </a:prstGeom>
          <a:noFill/>
        </p:spPr>
        <p:txBody>
          <a:bodyPr wrap="square">
            <a:spAutoFit/>
          </a:bodyPr>
          <a:lstStyle/>
          <a:p>
            <a:pPr marR="177165" algn="ctr">
              <a:tabLst>
                <a:tab pos="57150" algn="l"/>
              </a:tabLst>
            </a:pPr>
            <a:r>
              <a:rPr lang="en-US" sz="2400" b="1" dirty="0" err="1">
                <a:solidFill>
                  <a:srgbClr val="0070C0"/>
                </a:solidFill>
                <a:effectLst/>
                <a:latin typeface="Times New Roman" panose="02020603050405020304" pitchFamily="18" charset="0"/>
                <a:ea typeface="MS Mincho" panose="02020609040205080304" pitchFamily="49" charset="-128"/>
              </a:rPr>
              <a:t>Bài</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thơ</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đã</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tái</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hiện</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không</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khí</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lịch</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sử</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của</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dân</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tộc</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sau</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khi</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cuộc</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kháng</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chiến</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chống</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thực</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dân</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Pháp</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đã</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kết</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thúc</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thắng</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lợi</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và</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chuẩn</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bị</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cho</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cuộc</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đấu</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tranh</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thống</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nhất</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nước</a:t>
            </a:r>
            <a:r>
              <a:rPr lang="en-US" sz="2400" b="1" dirty="0">
                <a:solidFill>
                  <a:srgbClr val="0070C0"/>
                </a:solidFill>
                <a:effectLst/>
                <a:latin typeface="Times New Roman" panose="02020603050405020304" pitchFamily="18" charset="0"/>
                <a:ea typeface="MS Mincho" panose="02020609040205080304" pitchFamily="49" charset="-128"/>
              </a:rPr>
              <a:t> </a:t>
            </a:r>
            <a:r>
              <a:rPr lang="en-US" sz="2400" b="1" dirty="0" err="1">
                <a:solidFill>
                  <a:srgbClr val="0070C0"/>
                </a:solidFill>
                <a:effectLst/>
                <a:latin typeface="Times New Roman" panose="02020603050405020304" pitchFamily="18" charset="0"/>
                <a:ea typeface="MS Mincho" panose="02020609040205080304" pitchFamily="49" charset="-128"/>
              </a:rPr>
              <a:t>nhà</a:t>
            </a:r>
            <a:r>
              <a:rPr lang="en-US" sz="2400" b="1" dirty="0">
                <a:solidFill>
                  <a:srgbClr val="0070C0"/>
                </a:solidFill>
                <a:effectLst/>
                <a:latin typeface="Times New Roman" panose="02020603050405020304" pitchFamily="18" charset="0"/>
                <a:ea typeface="MS Mincho" panose="02020609040205080304" pitchFamily="49" charset="-128"/>
              </a:rPr>
              <a:t>. </a:t>
            </a:r>
            <a:endParaRPr lang="en-US" sz="2400" b="1" dirty="0">
              <a:solidFill>
                <a:srgbClr val="0070C0"/>
              </a:solidFill>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116271D6-1995-BF0A-1775-C39ADCE8E6D9}"/>
              </a:ext>
            </a:extLst>
          </p:cNvPr>
          <p:cNvSpPr txBox="1"/>
          <p:nvPr/>
        </p:nvSpPr>
        <p:spPr>
          <a:xfrm>
            <a:off x="8158348" y="2252516"/>
            <a:ext cx="3224793" cy="3416320"/>
          </a:xfrm>
          <a:prstGeom prst="rect">
            <a:avLst/>
          </a:prstGeom>
          <a:noFill/>
        </p:spPr>
        <p:txBody>
          <a:bodyPr wrap="square">
            <a:spAutoFit/>
          </a:bodyPr>
          <a:lstStyle/>
          <a:p>
            <a:pPr algn="ctr"/>
            <a:r>
              <a:rPr lang="en-US" sz="2400" b="1" dirty="0" err="1">
                <a:solidFill>
                  <a:srgbClr val="002060"/>
                </a:solidFill>
                <a:effectLst/>
                <a:latin typeface="Times New Roman" panose="02020603050405020304" pitchFamily="18" charset="0"/>
                <a:ea typeface="MS Mincho" panose="02020609040205080304" pitchFamily="49" charset="-128"/>
              </a:rPr>
              <a:t>Bài</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thơ</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vừa</a:t>
            </a:r>
            <a:r>
              <a:rPr lang="en-US" sz="2400" b="1" dirty="0">
                <a:solidFill>
                  <a:srgbClr val="002060"/>
                </a:solidFill>
                <a:effectLst/>
                <a:latin typeface="Times New Roman" panose="02020603050405020304" pitchFamily="18" charset="0"/>
                <a:ea typeface="MS Mincho" panose="02020609040205080304" pitchFamily="49" charset="-128"/>
              </a:rPr>
              <a:t> ca </a:t>
            </a:r>
            <a:r>
              <a:rPr lang="en-US" sz="2400" b="1" dirty="0" err="1">
                <a:solidFill>
                  <a:srgbClr val="002060"/>
                </a:solidFill>
                <a:effectLst/>
                <a:latin typeface="Times New Roman" panose="02020603050405020304" pitchFamily="18" charset="0"/>
                <a:ea typeface="MS Mincho" panose="02020609040205080304" pitchFamily="49" charset="-128"/>
              </a:rPr>
              <a:t>ngợi</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những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chiến</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thắng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lừng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lẫy</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của</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cuộc</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kháng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chiến</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vừa</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thể</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hiện</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những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suy</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nghĩ</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sâu</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sắc</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về</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chặng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đường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sắp</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tới</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của</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dân</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tộc</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bằng</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một</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niềm</a:t>
            </a:r>
            <a:r>
              <a:rPr lang="en-US" sz="2400" b="1" dirty="0">
                <a:solidFill>
                  <a:srgbClr val="002060"/>
                </a:solidFill>
                <a:effectLst/>
                <a:latin typeface="Times New Roman" panose="02020603050405020304" pitchFamily="18" charset="0"/>
                <a:ea typeface="MS Mincho" panose="02020609040205080304" pitchFamily="49" charset="-128"/>
              </a:rPr>
              <a:t> tin </a:t>
            </a:r>
            <a:r>
              <a:rPr lang="en-US" sz="2400" b="1" dirty="0" err="1">
                <a:solidFill>
                  <a:srgbClr val="002060"/>
                </a:solidFill>
                <a:effectLst/>
                <a:latin typeface="Times New Roman" panose="02020603050405020304" pitchFamily="18" charset="0"/>
                <a:ea typeface="MS Mincho" panose="02020609040205080304" pitchFamily="49" charset="-128"/>
              </a:rPr>
              <a:t>yêu</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và</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tự</a:t>
            </a:r>
            <a:r>
              <a:rPr lang="en-US" sz="2400" b="1" dirty="0">
                <a:solidFill>
                  <a:srgbClr val="002060"/>
                </a:solidFill>
                <a:effectLst/>
                <a:latin typeface="Times New Roman" panose="02020603050405020304" pitchFamily="18" charset="0"/>
                <a:ea typeface="MS Mincho" panose="02020609040205080304" pitchFamily="49" charset="-128"/>
              </a:rPr>
              <a:t> </a:t>
            </a:r>
            <a:r>
              <a:rPr lang="en-US" sz="2400" b="1" dirty="0" err="1">
                <a:solidFill>
                  <a:srgbClr val="002060"/>
                </a:solidFill>
                <a:effectLst/>
                <a:latin typeface="Times New Roman" panose="02020603050405020304" pitchFamily="18" charset="0"/>
                <a:ea typeface="MS Mincho" panose="02020609040205080304" pitchFamily="49" charset="-128"/>
              </a:rPr>
              <a:t>hào</a:t>
            </a:r>
            <a:r>
              <a:rPr lang="en-US" sz="2400" b="1" dirty="0">
                <a:solidFill>
                  <a:srgbClr val="002060"/>
                </a:solidFill>
                <a:effectLst/>
                <a:latin typeface="Times New Roman" panose="02020603050405020304" pitchFamily="18" charset="0"/>
                <a:ea typeface="MS Mincho" panose="02020609040205080304" pitchFamily="49" charset="-128"/>
              </a:rPr>
              <a:t>.</a:t>
            </a:r>
            <a:endParaRPr lang="en-US" sz="2400" b="1" dirty="0">
              <a:solidFill>
                <a:srgbClr val="002060"/>
              </a:solidFill>
            </a:endParaRPr>
          </a:p>
        </p:txBody>
      </p:sp>
    </p:spTree>
    <p:extLst>
      <p:ext uri="{BB962C8B-B14F-4D97-AF65-F5344CB8AC3E}">
        <p14:creationId xmlns:p14="http://schemas.microsoft.com/office/powerpoint/2010/main" val="26480524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38584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93EB7C-E606-489F-880E-0FC849C8FEAC}"/>
              </a:ext>
            </a:extLst>
          </p:cNvPr>
          <p:cNvSpPr txBox="1"/>
          <p:nvPr/>
        </p:nvSpPr>
        <p:spPr>
          <a:xfrm>
            <a:off x="2769384" y="3203801"/>
            <a:ext cx="6653232"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02514817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C37A784-8DF2-3E85-98C0-E63D61B2BC27}"/>
              </a:ext>
            </a:extLst>
          </p:cNvPr>
          <p:cNvSpPr/>
          <p:nvPr/>
        </p:nvSpPr>
        <p:spPr>
          <a:xfrm>
            <a:off x="1368226" y="5028380"/>
            <a:ext cx="2404362" cy="1317806"/>
          </a:xfrm>
          <a:custGeom>
            <a:avLst/>
            <a:gdLst>
              <a:gd name="connsiteX0" fmla="*/ 0 w 919360"/>
              <a:gd name="connsiteY0" fmla="*/ 0 h 1043930"/>
              <a:gd name="connsiteX1" fmla="*/ 919360 w 919360"/>
              <a:gd name="connsiteY1" fmla="*/ 0 h 1043930"/>
              <a:gd name="connsiteX2" fmla="*/ 919360 w 919360"/>
              <a:gd name="connsiteY2" fmla="*/ 1043930 h 1043930"/>
              <a:gd name="connsiteX3" fmla="*/ 0 w 919360"/>
              <a:gd name="connsiteY3" fmla="*/ 1043930 h 1043930"/>
              <a:gd name="connsiteX4" fmla="*/ 0 w 919360"/>
              <a:gd name="connsiteY4" fmla="*/ 0 h 1043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360" h="1043930">
                <a:moveTo>
                  <a:pt x="0" y="0"/>
                </a:moveTo>
                <a:lnTo>
                  <a:pt x="919360" y="0"/>
                </a:lnTo>
                <a:lnTo>
                  <a:pt x="919360" y="1043930"/>
                </a:lnTo>
                <a:lnTo>
                  <a:pt x="0" y="10439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530" tIns="0" rIns="0" bIns="0" numCol="1" spcCol="1270" anchor="t" anchorCtr="0">
            <a:noAutofit/>
          </a:bodyPr>
          <a:lstStyle/>
          <a:p>
            <a:pPr marL="0" lvl="0" indent="0" algn="l" defTabSz="622300">
              <a:lnSpc>
                <a:spcPct val="90000"/>
              </a:lnSpc>
              <a:spcBef>
                <a:spcPct val="0"/>
              </a:spcBef>
              <a:spcAft>
                <a:spcPct val="35000"/>
              </a:spcAft>
              <a:buNone/>
            </a:pPr>
            <a:r>
              <a:rPr lang="en-US" sz="2800" b="1" kern="1200" dirty="0" err="1">
                <a:solidFill>
                  <a:srgbClr val="FF0000"/>
                </a:solidFill>
                <a:latin typeface="Times New Roman" panose="02020603050405020304" pitchFamily="18" charset="0"/>
                <a:cs typeface="Times New Roman" panose="02020603050405020304" pitchFamily="18" charset="0"/>
              </a:rPr>
              <a:t>Câu</a:t>
            </a:r>
            <a:r>
              <a:rPr lang="en-US" sz="2800" b="1" kern="1200" dirty="0">
                <a:solidFill>
                  <a:srgbClr val="FF0000"/>
                </a:solidFill>
                <a:latin typeface="Times New Roman" panose="02020603050405020304" pitchFamily="18" charset="0"/>
                <a:cs typeface="Times New Roman" panose="02020603050405020304" pitchFamily="18" charset="0"/>
              </a:rPr>
              <a:t> 1:</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Hãy</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nêu</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nội</a:t>
            </a:r>
            <a:r>
              <a:rPr lang="en-US" sz="2800" kern="1200" dirty="0">
                <a:solidFill>
                  <a:srgbClr val="FF0000"/>
                </a:solidFill>
                <a:latin typeface="Times New Roman" panose="02020603050405020304" pitchFamily="18" charset="0"/>
                <a:cs typeface="Times New Roman" panose="02020603050405020304" pitchFamily="18" charset="0"/>
              </a:rPr>
              <a:t> dung </a:t>
            </a:r>
            <a:r>
              <a:rPr lang="en-US" sz="2800" kern="1200" dirty="0" err="1">
                <a:solidFill>
                  <a:srgbClr val="FF0000"/>
                </a:solidFill>
                <a:latin typeface="Times New Roman" panose="02020603050405020304" pitchFamily="18" charset="0"/>
                <a:cs typeface="Times New Roman" panose="02020603050405020304" pitchFamily="18" charset="0"/>
              </a:rPr>
              <a:t>của</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đoạn</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thơ</a:t>
            </a:r>
            <a:r>
              <a:rPr lang="en-US" sz="2800" kern="1200" dirty="0">
                <a:solidFill>
                  <a:srgbClr val="FF0000"/>
                </a:solidFill>
                <a:latin typeface="Times New Roman" panose="02020603050405020304" pitchFamily="18" charset="0"/>
                <a:cs typeface="Times New Roman" panose="02020603050405020304" pitchFamily="18" charset="0"/>
              </a:rPr>
              <a:t> </a:t>
            </a:r>
            <a:r>
              <a:rPr lang="en-US" sz="2800" kern="1200" dirty="0" err="1">
                <a:solidFill>
                  <a:srgbClr val="FF0000"/>
                </a:solidFill>
                <a:latin typeface="Times New Roman" panose="02020603050405020304" pitchFamily="18" charset="0"/>
                <a:cs typeface="Times New Roman" panose="02020603050405020304" pitchFamily="18" charset="0"/>
              </a:rPr>
              <a:t>trên</a:t>
            </a:r>
            <a:r>
              <a:rPr lang="en-US" sz="2800" kern="1200" dirty="0">
                <a:solidFill>
                  <a:srgbClr val="FF0000"/>
                </a:solidFill>
                <a:latin typeface="Times New Roman" panose="02020603050405020304" pitchFamily="18" charset="0"/>
                <a:cs typeface="Times New Roman" panose="02020603050405020304" pitchFamily="18" charset="0"/>
              </a:rPr>
              <a:t>? </a:t>
            </a:r>
          </a:p>
        </p:txBody>
      </p:sp>
      <p:sp>
        <p:nvSpPr>
          <p:cNvPr id="12" name="Freeform: Shape 11">
            <a:extLst>
              <a:ext uri="{FF2B5EF4-FFF2-40B4-BE49-F238E27FC236}">
                <a16:creationId xmlns:a16="http://schemas.microsoft.com/office/drawing/2014/main" id="{DA5EF820-9C8B-5DA2-E01F-0E320D14B432}"/>
              </a:ext>
            </a:extLst>
          </p:cNvPr>
          <p:cNvSpPr/>
          <p:nvPr/>
        </p:nvSpPr>
        <p:spPr>
          <a:xfrm>
            <a:off x="920646" y="2253777"/>
            <a:ext cx="2360675" cy="1837844"/>
          </a:xfrm>
          <a:custGeom>
            <a:avLst/>
            <a:gdLst>
              <a:gd name="connsiteX0" fmla="*/ 0 w 1164991"/>
              <a:gd name="connsiteY0" fmla="*/ 0 h 1837844"/>
              <a:gd name="connsiteX1" fmla="*/ 1164991 w 1164991"/>
              <a:gd name="connsiteY1" fmla="*/ 0 h 1837844"/>
              <a:gd name="connsiteX2" fmla="*/ 1164991 w 1164991"/>
              <a:gd name="connsiteY2" fmla="*/ 1837844 h 1837844"/>
              <a:gd name="connsiteX3" fmla="*/ 0 w 1164991"/>
              <a:gd name="connsiteY3" fmla="*/ 1837844 h 1837844"/>
              <a:gd name="connsiteX4" fmla="*/ 0 w 1164991"/>
              <a:gd name="connsiteY4" fmla="*/ 0 h 1837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4991" h="1837844">
                <a:moveTo>
                  <a:pt x="0" y="0"/>
                </a:moveTo>
                <a:lnTo>
                  <a:pt x="1164991" y="0"/>
                </a:lnTo>
                <a:lnTo>
                  <a:pt x="1164991" y="1837844"/>
                </a:lnTo>
                <a:lnTo>
                  <a:pt x="0" y="18378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873" tIns="0" rIns="0" bIns="0" numCol="1" spcCol="1270" anchor="t" anchorCtr="0">
            <a:noAutofit/>
          </a:bodyPr>
          <a:lstStyle/>
          <a:p>
            <a:pPr marL="0" lvl="0" indent="0" algn="l" defTabSz="622300">
              <a:lnSpc>
                <a:spcPct val="90000"/>
              </a:lnSpc>
              <a:spcBef>
                <a:spcPct val="0"/>
              </a:spcBef>
              <a:spcAft>
                <a:spcPct val="35000"/>
              </a:spcAft>
              <a:buNone/>
            </a:pPr>
            <a:r>
              <a:rPr lang="en-US" sz="2800" b="1" kern="1200" dirty="0" err="1">
                <a:solidFill>
                  <a:srgbClr val="FFC000"/>
                </a:solidFill>
                <a:latin typeface="Times New Roman" panose="02020603050405020304" pitchFamily="18" charset="0"/>
                <a:cs typeface="Times New Roman" panose="02020603050405020304" pitchFamily="18" charset="0"/>
              </a:rPr>
              <a:t>Câu</a:t>
            </a:r>
            <a:r>
              <a:rPr lang="en-US" sz="2800" b="1" kern="1200" dirty="0">
                <a:solidFill>
                  <a:srgbClr val="FFC000"/>
                </a:solidFill>
                <a:latin typeface="Times New Roman" panose="02020603050405020304" pitchFamily="18" charset="0"/>
                <a:cs typeface="Times New Roman" panose="02020603050405020304" pitchFamily="18" charset="0"/>
              </a:rPr>
              <a:t> 2:</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Nêu</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phương</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thức</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biểu</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đạt</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chính</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của</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đoạn</a:t>
            </a:r>
            <a:r>
              <a:rPr lang="en-US" sz="2800" kern="1200" dirty="0">
                <a:solidFill>
                  <a:srgbClr val="FFC000"/>
                </a:solidFill>
                <a:latin typeface="Times New Roman" panose="02020603050405020304" pitchFamily="18" charset="0"/>
                <a:cs typeface="Times New Roman" panose="02020603050405020304" pitchFamily="18" charset="0"/>
              </a:rPr>
              <a:t> </a:t>
            </a:r>
            <a:r>
              <a:rPr lang="en-US" sz="2800" kern="1200" dirty="0" err="1">
                <a:solidFill>
                  <a:srgbClr val="FFC000"/>
                </a:solidFill>
                <a:latin typeface="Times New Roman" panose="02020603050405020304" pitchFamily="18" charset="0"/>
                <a:cs typeface="Times New Roman" panose="02020603050405020304" pitchFamily="18" charset="0"/>
              </a:rPr>
              <a:t>thơ</a:t>
            </a:r>
            <a:r>
              <a:rPr lang="en-US" sz="2800" kern="1200" dirty="0">
                <a:solidFill>
                  <a:srgbClr val="FFC000"/>
                </a:solidFill>
                <a:latin typeface="Times New Roman" panose="02020603050405020304" pitchFamily="18" charset="0"/>
                <a:cs typeface="Times New Roman" panose="02020603050405020304" pitchFamily="18" charset="0"/>
              </a:rPr>
              <a:t>? </a:t>
            </a:r>
          </a:p>
        </p:txBody>
      </p:sp>
      <p:sp>
        <p:nvSpPr>
          <p:cNvPr id="14" name="Freeform: Shape 13">
            <a:extLst>
              <a:ext uri="{FF2B5EF4-FFF2-40B4-BE49-F238E27FC236}">
                <a16:creationId xmlns:a16="http://schemas.microsoft.com/office/drawing/2014/main" id="{7D03FB68-15A0-FF87-63A6-5186C882F476}"/>
              </a:ext>
            </a:extLst>
          </p:cNvPr>
          <p:cNvSpPr/>
          <p:nvPr/>
        </p:nvSpPr>
        <p:spPr>
          <a:xfrm>
            <a:off x="4268560" y="3955960"/>
            <a:ext cx="2062216" cy="2465079"/>
          </a:xfrm>
          <a:custGeom>
            <a:avLst/>
            <a:gdLst>
              <a:gd name="connsiteX0" fmla="*/ 0 w 1354478"/>
              <a:gd name="connsiteY0" fmla="*/ 0 h 2465079"/>
              <a:gd name="connsiteX1" fmla="*/ 1354478 w 1354478"/>
              <a:gd name="connsiteY1" fmla="*/ 0 h 2465079"/>
              <a:gd name="connsiteX2" fmla="*/ 1354478 w 1354478"/>
              <a:gd name="connsiteY2" fmla="*/ 2465079 h 2465079"/>
              <a:gd name="connsiteX3" fmla="*/ 0 w 1354478"/>
              <a:gd name="connsiteY3" fmla="*/ 2465079 h 2465079"/>
              <a:gd name="connsiteX4" fmla="*/ 0 w 1354478"/>
              <a:gd name="connsiteY4" fmla="*/ 0 h 246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478" h="2465079">
                <a:moveTo>
                  <a:pt x="0" y="0"/>
                </a:moveTo>
                <a:lnTo>
                  <a:pt x="1354478" y="0"/>
                </a:lnTo>
                <a:lnTo>
                  <a:pt x="1354478" y="2465079"/>
                </a:lnTo>
                <a:lnTo>
                  <a:pt x="0" y="24650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8498" tIns="0" rIns="0" bIns="0" numCol="1" spcCol="1270" anchor="t" anchorCtr="0">
            <a:noAutofit/>
          </a:bodyPr>
          <a:lstStyle/>
          <a:p>
            <a:pPr marL="0" lvl="0" indent="0" algn="l" defTabSz="622300">
              <a:lnSpc>
                <a:spcPct val="90000"/>
              </a:lnSpc>
              <a:spcBef>
                <a:spcPct val="0"/>
              </a:spcBef>
              <a:spcAft>
                <a:spcPct val="35000"/>
              </a:spcAft>
              <a:buNone/>
            </a:pPr>
            <a:r>
              <a:rPr lang="en-US" sz="2800" b="1" kern="1200" dirty="0" err="1">
                <a:solidFill>
                  <a:srgbClr val="0070C0"/>
                </a:solidFill>
                <a:latin typeface="Times New Roman" panose="02020603050405020304" pitchFamily="18" charset="0"/>
                <a:cs typeface="Times New Roman" panose="02020603050405020304" pitchFamily="18" charset="0"/>
              </a:rPr>
              <a:t>Câu</a:t>
            </a:r>
            <a:r>
              <a:rPr lang="en-US" sz="2800" b="1" kern="1200" dirty="0">
                <a:solidFill>
                  <a:srgbClr val="0070C0"/>
                </a:solidFill>
                <a:latin typeface="Times New Roman" panose="02020603050405020304" pitchFamily="18" charset="0"/>
                <a:cs typeface="Times New Roman" panose="02020603050405020304" pitchFamily="18" charset="0"/>
              </a:rPr>
              <a:t> 3:</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Đoạn</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thơ</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được</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viết</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theo</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thể</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thơ</a:t>
            </a:r>
            <a:r>
              <a:rPr lang="en-US" sz="2800" kern="1200" dirty="0">
                <a:solidFill>
                  <a:srgbClr val="0070C0"/>
                </a:solidFill>
                <a:latin typeface="Times New Roman" panose="02020603050405020304" pitchFamily="18" charset="0"/>
                <a:cs typeface="Times New Roman" panose="02020603050405020304" pitchFamily="18" charset="0"/>
              </a:rPr>
              <a:t> </a:t>
            </a:r>
            <a:r>
              <a:rPr lang="en-US" sz="2800" kern="1200" dirty="0" err="1">
                <a:solidFill>
                  <a:srgbClr val="0070C0"/>
                </a:solidFill>
                <a:latin typeface="Times New Roman" panose="02020603050405020304" pitchFamily="18" charset="0"/>
                <a:cs typeface="Times New Roman" panose="02020603050405020304" pitchFamily="18" charset="0"/>
              </a:rPr>
              <a:t>gì</a:t>
            </a:r>
            <a:r>
              <a:rPr lang="en-US" sz="2800" kern="1200" dirty="0">
                <a:solidFill>
                  <a:srgbClr val="0070C0"/>
                </a:solidFill>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a16="http://schemas.microsoft.com/office/drawing/2014/main" id="{C8DD3F85-82B5-08D0-5E46-E7201EF51DCC}"/>
              </a:ext>
            </a:extLst>
          </p:cNvPr>
          <p:cNvSpPr/>
          <p:nvPr/>
        </p:nvSpPr>
        <p:spPr>
          <a:xfrm>
            <a:off x="4028100" y="916214"/>
            <a:ext cx="3032118" cy="2168799"/>
          </a:xfrm>
          <a:custGeom>
            <a:avLst/>
            <a:gdLst>
              <a:gd name="connsiteX0" fmla="*/ 0 w 1403604"/>
              <a:gd name="connsiteY0" fmla="*/ 0 h 2938796"/>
              <a:gd name="connsiteX1" fmla="*/ 1403604 w 1403604"/>
              <a:gd name="connsiteY1" fmla="*/ 0 h 2938796"/>
              <a:gd name="connsiteX2" fmla="*/ 1403604 w 1403604"/>
              <a:gd name="connsiteY2" fmla="*/ 2938796 h 2938796"/>
              <a:gd name="connsiteX3" fmla="*/ 0 w 1403604"/>
              <a:gd name="connsiteY3" fmla="*/ 2938796 h 2938796"/>
              <a:gd name="connsiteX4" fmla="*/ 0 w 1403604"/>
              <a:gd name="connsiteY4" fmla="*/ 0 h 293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04" h="2938796">
                <a:moveTo>
                  <a:pt x="0" y="0"/>
                </a:moveTo>
                <a:lnTo>
                  <a:pt x="1403604" y="0"/>
                </a:lnTo>
                <a:lnTo>
                  <a:pt x="1403604" y="2938796"/>
                </a:lnTo>
                <a:lnTo>
                  <a:pt x="0" y="29387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0560" tIns="0" rIns="0" bIns="0" numCol="1" spcCol="1270" anchor="t" anchorCtr="0">
            <a:noAutofit/>
          </a:bodyPr>
          <a:lstStyle/>
          <a:p>
            <a:pPr marL="0" lvl="0" indent="0" algn="l" defTabSz="622300">
              <a:lnSpc>
                <a:spcPct val="90000"/>
              </a:lnSpc>
              <a:spcBef>
                <a:spcPct val="0"/>
              </a:spcBef>
              <a:spcAft>
                <a:spcPct val="35000"/>
              </a:spcAft>
              <a:buNone/>
            </a:pPr>
            <a:r>
              <a:rPr lang="en-US" sz="2800" b="1" kern="1200" dirty="0" err="1">
                <a:solidFill>
                  <a:srgbClr val="92D050"/>
                </a:solidFill>
                <a:latin typeface="Times New Roman" panose="02020603050405020304" pitchFamily="18" charset="0"/>
                <a:cs typeface="Times New Roman" panose="02020603050405020304" pitchFamily="18" charset="0"/>
              </a:rPr>
              <a:t>Câu</a:t>
            </a:r>
            <a:r>
              <a:rPr lang="en-US" sz="2800" b="1" kern="1200" dirty="0">
                <a:solidFill>
                  <a:srgbClr val="92D050"/>
                </a:solidFill>
                <a:latin typeface="Times New Roman" panose="02020603050405020304" pitchFamily="18" charset="0"/>
                <a:cs typeface="Times New Roman" panose="02020603050405020304" pitchFamily="18" charset="0"/>
              </a:rPr>
              <a:t> 4:</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Tác</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giả</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nhắc</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đến</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nhiều</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địa</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danh</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trong</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đoạn</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trích</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như</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thế</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thể</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hiện</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tình</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cảm</a:t>
            </a:r>
            <a:r>
              <a:rPr lang="en-US" sz="2800" kern="1200" dirty="0">
                <a:solidFill>
                  <a:srgbClr val="92D050"/>
                </a:solidFill>
                <a:latin typeface="Times New Roman" panose="02020603050405020304" pitchFamily="18" charset="0"/>
                <a:cs typeface="Times New Roman" panose="02020603050405020304" pitchFamily="18" charset="0"/>
              </a:rPr>
              <a:t> </a:t>
            </a:r>
            <a:r>
              <a:rPr lang="en-US" sz="2800" kern="1200" dirty="0" err="1">
                <a:solidFill>
                  <a:srgbClr val="92D050"/>
                </a:solidFill>
                <a:latin typeface="Times New Roman" panose="02020603050405020304" pitchFamily="18" charset="0"/>
                <a:cs typeface="Times New Roman" panose="02020603050405020304" pitchFamily="18" charset="0"/>
              </a:rPr>
              <a:t>gì</a:t>
            </a:r>
            <a:r>
              <a:rPr lang="en-US" sz="2800" kern="1200" dirty="0">
                <a:solidFill>
                  <a:srgbClr val="92D050"/>
                </a:solidFill>
                <a:latin typeface="Times New Roman" panose="02020603050405020304" pitchFamily="18" charset="0"/>
                <a:cs typeface="Times New Roman" panose="02020603050405020304" pitchFamily="18" charset="0"/>
              </a:rPr>
              <a:t> ?</a:t>
            </a:r>
          </a:p>
        </p:txBody>
      </p:sp>
      <p:sp>
        <p:nvSpPr>
          <p:cNvPr id="18" name="Freeform: Shape 17">
            <a:extLst>
              <a:ext uri="{FF2B5EF4-FFF2-40B4-BE49-F238E27FC236}">
                <a16:creationId xmlns:a16="http://schemas.microsoft.com/office/drawing/2014/main" id="{D9D12DF2-3A63-8981-68E4-0F79976D6088}"/>
              </a:ext>
            </a:extLst>
          </p:cNvPr>
          <p:cNvSpPr/>
          <p:nvPr/>
        </p:nvSpPr>
        <p:spPr>
          <a:xfrm>
            <a:off x="6799371" y="3943980"/>
            <a:ext cx="3242704" cy="2168799"/>
          </a:xfrm>
          <a:custGeom>
            <a:avLst/>
            <a:gdLst>
              <a:gd name="connsiteX0" fmla="*/ 0 w 1403604"/>
              <a:gd name="connsiteY0" fmla="*/ 0 h 3228289"/>
              <a:gd name="connsiteX1" fmla="*/ 1403604 w 1403604"/>
              <a:gd name="connsiteY1" fmla="*/ 0 h 3228289"/>
              <a:gd name="connsiteX2" fmla="*/ 1403604 w 1403604"/>
              <a:gd name="connsiteY2" fmla="*/ 3228289 h 3228289"/>
              <a:gd name="connsiteX3" fmla="*/ 0 w 1403604"/>
              <a:gd name="connsiteY3" fmla="*/ 3228289 h 3228289"/>
              <a:gd name="connsiteX4" fmla="*/ 0 w 1403604"/>
              <a:gd name="connsiteY4" fmla="*/ 0 h 32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04" h="3228289">
                <a:moveTo>
                  <a:pt x="0" y="0"/>
                </a:moveTo>
                <a:lnTo>
                  <a:pt x="1403604" y="0"/>
                </a:lnTo>
                <a:lnTo>
                  <a:pt x="1403604" y="3228289"/>
                </a:lnTo>
                <a:lnTo>
                  <a:pt x="0" y="32282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3778" tIns="0" rIns="0" bIns="0" numCol="1" spcCol="1270" anchor="t" anchorCtr="0">
            <a:noAutofit/>
          </a:bodyPr>
          <a:lstStyle/>
          <a:p>
            <a:pPr marL="0" lvl="0" indent="0" algn="l" defTabSz="622300">
              <a:lnSpc>
                <a:spcPct val="90000"/>
              </a:lnSpc>
              <a:spcBef>
                <a:spcPct val="0"/>
              </a:spcBef>
              <a:spcAft>
                <a:spcPct val="35000"/>
              </a:spcAft>
              <a:buNone/>
            </a:pPr>
            <a:r>
              <a:rPr lang="en-US" sz="2800" b="1" kern="1200" dirty="0" err="1">
                <a:solidFill>
                  <a:srgbClr val="002060"/>
                </a:solidFill>
                <a:latin typeface="Times New Roman" panose="02020603050405020304" pitchFamily="18" charset="0"/>
                <a:cs typeface="Times New Roman" panose="02020603050405020304" pitchFamily="18" charset="0"/>
              </a:rPr>
              <a:t>Câu</a:t>
            </a:r>
            <a:r>
              <a:rPr lang="en-US" sz="2800" b="1" kern="1200" dirty="0">
                <a:solidFill>
                  <a:srgbClr val="002060"/>
                </a:solidFill>
                <a:latin typeface="Times New Roman" panose="02020603050405020304" pitchFamily="18" charset="0"/>
                <a:cs typeface="Times New Roman" panose="02020603050405020304" pitchFamily="18" charset="0"/>
              </a:rPr>
              <a:t> 5:</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Em</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có</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nhận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xét</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gì</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về</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thái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độ</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tình</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cảm</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của</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nhà</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thơ</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Tố</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Hữu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trong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đoạn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thơ</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trên</a:t>
            </a:r>
            <a:r>
              <a:rPr lang="en-US" sz="2800" kern="1200" dirty="0">
                <a:solidFill>
                  <a:srgbClr val="002060"/>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1742F2CB-CB1A-9267-BCA2-3AA0F33443F5}"/>
              </a:ext>
            </a:extLst>
          </p:cNvPr>
          <p:cNvSpPr txBox="1"/>
          <p:nvPr/>
        </p:nvSpPr>
        <p:spPr>
          <a:xfrm>
            <a:off x="7389780" y="352419"/>
            <a:ext cx="4341045" cy="2246769"/>
          </a:xfrm>
          <a:prstGeom prst="rect">
            <a:avLst/>
          </a:prstGeom>
          <a:noFill/>
        </p:spPr>
        <p:txBody>
          <a:bodyPr wrap="square">
            <a:spAutoFit/>
          </a:bodyPr>
          <a:lstStyle/>
          <a:p>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6:</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“Ừ,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nhỉ</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ba</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800"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24" name="Group 23">
            <a:extLst>
              <a:ext uri="{FF2B5EF4-FFF2-40B4-BE49-F238E27FC236}">
                <a16:creationId xmlns:a16="http://schemas.microsoft.com/office/drawing/2014/main" id="{D7BF24F9-7C9E-5777-E07A-15B6A37C8F24}"/>
              </a:ext>
            </a:extLst>
          </p:cNvPr>
          <p:cNvGrpSpPr/>
          <p:nvPr/>
        </p:nvGrpSpPr>
        <p:grpSpPr>
          <a:xfrm>
            <a:off x="632452" y="1645273"/>
            <a:ext cx="10198096" cy="4386263"/>
            <a:chOff x="566415" y="1721395"/>
            <a:chExt cx="10198096" cy="4386263"/>
          </a:xfrm>
        </p:grpSpPr>
        <p:sp>
          <p:nvSpPr>
            <p:cNvPr id="8" name="Shape 7">
              <a:extLst>
                <a:ext uri="{FF2B5EF4-FFF2-40B4-BE49-F238E27FC236}">
                  <a16:creationId xmlns:a16="http://schemas.microsoft.com/office/drawing/2014/main" id="{1FA4ECC6-2F48-885C-4473-012FE7813CA7}"/>
                </a:ext>
              </a:extLst>
            </p:cNvPr>
            <p:cNvSpPr/>
            <p:nvPr/>
          </p:nvSpPr>
          <p:spPr>
            <a:xfrm rot="264519">
              <a:off x="566415" y="1721395"/>
              <a:ext cx="10198096" cy="4386263"/>
            </a:xfrm>
            <a:prstGeom prst="swooshArrow">
              <a:avLst>
                <a:gd name="adj1" fmla="val 25000"/>
                <a:gd name="adj2" fmla="val 25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id="{5BD5F94E-3299-3D07-D576-42E683127B73}"/>
                </a:ext>
              </a:extLst>
            </p:cNvPr>
            <p:cNvSpPr/>
            <p:nvPr/>
          </p:nvSpPr>
          <p:spPr>
            <a:xfrm rot="264519">
              <a:off x="1221482" y="4866299"/>
              <a:ext cx="161414" cy="161414"/>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1C10D86A-BDDF-7E87-7684-B0134996B045}"/>
                </a:ext>
              </a:extLst>
            </p:cNvPr>
            <p:cNvSpPr/>
            <p:nvPr/>
          </p:nvSpPr>
          <p:spPr>
            <a:xfrm rot="264519">
              <a:off x="2696950" y="4041419"/>
              <a:ext cx="252648" cy="252648"/>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3DD207FA-6126-55A2-88E1-4E93BA7866CC}"/>
                </a:ext>
              </a:extLst>
            </p:cNvPr>
            <p:cNvSpPr/>
            <p:nvPr/>
          </p:nvSpPr>
          <p:spPr>
            <a:xfrm rot="264519">
              <a:off x="4263652" y="3489092"/>
              <a:ext cx="336864" cy="336864"/>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Oval 14">
              <a:extLst>
                <a:ext uri="{FF2B5EF4-FFF2-40B4-BE49-F238E27FC236}">
                  <a16:creationId xmlns:a16="http://schemas.microsoft.com/office/drawing/2014/main" id="{D241DBED-AD88-8950-4846-1A04D14610D2}"/>
                </a:ext>
              </a:extLst>
            </p:cNvPr>
            <p:cNvSpPr/>
            <p:nvPr/>
          </p:nvSpPr>
          <p:spPr>
            <a:xfrm rot="264519">
              <a:off x="5914570" y="3133150"/>
              <a:ext cx="435117" cy="435117"/>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Oval 16">
              <a:extLst>
                <a:ext uri="{FF2B5EF4-FFF2-40B4-BE49-F238E27FC236}">
                  <a16:creationId xmlns:a16="http://schemas.microsoft.com/office/drawing/2014/main" id="{31D3CCE8-7E0A-DDF5-AD5E-A583417FE07C}"/>
                </a:ext>
              </a:extLst>
            </p:cNvPr>
            <p:cNvSpPr/>
            <p:nvPr/>
          </p:nvSpPr>
          <p:spPr>
            <a:xfrm rot="264519">
              <a:off x="9538827" y="2769274"/>
              <a:ext cx="609865" cy="609865"/>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Oval 22">
              <a:extLst>
                <a:ext uri="{FF2B5EF4-FFF2-40B4-BE49-F238E27FC236}">
                  <a16:creationId xmlns:a16="http://schemas.microsoft.com/office/drawing/2014/main" id="{2CC41B78-7366-D656-7A82-9038ED7A1C3D}"/>
                </a:ext>
              </a:extLst>
            </p:cNvPr>
            <p:cNvSpPr/>
            <p:nvPr/>
          </p:nvSpPr>
          <p:spPr>
            <a:xfrm rot="264519">
              <a:off x="7663741" y="2924257"/>
              <a:ext cx="561030" cy="515578"/>
            </a:xfrm>
            <a:prstGeom prst="ellips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5" name="Arrow: Right 24">
            <a:extLst>
              <a:ext uri="{FF2B5EF4-FFF2-40B4-BE49-F238E27FC236}">
                <a16:creationId xmlns:a16="http://schemas.microsoft.com/office/drawing/2014/main" id="{E6E04B48-5A50-3EF5-AC2A-3C67CD91515B}"/>
              </a:ext>
            </a:extLst>
          </p:cNvPr>
          <p:cNvSpPr/>
          <p:nvPr/>
        </p:nvSpPr>
        <p:spPr>
          <a:xfrm>
            <a:off x="660400" y="253593"/>
            <a:ext cx="2882900" cy="1199086"/>
          </a:xfrm>
          <a:prstGeom prst="rightArrow">
            <a:avLst>
              <a:gd name="adj1" fmla="val 62937"/>
              <a:gd name="adj2" fmla="val 50000"/>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Times New Roman" panose="02020603050405020304" pitchFamily="18" charset="0"/>
                <a:cs typeface="Times New Roman" panose="02020603050405020304" pitchFamily="18" charset="0"/>
              </a:rPr>
              <a:t>CÂU HỎI</a:t>
            </a:r>
          </a:p>
        </p:txBody>
      </p:sp>
    </p:spTree>
    <p:extLst>
      <p:ext uri="{BB962C8B-B14F-4D97-AF65-F5344CB8AC3E}">
        <p14:creationId xmlns:p14="http://schemas.microsoft.com/office/powerpoint/2010/main" val="377729024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93EB7C-E606-489F-880E-0FC849C8FEAC}"/>
              </a:ext>
            </a:extLst>
          </p:cNvPr>
          <p:cNvSpPr txBox="1"/>
          <p:nvPr/>
        </p:nvSpPr>
        <p:spPr>
          <a:xfrm>
            <a:off x="2980404" y="3203801"/>
            <a:ext cx="6231193"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Times New Roman" panose="02020603050405020304" pitchFamily="18" charset="0"/>
                <a:cs typeface="Times New Roman" panose="02020603050405020304" pitchFamily="18" charset="0"/>
              </a:rPr>
              <a:t>VẬN DỤNG</a:t>
            </a:r>
            <a:endParaRPr kumimoji="0" lang="en-US" sz="8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597881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a:extLst>
              <a:ext uri="{FF2B5EF4-FFF2-40B4-BE49-F238E27FC236}">
                <a16:creationId xmlns:a16="http://schemas.microsoft.com/office/drawing/2014/main" id="{D680BA32-5503-11FE-DF80-96C977348657}"/>
              </a:ext>
            </a:extLst>
          </p:cNvPr>
          <p:cNvSpPr/>
          <p:nvPr/>
        </p:nvSpPr>
        <p:spPr>
          <a:xfrm>
            <a:off x="1619866" y="1694543"/>
            <a:ext cx="8839200" cy="3773714"/>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id="{FEB88184-9B2B-2AFE-2A57-D66C41D3F36A}"/>
              </a:ext>
            </a:extLst>
          </p:cNvPr>
          <p:cNvSpPr/>
          <p:nvPr/>
        </p:nvSpPr>
        <p:spPr>
          <a:xfrm>
            <a:off x="1467466" y="1542143"/>
            <a:ext cx="8839200" cy="3773714"/>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Wingdings" panose="05000000000000000000" pitchFamily="2" charset="2"/>
              <a:buChar char="ü"/>
            </a:pPr>
            <a:r>
              <a:rPr lang="pt-BR" sz="3600" b="1" dirty="0">
                <a:solidFill>
                  <a:srgbClr val="FF0000"/>
                </a:solidFill>
                <a:effectLst/>
                <a:latin typeface="Times New Roman" panose="02020603050405020304" pitchFamily="18" charset="0"/>
                <a:ea typeface="Times New Roman" panose="02020603050405020304" pitchFamily="18" charset="0"/>
              </a:rPr>
              <a:t>Vẽ sơ đồ tư duy các giá trị nội dung, nghệ thuật đặc sắc, ý nghĩa của văn bản. </a:t>
            </a:r>
            <a:endParaRPr lang="en-US" sz="3600" b="1" dirty="0">
              <a:solidFill>
                <a:srgbClr val="FF0000"/>
              </a:solidFill>
              <a:effectLst/>
              <a:latin typeface="Times New Roman" panose="02020603050405020304" pitchFamily="18" charset="0"/>
              <a:ea typeface="Times New Roman" panose="02020603050405020304" pitchFamily="18" charset="0"/>
            </a:endParaRPr>
          </a:p>
          <a:p>
            <a:pPr marL="571500" indent="-571500">
              <a:buFont typeface="Wingdings" panose="05000000000000000000" pitchFamily="2" charset="2"/>
              <a:buChar char="ü"/>
            </a:pP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7789096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0C3BBD-6317-D1C2-2571-C4461E27CA55}"/>
              </a:ext>
            </a:extLst>
          </p:cNvPr>
          <p:cNvSpPr txBox="1"/>
          <p:nvPr/>
        </p:nvSpPr>
        <p:spPr>
          <a:xfrm>
            <a:off x="3660237" y="2221337"/>
            <a:ext cx="4871525" cy="1815882"/>
          </a:xfrm>
          <a:prstGeom prst="rect">
            <a:avLst/>
          </a:prstGeom>
          <a:noFill/>
        </p:spPr>
        <p:txBody>
          <a:bodyPr wrap="square">
            <a:spAutoFit/>
          </a:bodyPr>
          <a:lstStyle/>
          <a:p>
            <a:pPr algn="just"/>
            <a:r>
              <a:rPr lang="en-US" sz="2800" b="1" i="1" dirty="0">
                <a:solidFill>
                  <a:srgbClr val="FF0000"/>
                </a:solidFill>
                <a:effectLst/>
                <a:latin typeface="Times New Roman" panose="02020603050405020304" pitchFamily="18" charset="0"/>
                <a:ea typeface="Times New Roman" panose="02020603050405020304" pitchFamily="18" charset="0"/>
              </a:rPr>
              <a:t>1/  </a:t>
            </a:r>
            <a:r>
              <a:rPr lang="en-US" sz="2800" b="1" i="1" dirty="0" err="1">
                <a:solidFill>
                  <a:srgbClr val="FF0000"/>
                </a:solidFill>
                <a:effectLst/>
                <a:latin typeface="Times New Roman" panose="02020603050405020304" pitchFamily="18" charset="0"/>
                <a:ea typeface="Times New Roman" panose="02020603050405020304" pitchFamily="18" charset="0"/>
              </a:rPr>
              <a:t>Bài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hát</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có</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nội</a:t>
            </a:r>
            <a:r>
              <a:rPr lang="en-US" sz="2800" b="1" i="1" dirty="0">
                <a:solidFill>
                  <a:srgbClr val="FF0000"/>
                </a:solidFill>
                <a:effectLst/>
                <a:latin typeface="Times New Roman" panose="02020603050405020304" pitchFamily="18" charset="0"/>
                <a:ea typeface="Times New Roman" panose="02020603050405020304" pitchFamily="18" charset="0"/>
              </a:rPr>
              <a:t> dung </a:t>
            </a:r>
            <a:r>
              <a:rPr lang="en-US" sz="2800" b="1" i="1" dirty="0" err="1">
                <a:solidFill>
                  <a:srgbClr val="FF0000"/>
                </a:solidFill>
                <a:effectLst/>
                <a:latin typeface="Times New Roman" panose="02020603050405020304" pitchFamily="18" charset="0"/>
                <a:ea typeface="Times New Roman" panose="02020603050405020304" pitchFamily="18" charset="0"/>
              </a:rPr>
              <a:t>gì</a:t>
            </a:r>
            <a:r>
              <a:rPr lang="en-US" sz="2800" b="1" i="1"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ffectLst/>
              <a:latin typeface="Times New Roman" panose="02020603050405020304" pitchFamily="18" charset="0"/>
              <a:ea typeface="Times New Roman" panose="02020603050405020304" pitchFamily="18" charset="0"/>
            </a:endParaRPr>
          </a:p>
          <a:p>
            <a:pPr algn="just"/>
            <a:r>
              <a:rPr lang="en-US" sz="2800" b="1" i="1" dirty="0">
                <a:solidFill>
                  <a:srgbClr val="FF0000"/>
                </a:solidFill>
                <a:effectLst/>
                <a:latin typeface="Times New Roman" panose="02020603050405020304" pitchFamily="18" charset="0"/>
                <a:ea typeface="Times New Roman" panose="02020603050405020304" pitchFamily="18" charset="0"/>
              </a:rPr>
              <a:t>2/ </a:t>
            </a:r>
            <a:r>
              <a:rPr lang="en-US" sz="2800" b="1" i="1" dirty="0" err="1">
                <a:solidFill>
                  <a:srgbClr val="FF0000"/>
                </a:solidFill>
                <a:effectLst/>
                <a:latin typeface="Times New Roman" panose="02020603050405020304" pitchFamily="18" charset="0"/>
                <a:ea typeface="Times New Roman" panose="02020603050405020304" pitchFamily="18" charset="0"/>
              </a:rPr>
              <a:t>Em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hãy</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nêu</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cảm</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nhận</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của</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mình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về</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không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khí</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lịch</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sử</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trong</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bài</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hát</a:t>
            </a:r>
            <a:r>
              <a:rPr lang="en-US" sz="2800" b="1" i="1" dirty="0">
                <a:solidFill>
                  <a:srgbClr val="FF0000"/>
                </a:solidFill>
                <a:effectLst/>
                <a:latin typeface="Times New Roman" panose="02020603050405020304" pitchFamily="18" charset="0"/>
                <a:ea typeface="Times New Roman" panose="02020603050405020304" pitchFamily="18" charset="0"/>
              </a:rPr>
              <a:t>? </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71807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 name="Picture 2047">
            <a:extLst>
              <a:ext uri="{FF2B5EF4-FFF2-40B4-BE49-F238E27FC236}">
                <a16:creationId xmlns:a16="http://schemas.microsoft.com/office/drawing/2014/main" id="{DEEBBB3E-9F63-AFCD-FD6D-E8EC50AF9CA6}"/>
              </a:ext>
            </a:extLst>
          </p:cNvPr>
          <p:cNvPicPr>
            <a:picLocks noChangeAspect="1"/>
          </p:cNvPicPr>
          <p:nvPr/>
        </p:nvPicPr>
        <p:blipFill rotWithShape="1">
          <a:blip r:embed="rId2"/>
          <a:srcRect l="136" t="15313" r="693" b="-509"/>
          <a:stretch/>
        </p:blipFill>
        <p:spPr>
          <a:xfrm>
            <a:off x="0" y="0"/>
            <a:ext cx="12156249" cy="6973075"/>
          </a:xfrm>
          <a:prstGeom prst="rect">
            <a:avLst/>
          </a:prstGeom>
        </p:spPr>
      </p:pic>
      <p:sp>
        <p:nvSpPr>
          <p:cNvPr id="2" name="Rectangle: Rounded Corners 1">
            <a:extLst>
              <a:ext uri="{FF2B5EF4-FFF2-40B4-BE49-F238E27FC236}">
                <a16:creationId xmlns:a16="http://schemas.microsoft.com/office/drawing/2014/main" id="{C0527EBB-8513-4190-A27A-2F68DE8BB3BA}"/>
              </a:ext>
            </a:extLst>
          </p:cNvPr>
          <p:cNvSpPr/>
          <p:nvPr/>
        </p:nvSpPr>
        <p:spPr>
          <a:xfrm>
            <a:off x="871381" y="1001400"/>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8" name="TextBox 77">
            <a:extLst>
              <a:ext uri="{FF2B5EF4-FFF2-40B4-BE49-F238E27FC236}">
                <a16:creationId xmlns:a16="http://schemas.microsoft.com/office/drawing/2014/main" id="{BCFE4668-965F-43BC-8093-5DFE87974C83}"/>
              </a:ext>
            </a:extLst>
          </p:cNvPr>
          <p:cNvSpPr txBox="1"/>
          <p:nvPr/>
        </p:nvSpPr>
        <p:spPr>
          <a:xfrm rot="20777740">
            <a:off x="906171" y="2342049"/>
            <a:ext cx="85693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I. </a:t>
            </a:r>
            <a:r>
              <a:rPr kumimoji="0" lang="en-SG" sz="80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Tìm</a:t>
            </a:r>
            <a:r>
              <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80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hiểu</a:t>
            </a:r>
            <a:r>
              <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80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chung</a:t>
            </a:r>
            <a:endParaRPr kumimoji="0" lang="en-SG" sz="80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8992939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barn(inVertical)">
                                      <p:cBhvr>
                                        <p:cTn id="2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963492C-3813-C3C0-91B0-60DFFAF8E61B}"/>
              </a:ext>
            </a:extLst>
          </p:cNvPr>
          <p:cNvSpPr/>
          <p:nvPr/>
        </p:nvSpPr>
        <p:spPr>
          <a:xfrm>
            <a:off x="6046540" y="387927"/>
            <a:ext cx="3786909" cy="858982"/>
          </a:xfrm>
          <a:prstGeom prst="ellipse">
            <a:avLst/>
          </a:prstGeom>
          <a:solidFill>
            <a:srgbClr val="FFFFFF"/>
          </a:solidFill>
          <a:ln w="12700" cap="flat" cmpd="sng" algn="ctr">
            <a:solidFill>
              <a:srgbClr val="78CD1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1.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Tác</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giả</a:t>
            </a:r>
            <a:endParaRPr kumimoji="0" lang="en-SG"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2">
            <a:extLst>
              <a:ext uri="{FF2B5EF4-FFF2-40B4-BE49-F238E27FC236}">
                <a16:creationId xmlns:a16="http://schemas.microsoft.com/office/drawing/2014/main" id="{41C9F7AA-EBEB-375F-18EF-E627F14E4019}"/>
              </a:ext>
            </a:extLst>
          </p:cNvPr>
          <p:cNvPicPr>
            <a:picLocks noChangeAspect="1"/>
          </p:cNvPicPr>
          <p:nvPr/>
        </p:nvPicPr>
        <p:blipFill>
          <a:blip r:embed="rId2"/>
          <a:stretch>
            <a:fillRect/>
          </a:stretch>
        </p:blipFill>
        <p:spPr>
          <a:xfrm>
            <a:off x="585568" y="658410"/>
            <a:ext cx="4044656" cy="5541179"/>
          </a:xfrm>
          <a:prstGeom prst="rect">
            <a:avLst/>
          </a:prstGeom>
          <a:effectLst>
            <a:softEdge rad="127000"/>
          </a:effectLst>
        </p:spPr>
      </p:pic>
      <p:grpSp>
        <p:nvGrpSpPr>
          <p:cNvPr id="7" name="Group 6">
            <a:extLst>
              <a:ext uri="{FF2B5EF4-FFF2-40B4-BE49-F238E27FC236}">
                <a16:creationId xmlns:a16="http://schemas.microsoft.com/office/drawing/2014/main" id="{FABEAAA8-7B8F-DCF5-78D0-69EBB92D5906}"/>
              </a:ext>
            </a:extLst>
          </p:cNvPr>
          <p:cNvGrpSpPr/>
          <p:nvPr/>
        </p:nvGrpSpPr>
        <p:grpSpPr>
          <a:xfrm>
            <a:off x="4354018" y="4927211"/>
            <a:ext cx="914400" cy="914400"/>
            <a:chOff x="4977088" y="1593166"/>
            <a:chExt cx="914400" cy="914400"/>
          </a:xfrm>
          <a:blipFill>
            <a:blip r:embed="rId3"/>
            <a:tile tx="0" ty="0" sx="100000" sy="100000" flip="none" algn="tl"/>
          </a:blipFill>
        </p:grpSpPr>
        <p:pic>
          <p:nvPicPr>
            <p:cNvPr id="5" name="Graphic 4" descr="Acquisition with solid fill">
              <a:extLst>
                <a:ext uri="{FF2B5EF4-FFF2-40B4-BE49-F238E27FC236}">
                  <a16:creationId xmlns:a16="http://schemas.microsoft.com/office/drawing/2014/main" id="{E6C9417B-AB77-66F2-3BDD-FE77E440A07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77088" y="1593166"/>
              <a:ext cx="914400" cy="914400"/>
            </a:xfrm>
            <a:prstGeom prst="rect">
              <a:avLst/>
            </a:prstGeom>
          </p:spPr>
        </p:pic>
        <p:sp>
          <p:nvSpPr>
            <p:cNvPr id="6" name="Oval 5">
              <a:extLst>
                <a:ext uri="{FF2B5EF4-FFF2-40B4-BE49-F238E27FC236}">
                  <a16:creationId xmlns:a16="http://schemas.microsoft.com/office/drawing/2014/main" id="{793068E0-9708-417B-B97E-3AB42603BAED}"/>
                </a:ext>
              </a:extLst>
            </p:cNvPr>
            <p:cNvSpPr/>
            <p:nvPr/>
          </p:nvSpPr>
          <p:spPr>
            <a:xfrm>
              <a:off x="5008097" y="1885069"/>
              <a:ext cx="168813" cy="14067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6B1199D-179C-E187-2127-7CD97FEC9B2D}"/>
              </a:ext>
            </a:extLst>
          </p:cNvPr>
          <p:cNvSpPr txBox="1"/>
          <p:nvPr/>
        </p:nvSpPr>
        <p:spPr>
          <a:xfrm>
            <a:off x="533010" y="5733441"/>
            <a:ext cx="4153486" cy="584775"/>
          </a:xfrm>
          <a:prstGeom prst="rect">
            <a:avLst/>
          </a:prstGeom>
          <a:noFill/>
        </p:spPr>
        <p:txBody>
          <a:bodyPr wrap="square">
            <a:spAutoFit/>
          </a:bodyPr>
          <a:lstStyle/>
          <a:p>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Tố</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b="1" dirty="0" err="1">
                <a:solidFill>
                  <a:schemeClr val="accent6">
                    <a:lumMod val="50000"/>
                  </a:schemeClr>
                </a:solidFill>
                <a:effectLst/>
                <a:latin typeface="Times New Roman" panose="02020603050405020304" pitchFamily="18" charset="0"/>
                <a:ea typeface="Times New Roman" panose="02020603050405020304" pitchFamily="18" charset="0"/>
              </a:rPr>
              <a:t>Hữu</a:t>
            </a:r>
            <a:r>
              <a:rPr lang="en-US" sz="3200" b="1" dirty="0">
                <a:solidFill>
                  <a:schemeClr val="accent6">
                    <a:lumMod val="50000"/>
                  </a:schemeClr>
                </a:solidFill>
                <a:effectLst/>
                <a:latin typeface="Times New Roman" panose="02020603050405020304" pitchFamily="18" charset="0"/>
                <a:ea typeface="Times New Roman" panose="02020603050405020304" pitchFamily="18" charset="0"/>
              </a:rPr>
              <a:t> (1920 – 2002) </a:t>
            </a:r>
            <a:endParaRPr lang="en-US" sz="3200" b="1" dirty="0">
              <a:solidFill>
                <a:schemeClr val="accent6">
                  <a:lumMod val="50000"/>
                </a:schemeClr>
              </a:solidFill>
            </a:endParaRPr>
          </a:p>
        </p:txBody>
      </p:sp>
      <p:sp>
        <p:nvSpPr>
          <p:cNvPr id="11" name="TextBox 10">
            <a:extLst>
              <a:ext uri="{FF2B5EF4-FFF2-40B4-BE49-F238E27FC236}">
                <a16:creationId xmlns:a16="http://schemas.microsoft.com/office/drawing/2014/main" id="{45F40AD2-7D1E-E945-2D0D-09922377896B}"/>
              </a:ext>
            </a:extLst>
          </p:cNvPr>
          <p:cNvSpPr txBox="1"/>
          <p:nvPr/>
        </p:nvSpPr>
        <p:spPr>
          <a:xfrm>
            <a:off x="5299427" y="1597335"/>
            <a:ext cx="5540104" cy="1077218"/>
          </a:xfrm>
          <a:prstGeom prst="rect">
            <a:avLst/>
          </a:prstGeom>
          <a:noFill/>
        </p:spPr>
        <p:txBody>
          <a:bodyPr wrap="square">
            <a:spAutoFit/>
          </a:bodyPr>
          <a:lstStyle/>
          <a:p>
            <a:pPr algn="just">
              <a:tabLst>
                <a:tab pos="342900" algn="l"/>
              </a:tabLst>
            </a:pPr>
            <a:r>
              <a:rPr lang="en-US" sz="3200" b="1" dirty="0" err="1">
                <a:solidFill>
                  <a:srgbClr val="002060"/>
                </a:solidFill>
                <a:latin typeface="Times New Roman" panose="02020603050405020304" pitchFamily="18" charset="0"/>
                <a:ea typeface="Times New Roman" panose="02020603050405020304" pitchFamily="18" charset="0"/>
              </a:rPr>
              <a:t>T</a:t>
            </a:r>
            <a:r>
              <a:rPr lang="en-US" sz="3200" b="1" dirty="0" err="1">
                <a:solidFill>
                  <a:srgbClr val="002060"/>
                </a:solidFill>
                <a:effectLst/>
                <a:latin typeface="Times New Roman" panose="02020603050405020304" pitchFamily="18" charset="0"/>
                <a:ea typeface="Times New Roman" panose="02020603050405020304" pitchFamily="18" charset="0"/>
              </a:rPr>
              <a:t>ên</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thật</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Nguyễn</a:t>
            </a:r>
            <a:r>
              <a:rPr lang="en-US" sz="3200" b="1" dirty="0">
                <a:solidFill>
                  <a:srgbClr val="002060"/>
                </a:solidFill>
                <a:effectLst/>
                <a:latin typeface="Times New Roman" panose="02020603050405020304" pitchFamily="18" charset="0"/>
                <a:ea typeface="Times New Roman" panose="02020603050405020304" pitchFamily="18" charset="0"/>
              </a:rPr>
              <a:t> Kim </a:t>
            </a:r>
            <a:r>
              <a:rPr lang="en-US" sz="3200" b="1" dirty="0" err="1">
                <a:solidFill>
                  <a:srgbClr val="002060"/>
                </a:solidFill>
                <a:effectLst/>
                <a:latin typeface="Times New Roman" panose="02020603050405020304" pitchFamily="18" charset="0"/>
                <a:ea typeface="Times New Roman" panose="02020603050405020304" pitchFamily="18" charset="0"/>
              </a:rPr>
              <a:t>Thành</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quê</a:t>
            </a:r>
            <a:r>
              <a:rPr lang="en-US" sz="3200" b="1" dirty="0">
                <a:solidFill>
                  <a:srgbClr val="002060"/>
                </a:solidFill>
                <a:effectLst/>
                <a:latin typeface="Times New Roman" panose="02020603050405020304" pitchFamily="18" charset="0"/>
                <a:ea typeface="Times New Roman" panose="02020603050405020304" pitchFamily="18" charset="0"/>
              </a:rPr>
              <a:t> ở </a:t>
            </a:r>
            <a:r>
              <a:rPr lang="en-US" sz="3200" b="1" dirty="0" err="1">
                <a:solidFill>
                  <a:srgbClr val="002060"/>
                </a:solidFill>
                <a:effectLst/>
                <a:latin typeface="Times New Roman" panose="02020603050405020304" pitchFamily="18" charset="0"/>
                <a:ea typeface="Times New Roman" panose="02020603050405020304" pitchFamily="18" charset="0"/>
              </a:rPr>
              <a:t>Thừa</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Thiên</a:t>
            </a:r>
            <a:r>
              <a:rPr lang="en-US" sz="3200" b="1" dirty="0">
                <a:solidFill>
                  <a:srgbClr val="002060"/>
                </a:solidFill>
                <a:effectLst/>
                <a:latin typeface="Times New Roman" panose="02020603050405020304" pitchFamily="18" charset="0"/>
                <a:ea typeface="Times New Roman" panose="02020603050405020304" pitchFamily="18" charset="0"/>
              </a:rPr>
              <a:t> - </a:t>
            </a:r>
            <a:r>
              <a:rPr lang="en-US" sz="3200" b="1" dirty="0" err="1">
                <a:solidFill>
                  <a:srgbClr val="002060"/>
                </a:solidFill>
                <a:effectLst/>
                <a:latin typeface="Times New Roman" panose="02020603050405020304" pitchFamily="18" charset="0"/>
                <a:ea typeface="Times New Roman" panose="02020603050405020304" pitchFamily="18" charset="0"/>
              </a:rPr>
              <a:t>Huế</a:t>
            </a:r>
            <a:r>
              <a:rPr lang="en-US" sz="3200" b="1" dirty="0">
                <a:solidFill>
                  <a:srgbClr val="002060"/>
                </a:solidFill>
                <a:effectLst/>
                <a:latin typeface="Times New Roman" panose="02020603050405020304" pitchFamily="18" charset="0"/>
                <a:ea typeface="Times New Roman" panose="02020603050405020304" pitchFamily="18" charset="0"/>
              </a:rPr>
              <a:t>.</a:t>
            </a:r>
          </a:p>
        </p:txBody>
      </p:sp>
      <p:grpSp>
        <p:nvGrpSpPr>
          <p:cNvPr id="12" name="Group 11">
            <a:extLst>
              <a:ext uri="{FF2B5EF4-FFF2-40B4-BE49-F238E27FC236}">
                <a16:creationId xmlns:a16="http://schemas.microsoft.com/office/drawing/2014/main" id="{14340A52-9378-BB52-CA23-6C822D5727E8}"/>
              </a:ext>
            </a:extLst>
          </p:cNvPr>
          <p:cNvGrpSpPr/>
          <p:nvPr/>
        </p:nvGrpSpPr>
        <p:grpSpPr>
          <a:xfrm>
            <a:off x="4354018" y="3350457"/>
            <a:ext cx="914400" cy="914400"/>
            <a:chOff x="4977088" y="1593166"/>
            <a:chExt cx="914400" cy="914400"/>
          </a:xfrm>
          <a:blipFill>
            <a:blip r:embed="rId3"/>
            <a:tile tx="0" ty="0" sx="100000" sy="100000" flip="none" algn="tl"/>
          </a:blipFill>
        </p:grpSpPr>
        <p:pic>
          <p:nvPicPr>
            <p:cNvPr id="13" name="Graphic 12" descr="Acquisition with solid fill">
              <a:extLst>
                <a:ext uri="{FF2B5EF4-FFF2-40B4-BE49-F238E27FC236}">
                  <a16:creationId xmlns:a16="http://schemas.microsoft.com/office/drawing/2014/main" id="{7233F216-BE91-5499-ECF4-C2CD9D36F33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77088" y="1593166"/>
              <a:ext cx="914400" cy="914400"/>
            </a:xfrm>
            <a:prstGeom prst="rect">
              <a:avLst/>
            </a:prstGeom>
          </p:spPr>
        </p:pic>
        <p:sp>
          <p:nvSpPr>
            <p:cNvPr id="14" name="Oval 13">
              <a:extLst>
                <a:ext uri="{FF2B5EF4-FFF2-40B4-BE49-F238E27FC236}">
                  <a16:creationId xmlns:a16="http://schemas.microsoft.com/office/drawing/2014/main" id="{FFB5A07D-84D5-A55E-3020-EB1C11BDCDFC}"/>
                </a:ext>
              </a:extLst>
            </p:cNvPr>
            <p:cNvSpPr/>
            <p:nvPr/>
          </p:nvSpPr>
          <p:spPr>
            <a:xfrm>
              <a:off x="5008097" y="1885069"/>
              <a:ext cx="168813" cy="14067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12F1511-EF2E-147B-E2CA-986D330154D2}"/>
              </a:ext>
            </a:extLst>
          </p:cNvPr>
          <p:cNvGrpSpPr/>
          <p:nvPr/>
        </p:nvGrpSpPr>
        <p:grpSpPr>
          <a:xfrm>
            <a:off x="4354018" y="1773703"/>
            <a:ext cx="914400" cy="914400"/>
            <a:chOff x="4977088" y="1593166"/>
            <a:chExt cx="914400" cy="914400"/>
          </a:xfrm>
          <a:blipFill>
            <a:blip r:embed="rId3"/>
            <a:tile tx="0" ty="0" sx="100000" sy="100000" flip="none" algn="tl"/>
          </a:blipFill>
        </p:grpSpPr>
        <p:pic>
          <p:nvPicPr>
            <p:cNvPr id="16" name="Graphic 15" descr="Acquisition with solid fill">
              <a:extLst>
                <a:ext uri="{FF2B5EF4-FFF2-40B4-BE49-F238E27FC236}">
                  <a16:creationId xmlns:a16="http://schemas.microsoft.com/office/drawing/2014/main" id="{1A53CC36-513F-5624-2E17-83E41BA596F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977088" y="1593166"/>
              <a:ext cx="914400" cy="914400"/>
            </a:xfrm>
            <a:prstGeom prst="rect">
              <a:avLst/>
            </a:prstGeom>
          </p:spPr>
        </p:pic>
        <p:sp>
          <p:nvSpPr>
            <p:cNvPr id="17" name="Oval 16">
              <a:extLst>
                <a:ext uri="{FF2B5EF4-FFF2-40B4-BE49-F238E27FC236}">
                  <a16:creationId xmlns:a16="http://schemas.microsoft.com/office/drawing/2014/main" id="{411AD2BE-5826-FF5A-48DD-4120A2AC6A85}"/>
                </a:ext>
              </a:extLst>
            </p:cNvPr>
            <p:cNvSpPr/>
            <p:nvPr/>
          </p:nvSpPr>
          <p:spPr>
            <a:xfrm>
              <a:off x="5008097" y="1885069"/>
              <a:ext cx="168813" cy="14067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CCD10BB4-8016-4A76-D3DF-1CD879B0C164}"/>
              </a:ext>
            </a:extLst>
          </p:cNvPr>
          <p:cNvSpPr txBox="1"/>
          <p:nvPr/>
        </p:nvSpPr>
        <p:spPr>
          <a:xfrm>
            <a:off x="5299427" y="3233490"/>
            <a:ext cx="6311209" cy="1077218"/>
          </a:xfrm>
          <a:prstGeom prst="rect">
            <a:avLst/>
          </a:prstGeom>
          <a:noFill/>
        </p:spPr>
        <p:txBody>
          <a:bodyPr wrap="square">
            <a:spAutoFit/>
          </a:bodyPr>
          <a:lstStyle/>
          <a:p>
            <a:r>
              <a:rPr lang="en-US" sz="3200" b="1" dirty="0" err="1">
                <a:solidFill>
                  <a:srgbClr val="00B050"/>
                </a:solidFill>
                <a:effectLst/>
                <a:latin typeface="Times New Roman" panose="02020603050405020304" pitchFamily="18" charset="0"/>
                <a:ea typeface="Times New Roman" panose="02020603050405020304" pitchFamily="18" charset="0"/>
              </a:rPr>
              <a:t>Giác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ngộ</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lý</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tưởng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cách</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mạng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trong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phong</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trào</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học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sinh</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sinh</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viên</a:t>
            </a:r>
            <a:r>
              <a:rPr lang="en-US" sz="3200" b="1" dirty="0">
                <a:solidFill>
                  <a:srgbClr val="00B050"/>
                </a:solidFill>
                <a:effectLst/>
                <a:latin typeface="Times New Roman" panose="02020603050405020304" pitchFamily="18" charset="0"/>
                <a:ea typeface="Times New Roman" panose="02020603050405020304" pitchFamily="18" charset="0"/>
              </a:rPr>
              <a:t>. </a:t>
            </a:r>
            <a:endParaRPr lang="en-US" sz="3200" b="1" dirty="0">
              <a:solidFill>
                <a:srgbClr val="00B050"/>
              </a:solidFill>
            </a:endParaRPr>
          </a:p>
        </p:txBody>
      </p:sp>
      <p:sp>
        <p:nvSpPr>
          <p:cNvPr id="21" name="TextBox 20">
            <a:extLst>
              <a:ext uri="{FF2B5EF4-FFF2-40B4-BE49-F238E27FC236}">
                <a16:creationId xmlns:a16="http://schemas.microsoft.com/office/drawing/2014/main" id="{5D179918-1D54-2BF1-C2A8-FD9811A1655A}"/>
              </a:ext>
            </a:extLst>
          </p:cNvPr>
          <p:cNvSpPr txBox="1"/>
          <p:nvPr/>
        </p:nvSpPr>
        <p:spPr>
          <a:xfrm>
            <a:off x="5299427" y="4869645"/>
            <a:ext cx="5901973" cy="1077218"/>
          </a:xfrm>
          <a:prstGeom prst="rect">
            <a:avLst/>
          </a:prstGeom>
          <a:noFill/>
        </p:spPr>
        <p:txBody>
          <a:bodyPr wrap="square">
            <a:spAutoFit/>
          </a:bodyPr>
          <a:lstStyle/>
          <a:p>
            <a:pPr algn="just">
              <a:tabLst>
                <a:tab pos="342900" algn="l"/>
              </a:tabLst>
            </a:pPr>
            <a:r>
              <a:rPr lang="en-US" sz="3200" b="1" dirty="0" err="1">
                <a:solidFill>
                  <a:srgbClr val="FFC000"/>
                </a:solidFill>
                <a:effectLst/>
                <a:latin typeface="Times New Roman" panose="02020603050405020304" pitchFamily="18" charset="0"/>
                <a:ea typeface="Times New Roman" panose="02020603050405020304" pitchFamily="18" charset="0"/>
              </a:rPr>
              <a:t>Thơ</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ông</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trở</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thành</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lá</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cờ</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đầu</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của</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thơ</a:t>
            </a:r>
            <a:r>
              <a:rPr lang="en-US" sz="3200" b="1" dirty="0">
                <a:solidFill>
                  <a:srgbClr val="FFC000"/>
                </a:solidFill>
                <a:effectLst/>
                <a:latin typeface="Times New Roman" panose="02020603050405020304" pitchFamily="18" charset="0"/>
                <a:ea typeface="Times New Roman" panose="02020603050405020304" pitchFamily="18" charset="0"/>
              </a:rPr>
              <a:t> ca </a:t>
            </a:r>
            <a:r>
              <a:rPr lang="en-US" sz="3200" b="1" dirty="0" err="1">
                <a:solidFill>
                  <a:srgbClr val="FFC000"/>
                </a:solidFill>
                <a:effectLst/>
                <a:latin typeface="Times New Roman" panose="02020603050405020304" pitchFamily="18" charset="0"/>
                <a:ea typeface="Times New Roman" panose="02020603050405020304" pitchFamily="18" charset="0"/>
              </a:rPr>
              <a:t>cách</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mạng</a:t>
            </a:r>
            <a:r>
              <a:rPr lang="en-US" sz="3200" b="1" dirty="0">
                <a:solidFill>
                  <a:srgbClr val="FFC000"/>
                </a:solidFill>
                <a:effectLst/>
                <a:latin typeface="Times New Roman" panose="02020603050405020304" pitchFamily="18" charset="0"/>
                <a:ea typeface="Times New Roman" panose="02020603050405020304" pitchFamily="18" charset="0"/>
              </a:rPr>
              <a:t> </a:t>
            </a:r>
            <a:r>
              <a:rPr lang="en-US" sz="3200" b="1" dirty="0" err="1">
                <a:solidFill>
                  <a:srgbClr val="FFC000"/>
                </a:solidFill>
                <a:effectLst/>
                <a:latin typeface="Times New Roman" panose="02020603050405020304" pitchFamily="18" charset="0"/>
                <a:ea typeface="Times New Roman" panose="02020603050405020304" pitchFamily="18" charset="0"/>
              </a:rPr>
              <a:t>Việt</a:t>
            </a:r>
            <a:r>
              <a:rPr lang="en-US" sz="3200" b="1" dirty="0">
                <a:solidFill>
                  <a:srgbClr val="FFC000"/>
                </a:solidFill>
                <a:effectLst/>
                <a:latin typeface="Times New Roman" panose="02020603050405020304" pitchFamily="18" charset="0"/>
                <a:ea typeface="Times New Roman" panose="02020603050405020304" pitchFamily="18" charset="0"/>
              </a:rPr>
              <a:t> Nam.</a:t>
            </a:r>
          </a:p>
        </p:txBody>
      </p:sp>
    </p:spTree>
    <p:extLst>
      <p:ext uri="{BB962C8B-B14F-4D97-AF65-F5344CB8AC3E}">
        <p14:creationId xmlns:p14="http://schemas.microsoft.com/office/powerpoint/2010/main" val="1735688954"/>
      </p:ext>
    </p:extLst>
  </p:cSld>
  <p:clrMapOvr>
    <a:masterClrMapping/>
  </p:clrMapOvr>
  <mc:AlternateContent xmlns:mc="http://schemas.openxmlformats.org/markup-compatibility/2006" xmlns:p14="http://schemas.microsoft.com/office/powerpoint/2010/main">
    <mc:Choice Requires="p14">
      <p:transition spd="slow" p14:dur="175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8B52F4D-0E36-484B-AA89-81051C868C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621792" y="390608"/>
            <a:ext cx="5532120" cy="1371600"/>
          </a:xfrm>
        </p:spPr>
        <p:txBody>
          <a:bodyPr anchor="ctr">
            <a:normAutofit/>
          </a:bodyPr>
          <a:lstStyle/>
          <a:p>
            <a:pPr algn="l"/>
            <a:r>
              <a:rPr lang="en-US" sz="3600" dirty="0">
                <a:solidFill>
                  <a:srgbClr val="FF0000"/>
                </a:solidFill>
                <a:latin typeface="Times New Roman" panose="02020603050405020304" pitchFamily="18" charset="0"/>
                <a:cs typeface="Times New Roman" panose="02020603050405020304" pitchFamily="18" charset="0"/>
              </a:rPr>
              <a:t>MỘT SỐ TÁC PHẨM LỚN</a:t>
            </a:r>
          </a:p>
        </p:txBody>
      </p:sp>
      <p:sp>
        <p:nvSpPr>
          <p:cNvPr id="33" name="Rectangle 32">
            <a:extLst>
              <a:ext uri="{FF2B5EF4-FFF2-40B4-BE49-F238E27FC236}">
                <a16:creationId xmlns:a16="http://schemas.microsoft.com/office/drawing/2014/main"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241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Map&#10;&#10;Description automatically generated with medium confidence">
            <a:extLst>
              <a:ext uri="{FF2B5EF4-FFF2-40B4-BE49-F238E27FC236}">
                <a16:creationId xmlns:a16="http://schemas.microsoft.com/office/drawing/2014/main" id="{9759F043-24CC-01B5-B247-E958BE5E7DC5}"/>
              </a:ext>
            </a:extLst>
          </p:cNvPr>
          <p:cNvPicPr>
            <a:picLocks noChangeAspect="1"/>
          </p:cNvPicPr>
          <p:nvPr/>
        </p:nvPicPr>
        <p:blipFill rotWithShape="1">
          <a:blip r:embed="rId3"/>
          <a:srcRect t="69" r="4" b="3576"/>
          <a:stretch/>
        </p:blipFill>
        <p:spPr>
          <a:xfrm>
            <a:off x="246888" y="2091095"/>
            <a:ext cx="2834640" cy="4160520"/>
          </a:xfrm>
          <a:prstGeom prst="rect">
            <a:avLst/>
          </a:prstGeom>
        </p:spPr>
      </p:pic>
      <p:pic>
        <p:nvPicPr>
          <p:cNvPr id="8" name="Picture 7" descr="Text, letter, whiteboard&#10;&#10;Description automatically generated">
            <a:extLst>
              <a:ext uri="{FF2B5EF4-FFF2-40B4-BE49-F238E27FC236}">
                <a16:creationId xmlns:a16="http://schemas.microsoft.com/office/drawing/2014/main" id="{0495AC3E-B2D1-E596-1F68-707E4C49557E}"/>
              </a:ext>
            </a:extLst>
          </p:cNvPr>
          <p:cNvPicPr>
            <a:picLocks noChangeAspect="1"/>
          </p:cNvPicPr>
          <p:nvPr/>
        </p:nvPicPr>
        <p:blipFill rotWithShape="1">
          <a:blip r:embed="rId4"/>
          <a:srcRect r="7029" b="1"/>
          <a:stretch/>
        </p:blipFill>
        <p:spPr>
          <a:xfrm>
            <a:off x="3200400" y="2086081"/>
            <a:ext cx="2834640" cy="4160520"/>
          </a:xfrm>
          <a:prstGeom prst="rect">
            <a:avLst/>
          </a:prstGeom>
        </p:spPr>
      </p:pic>
      <p:pic>
        <p:nvPicPr>
          <p:cNvPr id="4" name="Picture 3">
            <a:extLst>
              <a:ext uri="{FF2B5EF4-FFF2-40B4-BE49-F238E27FC236}">
                <a16:creationId xmlns:a16="http://schemas.microsoft.com/office/drawing/2014/main" id="{B604A60C-C39B-B586-BB7F-C7280EA2A584}"/>
              </a:ext>
            </a:extLst>
          </p:cNvPr>
          <p:cNvPicPr>
            <a:picLocks noChangeAspect="1"/>
          </p:cNvPicPr>
          <p:nvPr/>
        </p:nvPicPr>
        <p:blipFill rotWithShape="1">
          <a:blip r:embed="rId5"/>
          <a:srcRect b="3564"/>
          <a:stretch/>
        </p:blipFill>
        <p:spPr>
          <a:xfrm>
            <a:off x="6153912" y="2086081"/>
            <a:ext cx="2834640" cy="4160520"/>
          </a:xfrm>
          <a:prstGeom prst="rect">
            <a:avLst/>
          </a:prstGeom>
        </p:spPr>
      </p:pic>
      <p:pic>
        <p:nvPicPr>
          <p:cNvPr id="6" name="Picture 5" descr="A book with writing on it&#10;&#10;Description automatically generated with medium confidence">
            <a:extLst>
              <a:ext uri="{FF2B5EF4-FFF2-40B4-BE49-F238E27FC236}">
                <a16:creationId xmlns:a16="http://schemas.microsoft.com/office/drawing/2014/main" id="{0DE09724-225D-C265-9CE8-A73C47E216A1}"/>
              </a:ext>
            </a:extLst>
          </p:cNvPr>
          <p:cNvPicPr>
            <a:picLocks noChangeAspect="1"/>
          </p:cNvPicPr>
          <p:nvPr/>
        </p:nvPicPr>
        <p:blipFill rotWithShape="1">
          <a:blip r:embed="rId6"/>
          <a:srcRect r="12928" b="-3"/>
          <a:stretch/>
        </p:blipFill>
        <p:spPr>
          <a:xfrm>
            <a:off x="9107424" y="2086081"/>
            <a:ext cx="2834640" cy="4160520"/>
          </a:xfrm>
          <a:prstGeom prst="rect">
            <a:avLst/>
          </a:prstGeom>
        </p:spPr>
      </p:pic>
    </p:spTree>
    <p:extLst>
      <p:ext uri="{BB962C8B-B14F-4D97-AF65-F5344CB8AC3E}">
        <p14:creationId xmlns:p14="http://schemas.microsoft.com/office/powerpoint/2010/main" val="23729688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C26BCDA-6F11-B0E2-B3AA-1E2B2A592CAB}"/>
              </a:ext>
            </a:extLst>
          </p:cNvPr>
          <p:cNvSpPr/>
          <p:nvPr/>
        </p:nvSpPr>
        <p:spPr>
          <a:xfrm>
            <a:off x="967119" y="271318"/>
            <a:ext cx="3786909" cy="858982"/>
          </a:xfrm>
          <a:prstGeom prst="ellipse">
            <a:avLst/>
          </a:prstGeom>
          <a:solidFill>
            <a:srgbClr val="FFFFFF"/>
          </a:solidFill>
          <a:ln w="12700" cap="flat" cmpd="sng" algn="ctr">
            <a:solidFill>
              <a:srgbClr val="78CD1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2.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Tác</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phẩm</a:t>
            </a:r>
            <a:endParaRPr kumimoji="0" lang="en-SG"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2">
            <a:extLst>
              <a:ext uri="{FF2B5EF4-FFF2-40B4-BE49-F238E27FC236}">
                <a16:creationId xmlns:a16="http://schemas.microsoft.com/office/drawing/2014/main" id="{FE7B7550-A825-620C-34DC-4BF118CFE25D}"/>
              </a:ext>
            </a:extLst>
          </p:cNvPr>
          <p:cNvPicPr>
            <a:picLocks noChangeAspect="1"/>
          </p:cNvPicPr>
          <p:nvPr/>
        </p:nvPicPr>
        <p:blipFill>
          <a:blip r:embed="rId2"/>
          <a:stretch>
            <a:fillRect/>
          </a:stretch>
        </p:blipFill>
        <p:spPr>
          <a:xfrm>
            <a:off x="8578880" y="430214"/>
            <a:ext cx="3019931" cy="4592637"/>
          </a:xfrm>
          <a:prstGeom prst="rect">
            <a:avLst/>
          </a:prstGeom>
          <a:effectLst>
            <a:softEdge rad="127000"/>
          </a:effectLst>
        </p:spPr>
      </p:pic>
      <p:sp>
        <p:nvSpPr>
          <p:cNvPr id="6" name="TextBox 5">
            <a:extLst>
              <a:ext uri="{FF2B5EF4-FFF2-40B4-BE49-F238E27FC236}">
                <a16:creationId xmlns:a16="http://schemas.microsoft.com/office/drawing/2014/main" id="{4955CCBA-E66D-FD52-8D55-D202887B8025}"/>
              </a:ext>
            </a:extLst>
          </p:cNvPr>
          <p:cNvSpPr txBox="1"/>
          <p:nvPr/>
        </p:nvSpPr>
        <p:spPr>
          <a:xfrm>
            <a:off x="660400" y="1538486"/>
            <a:ext cx="6111875" cy="923330"/>
          </a:xfrm>
          <a:prstGeom prst="rect">
            <a:avLst/>
          </a:prstGeom>
          <a:noFill/>
        </p:spPr>
        <p:txBody>
          <a:bodyPr wrap="square">
            <a:spAutoFit/>
          </a:bodyPr>
          <a:lstStyle/>
          <a:p>
            <a:r>
              <a:rPr lang="en-US" sz="5400" b="1" dirty="0" err="1">
                <a:solidFill>
                  <a:schemeClr val="accent6">
                    <a:lumMod val="50000"/>
                  </a:schemeClr>
                </a:solidFill>
                <a:effectLst/>
                <a:latin typeface="Times New Roman" panose="02020603050405020304" pitchFamily="18" charset="0"/>
                <a:ea typeface="MS Mincho" panose="02020609040205080304" pitchFamily="49" charset="-128"/>
              </a:rPr>
              <a:t>Văn</a:t>
            </a:r>
            <a:r>
              <a:rPr lang="en-US" sz="54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5400" b="1" dirty="0" err="1">
                <a:solidFill>
                  <a:schemeClr val="accent6">
                    <a:lumMod val="50000"/>
                  </a:schemeClr>
                </a:solidFill>
                <a:effectLst/>
                <a:latin typeface="Times New Roman" panose="02020603050405020304" pitchFamily="18" charset="0"/>
                <a:ea typeface="MS Mincho" panose="02020609040205080304" pitchFamily="49" charset="-128"/>
              </a:rPr>
              <a:t>bản“</a:t>
            </a:r>
            <a:r>
              <a:rPr lang="en-US" sz="5400" b="1" i="1" dirty="0" err="1">
                <a:solidFill>
                  <a:schemeClr val="accent6">
                    <a:lumMod val="50000"/>
                  </a:schemeClr>
                </a:solidFill>
                <a:effectLst/>
                <a:latin typeface="Times New Roman" panose="02020603050405020304" pitchFamily="18" charset="0"/>
                <a:ea typeface="MS Mincho" panose="02020609040205080304" pitchFamily="49" charset="-128"/>
              </a:rPr>
              <a:t>Ta</a:t>
            </a:r>
            <a:r>
              <a:rPr lang="en-US" sz="5400" b="1" i="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5400" b="1" i="1" dirty="0" err="1">
                <a:solidFill>
                  <a:schemeClr val="accent6">
                    <a:lumMod val="50000"/>
                  </a:schemeClr>
                </a:solidFill>
                <a:effectLst/>
                <a:latin typeface="Times New Roman" panose="02020603050405020304" pitchFamily="18" charset="0"/>
                <a:ea typeface="MS Mincho" panose="02020609040205080304" pitchFamily="49" charset="-128"/>
              </a:rPr>
              <a:t>đi</a:t>
            </a:r>
            <a:r>
              <a:rPr lang="en-US" sz="5400" b="1" i="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5400" b="1" i="1" dirty="0" err="1">
                <a:solidFill>
                  <a:schemeClr val="accent6">
                    <a:lumMod val="50000"/>
                  </a:schemeClr>
                </a:solidFill>
                <a:effectLst/>
                <a:latin typeface="Times New Roman" panose="02020603050405020304" pitchFamily="18" charset="0"/>
                <a:ea typeface="MS Mincho" panose="02020609040205080304" pitchFamily="49" charset="-128"/>
              </a:rPr>
              <a:t>tới</a:t>
            </a:r>
            <a:r>
              <a:rPr lang="en-US" sz="5400" dirty="0">
                <a:solidFill>
                  <a:schemeClr val="accent6">
                    <a:lumMod val="50000"/>
                  </a:schemeClr>
                </a:solidFill>
                <a:effectLst/>
                <a:latin typeface="Times New Roman" panose="02020603050405020304" pitchFamily="18" charset="0"/>
                <a:ea typeface="MS Mincho" panose="02020609040205080304" pitchFamily="49" charset="-128"/>
              </a:rPr>
              <a:t>” </a:t>
            </a:r>
            <a:endParaRPr lang="en-US" sz="5400" dirty="0">
              <a:solidFill>
                <a:schemeClr val="accent6">
                  <a:lumMod val="50000"/>
                </a:schemeClr>
              </a:solidFill>
            </a:endParaRPr>
          </a:p>
        </p:txBody>
      </p:sp>
      <p:sp>
        <p:nvSpPr>
          <p:cNvPr id="7" name="Arrow: Bent-Up 6">
            <a:extLst>
              <a:ext uri="{FF2B5EF4-FFF2-40B4-BE49-F238E27FC236}">
                <a16:creationId xmlns:a16="http://schemas.microsoft.com/office/drawing/2014/main" id="{BDA68B8E-DB62-A424-FE5C-3097AD713A7D}"/>
              </a:ext>
            </a:extLst>
          </p:cNvPr>
          <p:cNvSpPr/>
          <p:nvPr/>
        </p:nvSpPr>
        <p:spPr>
          <a:xfrm rot="5400000">
            <a:off x="6470281" y="1173603"/>
            <a:ext cx="612081" cy="3105858"/>
          </a:xfrm>
          <a:prstGeom prst="bentUpArrow">
            <a:avLst>
              <a:gd name="adj1" fmla="val 13239"/>
              <a:gd name="adj2" fmla="val 25000"/>
              <a:gd name="adj3" fmla="val 25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00852E-7711-FAA1-2354-77BB4FFABE89}"/>
              </a:ext>
            </a:extLst>
          </p:cNvPr>
          <p:cNvSpPr txBox="1"/>
          <p:nvPr/>
        </p:nvSpPr>
        <p:spPr>
          <a:xfrm>
            <a:off x="6081887" y="2134246"/>
            <a:ext cx="1343638" cy="769441"/>
          </a:xfrm>
          <a:prstGeom prst="rect">
            <a:avLst/>
          </a:prstGeom>
          <a:noFill/>
        </p:spPr>
        <p:txBody>
          <a:bodyPr wrap="none" rtlCol="0">
            <a:spAutoFit/>
          </a:bodyPr>
          <a:lstStyle/>
          <a:p>
            <a:r>
              <a:rPr lang="en-US" sz="4400" b="1" dirty="0" err="1">
                <a:solidFill>
                  <a:srgbClr val="FFC000"/>
                </a:solidFill>
                <a:latin typeface="Times New Roman" panose="02020603050405020304" pitchFamily="18" charset="0"/>
                <a:cs typeface="Times New Roman" panose="02020603050405020304" pitchFamily="18" charset="0"/>
              </a:rPr>
              <a:t>trích</a:t>
            </a:r>
            <a:endParaRPr lang="en-US" sz="4400" b="1" dirty="0">
              <a:solidFill>
                <a:srgbClr val="FFC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5039AD6-0FAF-D1A7-57B8-F3CEA0B6B24C}"/>
              </a:ext>
            </a:extLst>
          </p:cNvPr>
          <p:cNvSpPr txBox="1"/>
          <p:nvPr/>
        </p:nvSpPr>
        <p:spPr>
          <a:xfrm>
            <a:off x="660400" y="3556784"/>
            <a:ext cx="1944859" cy="1754326"/>
          </a:xfrm>
          <a:prstGeom prst="rect">
            <a:avLst/>
          </a:prstGeom>
          <a:noFill/>
        </p:spPr>
        <p:txBody>
          <a:bodyPr wrap="square">
            <a:spAutoFit/>
          </a:bodyPr>
          <a:lstStyle/>
          <a:p>
            <a:pPr>
              <a:tabLst>
                <a:tab pos="1695450" algn="l"/>
              </a:tabLst>
            </a:pP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Thể</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thơ</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Thơ</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tự</a:t>
            </a:r>
            <a:r>
              <a:rPr lang="en-US" sz="3600" dirty="0">
                <a:solidFill>
                  <a:srgbClr val="002060"/>
                </a:solidFill>
                <a:effectLst/>
                <a:latin typeface="Times New Roman" panose="02020603050405020304" pitchFamily="18" charset="0"/>
                <a:ea typeface="MS Mincho" panose="02020609040205080304" pitchFamily="49" charset="-128"/>
              </a:rPr>
              <a:t> do</a:t>
            </a:r>
            <a:endParaRPr lang="en-US" sz="3600" dirty="0">
              <a:solidFill>
                <a:srgbClr val="002060"/>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FB6B80C8-8E59-883F-050E-37A0B196A499}"/>
              </a:ext>
            </a:extLst>
          </p:cNvPr>
          <p:cNvSpPr txBox="1"/>
          <p:nvPr/>
        </p:nvSpPr>
        <p:spPr>
          <a:xfrm>
            <a:off x="2827216" y="3556784"/>
            <a:ext cx="2690446" cy="2308324"/>
          </a:xfrm>
          <a:prstGeom prst="rect">
            <a:avLst/>
          </a:prstGeom>
          <a:noFill/>
        </p:spPr>
        <p:txBody>
          <a:bodyPr wrap="square">
            <a:spAutoFit/>
          </a:bodyPr>
          <a:lstStyle/>
          <a:p>
            <a:pPr>
              <a:tabLst>
                <a:tab pos="1695450" algn="l"/>
              </a:tabLst>
            </a:pP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Giọng</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điệu</a:t>
            </a:r>
            <a:r>
              <a:rPr lang="en-US" sz="3600" b="1" dirty="0">
                <a:solidFill>
                  <a:srgbClr val="FF0000"/>
                </a:solidFill>
                <a:effectLst/>
                <a:latin typeface="Times New Roman" panose="02020603050405020304" pitchFamily="18" charset="0"/>
                <a:ea typeface="MS Mincho" panose="02020609040205080304" pitchFamily="49" charset="-128"/>
              </a:rPr>
              <a:t>:</a:t>
            </a:r>
            <a:r>
              <a:rPr lang="en-US" sz="3600" dirty="0">
                <a:solidFill>
                  <a:srgbClr val="FF000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Hân</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hoan</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vui</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tươi</a:t>
            </a:r>
            <a:r>
              <a:rPr lang="en-US" sz="3600" dirty="0">
                <a:solidFill>
                  <a:srgbClr val="002060"/>
                </a:solidFill>
                <a:effectLst/>
                <a:latin typeface="Times New Roman" panose="02020603050405020304" pitchFamily="18" charset="0"/>
                <a:ea typeface="MS Mincho" panose="02020609040205080304" pitchFamily="49" charset="-128"/>
              </a:rPr>
              <a:t>.</a:t>
            </a:r>
            <a:endParaRPr lang="en-US" sz="3600" dirty="0">
              <a:solidFill>
                <a:srgbClr val="002060"/>
              </a:solidFill>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4C026F30-0EC7-752F-4336-5241CF3A398E}"/>
              </a:ext>
            </a:extLst>
          </p:cNvPr>
          <p:cNvSpPr txBox="1"/>
          <p:nvPr/>
        </p:nvSpPr>
        <p:spPr>
          <a:xfrm>
            <a:off x="5739618" y="3556784"/>
            <a:ext cx="2690446" cy="2308324"/>
          </a:xfrm>
          <a:prstGeom prst="rect">
            <a:avLst/>
          </a:prstGeom>
          <a:noFill/>
        </p:spPr>
        <p:txBody>
          <a:bodyPr wrap="square">
            <a:spAutoFit/>
          </a:bodyPr>
          <a:lstStyle/>
          <a:p>
            <a:pPr>
              <a:tabLst>
                <a:tab pos="1695450" algn="l"/>
              </a:tabLst>
            </a:pP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Đề</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tài</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dirty="0">
                <a:solidFill>
                  <a:srgbClr val="002060"/>
                </a:solidFill>
                <a:effectLst/>
                <a:latin typeface="Times New Roman" panose="02020603050405020304" pitchFamily="18" charset="0"/>
                <a:ea typeface="MS Mincho" panose="02020609040205080304" pitchFamily="49" charset="-128"/>
              </a:rPr>
              <a:t>Ca </a:t>
            </a:r>
            <a:r>
              <a:rPr lang="en-US" sz="3600" dirty="0" err="1">
                <a:solidFill>
                  <a:srgbClr val="002060"/>
                </a:solidFill>
                <a:effectLst/>
                <a:latin typeface="Times New Roman" panose="02020603050405020304" pitchFamily="18" charset="0"/>
                <a:ea typeface="MS Mincho" panose="02020609040205080304" pitchFamily="49" charset="-128"/>
              </a:rPr>
              <a:t>ngợi</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tổ</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quốc</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niềm</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tự</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hào</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dân</a:t>
            </a:r>
            <a:r>
              <a:rPr lang="en-US" sz="3600" dirty="0">
                <a:solidFill>
                  <a:srgbClr val="002060"/>
                </a:solidFill>
                <a:effectLst/>
                <a:latin typeface="Times New Roman" panose="02020603050405020304" pitchFamily="18" charset="0"/>
                <a:ea typeface="MS Mincho" panose="02020609040205080304" pitchFamily="49" charset="-128"/>
              </a:rPr>
              <a:t> </a:t>
            </a:r>
            <a:r>
              <a:rPr lang="en-US" sz="3600" dirty="0" err="1">
                <a:solidFill>
                  <a:srgbClr val="002060"/>
                </a:solidFill>
                <a:effectLst/>
                <a:latin typeface="Times New Roman" panose="02020603050405020304" pitchFamily="18" charset="0"/>
                <a:ea typeface="MS Mincho" panose="02020609040205080304" pitchFamily="49" charset="-128"/>
              </a:rPr>
              <a:t>tộc</a:t>
            </a:r>
            <a:endParaRPr lang="en-US" sz="36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52358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012C59-2F9A-2F67-8D74-44F3D421E1C1}"/>
              </a:ext>
            </a:extLst>
          </p:cNvPr>
          <p:cNvSpPr txBox="1"/>
          <p:nvPr/>
        </p:nvSpPr>
        <p:spPr>
          <a:xfrm>
            <a:off x="960835" y="705534"/>
            <a:ext cx="6093618" cy="646331"/>
          </a:xfrm>
          <a:prstGeom prst="rect">
            <a:avLst/>
          </a:prstGeom>
          <a:noFill/>
        </p:spPr>
        <p:txBody>
          <a:bodyPr wrap="square">
            <a:spAutoFit/>
          </a:bodyPr>
          <a:lstStyle/>
          <a:p>
            <a:pPr algn="just">
              <a:tabLst>
                <a:tab pos="1695450" algn="l"/>
              </a:tabLst>
            </a:pP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Bố</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cục</a:t>
            </a:r>
            <a:r>
              <a:rPr lang="en-US" sz="3600" b="1" dirty="0">
                <a:solidFill>
                  <a:srgbClr val="FF0000"/>
                </a:solidFill>
                <a:effectLst/>
                <a:latin typeface="Times New Roman" panose="02020603050405020304" pitchFamily="18" charset="0"/>
                <a:ea typeface="MS Mincho" panose="02020609040205080304" pitchFamily="49" charset="-128"/>
              </a:rPr>
              <a:t>:</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BF5C3D0-13BA-705D-6F4A-3C42861C7D5C}"/>
              </a:ext>
            </a:extLst>
          </p:cNvPr>
          <p:cNvSpPr txBox="1"/>
          <p:nvPr/>
        </p:nvSpPr>
        <p:spPr>
          <a:xfrm>
            <a:off x="2249976" y="1582589"/>
            <a:ext cx="8810281" cy="646331"/>
          </a:xfrm>
          <a:prstGeom prst="rect">
            <a:avLst/>
          </a:prstGeom>
          <a:noFill/>
        </p:spPr>
        <p:txBody>
          <a:bodyPr wrap="square">
            <a:spAutoFit/>
          </a:bodyPr>
          <a:lstStyle/>
          <a:p>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Khổ</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đầu</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21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câu</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 Ca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ngợi</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vẻ</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đẹp</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Tổ</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quốc</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a:t>
            </a:r>
            <a:endParaRPr lang="en-US" sz="3600" b="1" dirty="0">
              <a:solidFill>
                <a:schemeClr val="accent6">
                  <a:lumMod val="50000"/>
                </a:schemeClr>
              </a:solidFill>
            </a:endParaRPr>
          </a:p>
        </p:txBody>
      </p:sp>
      <p:sp>
        <p:nvSpPr>
          <p:cNvPr id="15" name="TextBox 14">
            <a:extLst>
              <a:ext uri="{FF2B5EF4-FFF2-40B4-BE49-F238E27FC236}">
                <a16:creationId xmlns:a16="http://schemas.microsoft.com/office/drawing/2014/main" id="{E0A47894-6433-69F9-8951-2D922AB214C4}"/>
              </a:ext>
            </a:extLst>
          </p:cNvPr>
          <p:cNvSpPr txBox="1"/>
          <p:nvPr/>
        </p:nvSpPr>
        <p:spPr>
          <a:xfrm>
            <a:off x="2249976" y="2459644"/>
            <a:ext cx="9268924" cy="1200329"/>
          </a:xfrm>
          <a:prstGeom prst="rect">
            <a:avLst/>
          </a:prstGeom>
          <a:noFill/>
        </p:spPr>
        <p:txBody>
          <a:bodyPr wrap="square">
            <a:spAutoFit/>
          </a:bodyPr>
          <a:lstStyle/>
          <a:p>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Phần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còn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lại</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Niềm</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hân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hoan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về</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cuộc</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sống</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của</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nhân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dân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sau</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ngày</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kháng</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chiến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thắng</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lợi</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endParaRPr lang="en-US" sz="3600" b="1" dirty="0">
              <a:solidFill>
                <a:schemeClr val="accent6">
                  <a:lumMod val="50000"/>
                </a:schemeClr>
              </a:solidFill>
            </a:endParaRPr>
          </a:p>
        </p:txBody>
      </p:sp>
      <p:sp>
        <p:nvSpPr>
          <p:cNvPr id="19" name="TextBox 18">
            <a:extLst>
              <a:ext uri="{FF2B5EF4-FFF2-40B4-BE49-F238E27FC236}">
                <a16:creationId xmlns:a16="http://schemas.microsoft.com/office/drawing/2014/main" id="{8B30FE4E-155D-C701-620A-83BB30F16B10}"/>
              </a:ext>
            </a:extLst>
          </p:cNvPr>
          <p:cNvSpPr txBox="1"/>
          <p:nvPr/>
        </p:nvSpPr>
        <p:spPr>
          <a:xfrm>
            <a:off x="940486" y="3890697"/>
            <a:ext cx="10600964" cy="646331"/>
          </a:xfrm>
          <a:prstGeom prst="rect">
            <a:avLst/>
          </a:prstGeom>
          <a:noFill/>
        </p:spPr>
        <p:txBody>
          <a:bodyPr wrap="square">
            <a:spAutoFit/>
          </a:bodyPr>
          <a:lstStyle/>
          <a:p>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Nhân</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vật</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trữ</a:t>
            </a:r>
            <a:r>
              <a:rPr lang="en-US" sz="3600" b="1" dirty="0">
                <a:solidFill>
                  <a:srgbClr val="FF0000"/>
                </a:solidFill>
                <a:effectLst/>
                <a:latin typeface="Times New Roman" panose="02020603050405020304" pitchFamily="18" charset="0"/>
                <a:ea typeface="MS Mincho" panose="02020609040205080304" pitchFamily="49" charset="-128"/>
              </a:rPr>
              <a:t> </a:t>
            </a:r>
            <a:r>
              <a:rPr lang="en-US" sz="3600" b="1" dirty="0" err="1">
                <a:solidFill>
                  <a:srgbClr val="FF0000"/>
                </a:solidFill>
                <a:effectLst/>
                <a:latin typeface="Times New Roman" panose="02020603050405020304" pitchFamily="18" charset="0"/>
                <a:ea typeface="MS Mincho" panose="02020609040205080304" pitchFamily="49" charset="-128"/>
              </a:rPr>
              <a:t>tình</a:t>
            </a:r>
            <a:r>
              <a:rPr lang="en-US" sz="3600" b="1" dirty="0">
                <a:solidFill>
                  <a:srgbClr val="FF0000"/>
                </a:solidFill>
                <a:effectLst/>
                <a:latin typeface="Times New Roman" panose="02020603050405020304" pitchFamily="18" charset="0"/>
                <a:ea typeface="MS Mincho" panose="02020609040205080304" pitchFamily="49" charset="-128"/>
              </a:rPr>
              <a:t>:</a:t>
            </a:r>
          </a:p>
        </p:txBody>
      </p:sp>
      <p:sp>
        <p:nvSpPr>
          <p:cNvPr id="24" name="TextBox 23">
            <a:extLst>
              <a:ext uri="{FF2B5EF4-FFF2-40B4-BE49-F238E27FC236}">
                <a16:creationId xmlns:a16="http://schemas.microsoft.com/office/drawing/2014/main" id="{35CB6544-63E0-FD5A-3C53-2C76454F6DCB}"/>
              </a:ext>
            </a:extLst>
          </p:cNvPr>
          <p:cNvSpPr txBox="1"/>
          <p:nvPr/>
        </p:nvSpPr>
        <p:spPr>
          <a:xfrm>
            <a:off x="2218401" y="4767754"/>
            <a:ext cx="9323049" cy="1200329"/>
          </a:xfrm>
          <a:prstGeom prst="rect">
            <a:avLst/>
          </a:prstGeom>
          <a:noFill/>
        </p:spPr>
        <p:txBody>
          <a:bodyPr wrap="square">
            <a:spAutoFit/>
          </a:bodyPr>
          <a:lstStyle/>
          <a:p>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Nhân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vật</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“ta”-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một</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người</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dân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yêu</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nước</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có</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thể</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hiểu</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là</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tác</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giả</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hoặc</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nhân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dân</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a:t>
            </a:r>
            <a:r>
              <a:rPr lang="en-US" sz="3600" b="1" dirty="0" err="1">
                <a:solidFill>
                  <a:schemeClr val="accent6">
                    <a:lumMod val="50000"/>
                  </a:schemeClr>
                </a:solidFill>
                <a:effectLst/>
                <a:latin typeface="Times New Roman" panose="02020603050405020304" pitchFamily="18" charset="0"/>
                <a:ea typeface="MS Mincho" panose="02020609040205080304" pitchFamily="49" charset="-128"/>
              </a:rPr>
              <a:t>Việt</a:t>
            </a:r>
            <a:r>
              <a:rPr lang="en-US" sz="3600" b="1" dirty="0">
                <a:solidFill>
                  <a:schemeClr val="accent6">
                    <a:lumMod val="50000"/>
                  </a:schemeClr>
                </a:solidFill>
                <a:effectLst/>
                <a:latin typeface="Times New Roman" panose="02020603050405020304" pitchFamily="18" charset="0"/>
                <a:ea typeface="MS Mincho" panose="02020609040205080304" pitchFamily="49" charset="-128"/>
              </a:rPr>
              <a:t> Nam.</a:t>
            </a:r>
            <a:endParaRPr lang="en-US" sz="3600" b="1" dirty="0">
              <a:solidFill>
                <a:schemeClr val="accent6">
                  <a:lumMod val="50000"/>
                </a:schemeClr>
              </a:solidFill>
            </a:endParaRPr>
          </a:p>
        </p:txBody>
      </p:sp>
      <p:pic>
        <p:nvPicPr>
          <p:cNvPr id="27" name="Picture 26">
            <a:extLst>
              <a:ext uri="{FF2B5EF4-FFF2-40B4-BE49-F238E27FC236}">
                <a16:creationId xmlns:a16="http://schemas.microsoft.com/office/drawing/2014/main" id="{5CD4A8A0-6CEA-B96F-D7D5-1637EACE7790}"/>
              </a:ext>
            </a:extLst>
          </p:cNvPr>
          <p:cNvPicPr>
            <a:picLocks noChangeAspect="1"/>
          </p:cNvPicPr>
          <p:nvPr/>
        </p:nvPicPr>
        <p:blipFill rotWithShape="1">
          <a:blip r:embed="rId2"/>
          <a:srcRect l="59289" t="42290" r="2549" b="41956"/>
          <a:stretch/>
        </p:blipFill>
        <p:spPr>
          <a:xfrm>
            <a:off x="1231327" y="1742627"/>
            <a:ext cx="1018647" cy="401103"/>
          </a:xfrm>
          <a:prstGeom prst="rect">
            <a:avLst/>
          </a:prstGeom>
        </p:spPr>
      </p:pic>
      <p:pic>
        <p:nvPicPr>
          <p:cNvPr id="28" name="Picture 27">
            <a:extLst>
              <a:ext uri="{FF2B5EF4-FFF2-40B4-BE49-F238E27FC236}">
                <a16:creationId xmlns:a16="http://schemas.microsoft.com/office/drawing/2014/main" id="{0357DEFB-161F-C1B9-4C4E-F2561680B86B}"/>
              </a:ext>
            </a:extLst>
          </p:cNvPr>
          <p:cNvPicPr>
            <a:picLocks noChangeAspect="1"/>
          </p:cNvPicPr>
          <p:nvPr/>
        </p:nvPicPr>
        <p:blipFill rotWithShape="1">
          <a:blip r:embed="rId2"/>
          <a:srcRect l="59289" t="42290" r="2549" b="41956"/>
          <a:stretch/>
        </p:blipFill>
        <p:spPr>
          <a:xfrm>
            <a:off x="1231327" y="2898280"/>
            <a:ext cx="1018647" cy="401103"/>
          </a:xfrm>
          <a:prstGeom prst="rect">
            <a:avLst/>
          </a:prstGeom>
        </p:spPr>
      </p:pic>
      <p:pic>
        <p:nvPicPr>
          <p:cNvPr id="29" name="Picture 28">
            <a:extLst>
              <a:ext uri="{FF2B5EF4-FFF2-40B4-BE49-F238E27FC236}">
                <a16:creationId xmlns:a16="http://schemas.microsoft.com/office/drawing/2014/main" id="{253A13D7-4168-C6A3-3BB2-83E765AC97AF}"/>
              </a:ext>
            </a:extLst>
          </p:cNvPr>
          <p:cNvPicPr>
            <a:picLocks noChangeAspect="1"/>
          </p:cNvPicPr>
          <p:nvPr/>
        </p:nvPicPr>
        <p:blipFill rotWithShape="1">
          <a:blip r:embed="rId2"/>
          <a:srcRect l="59289" t="42290" r="2549" b="41956"/>
          <a:stretch/>
        </p:blipFill>
        <p:spPr>
          <a:xfrm>
            <a:off x="1231327" y="5206388"/>
            <a:ext cx="1018647" cy="401103"/>
          </a:xfrm>
          <a:prstGeom prst="rect">
            <a:avLst/>
          </a:prstGeom>
        </p:spPr>
      </p:pic>
    </p:spTree>
    <p:extLst>
      <p:ext uri="{BB962C8B-B14F-4D97-AF65-F5344CB8AC3E}">
        <p14:creationId xmlns:p14="http://schemas.microsoft.com/office/powerpoint/2010/main" val="135191721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9"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4781794_Research presentation_RVA_v3" id="{DF2794B4-2314-4F87-8639-5DCB9EEE28EE}" vid="{3B969E49-204F-4FF6-BD10-D26195B8D4D7}"/>
    </a:ext>
  </a:extLst>
</a:theme>
</file>

<file path=ppt/theme/theme4.xml><?xml version="1.0" encoding="utf-8"?>
<a:theme xmlns:a="http://schemas.openxmlformats.org/drawingml/2006/main" name="Office 主题​​">
  <a:themeElements>
    <a:clrScheme name="自定义 3">
      <a:dk1>
        <a:srgbClr val="000000"/>
      </a:dk1>
      <a:lt1>
        <a:srgbClr val="FFFFFF"/>
      </a:lt1>
      <a:dk2>
        <a:srgbClr val="778495"/>
      </a:dk2>
      <a:lt2>
        <a:srgbClr val="F0F0F0"/>
      </a:lt2>
      <a:accent1>
        <a:srgbClr val="2277DC"/>
      </a:accent1>
      <a:accent2>
        <a:srgbClr val="1AA60F"/>
      </a:accent2>
      <a:accent3>
        <a:srgbClr val="0867CB"/>
      </a:accent3>
      <a:accent4>
        <a:srgbClr val="45B60D"/>
      </a:accent4>
      <a:accent5>
        <a:srgbClr val="0970D7"/>
      </a:accent5>
      <a:accent6>
        <a:srgbClr val="78CD15"/>
      </a:accent6>
      <a:hlink>
        <a:srgbClr val="76C5EF"/>
      </a:hlink>
      <a:folHlink>
        <a:srgbClr val="BFBFB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TotalTime>
  <Words>1604</Words>
  <Application>Microsoft Office PowerPoint</Application>
  <PresentationFormat>Widescreen</PresentationFormat>
  <Paragraphs>135</Paragraphs>
  <Slides>33</Slides>
  <Notes>1</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33</vt:i4>
      </vt:variant>
    </vt:vector>
  </HeadingPairs>
  <TitlesOfParts>
    <vt:vector size="57" baseType="lpstr">
      <vt:lpstr>맑은 고딕</vt:lpstr>
      <vt:lpstr>微软雅黑</vt:lpstr>
      <vt:lpstr>#9Slide03 AmpleSoft Bold</vt:lpstr>
      <vt:lpstr>#9Slide03 Arima Madurai Black</vt:lpstr>
      <vt:lpstr>#9Slide04 Abraham Lincoln</vt:lpstr>
      <vt:lpstr>Arial</vt:lpstr>
      <vt:lpstr>Baskerville</vt:lpstr>
      <vt:lpstr>Baskerville Old Face</vt:lpstr>
      <vt:lpstr>Calibri</vt:lpstr>
      <vt:lpstr>Calibri Light</vt:lpstr>
      <vt:lpstr>Cambria Math</vt:lpstr>
      <vt:lpstr>等线</vt:lpstr>
      <vt:lpstr>Gill Sans Light</vt:lpstr>
      <vt:lpstr>Gill Sans Nova</vt:lpstr>
      <vt:lpstr>Gill Sans Nova Light</vt:lpstr>
      <vt:lpstr>MS Mincho</vt:lpstr>
      <vt:lpstr>Segoe UI</vt:lpstr>
      <vt:lpstr>Tahoma</vt:lpstr>
      <vt:lpstr>Times New Roman</vt:lpstr>
      <vt:lpstr>Wingdings</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MỘT SỐ TÁC PHẨM LỚN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12</cp:revision>
  <dcterms:created xsi:type="dcterms:W3CDTF">2023-05-26T07:01:44Z</dcterms:created>
  <dcterms:modified xsi:type="dcterms:W3CDTF">2024-10-11T04:21:22Z</dcterms:modified>
</cp:coreProperties>
</file>