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7" r:id="rId2"/>
  </p:sldMasterIdLst>
  <p:sldIdLst>
    <p:sldId id="256" r:id="rId3"/>
    <p:sldId id="6109" r:id="rId4"/>
    <p:sldId id="257" r:id="rId5"/>
    <p:sldId id="6111" r:id="rId6"/>
    <p:sldId id="6110" r:id="rId7"/>
    <p:sldId id="6113" r:id="rId8"/>
    <p:sldId id="6114" r:id="rId9"/>
    <p:sldId id="6115" r:id="rId10"/>
    <p:sldId id="6116" r:id="rId11"/>
    <p:sldId id="6135" r:id="rId12"/>
    <p:sldId id="6136" r:id="rId13"/>
    <p:sldId id="6137" r:id="rId14"/>
    <p:sldId id="6138" r:id="rId15"/>
    <p:sldId id="6139" r:id="rId16"/>
    <p:sldId id="6140" r:id="rId17"/>
    <p:sldId id="6141" r:id="rId18"/>
    <p:sldId id="6142" r:id="rId19"/>
    <p:sldId id="6143" r:id="rId20"/>
    <p:sldId id="6144" r:id="rId21"/>
    <p:sldId id="6146" r:id="rId22"/>
    <p:sldId id="61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68" y="56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3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8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8383-248E-13DD-5073-A01E99DBA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C7F55-F620-7DC7-8FAB-9CDC91B85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78D59-3F0E-8329-5206-0E829FA4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B03A1-4308-1653-45F7-D80F607D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79825-9758-3897-4202-3E1722DD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369E-5396-9BBF-239A-60DFAFD9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8C518-A6C4-0B57-D36F-3EAAA22D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74792-9106-7D4B-4A56-C787AAD7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687C1-4C16-F9BA-47DC-362F45AE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21748-EA45-9431-F82E-1D72B8B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7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A7E5-2AFA-9CBF-380A-A5250133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CDA63-7F71-2974-D4BF-D182D438B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AD0EA-643D-99A5-5788-7DC62C6E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4B81F-783B-3362-BBAD-2C994364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F155D-1827-3A40-4CC8-3E49903B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5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9E7A-EC6D-2832-818E-11D24258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1E8BF-B66E-A414-4893-3BCD62E96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EBFC9-DAD2-090B-D384-EC6D916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6AEAE-88AD-F82E-8633-FD759EB4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18A1E-CABE-A031-774F-16921C6E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C3A6A-62F6-48ED-0CB2-D1D867F3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06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9E6E-9253-F358-53E3-7E1AF34B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4AE27-1BB7-543E-F366-81EACAD03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801D3-EEFE-6A1C-C562-C24721CB8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A2B28-17DB-81B8-A2ED-893782687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FB72D-ADB6-88FB-F300-2CAEB2AA7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F0AA9F-A860-1873-984B-2DA1C407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13488-3FE7-C33B-8881-2D310208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E65C3-E3E6-F6EB-4E26-7BA287AE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853D-FBD9-3EB2-F9BC-544EBE33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7033B-342C-F745-49C5-E886ECD1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33CF2-30EC-1508-05C2-5E920ADC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F9EDE-48BF-5A8F-C8EB-488B7037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7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25AFA-E82D-9983-4FD1-7DE793E3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500D77-2D6F-4C8A-A8E9-EB0CE7E0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4A45D-BDB4-7F70-46C2-CB1C0C0F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C243-4043-A392-181F-3426140B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3AC7-BDE8-B19E-A6F6-1172D3997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22155-5931-54F4-2D19-FD27D04B2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12695-D57D-16FA-8631-9B48733C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29B65-9406-60E3-2AA7-04DA3D34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422A6-BA15-459A-79ED-E8262CF6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6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6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7D36-C00A-5B53-7705-BCB4A27D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47B94-6A8B-8EFB-AE3B-B133DD7F4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A6EB1-55A6-916B-AC25-A1497CAD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92242-D967-66B6-440D-83F13CB5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76D0C-DF33-2A64-98D1-6DF4E324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BD9EC-ECA1-8E97-6BCB-EF815C26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37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C51B-EFB0-6087-8C66-8A24477E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2DB75-5A70-AD91-1298-36DB28A8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A5B11-683C-1320-823F-570A896D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CCE6C-7DAF-03F4-7AF7-4616E261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0328D-67ED-C026-ED0B-E8E48802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9B609F-474A-D836-81E4-30985D13B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486BB-1867-BAF3-C782-9F1803506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16730-EF3B-A763-7257-FFBF30FA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A8900-FC8A-8924-F06B-A9A4FDF9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1B8B3-75C8-1242-7144-1B0C99B6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5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3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6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7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78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3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0DCB4-9B9B-8684-A2A3-639B3D8A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D8297-D3B8-027E-9F20-A680FC431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829BD-52B0-348A-DD6A-28DE2C44E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AF04-4482-4DD5-B508-866177BD7078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4D023-4FD9-712C-D5D7-94FB066E8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0813-D67F-428D-1852-B8589FE82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88D74A45-8C44-4D66-9253-B2B25C22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in a grassy area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199CAA87-7DE4-109D-0DC7-17A2CAB5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8"/>
          <a:stretch/>
        </p:blipFill>
        <p:spPr>
          <a:xfrm>
            <a:off x="20" y="1874237"/>
            <a:ext cx="12191979" cy="498376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1874235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433EC6F-2B79-DB2B-1A05-DABB9FB4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03"/>
            <a:ext cx="2743202" cy="18805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70D94-F9D7-7179-746B-A14F60F9C6C2}"/>
              </a:ext>
            </a:extLst>
          </p:cNvPr>
          <p:cNvSpPr txBox="1"/>
          <p:nvPr/>
        </p:nvSpPr>
        <p:spPr>
          <a:xfrm>
            <a:off x="666749" y="242888"/>
            <a:ext cx="10858500" cy="1281603"/>
          </a:xfrm>
          <a:prstGeom prst="rect">
            <a:avLst/>
          </a:prstGeom>
          <a:noFill/>
        </p:spPr>
        <p:txBody>
          <a:bodyPr wrap="square">
            <a:prstTxWarp prst="textCurveDown">
              <a:avLst/>
            </a:prstTxWarp>
            <a:spAutoFit/>
          </a:bodyPr>
          <a:lstStyle/>
          <a:p>
            <a:pPr algn="ctr" eaLnBrk="0" fontAlgn="base" hangingPunct="0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BÀI VĂN KỂ LẠI MỘT CHUYẾN ĐI THAM QUAN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DI TÍCH LỊCH SỬ, VĂN HÓA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0396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2769384" y="3203801"/>
            <a:ext cx="6653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2514817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00B3F-76B9-07F1-1ECC-7078A24366BC}"/>
              </a:ext>
            </a:extLst>
          </p:cNvPr>
          <p:cNvSpPr txBox="1"/>
          <p:nvPr/>
        </p:nvSpPr>
        <p:spPr>
          <a:xfrm>
            <a:off x="666750" y="34617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98FE9-93A0-ED50-C839-CA6527951CC8}"/>
              </a:ext>
            </a:extLst>
          </p:cNvPr>
          <p:cNvSpPr txBox="1"/>
          <p:nvPr/>
        </p:nvSpPr>
        <p:spPr>
          <a:xfrm>
            <a:off x="660400" y="737146"/>
            <a:ext cx="10858500" cy="10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12700" algn="just">
              <a:lnSpc>
                <a:spcPct val="119000"/>
              </a:lnSpc>
              <a:spcAft>
                <a:spcPts val="2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293EF5-82A4-F4F5-97D5-40DC80265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42051"/>
              </p:ext>
            </p:extLst>
          </p:nvPr>
        </p:nvGraphicFramePr>
        <p:xfrm>
          <a:off x="660399" y="1841203"/>
          <a:ext cx="10858500" cy="416630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866483">
                  <a:extLst>
                    <a:ext uri="{9D8B030D-6E8A-4147-A177-3AD203B41FA5}">
                      <a16:colId xmlns:a16="http://schemas.microsoft.com/office/drawing/2014/main" val="3792400158"/>
                    </a:ext>
                  </a:extLst>
                </a:gridCol>
                <a:gridCol w="2992017">
                  <a:extLst>
                    <a:ext uri="{9D8B030D-6E8A-4147-A177-3AD203B41FA5}">
                      <a16:colId xmlns:a16="http://schemas.microsoft.com/office/drawing/2014/main" val="231810597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47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…, ở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218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2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ai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41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theo.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..).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9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0911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 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991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11527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CFFF67-7B00-15E4-6044-C481415DB479}"/>
              </a:ext>
            </a:extLst>
          </p:cNvPr>
          <p:cNvSpPr txBox="1"/>
          <p:nvPr/>
        </p:nvSpPr>
        <p:spPr>
          <a:xfrm>
            <a:off x="660400" y="459226"/>
            <a:ext cx="10858500" cy="742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1. Trước khi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DBAC3A-8BC5-257B-1EE0-E474D4431ECB}"/>
              </a:ext>
            </a:extLst>
          </p:cNvPr>
          <p:cNvGrpSpPr/>
          <p:nvPr/>
        </p:nvGrpSpPr>
        <p:grpSpPr>
          <a:xfrm>
            <a:off x="6651624" y="1420373"/>
            <a:ext cx="4867276" cy="4932363"/>
            <a:chOff x="6651624" y="1420373"/>
            <a:chExt cx="4867276" cy="49323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B1594B-D159-F7F5-C8AE-73F326DDEB4C}"/>
                </a:ext>
              </a:extLst>
            </p:cNvPr>
            <p:cNvSpPr txBox="1"/>
            <p:nvPr/>
          </p:nvSpPr>
          <p:spPr>
            <a:xfrm>
              <a:off x="6651624" y="1709382"/>
              <a:ext cx="4830763" cy="4435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*Người đọc: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 người quan tâm đến chuyến đi hoặc có nhu cầu hiểu biết về di tích lịch sử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hóa được nói đến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27BD233-A7B0-93B8-71D7-E26F8FD9FBF2}"/>
                </a:ext>
              </a:extLst>
            </p:cNvPr>
            <p:cNvSpPr/>
            <p:nvPr/>
          </p:nvSpPr>
          <p:spPr>
            <a:xfrm>
              <a:off x="6688137" y="1420373"/>
              <a:ext cx="4830763" cy="49323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E3635D-2056-D0B1-6DA4-FC52F5E8C823}"/>
              </a:ext>
            </a:extLst>
          </p:cNvPr>
          <p:cNvGrpSpPr/>
          <p:nvPr/>
        </p:nvGrpSpPr>
        <p:grpSpPr>
          <a:xfrm>
            <a:off x="660400" y="1354137"/>
            <a:ext cx="5908675" cy="4932363"/>
            <a:chOff x="660400" y="1354137"/>
            <a:chExt cx="5908675" cy="4932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40A119-9597-C718-D557-2155E9A54E70}"/>
                </a:ext>
              </a:extLst>
            </p:cNvPr>
            <p:cNvSpPr txBox="1"/>
            <p:nvPr/>
          </p:nvSpPr>
          <p:spPr>
            <a:xfrm>
              <a:off x="742949" y="1602403"/>
              <a:ext cx="5743575" cy="4435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*Xác định mục đích viết: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sẻ những hiểu biết và trải nghiệm có được qua chuyến đi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thu hút được sự quan tâm của mọi người về di tích lịch sử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hóa của dân tộc. 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543CAAB-00C1-CFD0-907B-1E7A4E2C485F}"/>
                </a:ext>
              </a:extLst>
            </p:cNvPr>
            <p:cNvSpPr/>
            <p:nvPr/>
          </p:nvSpPr>
          <p:spPr>
            <a:xfrm>
              <a:off x="660400" y="1354137"/>
              <a:ext cx="5908675" cy="49323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3017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FA8E1D-B1FD-3979-4E9A-57AC219F3B06}"/>
              </a:ext>
            </a:extLst>
          </p:cNvPr>
          <p:cNvGrpSpPr/>
          <p:nvPr/>
        </p:nvGrpSpPr>
        <p:grpSpPr>
          <a:xfrm>
            <a:off x="1239243" y="1663987"/>
            <a:ext cx="4538662" cy="4264024"/>
            <a:chOff x="1557338" y="1663987"/>
            <a:chExt cx="4538662" cy="42640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4CAEA4-4960-D0AB-061E-C5C779AA1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66" t="4062" r="5859" b="3959"/>
            <a:stretch/>
          </p:blipFill>
          <p:spPr>
            <a:xfrm>
              <a:off x="1557338" y="1663987"/>
              <a:ext cx="4538662" cy="42640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60D476-F796-C08B-6AF1-FA56A2EB28A6}"/>
                </a:ext>
              </a:extLst>
            </p:cNvPr>
            <p:cNvSpPr txBox="1"/>
            <p:nvPr/>
          </p:nvSpPr>
          <p:spPr>
            <a:xfrm>
              <a:off x="1948854" y="2741205"/>
              <a:ext cx="375562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456565" algn="l"/>
                </a:tabLst>
              </a:pP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Liệt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chuyến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từng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4D88A1-8B88-4101-716B-9164EFB463C7}"/>
              </a:ext>
            </a:extLst>
          </p:cNvPr>
          <p:cNvSpPr txBox="1"/>
          <p:nvPr/>
        </p:nvSpPr>
        <p:spPr>
          <a:xfrm>
            <a:off x="660400" y="5455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Lựa chọn đề tài: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91ABC-FD5F-1402-40F1-603DA232EC2E}"/>
              </a:ext>
            </a:extLst>
          </p:cNvPr>
          <p:cNvGrpSpPr/>
          <p:nvPr/>
        </p:nvGrpSpPr>
        <p:grpSpPr>
          <a:xfrm>
            <a:off x="6401395" y="1321087"/>
            <a:ext cx="4538662" cy="4264024"/>
            <a:chOff x="6719491" y="1321087"/>
            <a:chExt cx="4538662" cy="42640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93BC90-966F-01FC-50FF-BCED2D3BB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66" t="4062" r="5859" b="3959"/>
            <a:stretch/>
          </p:blipFill>
          <p:spPr>
            <a:xfrm>
              <a:off x="6719491" y="1321087"/>
              <a:ext cx="4538662" cy="42640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834131-5D00-8899-F11A-F84ADF493DBE}"/>
                </a:ext>
              </a:extLst>
            </p:cNvPr>
            <p:cNvSpPr txBox="1"/>
            <p:nvPr/>
          </p:nvSpPr>
          <p:spPr>
            <a:xfrm>
              <a:off x="7189588" y="2668269"/>
              <a:ext cx="35984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6565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chuyến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ấn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24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4F75E4-A488-DDA5-A54F-7527CD1BA730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Tìm ý: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0BF813-C763-B36D-B4F9-E56D920F2E08}"/>
              </a:ext>
            </a:extLst>
          </p:cNvPr>
          <p:cNvGrpSpPr/>
          <p:nvPr/>
        </p:nvGrpSpPr>
        <p:grpSpPr>
          <a:xfrm>
            <a:off x="4409505" y="1216025"/>
            <a:ext cx="6559166" cy="4978398"/>
            <a:chOff x="2766442" y="1257300"/>
            <a:chExt cx="6559166" cy="49783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F9C33E-2879-FFFA-9D05-C455495E1142}"/>
                </a:ext>
              </a:extLst>
            </p:cNvPr>
            <p:cNvGrpSpPr/>
            <p:nvPr/>
          </p:nvGrpSpPr>
          <p:grpSpPr>
            <a:xfrm>
              <a:off x="2766442" y="1257300"/>
              <a:ext cx="6559166" cy="4978398"/>
              <a:chOff x="2766442" y="1257300"/>
              <a:chExt cx="6559166" cy="4978398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56F31AD-3E16-E34F-394B-B4D2E9A49029}"/>
                  </a:ext>
                </a:extLst>
              </p:cNvPr>
              <p:cNvSpPr/>
              <p:nvPr/>
            </p:nvSpPr>
            <p:spPr>
              <a:xfrm>
                <a:off x="6866279" y="4642611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68044" tIns="528517" rIns="130245" bIns="130245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2800" b="1" kern="1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chức</a:t>
                </a: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932F7E6-F7C4-2A91-0478-0BBBF791C5F5}"/>
                  </a:ext>
                </a:extLst>
              </p:cNvPr>
              <p:cNvSpPr/>
              <p:nvPr/>
            </p:nvSpPr>
            <p:spPr>
              <a:xfrm>
                <a:off x="2766442" y="460927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245" tIns="528517" rIns="868044" bIns="130245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81DF7F3-DACC-8257-27A2-FDCBAFE056F5}"/>
                  </a:ext>
                </a:extLst>
              </p:cNvPr>
              <p:cNvSpPr/>
              <p:nvPr/>
            </p:nvSpPr>
            <p:spPr>
              <a:xfrm>
                <a:off x="6866279" y="125730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68044" tIns="130245" rIns="130245" bIns="528517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đích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D1BA56C-3F31-3D28-2799-F630D28FF539}"/>
                  </a:ext>
                </a:extLst>
              </p:cNvPr>
              <p:cNvSpPr/>
              <p:nvPr/>
            </p:nvSpPr>
            <p:spPr>
              <a:xfrm>
                <a:off x="2853690" y="125730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245" tIns="130245" rIns="868044" bIns="528517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8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đâu</a:t>
                </a:r>
                <a:r>
                  <a:rPr lang="en-US" sz="28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814CEA3-192E-FA5D-2556-FDAFC0EDB6F6}"/>
                  </a:ext>
                </a:extLst>
              </p:cNvPr>
              <p:cNvSpPr/>
              <p:nvPr/>
            </p:nvSpPr>
            <p:spPr>
              <a:xfrm>
                <a:off x="3884218" y="1541068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0" y="2155646"/>
                    </a:moveTo>
                    <a:cubicBezTo>
                      <a:pt x="0" y="965116"/>
                      <a:pt x="965116" y="0"/>
                      <a:pt x="2155646" y="0"/>
                    </a:cubicBezTo>
                    <a:lnTo>
                      <a:pt x="2155646" y="2155646"/>
                    </a:lnTo>
                    <a:lnTo>
                      <a:pt x="0" y="2155646"/>
                    </a:lnTo>
                    <a:close/>
                  </a:path>
                </a:pathLst>
              </a:custGeom>
              <a:blipFill rotWithShape="0">
                <a:blip r:embed="rId2"/>
                <a:srcRect/>
                <a:stretch>
                  <a:fillRect l="-42000" r="-42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0294" tIns="880294" rIns="248920" bIns="248920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8537D97-12CA-AB23-CEFE-9C2071D0E546}"/>
                  </a:ext>
                </a:extLst>
              </p:cNvPr>
              <p:cNvSpPr/>
              <p:nvPr/>
            </p:nvSpPr>
            <p:spPr>
              <a:xfrm>
                <a:off x="6139433" y="1541068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0" y="0"/>
                    </a:moveTo>
                    <a:cubicBezTo>
                      <a:pt x="1190530" y="0"/>
                      <a:pt x="2155646" y="965116"/>
                      <a:pt x="2155646" y="2155646"/>
                    </a:cubicBezTo>
                    <a:lnTo>
                      <a:pt x="0" y="215564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/>
                <a:srcRect/>
                <a:stretch>
                  <a:fillRect l="-21000" r="-2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920" tIns="880294" rIns="880294" bIns="248920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EF94F8B-A6E9-F34D-DF52-5DA260E3462B}"/>
                  </a:ext>
                </a:extLst>
              </p:cNvPr>
              <p:cNvSpPr/>
              <p:nvPr/>
            </p:nvSpPr>
            <p:spPr>
              <a:xfrm rot="21600000">
                <a:off x="6139433" y="3796283"/>
                <a:ext cx="2155647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2155646" y="0"/>
                    </a:moveTo>
                    <a:cubicBezTo>
                      <a:pt x="2155646" y="1190530"/>
                      <a:pt x="1190530" y="2155646"/>
                      <a:pt x="0" y="2155646"/>
                    </a:cubicBezTo>
                    <a:lnTo>
                      <a:pt x="0" y="0"/>
                    </a:lnTo>
                    <a:lnTo>
                      <a:pt x="2155646" y="0"/>
                    </a:lnTo>
                    <a:close/>
                  </a:path>
                </a:pathLst>
              </a:custGeom>
              <a:blipFill rotWithShape="0">
                <a:blip r:embed="rId4"/>
                <a:srcRect/>
                <a:stretch>
                  <a:fillRect l="-30000" r="-30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920" tIns="248920" rIns="880295" bIns="880294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DFA50D2-E16E-F53B-ECEA-6C832BD4B351}"/>
                  </a:ext>
                </a:extLst>
              </p:cNvPr>
              <p:cNvSpPr/>
              <p:nvPr/>
            </p:nvSpPr>
            <p:spPr>
              <a:xfrm rot="21600000">
                <a:off x="3884218" y="3796283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2155646" y="2155646"/>
                    </a:moveTo>
                    <a:cubicBezTo>
                      <a:pt x="965116" y="2155646"/>
                      <a:pt x="0" y="1190530"/>
                      <a:pt x="0" y="0"/>
                    </a:cubicBezTo>
                    <a:lnTo>
                      <a:pt x="2155646" y="0"/>
                    </a:lnTo>
                    <a:lnTo>
                      <a:pt x="2155646" y="2155646"/>
                    </a:lnTo>
                    <a:close/>
                  </a:path>
                </a:pathLst>
              </a:custGeom>
              <a:blipFill rotWithShape="0">
                <a:blip r:embed="rId5"/>
                <a:srcRect/>
                <a:stretch>
                  <a:fillRect l="-28000" r="-28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0294" tIns="248920" rIns="248920" bIns="880294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6" name="Arrow: Circular 15">
                <a:extLst>
                  <a:ext uri="{FF2B5EF4-FFF2-40B4-BE49-F238E27FC236}">
                    <a16:creationId xmlns:a16="http://schemas.microsoft.com/office/drawing/2014/main" id="{1D43230D-5067-F76C-CA60-65871ABAF701}"/>
                  </a:ext>
                </a:extLst>
              </p:cNvPr>
              <p:cNvSpPr/>
              <p:nvPr/>
            </p:nvSpPr>
            <p:spPr>
              <a:xfrm>
                <a:off x="5717514" y="3298443"/>
                <a:ext cx="744270" cy="647191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Arrow: Circular 16">
                <a:extLst>
                  <a:ext uri="{FF2B5EF4-FFF2-40B4-BE49-F238E27FC236}">
                    <a16:creationId xmlns:a16="http://schemas.microsoft.com/office/drawing/2014/main" id="{F97B62B3-42F4-3AC3-293A-F2831DA35BC9}"/>
                  </a:ext>
                </a:extLst>
              </p:cNvPr>
              <p:cNvSpPr/>
              <p:nvPr/>
            </p:nvSpPr>
            <p:spPr>
              <a:xfrm rot="10800000">
                <a:off x="5717514" y="3547363"/>
                <a:ext cx="744270" cy="647191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F9191F-EFFC-E547-04D5-85636DEBE60B}"/>
                </a:ext>
              </a:extLst>
            </p:cNvPr>
            <p:cNvSpPr txBox="1"/>
            <p:nvPr/>
          </p:nvSpPr>
          <p:spPr>
            <a:xfrm>
              <a:off x="2884322" y="4962100"/>
              <a:ext cx="16401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6B0C0D-3399-CD7B-0116-5833F29E238B}"/>
              </a:ext>
            </a:extLst>
          </p:cNvPr>
          <p:cNvGrpSpPr/>
          <p:nvPr/>
        </p:nvGrpSpPr>
        <p:grpSpPr>
          <a:xfrm>
            <a:off x="4285069" y="3270180"/>
            <a:ext cx="776733" cy="715521"/>
            <a:chOff x="4285069" y="3270180"/>
            <a:chExt cx="776733" cy="715521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1797167D-83F8-5FAE-47A3-70073370600C}"/>
                </a:ext>
              </a:extLst>
            </p:cNvPr>
            <p:cNvSpPr/>
            <p:nvPr/>
          </p:nvSpPr>
          <p:spPr>
            <a:xfrm>
              <a:off x="4285069" y="3270180"/>
              <a:ext cx="484632" cy="703838"/>
            </a:xfrm>
            <a:prstGeom prst="chevron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3EBA0221-6CE8-6716-9655-4D22AD1394A8}"/>
                </a:ext>
              </a:extLst>
            </p:cNvPr>
            <p:cNvSpPr/>
            <p:nvPr/>
          </p:nvSpPr>
          <p:spPr>
            <a:xfrm>
              <a:off x="4577170" y="3281863"/>
              <a:ext cx="484632" cy="703838"/>
            </a:xfrm>
            <a:prstGeom prst="chevron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93CCE-CE0C-CF25-9700-B74A4F7DA42C}"/>
              </a:ext>
            </a:extLst>
          </p:cNvPr>
          <p:cNvGrpSpPr/>
          <p:nvPr/>
        </p:nvGrpSpPr>
        <p:grpSpPr>
          <a:xfrm>
            <a:off x="324029" y="3056441"/>
            <a:ext cx="4020401" cy="1197995"/>
            <a:chOff x="324029" y="3056441"/>
            <a:chExt cx="4020401" cy="1197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D7E37F-E96C-7213-9614-03A9E4E7BD0F}"/>
                </a:ext>
              </a:extLst>
            </p:cNvPr>
            <p:cNvSpPr txBox="1"/>
            <p:nvPr/>
          </p:nvSpPr>
          <p:spPr>
            <a:xfrm>
              <a:off x="725360" y="3116830"/>
              <a:ext cx="3559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3BB0DD08-2D25-605F-72F3-F8C21C7B8346}"/>
                </a:ext>
              </a:extLst>
            </p:cNvPr>
            <p:cNvSpPr/>
            <p:nvPr/>
          </p:nvSpPr>
          <p:spPr>
            <a:xfrm>
              <a:off x="324029" y="3056441"/>
              <a:ext cx="4020401" cy="1197995"/>
            </a:xfrm>
            <a:prstGeom prst="flowChartTerminator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529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DBC59E-FFD3-59A2-3D3B-531B30B30A9A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Lập dàn ý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B9319-1D08-E0A5-F508-34F7AF25B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843135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75D9EF-11CC-A3EB-1A61-238495E3AB22}"/>
              </a:ext>
            </a:extLst>
          </p:cNvPr>
          <p:cNvSpPr txBox="1"/>
          <p:nvPr/>
        </p:nvSpPr>
        <p:spPr>
          <a:xfrm>
            <a:off x="855835" y="2018257"/>
            <a:ext cx="32254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69DC7-4FC3-9494-518C-31A936C2A8AC}"/>
              </a:ext>
            </a:extLst>
          </p:cNvPr>
          <p:cNvSpPr txBox="1"/>
          <p:nvPr/>
        </p:nvSpPr>
        <p:spPr>
          <a:xfrm>
            <a:off x="1727901" y="1219053"/>
            <a:ext cx="1481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 bài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2BEED7-ACFF-F9E5-263A-C229DABF3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4403104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ABD81C-A1D8-ABF2-0839-6F00968B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7963072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5DA885-005B-D41E-96AE-9F81026BCBC9}"/>
              </a:ext>
            </a:extLst>
          </p:cNvPr>
          <p:cNvSpPr txBox="1"/>
          <p:nvPr/>
        </p:nvSpPr>
        <p:spPr>
          <a:xfrm>
            <a:off x="5332810" y="1219053"/>
            <a:ext cx="215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 bài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47A21C-CEFD-6DB3-DA86-CF520384BC2B}"/>
              </a:ext>
            </a:extLst>
          </p:cNvPr>
          <p:cNvSpPr txBox="1"/>
          <p:nvPr/>
        </p:nvSpPr>
        <p:spPr>
          <a:xfrm>
            <a:off x="8892779" y="1219053"/>
            <a:ext cx="1939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bài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6EBB90-DD7F-D096-47FC-96D2A47BC75D}"/>
              </a:ext>
            </a:extLst>
          </p:cNvPr>
          <p:cNvSpPr txBox="1"/>
          <p:nvPr/>
        </p:nvSpPr>
        <p:spPr>
          <a:xfrm>
            <a:off x="8007920" y="2187920"/>
            <a:ext cx="29968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7FF02-C5CA-B124-36FA-24701C1CBBEB}"/>
              </a:ext>
            </a:extLst>
          </p:cNvPr>
          <p:cNvSpPr txBox="1"/>
          <p:nvPr/>
        </p:nvSpPr>
        <p:spPr>
          <a:xfrm>
            <a:off x="4547481" y="1893272"/>
            <a:ext cx="327356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522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8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CE5CB-29D8-562A-FA75-C6725AEE8CEA}"/>
              </a:ext>
            </a:extLst>
          </p:cNvPr>
          <p:cNvSpPr txBox="1"/>
          <p:nvPr/>
        </p:nvSpPr>
        <p:spPr>
          <a:xfrm>
            <a:off x="660400" y="5176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Viết bài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00F41FBF-EF2A-83BE-3BD3-4122B48C3D35}"/>
              </a:ext>
            </a:extLst>
          </p:cNvPr>
          <p:cNvSpPr/>
          <p:nvPr/>
        </p:nvSpPr>
        <p:spPr>
          <a:xfrm>
            <a:off x="488950" y="2867309"/>
            <a:ext cx="10858500" cy="898707"/>
          </a:xfrm>
          <a:prstGeom prst="notchedRightArrow">
            <a:avLst/>
          </a:prstGeom>
          <a:solidFill>
            <a:srgbClr val="FFC000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7613B7-E793-1D71-9807-4E09A050B973}"/>
              </a:ext>
            </a:extLst>
          </p:cNvPr>
          <p:cNvSpPr/>
          <p:nvPr/>
        </p:nvSpPr>
        <p:spPr>
          <a:xfrm>
            <a:off x="701515" y="1659473"/>
            <a:ext cx="1685838" cy="1320176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 sát dàn ý để viết bài. </a:t>
            </a:r>
            <a:endPara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27430A-E7C8-7332-77E5-8B8AEFD722DC}"/>
              </a:ext>
            </a:extLst>
          </p:cNvPr>
          <p:cNvSpPr/>
          <p:nvPr/>
        </p:nvSpPr>
        <p:spPr>
          <a:xfrm>
            <a:off x="1319758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72545D-8B2A-ACB4-5501-19450DC50F18}"/>
              </a:ext>
            </a:extLst>
          </p:cNvPr>
          <p:cNvSpPr/>
          <p:nvPr/>
        </p:nvSpPr>
        <p:spPr>
          <a:xfrm>
            <a:off x="2275015" y="3713647"/>
            <a:ext cx="2227986" cy="1885664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bảo phản ánh đúng trình tự thời gian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9C85D-7BD5-C1C0-6DED-D1F050C0CAB9}"/>
              </a:ext>
            </a:extLst>
          </p:cNvPr>
          <p:cNvSpPr/>
          <p:nvPr/>
        </p:nvSpPr>
        <p:spPr>
          <a:xfrm>
            <a:off x="3291347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D1CC53-1642-C715-9591-82D3496FC5D9}"/>
              </a:ext>
            </a:extLst>
          </p:cNvPr>
          <p:cNvSpPr/>
          <p:nvPr/>
        </p:nvSpPr>
        <p:spPr>
          <a:xfrm>
            <a:off x="4261281" y="1603301"/>
            <a:ext cx="2227986" cy="1320177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được những hoạt động nổi bật</a:t>
            </a:r>
            <a:r>
              <a:rPr lang="en-US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B50572-02EB-258C-AF87-BFF3B2959B62}"/>
              </a:ext>
            </a:extLst>
          </p:cNvPr>
          <p:cNvSpPr/>
          <p:nvPr/>
        </p:nvSpPr>
        <p:spPr>
          <a:xfrm>
            <a:off x="5262936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E9F4C8-5E48-B4F7-9E78-2F8C2B51779E}"/>
              </a:ext>
            </a:extLst>
          </p:cNvPr>
          <p:cNvSpPr/>
          <p:nvPr/>
        </p:nvSpPr>
        <p:spPr>
          <a:xfrm>
            <a:off x="6289066" y="3766016"/>
            <a:ext cx="2018906" cy="1885664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bài viết cần sinh động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7E4ACA-9FC7-0E32-11D9-FE7FCAEC5D51}"/>
              </a:ext>
            </a:extLst>
          </p:cNvPr>
          <p:cNvSpPr/>
          <p:nvPr/>
        </p:nvSpPr>
        <p:spPr>
          <a:xfrm>
            <a:off x="7234525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13A569-79D9-E54C-0581-8DC992980AD1}"/>
              </a:ext>
            </a:extLst>
          </p:cNvPr>
          <p:cNvSpPr/>
          <p:nvPr/>
        </p:nvSpPr>
        <p:spPr>
          <a:xfrm>
            <a:off x="7929563" y="1206320"/>
            <a:ext cx="2630705" cy="1885666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biện pháp tu từ</a:t>
            </a: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yếu tố miêu tả biểu cảm</a:t>
            </a: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48793F-9894-4AC8-9F55-DA74DC46EF0D}"/>
              </a:ext>
            </a:extLst>
          </p:cNvPr>
          <p:cNvSpPr/>
          <p:nvPr/>
        </p:nvSpPr>
        <p:spPr>
          <a:xfrm>
            <a:off x="9206114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88D35D-6322-9F95-0AD1-53BE0568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617" y="4079463"/>
            <a:ext cx="3568840" cy="20818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85696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486628-BF93-718C-E3B5-4C9EB3F58EDB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hỉnh sửa bài viết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32142-F8E8-B63F-1E1B-2AB09408CFEE}"/>
              </a:ext>
            </a:extLst>
          </p:cNvPr>
          <p:cNvSpPr txBox="1"/>
          <p:nvPr/>
        </p:nvSpPr>
        <p:spPr>
          <a:xfrm>
            <a:off x="875110" y="1246288"/>
            <a:ext cx="4268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a. Yêu cầu của kiểu bài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B9A9D-DEB4-0FAE-0FD8-462378BAB8D4}"/>
              </a:ext>
            </a:extLst>
          </p:cNvPr>
          <p:cNvSpPr txBox="1"/>
          <p:nvPr/>
        </p:nvSpPr>
        <p:spPr>
          <a:xfrm>
            <a:off x="875110" y="1769508"/>
            <a:ext cx="60936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Nhận xét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Ưu điểm: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Nhược điểm: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33D23-438A-70EA-6D41-DCE960FC33B8}"/>
              </a:ext>
            </a:extLst>
          </p:cNvPr>
          <p:cNvGrpSpPr/>
          <p:nvPr/>
        </p:nvGrpSpPr>
        <p:grpSpPr>
          <a:xfrm>
            <a:off x="1801759" y="2238320"/>
            <a:ext cx="8588481" cy="3563061"/>
            <a:chOff x="1801759" y="2048651"/>
            <a:chExt cx="8588481" cy="3563061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20CF6E5-DEB3-7C8B-6EF1-0454F54803F5}"/>
                </a:ext>
              </a:extLst>
            </p:cNvPr>
            <p:cNvSpPr/>
            <p:nvPr/>
          </p:nvSpPr>
          <p:spPr>
            <a:xfrm>
              <a:off x="1814281" y="2048651"/>
              <a:ext cx="8563437" cy="3563061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44BFFE-8505-26B5-6B81-A06ED54455CC}"/>
                </a:ext>
              </a:extLst>
            </p:cNvPr>
            <p:cNvSpPr/>
            <p:nvPr/>
          </p:nvSpPr>
          <p:spPr>
            <a:xfrm>
              <a:off x="1801759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694C76-1446-7320-917E-BD041FC0FB30}"/>
                </a:ext>
              </a:extLst>
            </p:cNvPr>
            <p:cNvSpPr/>
            <p:nvPr/>
          </p:nvSpPr>
          <p:spPr>
            <a:xfrm>
              <a:off x="4710815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trình tự cuộc tham quan</a:t>
              </a:r>
              <a:endParaRPr lang="en-US" sz="29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F19252-4EB9-322B-00F9-0D800F5C7A7A}"/>
                </a:ext>
              </a:extLst>
            </p:cNvPr>
            <p:cNvSpPr/>
            <p:nvPr/>
          </p:nvSpPr>
          <p:spPr>
            <a:xfrm>
              <a:off x="7619871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các điểm ấn tượng</a:t>
              </a:r>
              <a:endParaRPr lang="en-US" sz="29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84069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545FC-82BE-028B-1D7A-F5B2A63F12DA}"/>
              </a:ext>
            </a:extLst>
          </p:cNvPr>
          <p:cNvSpPr txBox="1"/>
          <p:nvPr/>
        </p:nvSpPr>
        <p:spPr>
          <a:xfrm>
            <a:off x="666750" y="587254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Chỉnh sửa và hoàn thiện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9F1C3A-B871-66DE-EE20-8B983713E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10900"/>
              </p:ext>
            </p:extLst>
          </p:nvPr>
        </p:nvGraphicFramePr>
        <p:xfrm>
          <a:off x="660400" y="1393946"/>
          <a:ext cx="10858500" cy="487680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155450">
                  <a:extLst>
                    <a:ext uri="{9D8B030D-6E8A-4147-A177-3AD203B41FA5}">
                      <a16:colId xmlns:a16="http://schemas.microsoft.com/office/drawing/2014/main" val="4105755095"/>
                    </a:ext>
                  </a:extLst>
                </a:gridCol>
                <a:gridCol w="6703050">
                  <a:extLst>
                    <a:ext uri="{9D8B030D-6E8A-4147-A177-3AD203B41FA5}">
                      <a16:colId xmlns:a16="http://schemas.microsoft.com/office/drawing/2014/main" val="1508540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547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rõ về chuyến tham quan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bài viết chưa giới thiệu rõ về chuyến tham quan cần viết cụ thể hơn.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165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 tả nổi bật được đặc điểm của khu di tích và ấn tượng của người viết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việc kể tả chưa làm nổi bật được đặc điểm của khu di tích và ấn tượng của người viết thì hình dung lại để viết thêm.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144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rõ suy nghĩ cảm xúc về chuyến đi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bài viết chưa nêu rõ suy nghĩ cảm xúc về chuyến đi thì bổ sung.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06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87706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2C956E-BA41-D1EC-9A0E-3A62EADAF980}"/>
              </a:ext>
            </a:extLst>
          </p:cNvPr>
          <p:cNvSpPr txBox="1"/>
          <p:nvPr/>
        </p:nvSpPr>
        <p:spPr>
          <a:xfrm>
            <a:off x="660400" y="423060"/>
            <a:ext cx="1085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KIỂM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(x)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798FB5-5BBA-A40B-E15F-FA282581D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460128"/>
              </p:ext>
            </p:extLst>
          </p:nvPr>
        </p:nvGraphicFramePr>
        <p:xfrm>
          <a:off x="660400" y="1666251"/>
          <a:ext cx="10858500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822227">
                  <a:extLst>
                    <a:ext uri="{9D8B030D-6E8A-4147-A177-3AD203B41FA5}">
                      <a16:colId xmlns:a16="http://schemas.microsoft.com/office/drawing/2014/main" val="1258643777"/>
                    </a:ext>
                  </a:extLst>
                </a:gridCol>
                <a:gridCol w="7073703">
                  <a:extLst>
                    <a:ext uri="{9D8B030D-6E8A-4147-A177-3AD203B41FA5}">
                      <a16:colId xmlns:a16="http://schemas.microsoft.com/office/drawing/2014/main" val="3384381200"/>
                    </a:ext>
                  </a:extLst>
                </a:gridCol>
                <a:gridCol w="1359195">
                  <a:extLst>
                    <a:ext uri="{9D8B030D-6E8A-4147-A177-3AD203B41FA5}">
                      <a16:colId xmlns:a16="http://schemas.microsoft.com/office/drawing/2014/main" val="1280987167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3863712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911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 giới thiệu được khái quát về chuyến tham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456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 lại một cách cụ thể, rõ ràng, dễ hiểu các sự kiện chính của chuyến đi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043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những điểm nhấn mạnh ấn tượng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882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bày tỏ cảm xúc cá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01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200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24698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3475731" y="3418114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6813465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2980404" y="3203801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597881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42CBB-ECB2-3FED-6895-B52DFC9C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6E436B-6745-0297-1BE7-082CDCFD7980}"/>
              </a:ext>
            </a:extLst>
          </p:cNvPr>
          <p:cNvSpPr/>
          <p:nvPr/>
        </p:nvSpPr>
        <p:spPr>
          <a:xfrm>
            <a:off x="1467466" y="1542143"/>
            <a:ext cx="8839200" cy="3773714"/>
          </a:xfrm>
          <a:prstGeom prst="ellipse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chuyến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Lập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0839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D9B0D-507D-8CFC-6B37-FE83EF1F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3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D67F9-56FC-D441-8F43-D479A6258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0" t="20120" r="21394" b="6494"/>
          <a:stretch/>
        </p:blipFill>
        <p:spPr>
          <a:xfrm rot="1751524">
            <a:off x="7721854" y="1980797"/>
            <a:ext cx="3316087" cy="434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C40A9F-83DF-66E4-FC2D-FC1337600D5B}"/>
              </a:ext>
            </a:extLst>
          </p:cNvPr>
          <p:cNvGrpSpPr/>
          <p:nvPr/>
        </p:nvGrpSpPr>
        <p:grpSpPr>
          <a:xfrm>
            <a:off x="928688" y="1163503"/>
            <a:ext cx="4623107" cy="5275764"/>
            <a:chOff x="928688" y="714794"/>
            <a:chExt cx="4623107" cy="52757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A3A38A-7743-6C10-51A3-904C440E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688" y="714794"/>
              <a:ext cx="4623107" cy="5275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0EE04-4610-E0E6-2037-DCA2A0A4C46B}"/>
                </a:ext>
              </a:extLst>
            </p:cNvPr>
            <p:cNvSpPr txBox="1"/>
            <p:nvPr/>
          </p:nvSpPr>
          <p:spPr>
            <a:xfrm rot="21233993">
              <a:off x="1080084" y="1403420"/>
              <a:ext cx="4025990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1)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giấy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đợt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lam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di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FDAFBE-6EC2-D425-36D0-A23FA92F33E1}"/>
                </a:ext>
              </a:extLst>
            </p:cNvPr>
            <p:cNvSpPr txBox="1"/>
            <p:nvPr/>
          </p:nvSpPr>
          <p:spPr>
            <a:xfrm rot="21142309">
              <a:off x="1407112" y="3440166"/>
              <a:ext cx="3900488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2/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chuyến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tượng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dịp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1B0DFD-A4AB-B342-A3C1-D52AD7D44F7D}"/>
              </a:ext>
            </a:extLst>
          </p:cNvPr>
          <p:cNvSpPr/>
          <p:nvPr/>
        </p:nvSpPr>
        <p:spPr>
          <a:xfrm>
            <a:off x="4833257" y="145144"/>
            <a:ext cx="7053562" cy="8104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TRẢI NGHIỆM ĐẸP TRÊN ĐỜI</a:t>
            </a:r>
          </a:p>
        </p:txBody>
      </p:sp>
    </p:spTree>
    <p:extLst>
      <p:ext uri="{BB962C8B-B14F-4D97-AF65-F5344CB8AC3E}">
        <p14:creationId xmlns:p14="http://schemas.microsoft.com/office/powerpoint/2010/main" val="1216036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2136306" y="3418114"/>
            <a:ext cx="7919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7386877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515F01-ADD3-F52B-74E8-1F6F166B9101}"/>
              </a:ext>
            </a:extLst>
          </p:cNvPr>
          <p:cNvSpPr txBox="1"/>
          <p:nvPr/>
        </p:nvSpPr>
        <p:spPr>
          <a:xfrm>
            <a:off x="660400" y="335618"/>
            <a:ext cx="108585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lại một chuyến đi tham quan một di tích lịch sử, văn 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47715E8F-7617-338A-7543-9D45C52F1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1451353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9F0881D-8DD8-48C2-7434-9721F8E8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068" y="1679897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025ED58A-7B13-F0A7-C671-2B90A2B5A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068" y="5663601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05CA43F4-AB0B-57FC-6791-4C68B7604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57" y="473830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D59D08E1-9725-C82F-7F15-056049BDC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57" y="260519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D6D631F7-E553-2B23-C529-53BDB99D2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906" y="3671753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797F71E3-0E80-B021-02D0-91F00C01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94" y="1754872"/>
            <a:ext cx="4450020" cy="44487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C01B2C-4A6B-3A20-5502-357680623664}"/>
              </a:ext>
            </a:extLst>
          </p:cNvPr>
          <p:cNvSpPr txBox="1"/>
          <p:nvPr/>
        </p:nvSpPr>
        <p:spPr>
          <a:xfrm>
            <a:off x="5147926" y="1356909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1E7BA5-8BE2-900D-2BB5-59A0730F0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31" y="2265550"/>
            <a:ext cx="3645684" cy="34885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4A2E50-04B6-99B0-3B35-0390C807D54C}"/>
              </a:ext>
            </a:extLst>
          </p:cNvPr>
          <p:cNvSpPr txBox="1"/>
          <p:nvPr/>
        </p:nvSpPr>
        <p:spPr>
          <a:xfrm>
            <a:off x="5875688" y="2416526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66241-9D06-7BF1-0954-F8DE9C68DF90}"/>
              </a:ext>
            </a:extLst>
          </p:cNvPr>
          <p:cNvSpPr txBox="1"/>
          <p:nvPr/>
        </p:nvSpPr>
        <p:spPr>
          <a:xfrm>
            <a:off x="6113285" y="3476143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1DA7D-E65E-702B-D4DF-88E7A14C46A8}"/>
              </a:ext>
            </a:extLst>
          </p:cNvPr>
          <p:cNvSpPr txBox="1"/>
          <p:nvPr/>
        </p:nvSpPr>
        <p:spPr>
          <a:xfrm>
            <a:off x="5943311" y="4535760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0CC761-9E06-63CB-8742-CDEE183E1D79}"/>
              </a:ext>
            </a:extLst>
          </p:cNvPr>
          <p:cNvSpPr txBox="1"/>
          <p:nvPr/>
        </p:nvSpPr>
        <p:spPr>
          <a:xfrm>
            <a:off x="5276599" y="5595377"/>
            <a:ext cx="53951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73D2975F-4E09-0AED-D264-4F47FD0890FE}"/>
              </a:ext>
            </a:extLst>
          </p:cNvPr>
          <p:cNvSpPr/>
          <p:nvPr/>
        </p:nvSpPr>
        <p:spPr>
          <a:xfrm>
            <a:off x="4589856" y="181208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BB2A3081-8F7F-60DB-B333-1DDEB1C635B0}"/>
              </a:ext>
            </a:extLst>
          </p:cNvPr>
          <p:cNvSpPr/>
          <p:nvPr/>
        </p:nvSpPr>
        <p:spPr>
          <a:xfrm>
            <a:off x="5274411" y="272453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A9B8260F-2BA7-5A14-6742-68ECA16E6AD9}"/>
              </a:ext>
            </a:extLst>
          </p:cNvPr>
          <p:cNvSpPr/>
          <p:nvPr/>
        </p:nvSpPr>
        <p:spPr>
          <a:xfrm>
            <a:off x="5513592" y="3797431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n 27">
            <a:extLst>
              <a:ext uri="{FF2B5EF4-FFF2-40B4-BE49-F238E27FC236}">
                <a16:creationId xmlns:a16="http://schemas.microsoft.com/office/drawing/2014/main" id="{BED2A530-B68F-6D07-E33E-2418133478FC}"/>
              </a:ext>
            </a:extLst>
          </p:cNvPr>
          <p:cNvSpPr/>
          <p:nvPr/>
        </p:nvSpPr>
        <p:spPr>
          <a:xfrm>
            <a:off x="4568163" y="5792730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BE62D9A1-FFC4-78E5-7DE2-0859E22DCA94}"/>
              </a:ext>
            </a:extLst>
          </p:cNvPr>
          <p:cNvSpPr/>
          <p:nvPr/>
        </p:nvSpPr>
        <p:spPr>
          <a:xfrm>
            <a:off x="5276599" y="486829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70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17357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3138 0.15556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25 7.40741E-7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3138 -0.15555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7357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9" grpId="0" animBg="1" autoUpdateAnimBg="0"/>
      <p:bldP spid="9" grpId="1" animBg="1" autoUpdateAnimBg="0"/>
      <p:bldP spid="10" grpId="0" animBg="1" autoUpdateAnimBg="0"/>
      <p:bldP spid="10" grpId="1" animBg="1" autoUpdateAnimBg="0"/>
      <p:bldP spid="11" grpId="0" animBg="1" autoUpdateAnimBg="0"/>
      <p:bldP spid="11" grpId="1" animBg="1" autoUpdateAnimBg="0"/>
      <p:bldP spid="12" grpId="0" animBg="1"/>
      <p:bldP spid="15" grpId="0"/>
      <p:bldP spid="18" grpId="0"/>
      <p:bldP spid="20" grpId="0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82CD4B-BD20-C9BB-C245-32C4ED0C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4" b="8685"/>
          <a:stretch/>
        </p:blipFill>
        <p:spPr>
          <a:xfrm>
            <a:off x="4987563" y="1157292"/>
            <a:ext cx="2010011" cy="5602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F5B544-4EF1-374D-710F-F2A37D267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07262">
            <a:off x="1772179" y="194074"/>
            <a:ext cx="2400297" cy="4865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134F2-CFC1-9941-ABD7-E161747AA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4" r="5225"/>
          <a:stretch/>
        </p:blipFill>
        <p:spPr>
          <a:xfrm>
            <a:off x="9463087" y="0"/>
            <a:ext cx="27289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26784-AD60-145B-9A63-994AA2D1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20034">
            <a:off x="7898574" y="-75438"/>
            <a:ext cx="2400297" cy="4865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D9D3E-B94B-25FA-D4F8-CD1227483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5" t="5859" r="3575" b="3822"/>
          <a:stretch/>
        </p:blipFill>
        <p:spPr>
          <a:xfrm rot="21222792">
            <a:off x="539448" y="4003313"/>
            <a:ext cx="4865757" cy="2400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CFBEE-B2D3-744E-5B03-16D51478D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5" t="5859" r="3575" b="3822"/>
          <a:stretch/>
        </p:blipFill>
        <p:spPr>
          <a:xfrm rot="274068">
            <a:off x="6577993" y="3823837"/>
            <a:ext cx="4865757" cy="2400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46CBDF-50BF-8224-FC2B-7E9F94EB6138}"/>
              </a:ext>
            </a:extLst>
          </p:cNvPr>
          <p:cNvSpPr txBox="1"/>
          <p:nvPr/>
        </p:nvSpPr>
        <p:spPr>
          <a:xfrm>
            <a:off x="67310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2. Phân tích bài viết tham khảo</a:t>
            </a:r>
            <a:endParaRPr lang="en-US" sz="3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5AE78-C129-6F43-1CA0-9F981951189D}"/>
              </a:ext>
            </a:extLst>
          </p:cNvPr>
          <p:cNvSpPr txBox="1"/>
          <p:nvPr/>
        </p:nvSpPr>
        <p:spPr>
          <a:xfrm rot="21255081">
            <a:off x="806628" y="1589593"/>
            <a:ext cx="37654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9740" algn="l"/>
              </a:tabLs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Do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84F706-8F6D-5960-4972-2DAAD4D0CC8B}"/>
              </a:ext>
            </a:extLst>
          </p:cNvPr>
          <p:cNvSpPr txBox="1"/>
          <p:nvPr/>
        </p:nvSpPr>
        <p:spPr>
          <a:xfrm rot="234992">
            <a:off x="6881869" y="1213343"/>
            <a:ext cx="3982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3390" algn="l"/>
              </a:tabLs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31561-8D70-2DAD-279D-CACA96D86CF4}"/>
              </a:ext>
            </a:extLst>
          </p:cNvPr>
          <p:cNvSpPr txBox="1"/>
          <p:nvPr/>
        </p:nvSpPr>
        <p:spPr>
          <a:xfrm rot="21230078">
            <a:off x="668971" y="4261040"/>
            <a:ext cx="452290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9740" algn="l"/>
              </a:tabLst>
            </a:pP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747E7F-6546-58D4-0C7B-DC1411EC9141}"/>
              </a:ext>
            </a:extLst>
          </p:cNvPr>
          <p:cNvSpPr txBox="1"/>
          <p:nvPr/>
        </p:nvSpPr>
        <p:spPr>
          <a:xfrm rot="257144">
            <a:off x="6815121" y="3918578"/>
            <a:ext cx="45672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599077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E810B629-DD5E-1B06-B184-F44CB951B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E8C4567-AF0E-3680-A56E-1B12E879F2EE}"/>
              </a:ext>
            </a:extLst>
          </p:cNvPr>
          <p:cNvSpPr/>
          <p:nvPr/>
        </p:nvSpPr>
        <p:spPr>
          <a:xfrm>
            <a:off x="203200" y="317500"/>
            <a:ext cx="3802743" cy="711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Mở bài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3818F2-D580-26BA-5D47-8B0DCAF4DC50}"/>
              </a:ext>
            </a:extLst>
          </p:cNvPr>
          <p:cNvSpPr/>
          <p:nvPr/>
        </p:nvSpPr>
        <p:spPr>
          <a:xfrm>
            <a:off x="2891209" y="4341318"/>
            <a:ext cx="2229467" cy="2177520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F2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kumimoji="0" lang="en-SG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CFBA10-7920-32FD-8200-69AB357B4488}"/>
              </a:ext>
            </a:extLst>
          </p:cNvPr>
          <p:cNvSpPr/>
          <p:nvPr/>
        </p:nvSpPr>
        <p:spPr>
          <a:xfrm>
            <a:off x="5321300" y="4468070"/>
            <a:ext cx="6197600" cy="962008"/>
          </a:xfrm>
          <a:custGeom>
            <a:avLst/>
            <a:gdLst>
              <a:gd name="connsiteX0" fmla="*/ 0 w 6197600"/>
              <a:gd name="connsiteY0" fmla="*/ 43275 h 259645"/>
              <a:gd name="connsiteX1" fmla="*/ 43275 w 6197600"/>
              <a:gd name="connsiteY1" fmla="*/ 0 h 259645"/>
              <a:gd name="connsiteX2" fmla="*/ 6154325 w 6197600"/>
              <a:gd name="connsiteY2" fmla="*/ 0 h 259645"/>
              <a:gd name="connsiteX3" fmla="*/ 6197600 w 6197600"/>
              <a:gd name="connsiteY3" fmla="*/ 43275 h 259645"/>
              <a:gd name="connsiteX4" fmla="*/ 6197600 w 6197600"/>
              <a:gd name="connsiteY4" fmla="*/ 216370 h 259645"/>
              <a:gd name="connsiteX5" fmla="*/ 6154325 w 6197600"/>
              <a:gd name="connsiteY5" fmla="*/ 259645 h 259645"/>
              <a:gd name="connsiteX6" fmla="*/ 43275 w 6197600"/>
              <a:gd name="connsiteY6" fmla="*/ 259645 h 259645"/>
              <a:gd name="connsiteX7" fmla="*/ 0 w 6197600"/>
              <a:gd name="connsiteY7" fmla="*/ 216370 h 259645"/>
              <a:gd name="connsiteX8" fmla="*/ 0 w 6197600"/>
              <a:gd name="connsiteY8" fmla="*/ 43275 h 25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7600" h="259645">
                <a:moveTo>
                  <a:pt x="0" y="43275"/>
                </a:moveTo>
                <a:cubicBezTo>
                  <a:pt x="0" y="19375"/>
                  <a:pt x="19375" y="0"/>
                  <a:pt x="43275" y="0"/>
                </a:cubicBezTo>
                <a:lnTo>
                  <a:pt x="6154325" y="0"/>
                </a:lnTo>
                <a:cubicBezTo>
                  <a:pt x="6178225" y="0"/>
                  <a:pt x="6197600" y="19375"/>
                  <a:pt x="6197600" y="43275"/>
                </a:cubicBezTo>
                <a:lnTo>
                  <a:pt x="6197600" y="216370"/>
                </a:lnTo>
                <a:cubicBezTo>
                  <a:pt x="6197600" y="240270"/>
                  <a:pt x="6178225" y="259645"/>
                  <a:pt x="6154325" y="259645"/>
                </a:cubicBezTo>
                <a:lnTo>
                  <a:pt x="43275" y="259645"/>
                </a:lnTo>
                <a:cubicBezTo>
                  <a:pt x="19375" y="259645"/>
                  <a:pt x="0" y="240270"/>
                  <a:pt x="0" y="216370"/>
                </a:cubicBezTo>
                <a:lnTo>
                  <a:pt x="0" y="432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55" tIns="119355" rIns="119355" bIns="11935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viết kể về chuyến tham quan khu lưu niệm Nguyễn 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E18F9D-BABB-6C42-D38F-A882D73F4395}"/>
              </a:ext>
            </a:extLst>
          </p:cNvPr>
          <p:cNvSpPr/>
          <p:nvPr/>
        </p:nvSpPr>
        <p:spPr>
          <a:xfrm>
            <a:off x="5321300" y="5486211"/>
            <a:ext cx="6197600" cy="962008"/>
          </a:xfrm>
          <a:custGeom>
            <a:avLst/>
            <a:gdLst>
              <a:gd name="connsiteX0" fmla="*/ 0 w 6197600"/>
              <a:gd name="connsiteY0" fmla="*/ 43275 h 259645"/>
              <a:gd name="connsiteX1" fmla="*/ 43275 w 6197600"/>
              <a:gd name="connsiteY1" fmla="*/ 0 h 259645"/>
              <a:gd name="connsiteX2" fmla="*/ 6154325 w 6197600"/>
              <a:gd name="connsiteY2" fmla="*/ 0 h 259645"/>
              <a:gd name="connsiteX3" fmla="*/ 6197600 w 6197600"/>
              <a:gd name="connsiteY3" fmla="*/ 43275 h 259645"/>
              <a:gd name="connsiteX4" fmla="*/ 6197600 w 6197600"/>
              <a:gd name="connsiteY4" fmla="*/ 216370 h 259645"/>
              <a:gd name="connsiteX5" fmla="*/ 6154325 w 6197600"/>
              <a:gd name="connsiteY5" fmla="*/ 259645 h 259645"/>
              <a:gd name="connsiteX6" fmla="*/ 43275 w 6197600"/>
              <a:gd name="connsiteY6" fmla="*/ 259645 h 259645"/>
              <a:gd name="connsiteX7" fmla="*/ 0 w 6197600"/>
              <a:gd name="connsiteY7" fmla="*/ 216370 h 259645"/>
              <a:gd name="connsiteX8" fmla="*/ 0 w 6197600"/>
              <a:gd name="connsiteY8" fmla="*/ 43275 h 25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7600" h="259645">
                <a:moveTo>
                  <a:pt x="0" y="43275"/>
                </a:moveTo>
                <a:cubicBezTo>
                  <a:pt x="0" y="19375"/>
                  <a:pt x="19375" y="0"/>
                  <a:pt x="43275" y="0"/>
                </a:cubicBezTo>
                <a:lnTo>
                  <a:pt x="6154325" y="0"/>
                </a:lnTo>
                <a:cubicBezTo>
                  <a:pt x="6178225" y="0"/>
                  <a:pt x="6197600" y="19375"/>
                  <a:pt x="6197600" y="43275"/>
                </a:cubicBezTo>
                <a:lnTo>
                  <a:pt x="6197600" y="216370"/>
                </a:lnTo>
                <a:cubicBezTo>
                  <a:pt x="6197600" y="240270"/>
                  <a:pt x="6178225" y="259645"/>
                  <a:pt x="6154325" y="259645"/>
                </a:cubicBezTo>
                <a:lnTo>
                  <a:pt x="43275" y="259645"/>
                </a:lnTo>
                <a:cubicBezTo>
                  <a:pt x="19375" y="259645"/>
                  <a:pt x="0" y="240270"/>
                  <a:pt x="0" y="216370"/>
                </a:cubicBezTo>
                <a:lnTo>
                  <a:pt x="0" y="432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55" tIns="119355" rIns="119355" bIns="11935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ục đích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phục vụ cho việc học tập. 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92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id="{77BAEF86-1A9A-1E24-CE4C-1DFF2A371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99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9C36A-D053-6187-100D-9FA569601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1" r="21443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20503422-108D-27F3-E468-AE10FD322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6" r="4301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77AEB-3B2F-541C-C922-BC3628D8E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3" r="-3" b="2736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B9A84-C43E-F0C4-C6D1-92577522D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51" r="1458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B4EFD-3D10-AADD-ADC6-658FFC3CBC20}"/>
              </a:ext>
            </a:extLst>
          </p:cNvPr>
          <p:cNvSpPr txBox="1"/>
          <p:nvPr/>
        </p:nvSpPr>
        <p:spPr>
          <a:xfrm>
            <a:off x="3937326" y="4628938"/>
            <a:ext cx="5262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298020-61D9-41A9-FC1C-8308A664587B}"/>
              </a:ext>
            </a:extLst>
          </p:cNvPr>
          <p:cNvSpPr txBox="1"/>
          <p:nvPr/>
        </p:nvSpPr>
        <p:spPr>
          <a:xfrm>
            <a:off x="3937326" y="5592244"/>
            <a:ext cx="4271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961C9E77-4EBB-E05A-89A6-076C11323C7B}"/>
              </a:ext>
            </a:extLst>
          </p:cNvPr>
          <p:cNvSpPr/>
          <p:nvPr/>
        </p:nvSpPr>
        <p:spPr>
          <a:xfrm>
            <a:off x="3728543" y="3560877"/>
            <a:ext cx="4359294" cy="914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5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C67BB-6E37-8CAA-F3C6-B618E21A5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4" b="184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7BEA046-BE9B-3A10-1A72-0F7FDE22073E}"/>
              </a:ext>
            </a:extLst>
          </p:cNvPr>
          <p:cNvSpPr/>
          <p:nvPr/>
        </p:nvSpPr>
        <p:spPr>
          <a:xfrm>
            <a:off x="271463" y="187325"/>
            <a:ext cx="5243512" cy="9429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Kết 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7D06A8-9591-E5A6-DB7A-E5EA566B6ADF}"/>
              </a:ext>
            </a:extLst>
          </p:cNvPr>
          <p:cNvGrpSpPr/>
          <p:nvPr/>
        </p:nvGrpSpPr>
        <p:grpSpPr>
          <a:xfrm>
            <a:off x="6526748" y="2468620"/>
            <a:ext cx="2376132" cy="2251587"/>
            <a:chOff x="6526748" y="2468620"/>
            <a:chExt cx="2376132" cy="2251587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49BA6FF0-BEB1-F420-A0FD-DE673A4AB385}"/>
                </a:ext>
              </a:extLst>
            </p:cNvPr>
            <p:cNvGrpSpPr/>
            <p:nvPr/>
          </p:nvGrpSpPr>
          <p:grpSpPr>
            <a:xfrm>
              <a:off x="6526748" y="2468620"/>
              <a:ext cx="2376132" cy="2251587"/>
              <a:chOff x="1919654" y="1301262"/>
              <a:chExt cx="1459523" cy="1459523"/>
            </a:xfrm>
          </p:grpSpPr>
          <p:sp>
            <p:nvSpPr>
              <p:cNvPr id="8" name="椭圆 9">
                <a:extLst>
                  <a:ext uri="{FF2B5EF4-FFF2-40B4-BE49-F238E27FC236}">
                    <a16:creationId xmlns:a16="http://schemas.microsoft.com/office/drawing/2014/main" id="{1BCF35EF-2C9E-E006-7B63-81D95C9AD392}"/>
                  </a:ext>
                </a:extLst>
              </p:cNvPr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椭圆 10">
                <a:extLst>
                  <a:ext uri="{FF2B5EF4-FFF2-40B4-BE49-F238E27FC236}">
                    <a16:creationId xmlns:a16="http://schemas.microsoft.com/office/drawing/2014/main" id="{414BCA8E-8C76-FC4A-A462-A08DAFC889FC}"/>
                  </a:ext>
                </a:extLst>
              </p:cNvPr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椭圆 11">
                <a:extLst>
                  <a:ext uri="{FF2B5EF4-FFF2-40B4-BE49-F238E27FC236}">
                    <a16:creationId xmlns:a16="http://schemas.microsoft.com/office/drawing/2014/main" id="{B4DECF40-8189-84B8-C936-0EAF5BDFD602}"/>
                  </a:ext>
                </a:extLst>
              </p:cNvPr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667193-0917-ABA0-CB44-A4EBBD91265B}"/>
                </a:ext>
              </a:extLst>
            </p:cNvPr>
            <p:cNvSpPr txBox="1"/>
            <p:nvPr/>
          </p:nvSpPr>
          <p:spPr>
            <a:xfrm>
              <a:off x="6909465" y="2870682"/>
              <a:ext cx="160369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CFBFA2-B3C2-BE2D-9247-AD3A3BEB22BB}"/>
              </a:ext>
            </a:extLst>
          </p:cNvPr>
          <p:cNvGrpSpPr/>
          <p:nvPr/>
        </p:nvGrpSpPr>
        <p:grpSpPr>
          <a:xfrm>
            <a:off x="3631652" y="1308025"/>
            <a:ext cx="2716623" cy="3596418"/>
            <a:chOff x="3631652" y="1308025"/>
            <a:chExt cx="2716623" cy="3596418"/>
          </a:xfrm>
        </p:grpSpPr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id="{F17E9E2B-0413-CE9F-99E8-8DB179DDDF5B}"/>
                </a:ext>
              </a:extLst>
            </p:cNvPr>
            <p:cNvSpPr>
              <a:spLocks/>
            </p:cNvSpPr>
            <p:nvPr/>
          </p:nvSpPr>
          <p:spPr bwMode="auto">
            <a:xfrm rot="15881595" flipV="1">
              <a:off x="3191755" y="1747922"/>
              <a:ext cx="3596418" cy="2716623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1AA60F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2FCBA0-0CE2-4E73-397B-CFEA34A1C4E9}"/>
                </a:ext>
              </a:extLst>
            </p:cNvPr>
            <p:cNvSpPr txBox="1"/>
            <p:nvPr/>
          </p:nvSpPr>
          <p:spPr>
            <a:xfrm>
              <a:off x="3949494" y="2300483"/>
              <a:ext cx="166188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Trầm</a:t>
              </a:r>
              <a:r>
                <a: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lắng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24BAE7-29CD-A316-850E-1094EECB46E5}"/>
              </a:ext>
            </a:extLst>
          </p:cNvPr>
          <p:cNvGrpSpPr/>
          <p:nvPr/>
        </p:nvGrpSpPr>
        <p:grpSpPr>
          <a:xfrm>
            <a:off x="6070306" y="238658"/>
            <a:ext cx="3988745" cy="2421167"/>
            <a:chOff x="6070306" y="238658"/>
            <a:chExt cx="3988745" cy="2421167"/>
          </a:xfrm>
        </p:grpSpPr>
        <p:sp>
          <p:nvSpPr>
            <p:cNvPr id="12" name="Freeform 330">
              <a:extLst>
                <a:ext uri="{FF2B5EF4-FFF2-40B4-BE49-F238E27FC236}">
                  <a16:creationId xmlns:a16="http://schemas.microsoft.com/office/drawing/2014/main" id="{5F775F49-CFA3-D82A-B26F-B78B816D732C}"/>
                </a:ext>
              </a:extLst>
            </p:cNvPr>
            <p:cNvSpPr>
              <a:spLocks/>
            </p:cNvSpPr>
            <p:nvPr/>
          </p:nvSpPr>
          <p:spPr bwMode="auto">
            <a:xfrm rot="21281595" flipV="1">
              <a:off x="6070306" y="238658"/>
              <a:ext cx="3988745" cy="2421167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2277DC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B58E90-92AE-13E6-F4D3-B5FE73E47B96}"/>
                </a:ext>
              </a:extLst>
            </p:cNvPr>
            <p:cNvSpPr txBox="1"/>
            <p:nvPr/>
          </p:nvSpPr>
          <p:spPr>
            <a:xfrm>
              <a:off x="7467499" y="770161"/>
              <a:ext cx="193160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sách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AC6544-30C0-8DCB-7CFE-24B8FA5509CE}"/>
              </a:ext>
            </a:extLst>
          </p:cNvPr>
          <p:cNvGrpSpPr/>
          <p:nvPr/>
        </p:nvGrpSpPr>
        <p:grpSpPr>
          <a:xfrm>
            <a:off x="9105254" y="2265618"/>
            <a:ext cx="2413646" cy="3387705"/>
            <a:chOff x="9105254" y="2265618"/>
            <a:chExt cx="2413646" cy="3387705"/>
          </a:xfrm>
        </p:grpSpPr>
        <p:sp>
          <p:nvSpPr>
            <p:cNvPr id="21" name="Freeform 330">
              <a:extLst>
                <a:ext uri="{FF2B5EF4-FFF2-40B4-BE49-F238E27FC236}">
                  <a16:creationId xmlns:a16="http://schemas.microsoft.com/office/drawing/2014/main" id="{8398413A-9506-7AFC-09B6-55794994CB4A}"/>
                </a:ext>
              </a:extLst>
            </p:cNvPr>
            <p:cNvSpPr>
              <a:spLocks/>
            </p:cNvSpPr>
            <p:nvPr/>
          </p:nvSpPr>
          <p:spPr bwMode="auto">
            <a:xfrm rot="5081595" flipV="1">
              <a:off x="8618224" y="2752648"/>
              <a:ext cx="3387705" cy="2413646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0867CB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57EA3F-6DB5-EDBE-D568-070A05639784}"/>
                </a:ext>
              </a:extLst>
            </p:cNvPr>
            <p:cNvSpPr txBox="1"/>
            <p:nvPr/>
          </p:nvSpPr>
          <p:spPr>
            <a:xfrm>
              <a:off x="9950544" y="3754183"/>
              <a:ext cx="11684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962C14-B5FF-8917-A022-ECF74DD62B82}"/>
              </a:ext>
            </a:extLst>
          </p:cNvPr>
          <p:cNvGrpSpPr/>
          <p:nvPr/>
        </p:nvGrpSpPr>
        <p:grpSpPr>
          <a:xfrm>
            <a:off x="5235447" y="4608505"/>
            <a:ext cx="4068347" cy="2249495"/>
            <a:chOff x="5235447" y="4608505"/>
            <a:chExt cx="4068347" cy="2249495"/>
          </a:xfrm>
        </p:grpSpPr>
        <p:sp>
          <p:nvSpPr>
            <p:cNvPr id="15" name="Freeform 330">
              <a:extLst>
                <a:ext uri="{FF2B5EF4-FFF2-40B4-BE49-F238E27FC236}">
                  <a16:creationId xmlns:a16="http://schemas.microsoft.com/office/drawing/2014/main" id="{DBCDF5C3-ACD0-D186-4787-540C104EF65D}"/>
                </a:ext>
              </a:extLst>
            </p:cNvPr>
            <p:cNvSpPr>
              <a:spLocks/>
            </p:cNvSpPr>
            <p:nvPr/>
          </p:nvSpPr>
          <p:spPr bwMode="auto">
            <a:xfrm rot="21281595" flipH="1">
              <a:off x="5235447" y="4608505"/>
              <a:ext cx="4068347" cy="2249495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45B60D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D02903-D2AE-5173-E4F0-669DA7B2B93B}"/>
                </a:ext>
              </a:extLst>
            </p:cNvPr>
            <p:cNvSpPr txBox="1"/>
            <p:nvPr/>
          </p:nvSpPr>
          <p:spPr>
            <a:xfrm>
              <a:off x="5851995" y="5452528"/>
              <a:ext cx="237613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764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1174</Words>
  <Application>Microsoft Office PowerPoint</Application>
  <PresentationFormat>Widescreen</PresentationFormat>
  <Paragraphs>128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Arial</vt:lpstr>
      <vt:lpstr>Bierstadt</vt:lpstr>
      <vt:lpstr>Calibri</vt:lpstr>
      <vt:lpstr>Calibri Light</vt:lpstr>
      <vt:lpstr>Times New Roman</vt:lpstr>
      <vt:lpstr>Wingdings</vt:lpstr>
      <vt:lpstr>BevelVTI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Thu Hiền</cp:lastModifiedBy>
  <cp:revision>3</cp:revision>
  <dcterms:created xsi:type="dcterms:W3CDTF">2023-05-27T08:10:33Z</dcterms:created>
  <dcterms:modified xsi:type="dcterms:W3CDTF">2024-09-23T12:45:35Z</dcterms:modified>
</cp:coreProperties>
</file>