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09" r:id="rId3"/>
    <p:sldId id="6110" r:id="rId4"/>
    <p:sldId id="259" r:id="rId5"/>
    <p:sldId id="6111" r:id="rId6"/>
    <p:sldId id="6112" r:id="rId7"/>
    <p:sldId id="6113" r:id="rId8"/>
    <p:sldId id="6114" r:id="rId9"/>
    <p:sldId id="6115" r:id="rId10"/>
    <p:sldId id="6116" r:id="rId11"/>
    <p:sldId id="61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593"/>
    <a:srgbClr val="78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6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6FC5-940F-E9FB-2856-9ED18D3D3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6B2F6-76B1-88FB-FAD2-DE321D84A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5D24B-F264-DA3F-8C3A-AB95232F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E674A-D524-1373-C943-54E28014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252E4-81B7-93BD-07C8-7753B772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0C7-E8D4-4165-A476-FA224413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AD7AC-5BA4-9A99-C54C-08B511CD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8C75-68B5-C6EB-38C2-4A09A0B4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9F7E1-8208-BD1E-1BC7-D28B2ABC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8654-593F-AADA-ECBB-1AE97C5E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B3AFE-7235-EB85-3711-BCF2B8651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93373-D3C0-4374-271D-D30568CF3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E35F-3F37-150F-3C0F-600D9A3A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8ABB8-B8E4-4F40-1FDF-519D2281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1D29-5DB4-740B-965B-8E0DDF64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1892-A5CE-14DD-ADB9-643325C1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9FF5-5544-F25A-5E76-E7882F0B6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841A-9177-6989-2632-9BB16A5D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D927-F263-82C7-3796-9F2D81DF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0037-EA5F-D9A7-8E42-EC4C1FD9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E47A-D1D7-6382-B938-93679B13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20FF0-A93D-C1BE-AF5B-6924B4EE5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62EDB-A24D-9747-45A5-F28DA9AA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F6B1-1019-62A5-BF0C-9D9E4294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216A9-73B1-9677-5F0B-1CBD5CC8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6800-52F8-EAEA-E3F0-3B1E9133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43A0-43E9-2A91-AE11-DA0B14B89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18B77-A11D-1D48-D50E-7A6862560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79E96-4C9E-C8DC-B1D5-040B4BA4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574F2-B973-6869-33E8-B9EE2276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0113-7F7A-F9E0-4059-930B072A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9497-CBB3-A8F6-1D59-AE49D911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EC2E8-51CD-D5E1-455D-0A632789E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04754-0255-AB43-D4F0-606CF1DF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59A22-054A-5D00-4742-5DEA68370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5E4EA-CE41-A943-E6EA-865395359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36474-A94D-FE2A-09A8-7A049464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95EA6-DCC6-4FE2-299E-B5F38D53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9D363-D154-61F5-23DE-7FCA2E1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95CC-7D1C-F558-ABA0-E4B58EDF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34C62-D3A6-7B3E-587C-FD987895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7BCB1-7DE3-A045-A307-6EC17A5D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CB36-89AF-5FDA-64B9-D7857227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3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2BA9B-EED0-5D1A-C626-4A8D3669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AE85-D140-96F2-FCB0-7E3AF324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52671-C8B5-4B3A-5820-AC38118B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2BB3-70D0-3570-9624-0342659B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6FF5-251D-246B-5102-2C67CFA5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2486A-B95B-7A45-86C5-60F6C7D35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84C5-E72A-D65C-A76C-B8E4F21A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CDEE8-FA2A-8B4C-C9BF-CB726850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D9374-82BB-9F78-1002-65789A82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1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FB70-23B2-5A5D-AAB6-FAB319FF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C0FDE-A39B-B17B-4B48-77B550BBB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57E5A-6CE7-570D-3FF4-CD3CC837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5D82E-3353-5537-4559-A894AED3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D7C2B-5289-E801-9CC4-A3456165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C478-F7EF-CAC0-6BF3-442DC8F2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E0439-B6BF-3C06-94BA-4C99CB39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6BD1-2992-6A86-E83D-479FB690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381F-3977-957B-EDC8-052942A6F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EF0D-7F13-4461-9613-5BC15E8CB3E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B4E53-7918-8938-7243-0B043FA4D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397F9-3E98-D5CA-19BA-1AC44DC07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6410-3844-4DBA-A380-EB61ED3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7328A31C-8DF1-7A4E-FBE4-5B030DC02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F6AD7-C867-EB34-D009-89D1597EC5A8}"/>
              </a:ext>
            </a:extLst>
          </p:cNvPr>
          <p:cNvSpPr txBox="1"/>
          <p:nvPr/>
        </p:nvSpPr>
        <p:spPr>
          <a:xfrm>
            <a:off x="666750" y="620918"/>
            <a:ext cx="10858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</a:pP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GIỚI THIỆU NGẮN VỀ MỘT CUỐN SÁCH</a:t>
            </a:r>
          </a:p>
          <a:p>
            <a:pPr algn="ctr">
              <a:tabLst>
                <a:tab pos="1028700" algn="l"/>
              </a:tabLst>
            </a:pP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(CUỐN TRUYỆN LỊCH SỬ )</a:t>
            </a:r>
          </a:p>
        </p:txBody>
      </p:sp>
    </p:spTree>
    <p:extLst>
      <p:ext uri="{BB962C8B-B14F-4D97-AF65-F5344CB8AC3E}">
        <p14:creationId xmlns:p14="http://schemas.microsoft.com/office/powerpoint/2010/main" val="1189913071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5A4103-8E76-BFA8-A144-88F080C8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21889" b="5919"/>
          <a:stretch/>
        </p:blipFill>
        <p:spPr>
          <a:xfrm>
            <a:off x="9791536" y="16683"/>
            <a:ext cx="2388569" cy="6500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1FFBB-17AD-3492-3572-DAC7FA1FC4B6}"/>
              </a:ext>
            </a:extLst>
          </p:cNvPr>
          <p:cNvSpPr txBox="1"/>
          <p:nvPr/>
        </p:nvSpPr>
        <p:spPr>
          <a:xfrm>
            <a:off x="666750" y="341086"/>
            <a:ext cx="1085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NÓI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NGẮN VỀ MỘT CUỐN SÁCH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(CUỐN TRUYỆN LỊCH SỬ 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BAAA45-E486-E81C-BF30-1F90760D4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67653"/>
              </p:ext>
            </p:extLst>
          </p:nvPr>
        </p:nvGraphicFramePr>
        <p:xfrm>
          <a:off x="660400" y="1769729"/>
          <a:ext cx="108585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7920234">
                  <a:extLst>
                    <a:ext uri="{9D8B030D-6E8A-4147-A177-3AD203B41FA5}">
                      <a16:colId xmlns:a16="http://schemas.microsoft.com/office/drawing/2014/main" val="2556543015"/>
                    </a:ext>
                  </a:extLst>
                </a:gridCol>
                <a:gridCol w="1315677">
                  <a:extLst>
                    <a:ext uri="{9D8B030D-6E8A-4147-A177-3AD203B41FA5}">
                      <a16:colId xmlns:a16="http://schemas.microsoft.com/office/drawing/2014/main" val="3457211825"/>
                    </a:ext>
                  </a:extLst>
                </a:gridCol>
                <a:gridCol w="1622589">
                  <a:extLst>
                    <a:ext uri="{9D8B030D-6E8A-4147-A177-3AD203B41FA5}">
                      <a16:colId xmlns:a16="http://schemas.microsoft.com/office/drawing/2014/main" val="2323103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80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Trình bày đầy đủ các phần mở đầu, nội dung chính và kết thúc.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98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Có những cảm nhận về cuốn sách và nội dung, nghệ thuật của cuốn sách.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22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Trình bày gọn, tường minh về cuốn sách.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659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Sử dụng từ ngữ, hình ảnh, giọng điệu phù hợp, có những thay đổi cần thiết.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794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Chủ động, tự tin, nhìn vào người nghe khi nói.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042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Bảo đảm thời gian quy định.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96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9457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02B7AA-12B3-4D14-A04E-B11AE327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3EB7C-E606-489F-880E-0FC849C8FEAC}"/>
              </a:ext>
            </a:extLst>
          </p:cNvPr>
          <p:cNvSpPr txBox="1"/>
          <p:nvPr/>
        </p:nvSpPr>
        <p:spPr>
          <a:xfrm>
            <a:off x="2761743" y="758775"/>
            <a:ext cx="6231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D1970-7D9C-F838-77C0-7167C394A9B9}"/>
              </a:ext>
            </a:extLst>
          </p:cNvPr>
          <p:cNvSpPr txBox="1"/>
          <p:nvPr/>
        </p:nvSpPr>
        <p:spPr>
          <a:xfrm>
            <a:off x="2996803" y="2888784"/>
            <a:ext cx="61936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881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602B7AA-12B3-4D14-A04E-B11AE327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3EB7C-E606-489F-880E-0FC849C8FEAC}"/>
              </a:ext>
            </a:extLst>
          </p:cNvPr>
          <p:cNvSpPr txBox="1"/>
          <p:nvPr/>
        </p:nvSpPr>
        <p:spPr>
          <a:xfrm>
            <a:off x="3475731" y="3418114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13465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4159A-FB27-43E3-512E-DC05FE6D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09" r="1" b="13320"/>
          <a:stretch/>
        </p:blipFill>
        <p:spPr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2D529-805E-5AA3-E9E9-08B82BF48BDF}"/>
              </a:ext>
            </a:extLst>
          </p:cNvPr>
          <p:cNvSpPr txBox="1"/>
          <p:nvPr/>
        </p:nvSpPr>
        <p:spPr>
          <a:xfrm>
            <a:off x="2764878" y="1928812"/>
            <a:ext cx="66591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BỨC TRANH BÍ MẬT</a:t>
            </a:r>
          </a:p>
        </p:txBody>
      </p:sp>
    </p:spTree>
    <p:extLst>
      <p:ext uri="{BB962C8B-B14F-4D97-AF65-F5344CB8AC3E}">
        <p14:creationId xmlns:p14="http://schemas.microsoft.com/office/powerpoint/2010/main" val="1773669338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D9FC5D95-7758-3C45-8726-5464A011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13" y="1286934"/>
            <a:ext cx="8782775" cy="4105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D8220-0983-5ACB-A586-D60D0573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8" t="6405" r="23032" b="8669"/>
          <a:stretch/>
        </p:blipFill>
        <p:spPr>
          <a:xfrm>
            <a:off x="16026" y="0"/>
            <a:ext cx="1233446" cy="6370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ECA21-4BBD-DCC6-4A94-A55D6E19B1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32"/>
          <a:stretch/>
        </p:blipFill>
        <p:spPr>
          <a:xfrm>
            <a:off x="839474" y="1175602"/>
            <a:ext cx="3366910" cy="4267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ECD96-A6CE-8F89-0A3C-AB2BDC7360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35" r="19188"/>
          <a:stretch/>
        </p:blipFill>
        <p:spPr>
          <a:xfrm>
            <a:off x="7570622" y="1175602"/>
            <a:ext cx="3380112" cy="4267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52613-889C-77B7-7514-1BBBC5F9FD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029"/>
          <a:stretch/>
        </p:blipFill>
        <p:spPr>
          <a:xfrm>
            <a:off x="4205048" y="1175602"/>
            <a:ext cx="3366910" cy="4248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D9F600-4D85-AADD-22B3-92DF5CA35DE5}"/>
              </a:ext>
            </a:extLst>
          </p:cNvPr>
          <p:cNvSpPr/>
          <p:nvPr/>
        </p:nvSpPr>
        <p:spPr>
          <a:xfrm>
            <a:off x="839474" y="1184632"/>
            <a:ext cx="3431886" cy="426730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C636DB-C32E-EFBB-92E0-C4239BE35B2B}"/>
              </a:ext>
            </a:extLst>
          </p:cNvPr>
          <p:cNvSpPr/>
          <p:nvPr/>
        </p:nvSpPr>
        <p:spPr>
          <a:xfrm>
            <a:off x="4171344" y="1165892"/>
            <a:ext cx="3431886" cy="426730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55CC3-DA64-DA6B-3A03-ACF33EF88DC6}"/>
              </a:ext>
            </a:extLst>
          </p:cNvPr>
          <p:cNvSpPr/>
          <p:nvPr/>
        </p:nvSpPr>
        <p:spPr>
          <a:xfrm>
            <a:off x="7526667" y="1184632"/>
            <a:ext cx="3431886" cy="426730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4722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AF1127-168B-87AE-E9A2-23F573056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21889" b="5919"/>
          <a:stretch/>
        </p:blipFill>
        <p:spPr>
          <a:xfrm>
            <a:off x="9791536" y="16683"/>
            <a:ext cx="2388569" cy="6500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36D6F-E59B-6818-9C6D-745E8FAA4403}"/>
              </a:ext>
            </a:extLst>
          </p:cNvPr>
          <p:cNvSpPr txBox="1"/>
          <p:nvPr/>
        </p:nvSpPr>
        <p:spPr>
          <a:xfrm>
            <a:off x="660400" y="443925"/>
            <a:ext cx="108585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F0CD7-430B-D117-8A97-D857D3931169}"/>
              </a:ext>
            </a:extLst>
          </p:cNvPr>
          <p:cNvSpPr txBox="1"/>
          <p:nvPr/>
        </p:nvSpPr>
        <p:spPr>
          <a:xfrm>
            <a:off x="660400" y="1130300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9EB8-A2DD-827A-F685-0438FE394B5A}"/>
              </a:ext>
            </a:extLst>
          </p:cNvPr>
          <p:cNvSpPr txBox="1"/>
          <p:nvPr/>
        </p:nvSpPr>
        <p:spPr>
          <a:xfrm>
            <a:off x="660400" y="2563125"/>
            <a:ext cx="10858500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 đích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89585" algn="l"/>
              </a:tabLs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 nghe:</a:t>
            </a:r>
            <a:r>
              <a:rPr lang="vi-VN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EC44-BEC3-8E09-004F-44582E2927C8}"/>
              </a:ext>
            </a:extLst>
          </p:cNvPr>
          <p:cNvSpPr txBox="1"/>
          <p:nvPr/>
        </p:nvSpPr>
        <p:spPr>
          <a:xfrm>
            <a:off x="660400" y="1794071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68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A4BF80-3343-8335-7E84-93D224940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21889" b="5919"/>
          <a:stretch/>
        </p:blipFill>
        <p:spPr>
          <a:xfrm>
            <a:off x="9791536" y="16683"/>
            <a:ext cx="2388569" cy="6500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209B4-35F9-75F0-68DB-0AF863F7372A}"/>
              </a:ext>
            </a:extLst>
          </p:cNvPr>
          <p:cNvSpPr txBox="1"/>
          <p:nvPr/>
        </p:nvSpPr>
        <p:spPr>
          <a:xfrm>
            <a:off x="666750" y="543572"/>
            <a:ext cx="1085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92760" algn="l"/>
              </a:tabLst>
            </a:pP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1FC110-D220-4F48-12E0-056CAE3AAC20}"/>
              </a:ext>
            </a:extLst>
          </p:cNvPr>
          <p:cNvGrpSpPr/>
          <p:nvPr/>
        </p:nvGrpSpPr>
        <p:grpSpPr>
          <a:xfrm>
            <a:off x="4042766" y="1414888"/>
            <a:ext cx="7734932" cy="4930002"/>
            <a:chOff x="5049351" y="1440604"/>
            <a:chExt cx="4481243" cy="4930002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B3CF81DD-0E52-FD31-A78E-D7DAC4FE059D}"/>
                </a:ext>
              </a:extLst>
            </p:cNvPr>
            <p:cNvSpPr/>
            <p:nvPr/>
          </p:nvSpPr>
          <p:spPr>
            <a:xfrm>
              <a:off x="5252243" y="1440604"/>
              <a:ext cx="4072442" cy="4930002"/>
            </a:xfrm>
            <a:prstGeom prst="diamond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D80BDA-4AB1-05A9-6E52-BB6C67B78CB9}"/>
                </a:ext>
              </a:extLst>
            </p:cNvPr>
            <p:cNvSpPr/>
            <p:nvPr/>
          </p:nvSpPr>
          <p:spPr>
            <a:xfrm>
              <a:off x="5049351" y="1491909"/>
              <a:ext cx="2185632" cy="2375645"/>
            </a:xfrm>
            <a:custGeom>
              <a:avLst/>
              <a:gdLst>
                <a:gd name="connsiteX0" fmla="*/ 0 w 1922700"/>
                <a:gd name="connsiteY0" fmla="*/ 320456 h 1922700"/>
                <a:gd name="connsiteX1" fmla="*/ 320456 w 1922700"/>
                <a:gd name="connsiteY1" fmla="*/ 0 h 1922700"/>
                <a:gd name="connsiteX2" fmla="*/ 1602244 w 1922700"/>
                <a:gd name="connsiteY2" fmla="*/ 0 h 1922700"/>
                <a:gd name="connsiteX3" fmla="*/ 1922700 w 1922700"/>
                <a:gd name="connsiteY3" fmla="*/ 320456 h 1922700"/>
                <a:gd name="connsiteX4" fmla="*/ 1922700 w 1922700"/>
                <a:gd name="connsiteY4" fmla="*/ 1602244 h 1922700"/>
                <a:gd name="connsiteX5" fmla="*/ 1602244 w 1922700"/>
                <a:gd name="connsiteY5" fmla="*/ 1922700 h 1922700"/>
                <a:gd name="connsiteX6" fmla="*/ 320456 w 1922700"/>
                <a:gd name="connsiteY6" fmla="*/ 1922700 h 1922700"/>
                <a:gd name="connsiteX7" fmla="*/ 0 w 1922700"/>
                <a:gd name="connsiteY7" fmla="*/ 1602244 h 1922700"/>
                <a:gd name="connsiteX8" fmla="*/ 0 w 1922700"/>
                <a:gd name="connsiteY8" fmla="*/ 320456 h 19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700" h="1922700">
                  <a:moveTo>
                    <a:pt x="0" y="320456"/>
                  </a:moveTo>
                  <a:cubicBezTo>
                    <a:pt x="0" y="143473"/>
                    <a:pt x="143473" y="0"/>
                    <a:pt x="320456" y="0"/>
                  </a:cubicBezTo>
                  <a:lnTo>
                    <a:pt x="1602244" y="0"/>
                  </a:lnTo>
                  <a:cubicBezTo>
                    <a:pt x="1779227" y="0"/>
                    <a:pt x="1922700" y="143473"/>
                    <a:pt x="1922700" y="320456"/>
                  </a:cubicBezTo>
                  <a:lnTo>
                    <a:pt x="1922700" y="1602244"/>
                  </a:lnTo>
                  <a:cubicBezTo>
                    <a:pt x="1922700" y="1779227"/>
                    <a:pt x="1779227" y="1922700"/>
                    <a:pt x="1602244" y="1922700"/>
                  </a:cubicBezTo>
                  <a:lnTo>
                    <a:pt x="320456" y="1922700"/>
                  </a:lnTo>
                  <a:cubicBezTo>
                    <a:pt x="143473" y="1922700"/>
                    <a:pt x="0" y="1779227"/>
                    <a:pt x="0" y="1602244"/>
                  </a:cubicBezTo>
                  <a:lnTo>
                    <a:pt x="0" y="32045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38" tIns="200538" rIns="200538" bIns="2005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292CB4-9F9B-8C08-DB64-EF2673444203}"/>
                </a:ext>
              </a:extLst>
            </p:cNvPr>
            <p:cNvSpPr/>
            <p:nvPr/>
          </p:nvSpPr>
          <p:spPr>
            <a:xfrm>
              <a:off x="7344962" y="1491908"/>
              <a:ext cx="2185632" cy="2375645"/>
            </a:xfrm>
            <a:custGeom>
              <a:avLst/>
              <a:gdLst>
                <a:gd name="connsiteX0" fmla="*/ 0 w 1922700"/>
                <a:gd name="connsiteY0" fmla="*/ 320456 h 1922700"/>
                <a:gd name="connsiteX1" fmla="*/ 320456 w 1922700"/>
                <a:gd name="connsiteY1" fmla="*/ 0 h 1922700"/>
                <a:gd name="connsiteX2" fmla="*/ 1602244 w 1922700"/>
                <a:gd name="connsiteY2" fmla="*/ 0 h 1922700"/>
                <a:gd name="connsiteX3" fmla="*/ 1922700 w 1922700"/>
                <a:gd name="connsiteY3" fmla="*/ 320456 h 1922700"/>
                <a:gd name="connsiteX4" fmla="*/ 1922700 w 1922700"/>
                <a:gd name="connsiteY4" fmla="*/ 1602244 h 1922700"/>
                <a:gd name="connsiteX5" fmla="*/ 1602244 w 1922700"/>
                <a:gd name="connsiteY5" fmla="*/ 1922700 h 1922700"/>
                <a:gd name="connsiteX6" fmla="*/ 320456 w 1922700"/>
                <a:gd name="connsiteY6" fmla="*/ 1922700 h 1922700"/>
                <a:gd name="connsiteX7" fmla="*/ 0 w 1922700"/>
                <a:gd name="connsiteY7" fmla="*/ 1602244 h 1922700"/>
                <a:gd name="connsiteX8" fmla="*/ 0 w 1922700"/>
                <a:gd name="connsiteY8" fmla="*/ 320456 h 19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700" h="1922700">
                  <a:moveTo>
                    <a:pt x="0" y="320456"/>
                  </a:moveTo>
                  <a:cubicBezTo>
                    <a:pt x="0" y="143473"/>
                    <a:pt x="143473" y="0"/>
                    <a:pt x="320456" y="0"/>
                  </a:cubicBezTo>
                  <a:lnTo>
                    <a:pt x="1602244" y="0"/>
                  </a:lnTo>
                  <a:cubicBezTo>
                    <a:pt x="1779227" y="0"/>
                    <a:pt x="1922700" y="143473"/>
                    <a:pt x="1922700" y="320456"/>
                  </a:cubicBezTo>
                  <a:lnTo>
                    <a:pt x="1922700" y="1602244"/>
                  </a:lnTo>
                  <a:cubicBezTo>
                    <a:pt x="1922700" y="1779227"/>
                    <a:pt x="1779227" y="1922700"/>
                    <a:pt x="1602244" y="1922700"/>
                  </a:cubicBezTo>
                  <a:lnTo>
                    <a:pt x="320456" y="1922700"/>
                  </a:lnTo>
                  <a:cubicBezTo>
                    <a:pt x="143473" y="1922700"/>
                    <a:pt x="0" y="1779227"/>
                    <a:pt x="0" y="1602244"/>
                  </a:cubicBezTo>
                  <a:lnTo>
                    <a:pt x="0" y="320456"/>
                  </a:lnTo>
                  <a:close/>
                </a:path>
              </a:pathLst>
            </a:custGeom>
            <a:solidFill>
              <a:srgbClr val="78F13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0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38" tIns="200538" rIns="200538" bIns="2005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9968867-9A67-2BBA-E8A4-D74347FE4C69}"/>
                </a:ext>
              </a:extLst>
            </p:cNvPr>
            <p:cNvSpPr/>
            <p:nvPr/>
          </p:nvSpPr>
          <p:spPr>
            <a:xfrm>
              <a:off x="5049351" y="4109454"/>
              <a:ext cx="2218502" cy="2108281"/>
            </a:xfrm>
            <a:custGeom>
              <a:avLst/>
              <a:gdLst>
                <a:gd name="connsiteX0" fmla="*/ 0 w 1922700"/>
                <a:gd name="connsiteY0" fmla="*/ 320456 h 1922700"/>
                <a:gd name="connsiteX1" fmla="*/ 320456 w 1922700"/>
                <a:gd name="connsiteY1" fmla="*/ 0 h 1922700"/>
                <a:gd name="connsiteX2" fmla="*/ 1602244 w 1922700"/>
                <a:gd name="connsiteY2" fmla="*/ 0 h 1922700"/>
                <a:gd name="connsiteX3" fmla="*/ 1922700 w 1922700"/>
                <a:gd name="connsiteY3" fmla="*/ 320456 h 1922700"/>
                <a:gd name="connsiteX4" fmla="*/ 1922700 w 1922700"/>
                <a:gd name="connsiteY4" fmla="*/ 1602244 h 1922700"/>
                <a:gd name="connsiteX5" fmla="*/ 1602244 w 1922700"/>
                <a:gd name="connsiteY5" fmla="*/ 1922700 h 1922700"/>
                <a:gd name="connsiteX6" fmla="*/ 320456 w 1922700"/>
                <a:gd name="connsiteY6" fmla="*/ 1922700 h 1922700"/>
                <a:gd name="connsiteX7" fmla="*/ 0 w 1922700"/>
                <a:gd name="connsiteY7" fmla="*/ 1602244 h 1922700"/>
                <a:gd name="connsiteX8" fmla="*/ 0 w 1922700"/>
                <a:gd name="connsiteY8" fmla="*/ 320456 h 19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700" h="1922700">
                  <a:moveTo>
                    <a:pt x="0" y="320456"/>
                  </a:moveTo>
                  <a:cubicBezTo>
                    <a:pt x="0" y="143473"/>
                    <a:pt x="143473" y="0"/>
                    <a:pt x="320456" y="0"/>
                  </a:cubicBezTo>
                  <a:lnTo>
                    <a:pt x="1602244" y="0"/>
                  </a:lnTo>
                  <a:cubicBezTo>
                    <a:pt x="1779227" y="0"/>
                    <a:pt x="1922700" y="143473"/>
                    <a:pt x="1922700" y="320456"/>
                  </a:cubicBezTo>
                  <a:lnTo>
                    <a:pt x="1922700" y="1602244"/>
                  </a:lnTo>
                  <a:cubicBezTo>
                    <a:pt x="1922700" y="1779227"/>
                    <a:pt x="1779227" y="1922700"/>
                    <a:pt x="1602244" y="1922700"/>
                  </a:cubicBezTo>
                  <a:lnTo>
                    <a:pt x="320456" y="1922700"/>
                  </a:lnTo>
                  <a:cubicBezTo>
                    <a:pt x="143473" y="1922700"/>
                    <a:pt x="0" y="1779227"/>
                    <a:pt x="0" y="1602244"/>
                  </a:cubicBezTo>
                  <a:lnTo>
                    <a:pt x="0" y="320456"/>
                  </a:lnTo>
                  <a:close/>
                </a:path>
              </a:pathLst>
            </a:custGeom>
            <a:solidFill>
              <a:srgbClr val="33D5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0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38" tIns="200538" rIns="200538" bIns="2005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sang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8AF4AD-079D-0220-1665-247F66E9EE4A}"/>
                </a:ext>
              </a:extLst>
            </p:cNvPr>
            <p:cNvSpPr/>
            <p:nvPr/>
          </p:nvSpPr>
          <p:spPr>
            <a:xfrm>
              <a:off x="7380850" y="4109453"/>
              <a:ext cx="2149744" cy="2108281"/>
            </a:xfrm>
            <a:custGeom>
              <a:avLst/>
              <a:gdLst>
                <a:gd name="connsiteX0" fmla="*/ 0 w 1922700"/>
                <a:gd name="connsiteY0" fmla="*/ 320456 h 1922700"/>
                <a:gd name="connsiteX1" fmla="*/ 320456 w 1922700"/>
                <a:gd name="connsiteY1" fmla="*/ 0 h 1922700"/>
                <a:gd name="connsiteX2" fmla="*/ 1602244 w 1922700"/>
                <a:gd name="connsiteY2" fmla="*/ 0 h 1922700"/>
                <a:gd name="connsiteX3" fmla="*/ 1922700 w 1922700"/>
                <a:gd name="connsiteY3" fmla="*/ 320456 h 1922700"/>
                <a:gd name="connsiteX4" fmla="*/ 1922700 w 1922700"/>
                <a:gd name="connsiteY4" fmla="*/ 1602244 h 1922700"/>
                <a:gd name="connsiteX5" fmla="*/ 1602244 w 1922700"/>
                <a:gd name="connsiteY5" fmla="*/ 1922700 h 1922700"/>
                <a:gd name="connsiteX6" fmla="*/ 320456 w 1922700"/>
                <a:gd name="connsiteY6" fmla="*/ 1922700 h 1922700"/>
                <a:gd name="connsiteX7" fmla="*/ 0 w 1922700"/>
                <a:gd name="connsiteY7" fmla="*/ 1602244 h 1922700"/>
                <a:gd name="connsiteX8" fmla="*/ 0 w 1922700"/>
                <a:gd name="connsiteY8" fmla="*/ 320456 h 192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700" h="1922700">
                  <a:moveTo>
                    <a:pt x="0" y="320456"/>
                  </a:moveTo>
                  <a:cubicBezTo>
                    <a:pt x="0" y="143473"/>
                    <a:pt x="143473" y="0"/>
                    <a:pt x="320456" y="0"/>
                  </a:cubicBezTo>
                  <a:lnTo>
                    <a:pt x="1602244" y="0"/>
                  </a:lnTo>
                  <a:cubicBezTo>
                    <a:pt x="1779227" y="0"/>
                    <a:pt x="1922700" y="143473"/>
                    <a:pt x="1922700" y="320456"/>
                  </a:cubicBezTo>
                  <a:lnTo>
                    <a:pt x="1922700" y="1602244"/>
                  </a:lnTo>
                  <a:cubicBezTo>
                    <a:pt x="1922700" y="1779227"/>
                    <a:pt x="1779227" y="1922700"/>
                    <a:pt x="1602244" y="1922700"/>
                  </a:cubicBezTo>
                  <a:lnTo>
                    <a:pt x="320456" y="1922700"/>
                  </a:lnTo>
                  <a:cubicBezTo>
                    <a:pt x="143473" y="1922700"/>
                    <a:pt x="0" y="1779227"/>
                    <a:pt x="0" y="1602244"/>
                  </a:cubicBezTo>
                  <a:lnTo>
                    <a:pt x="0" y="3204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538" tIns="200538" rIns="200538" bIns="2005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3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84FA1F-FB44-827B-360C-EECF58D6E61B}"/>
              </a:ext>
            </a:extLst>
          </p:cNvPr>
          <p:cNvGrpSpPr/>
          <p:nvPr/>
        </p:nvGrpSpPr>
        <p:grpSpPr>
          <a:xfrm>
            <a:off x="373224" y="3265714"/>
            <a:ext cx="3664334" cy="1101013"/>
            <a:chOff x="373224" y="3265714"/>
            <a:chExt cx="3664334" cy="11010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8A0634-5801-14B2-75FD-CA4867FDD50B}"/>
                </a:ext>
              </a:extLst>
            </p:cNvPr>
            <p:cNvSpPr txBox="1"/>
            <p:nvPr/>
          </p:nvSpPr>
          <p:spPr>
            <a:xfrm>
              <a:off x="916249" y="3429000"/>
              <a:ext cx="2906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án</a:t>
              </a:r>
              <a:r>
                <a:rPr lang="en-US" sz="36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</a:t>
              </a:r>
              <a:endParaRPr lang="en-US" sz="3600" dirty="0">
                <a:solidFill>
                  <a:srgbClr val="7030A0"/>
                </a:solidFill>
              </a:endParaRPr>
            </a:p>
          </p:txBody>
        </p:sp>
        <p:sp>
          <p:nvSpPr>
            <p:cNvPr id="15" name="Flowchart: Preparation 14">
              <a:extLst>
                <a:ext uri="{FF2B5EF4-FFF2-40B4-BE49-F238E27FC236}">
                  <a16:creationId xmlns:a16="http://schemas.microsoft.com/office/drawing/2014/main" id="{5C7C3E79-14F5-51CE-C7E7-DB1870629363}"/>
                </a:ext>
              </a:extLst>
            </p:cNvPr>
            <p:cNvSpPr/>
            <p:nvPr/>
          </p:nvSpPr>
          <p:spPr>
            <a:xfrm>
              <a:off x="373224" y="3265714"/>
              <a:ext cx="3664334" cy="1101013"/>
            </a:xfrm>
            <a:prstGeom prst="flowChartPreparation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077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5A4103-8E76-BFA8-A144-88F080C8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21889" b="5919"/>
          <a:stretch/>
        </p:blipFill>
        <p:spPr>
          <a:xfrm>
            <a:off x="9791536" y="16683"/>
            <a:ext cx="2388569" cy="65002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13BED2-A313-344F-8828-DB01EDE6F31B}"/>
              </a:ext>
            </a:extLst>
          </p:cNvPr>
          <p:cNvGrpSpPr/>
          <p:nvPr/>
        </p:nvGrpSpPr>
        <p:grpSpPr>
          <a:xfrm>
            <a:off x="777036" y="2892489"/>
            <a:ext cx="3664334" cy="1101013"/>
            <a:chOff x="373224" y="3265714"/>
            <a:chExt cx="3664334" cy="11010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5AB6FA-2415-F55C-F1DB-B8D8A0C19665}"/>
                </a:ext>
              </a:extLst>
            </p:cNvPr>
            <p:cNvSpPr txBox="1"/>
            <p:nvPr/>
          </p:nvSpPr>
          <p:spPr>
            <a:xfrm>
              <a:off x="916249" y="3429000"/>
              <a:ext cx="2906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án</a:t>
              </a:r>
              <a:r>
                <a:rPr lang="en-US" sz="36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</a:t>
              </a:r>
              <a:endParaRPr lang="en-US" sz="3600" dirty="0">
                <a:solidFill>
                  <a:srgbClr val="7030A0"/>
                </a:solidFill>
              </a:endParaRPr>
            </a:p>
          </p:txBody>
        </p:sp>
        <p:sp>
          <p:nvSpPr>
            <p:cNvPr id="4" name="Flowchart: Preparation 3">
              <a:extLst>
                <a:ext uri="{FF2B5EF4-FFF2-40B4-BE49-F238E27FC236}">
                  <a16:creationId xmlns:a16="http://schemas.microsoft.com/office/drawing/2014/main" id="{E51C11A8-B3B7-3AC0-E069-5167738CA20A}"/>
                </a:ext>
              </a:extLst>
            </p:cNvPr>
            <p:cNvSpPr/>
            <p:nvPr/>
          </p:nvSpPr>
          <p:spPr>
            <a:xfrm>
              <a:off x="373224" y="3265714"/>
              <a:ext cx="3664334" cy="1101013"/>
            </a:xfrm>
            <a:prstGeom prst="flowChartPreparation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430956-B281-6F9B-ADE1-C1E6867A31C5}"/>
              </a:ext>
            </a:extLst>
          </p:cNvPr>
          <p:cNvGrpSpPr/>
          <p:nvPr/>
        </p:nvGrpSpPr>
        <p:grpSpPr>
          <a:xfrm>
            <a:off x="4777273" y="1380931"/>
            <a:ext cx="5952931" cy="4124130"/>
            <a:chOff x="4777273" y="1380931"/>
            <a:chExt cx="5952931" cy="41241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037593-2541-ED3A-8365-79A9312FE23B}"/>
                </a:ext>
              </a:extLst>
            </p:cNvPr>
            <p:cNvSpPr txBox="1"/>
            <p:nvPr/>
          </p:nvSpPr>
          <p:spPr>
            <a:xfrm>
              <a:off x="5131837" y="1656784"/>
              <a:ext cx="526246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tabLst>
                  <a:tab pos="492760" algn="l"/>
                </a:tabLst>
              </a:pP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Chưa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giới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thiệu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cuốn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truyện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cuốn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truyện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lịch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chuyện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thú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FFAA20-8D4F-4681-171A-34B305A98B64}"/>
                </a:ext>
              </a:extLst>
            </p:cNvPr>
            <p:cNvSpPr/>
            <p:nvPr/>
          </p:nvSpPr>
          <p:spPr>
            <a:xfrm>
              <a:off x="4777273" y="1380931"/>
              <a:ext cx="5952931" cy="412413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99214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47ADB48-108F-29E2-1B13-1F4FF2326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21889" b="5919"/>
          <a:stretch/>
        </p:blipFill>
        <p:spPr>
          <a:xfrm>
            <a:off x="9791536" y="16683"/>
            <a:ext cx="2388569" cy="6500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1386E-1DAC-FF12-6548-738F8F07A7E0}"/>
              </a:ext>
            </a:extLst>
          </p:cNvPr>
          <p:cNvSpPr txBox="1"/>
          <p:nvPr/>
        </p:nvSpPr>
        <p:spPr>
          <a:xfrm>
            <a:off x="660400" y="509491"/>
            <a:ext cx="10858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9F465D-F2F0-0332-C243-D17B9CB82BAB}"/>
              </a:ext>
            </a:extLst>
          </p:cNvPr>
          <p:cNvSpPr/>
          <p:nvPr/>
        </p:nvSpPr>
        <p:spPr>
          <a:xfrm>
            <a:off x="5496804" y="2402767"/>
            <a:ext cx="766084" cy="91440"/>
          </a:xfrm>
          <a:custGeom>
            <a:avLst/>
            <a:gdLst>
              <a:gd name="connsiteX0" fmla="*/ 0 w 766084"/>
              <a:gd name="connsiteY0" fmla="*/ 45720 h 91440"/>
              <a:gd name="connsiteX1" fmla="*/ 766084 w 76608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6084" h="91440">
                <a:moveTo>
                  <a:pt x="0" y="45720"/>
                </a:moveTo>
                <a:lnTo>
                  <a:pt x="766084" y="45720"/>
                </a:lnTo>
              </a:path>
            </a:pathLst>
          </a:custGeom>
          <a:noFill/>
          <a:ln w="28575">
            <a:solidFill>
              <a:srgbClr val="FFC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825" tIns="41733" rIns="375825" bIns="41733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C7C169-F3D4-7A5F-C811-9AB5E2916E4F}"/>
              </a:ext>
            </a:extLst>
          </p:cNvPr>
          <p:cNvSpPr/>
          <p:nvPr/>
        </p:nvSpPr>
        <p:spPr>
          <a:xfrm>
            <a:off x="2034757" y="1409333"/>
            <a:ext cx="3463847" cy="2078308"/>
          </a:xfrm>
          <a:custGeom>
            <a:avLst/>
            <a:gdLst>
              <a:gd name="connsiteX0" fmla="*/ 0 w 3463847"/>
              <a:gd name="connsiteY0" fmla="*/ 0 h 2078308"/>
              <a:gd name="connsiteX1" fmla="*/ 3463847 w 3463847"/>
              <a:gd name="connsiteY1" fmla="*/ 0 h 2078308"/>
              <a:gd name="connsiteX2" fmla="*/ 3463847 w 3463847"/>
              <a:gd name="connsiteY2" fmla="*/ 2078308 h 2078308"/>
              <a:gd name="connsiteX3" fmla="*/ 0 w 3463847"/>
              <a:gd name="connsiteY3" fmla="*/ 2078308 h 2078308"/>
              <a:gd name="connsiteX4" fmla="*/ 0 w 3463847"/>
              <a:gd name="connsiteY4" fmla="*/ 0 h 20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47" h="2078308">
                <a:moveTo>
                  <a:pt x="0" y="0"/>
                </a:moveTo>
                <a:lnTo>
                  <a:pt x="3463847" y="0"/>
                </a:lnTo>
                <a:lnTo>
                  <a:pt x="3463847" y="2078308"/>
                </a:lnTo>
                <a:lnTo>
                  <a:pt x="0" y="207830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CC3C3B-D228-ACA0-EFBB-39F2CED877F8}"/>
              </a:ext>
            </a:extLst>
          </p:cNvPr>
          <p:cNvSpPr/>
          <p:nvPr/>
        </p:nvSpPr>
        <p:spPr>
          <a:xfrm>
            <a:off x="3766680" y="3485842"/>
            <a:ext cx="4260532" cy="766084"/>
          </a:xfrm>
          <a:custGeom>
            <a:avLst/>
            <a:gdLst>
              <a:gd name="connsiteX0" fmla="*/ 4260532 w 4260532"/>
              <a:gd name="connsiteY0" fmla="*/ 0 h 766084"/>
              <a:gd name="connsiteX1" fmla="*/ 4260532 w 4260532"/>
              <a:gd name="connsiteY1" fmla="*/ 400142 h 766084"/>
              <a:gd name="connsiteX2" fmla="*/ 0 w 4260532"/>
              <a:gd name="connsiteY2" fmla="*/ 400142 h 766084"/>
              <a:gd name="connsiteX3" fmla="*/ 0 w 4260532"/>
              <a:gd name="connsiteY3" fmla="*/ 766084 h 76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0532" h="766084">
                <a:moveTo>
                  <a:pt x="4260532" y="0"/>
                </a:moveTo>
                <a:lnTo>
                  <a:pt x="4260532" y="400142"/>
                </a:lnTo>
                <a:lnTo>
                  <a:pt x="0" y="400142"/>
                </a:lnTo>
                <a:lnTo>
                  <a:pt x="0" y="766084"/>
                </a:lnTo>
              </a:path>
            </a:pathLst>
          </a:custGeom>
          <a:noFill/>
          <a:ln w="28575">
            <a:solidFill>
              <a:srgbClr val="FFC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4607" tIns="379055" rIns="2034607" bIns="379055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6C0FE-EA2A-2152-7D0C-0C2C8DE6F81F}"/>
              </a:ext>
            </a:extLst>
          </p:cNvPr>
          <p:cNvSpPr/>
          <p:nvPr/>
        </p:nvSpPr>
        <p:spPr>
          <a:xfrm>
            <a:off x="6295289" y="1409333"/>
            <a:ext cx="3463847" cy="2078308"/>
          </a:xfrm>
          <a:custGeom>
            <a:avLst/>
            <a:gdLst>
              <a:gd name="connsiteX0" fmla="*/ 0 w 3463847"/>
              <a:gd name="connsiteY0" fmla="*/ 0 h 2078308"/>
              <a:gd name="connsiteX1" fmla="*/ 3463847 w 3463847"/>
              <a:gd name="connsiteY1" fmla="*/ 0 h 2078308"/>
              <a:gd name="connsiteX2" fmla="*/ 3463847 w 3463847"/>
              <a:gd name="connsiteY2" fmla="*/ 2078308 h 2078308"/>
              <a:gd name="connsiteX3" fmla="*/ 0 w 3463847"/>
              <a:gd name="connsiteY3" fmla="*/ 2078308 h 2078308"/>
              <a:gd name="connsiteX4" fmla="*/ 0 w 3463847"/>
              <a:gd name="connsiteY4" fmla="*/ 0 h 20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47" h="2078308">
                <a:moveTo>
                  <a:pt x="0" y="0"/>
                </a:moveTo>
                <a:lnTo>
                  <a:pt x="3463847" y="0"/>
                </a:lnTo>
                <a:lnTo>
                  <a:pt x="3463847" y="2078308"/>
                </a:lnTo>
                <a:lnTo>
                  <a:pt x="0" y="207830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94CE48-11C0-B02B-E1CC-D8A0F121A1EB}"/>
              </a:ext>
            </a:extLst>
          </p:cNvPr>
          <p:cNvSpPr/>
          <p:nvPr/>
        </p:nvSpPr>
        <p:spPr>
          <a:xfrm>
            <a:off x="5496804" y="5277761"/>
            <a:ext cx="766084" cy="91440"/>
          </a:xfrm>
          <a:custGeom>
            <a:avLst/>
            <a:gdLst>
              <a:gd name="connsiteX0" fmla="*/ 0 w 766084"/>
              <a:gd name="connsiteY0" fmla="*/ 45720 h 91440"/>
              <a:gd name="connsiteX1" fmla="*/ 766084 w 76608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6084" h="91440">
                <a:moveTo>
                  <a:pt x="0" y="45720"/>
                </a:moveTo>
                <a:lnTo>
                  <a:pt x="766084" y="45720"/>
                </a:lnTo>
              </a:path>
            </a:pathLst>
          </a:custGeom>
          <a:noFill/>
          <a:ln w="28575">
            <a:solidFill>
              <a:srgbClr val="FFC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5825" tIns="41732" rIns="375825" bIns="4173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57AABD-E6E7-83A8-01EC-AE14F71AB89B}"/>
              </a:ext>
            </a:extLst>
          </p:cNvPr>
          <p:cNvSpPr/>
          <p:nvPr/>
        </p:nvSpPr>
        <p:spPr>
          <a:xfrm>
            <a:off x="1754155" y="4284326"/>
            <a:ext cx="3744449" cy="2078308"/>
          </a:xfrm>
          <a:custGeom>
            <a:avLst/>
            <a:gdLst>
              <a:gd name="connsiteX0" fmla="*/ 0 w 3463847"/>
              <a:gd name="connsiteY0" fmla="*/ 0 h 2078308"/>
              <a:gd name="connsiteX1" fmla="*/ 3463847 w 3463847"/>
              <a:gd name="connsiteY1" fmla="*/ 0 h 2078308"/>
              <a:gd name="connsiteX2" fmla="*/ 3463847 w 3463847"/>
              <a:gd name="connsiteY2" fmla="*/ 2078308 h 2078308"/>
              <a:gd name="connsiteX3" fmla="*/ 0 w 3463847"/>
              <a:gd name="connsiteY3" fmla="*/ 2078308 h 2078308"/>
              <a:gd name="connsiteX4" fmla="*/ 0 w 3463847"/>
              <a:gd name="connsiteY4" fmla="*/ 0 h 20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47" h="2078308">
                <a:moveTo>
                  <a:pt x="0" y="0"/>
                </a:moveTo>
                <a:lnTo>
                  <a:pt x="3463847" y="0"/>
                </a:lnTo>
                <a:lnTo>
                  <a:pt x="3463847" y="2078308"/>
                </a:lnTo>
                <a:lnTo>
                  <a:pt x="0" y="207830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A20E34C-C0A0-56C0-4A6A-3922676EE316}"/>
              </a:ext>
            </a:extLst>
          </p:cNvPr>
          <p:cNvSpPr/>
          <p:nvPr/>
        </p:nvSpPr>
        <p:spPr>
          <a:xfrm>
            <a:off x="6295289" y="4284326"/>
            <a:ext cx="3463847" cy="2078308"/>
          </a:xfrm>
          <a:custGeom>
            <a:avLst/>
            <a:gdLst>
              <a:gd name="connsiteX0" fmla="*/ 0 w 3463847"/>
              <a:gd name="connsiteY0" fmla="*/ 0 h 2078308"/>
              <a:gd name="connsiteX1" fmla="*/ 3463847 w 3463847"/>
              <a:gd name="connsiteY1" fmla="*/ 0 h 2078308"/>
              <a:gd name="connsiteX2" fmla="*/ 3463847 w 3463847"/>
              <a:gd name="connsiteY2" fmla="*/ 2078308 h 2078308"/>
              <a:gd name="connsiteX3" fmla="*/ 0 w 3463847"/>
              <a:gd name="connsiteY3" fmla="*/ 2078308 h 2078308"/>
              <a:gd name="connsiteX4" fmla="*/ 0 w 3463847"/>
              <a:gd name="connsiteY4" fmla="*/ 0 h 20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3847" h="2078308">
                <a:moveTo>
                  <a:pt x="0" y="0"/>
                </a:moveTo>
                <a:lnTo>
                  <a:pt x="3463847" y="0"/>
                </a:lnTo>
                <a:lnTo>
                  <a:pt x="3463847" y="2078308"/>
                </a:lnTo>
                <a:lnTo>
                  <a:pt x="0" y="2078308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62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5A4103-8E76-BFA8-A144-88F080C8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8" r="21889" b="5919"/>
          <a:stretch/>
        </p:blipFill>
        <p:spPr>
          <a:xfrm>
            <a:off x="9791536" y="16683"/>
            <a:ext cx="2388569" cy="6500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93163F-80BB-A522-9177-955C1AB46F3E}"/>
              </a:ext>
            </a:extLst>
          </p:cNvPr>
          <p:cNvSpPr txBox="1"/>
          <p:nvPr/>
        </p:nvSpPr>
        <p:spPr>
          <a:xfrm>
            <a:off x="660400" y="443925"/>
            <a:ext cx="108585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6FFE9-94C9-ADCC-F0C6-59786B54B811}"/>
              </a:ext>
            </a:extLst>
          </p:cNvPr>
          <p:cNvSpPr txBox="1"/>
          <p:nvPr/>
        </p:nvSpPr>
        <p:spPr>
          <a:xfrm>
            <a:off x="660400" y="1130300"/>
            <a:ext cx="96408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Yêu cầu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nói: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tin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chính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nét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bật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tabLst>
                <a:tab pos="564515" algn="l"/>
              </a:tabLst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cuốn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66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517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TBC</cp:lastModifiedBy>
  <cp:revision>1</cp:revision>
  <dcterms:created xsi:type="dcterms:W3CDTF">2023-05-28T01:19:51Z</dcterms:created>
  <dcterms:modified xsi:type="dcterms:W3CDTF">2023-05-30T03:36:02Z</dcterms:modified>
</cp:coreProperties>
</file>