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60" r:id="rId3"/>
    <p:sldId id="261" r:id="rId4"/>
    <p:sldId id="263" r:id="rId5"/>
    <p:sldId id="264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7" r:id="rId15"/>
    <p:sldId id="279" r:id="rId16"/>
    <p:sldId id="280" r:id="rId17"/>
    <p:sldId id="281" r:id="rId18"/>
    <p:sldId id="282" r:id="rId19"/>
    <p:sldId id="283" r:id="rId20"/>
    <p:sldId id="28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A5A73-DAE0-45F5-9A95-88B8ED46255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18444-5D06-4DC0-BA60-A43A46ED9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0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83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04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82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00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8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36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66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60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9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1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3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8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07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18444-5D06-4DC0-BA60-A43A46ED92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3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2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1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20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3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8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5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BFB91-F493-4386-A9EC-AB2A5317F1C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E97BB-CFBD-4F8B-8CD1-70034EA14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2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28.gi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132429" y="2717800"/>
            <a:ext cx="1575567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454" y="4559247"/>
            <a:ext cx="1255595" cy="222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2"/>
          <p:cNvSpPr/>
          <p:nvPr/>
        </p:nvSpPr>
        <p:spPr>
          <a:xfrm>
            <a:off x="0" y="490942"/>
            <a:ext cx="12192000" cy="5876116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925129"/>
              </a:avLst>
            </a:prstTxWarp>
            <a:spAutoFit/>
            <a:sp3d/>
          </a:bodyPr>
          <a:lstStyle/>
          <a:p>
            <a:pPr algn="ctr" defTabSz="685302">
              <a:defRPr/>
            </a:pPr>
            <a:r>
              <a:rPr lang="en-US" sz="4400" b="1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Sitka Small" panose="02000505000000020004" pitchFamily="2" charset="0"/>
                <a:cs typeface="Times New Roman" panose="02020603050405020304" pitchFamily="18" charset="0"/>
              </a:rPr>
              <a:t>CHÀO MỪNG CÁC EM ĐẾN VỚI TIẾT HỌC</a:t>
            </a:r>
            <a:endParaRPr lang="en-US" sz="44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Sitka Small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0944" y="1443766"/>
            <a:ext cx="944354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CHIA SỐ THẬP PHÂN (</a:t>
            </a:r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r>
              <a:rPr lang="en-US" sz="4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5E</a:t>
            </a: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1924928" y="2291230"/>
            <a:ext cx="9020575" cy="768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9902" y="3716455"/>
            <a:ext cx="100345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Lê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Thị</a:t>
            </a:r>
            <a:r>
              <a:rPr lang="en-GB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Hạnh</a:t>
            </a:r>
            <a:endParaRPr lang="en-GB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253452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E3EC9-7B7F-8533-18A0-C0AEE5E0C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408">
            <a:off x="3395191" y="1019703"/>
            <a:ext cx="5249263" cy="4266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82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22690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858701" y="210812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0,36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3849302" y="217537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849302" y="255637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001702" y="2113466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77752" y="2586541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0 36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163502" y="304374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849302" y="2480178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0,04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058433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7718834" y="217255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95,2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8728483" y="2576385"/>
            <a:ext cx="692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1,4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734833" y="2347785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8804683" y="2209673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8734833" y="265258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788683" y="2652585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033577" y="3840594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10868" y="4422624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5,28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323304" y="45369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23304" y="49179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490634" y="4399132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694654" y="491122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715000" y="5298940"/>
            <a:ext cx="815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323304" y="4841740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1,32</a:t>
            </a: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393029" y="4907841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3ECF05B-5F21-463C-90A6-10DE6DAA5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752" y="208082"/>
            <a:ext cx="7803556" cy="135952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7224E464-B80B-26C2-2726-84A5EC17B0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35682" y="3147885"/>
            <a:ext cx="45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0EE73D8-C05D-E0DD-19C6-EE669787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5784715"/>
            <a:ext cx="635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9723F1FB-9ADB-9A2B-9E5E-8395B57F25C9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8647B6-0F88-AF3F-AF6F-6B191BFB0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841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 animBg="1"/>
      <p:bldP spid="30" grpId="0"/>
      <p:bldP spid="31" grpId="0"/>
      <p:bldP spid="32" grpId="0"/>
      <p:bldP spid="33" grpId="0"/>
      <p:bldP spid="42" grpId="0"/>
      <p:bldP spid="8" grpId="0"/>
      <p:bldP spid="44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7 657 : 31 = 247.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765,7 : 31                                   b) 76,57 : 31                    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76,57 : 247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17B8061-78F4-6C75-27A0-BABDEF355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12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25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836803" y="35763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9,68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9DAED-7AAE-2C63-D0CB-D841DA149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425" y="1599457"/>
            <a:ext cx="5891212" cy="2548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14A6A-FFC1-1ADA-047C-769B82FDB289}"/>
              </a:ext>
            </a:extLst>
          </p:cNvPr>
          <p:cNvSpPr txBox="1"/>
          <p:nvPr/>
        </p:nvSpPr>
        <p:spPr>
          <a:xfrm>
            <a:off x="2695575" y="4333875"/>
            <a:ext cx="6572250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9,68 : 8 = 1,21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algn="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05DF2-64EB-F804-C139-00631DA946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70" y="3447885"/>
            <a:ext cx="3891847" cy="3143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80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4F20-F75E-14E4-46C3-E7747ED5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47303"/>
            <a:ext cx="5378126" cy="4329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38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88806" y="99189"/>
            <a:ext cx="105290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126,54 km.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ki-lô-mét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76725" y="6723680"/>
            <a:ext cx="3115275" cy="4082454"/>
            <a:chOff x="9495823" y="2984688"/>
            <a:chExt cx="3115275" cy="408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" name="Action Button: Forward or Next 3">
              <a:hlinkClick r:id="rId8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1279" y="2337099"/>
            <a:ext cx="3484726" cy="969485"/>
            <a:chOff x="1031279" y="2337099"/>
            <a:chExt cx="3484726" cy="969485"/>
          </a:xfrm>
        </p:grpSpPr>
        <p:sp>
          <p:nvSpPr>
            <p:cNvPr id="8" name="Rounded Rectangle 7"/>
            <p:cNvSpPr/>
            <p:nvPr/>
          </p:nvSpPr>
          <p:spPr>
            <a:xfrm>
              <a:off x="1031279" y="2337099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1350" y="2545549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 4 218km 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8966" y="3515311"/>
            <a:ext cx="3477039" cy="969485"/>
            <a:chOff x="1038966" y="3515311"/>
            <a:chExt cx="3477039" cy="969485"/>
          </a:xfrm>
        </p:grpSpPr>
        <p:sp>
          <p:nvSpPr>
            <p:cNvPr id="14" name="Rounded Rectangle 13"/>
            <p:cNvSpPr/>
            <p:nvPr/>
          </p:nvSpPr>
          <p:spPr>
            <a:xfrm>
              <a:off x="1038966" y="3515311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1350" y="3790180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421,8km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01629" y="2337098"/>
            <a:ext cx="3205908" cy="969485"/>
            <a:chOff x="6901629" y="2337098"/>
            <a:chExt cx="3205908" cy="969485"/>
          </a:xfrm>
        </p:grpSpPr>
        <p:sp>
          <p:nvSpPr>
            <p:cNvPr id="15" name="Rounded Rectangle 14"/>
            <p:cNvSpPr/>
            <p:nvPr/>
          </p:nvSpPr>
          <p:spPr>
            <a:xfrm>
              <a:off x="6901629" y="2337098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6594" y="2552112"/>
              <a:ext cx="2162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42,18km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32333" y="3525452"/>
            <a:ext cx="3205908" cy="969485"/>
            <a:chOff x="6932333" y="3525452"/>
            <a:chExt cx="3205908" cy="969485"/>
          </a:xfrm>
        </p:grpSpPr>
        <p:sp>
          <p:nvSpPr>
            <p:cNvPr id="19" name="Rounded Rectangle 18"/>
            <p:cNvSpPr/>
            <p:nvPr/>
          </p:nvSpPr>
          <p:spPr>
            <a:xfrm>
              <a:off x="6932333" y="3525452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50245" y="3611256"/>
              <a:ext cx="2063385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4,218km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400" y="3286919"/>
            <a:ext cx="2851700" cy="3911600"/>
          </a:xfrm>
          <a:prstGeom prst="rect">
            <a:avLst/>
          </a:prstGeom>
        </p:spPr>
      </p:pic>
      <p:sp>
        <p:nvSpPr>
          <p:cNvPr id="26" name="Action Button: Forward or Next 25">
            <a:hlinkClick r:id="rId8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artoon knight boy">
            <a:extLst>
              <a:ext uri="{FF2B5EF4-FFF2-40B4-BE49-F238E27FC236}">
                <a16:creationId xmlns:a16="http://schemas.microsoft.com/office/drawing/2014/main" id="{F695C3AC-0DD6-BFEF-A8DC-8CCFF61F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4024" y="32772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6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5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870" y="425658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+mj-lt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+mj-lt"/>
                <a:ea typeface="Cambria" panose="02040503050406030204" pitchFamily="18" charset="0"/>
              </a:rPr>
              <a:t> </a:t>
            </a:r>
            <a:endParaRPr lang="en-US" sz="4400" dirty="0"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55394" y="5147114"/>
            <a:ext cx="2362200" cy="1164786"/>
            <a:chOff x="2712770" y="3968202"/>
            <a:chExt cx="2362200" cy="1164786"/>
          </a:xfrm>
        </p:grpSpPr>
        <p:sp>
          <p:nvSpPr>
            <p:cNvPr id="20" name="Rounded Rectangle 19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8861" y="39682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10144" y="5230691"/>
            <a:ext cx="2362200" cy="1111372"/>
            <a:chOff x="6046520" y="4004699"/>
            <a:chExt cx="2362200" cy="1111372"/>
          </a:xfrm>
        </p:grpSpPr>
        <p:sp>
          <p:nvSpPr>
            <p:cNvPr id="21" name="Rounded Rectangle 20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75935" y="400469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352974" y="1739287"/>
            <a:ext cx="273130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1 5       4,51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5731329" y="1844797"/>
            <a:ext cx="762000" cy="1702633"/>
            <a:chOff x="3648" y="2544"/>
            <a:chExt cx="480" cy="576"/>
          </a:xfrm>
        </p:grpSpPr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3648" y="2711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726" y="3103563"/>
            <a:ext cx="4733287" cy="4002619"/>
          </a:xfrm>
          <a:prstGeom prst="rect">
            <a:avLst/>
          </a:prstGeom>
        </p:spPr>
      </p:pic>
      <p:sp>
        <p:nvSpPr>
          <p:cNvPr id="32" name="Action Button: Forward or Next 31">
            <a:hlinkClick r:id="rId8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54F87C9-AB86-6160-8F19-0CB0E830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876" y="33057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408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+mj-lt"/>
                <a:ea typeface="Cambria" panose="02040503050406030204" pitchFamily="18" charset="0"/>
              </a:rPr>
              <a:t> ?</a:t>
            </a:r>
            <a:r>
              <a:rPr lang="vi-VN" sz="4400" dirty="0">
                <a:latin typeface="+mj-lt"/>
                <a:ea typeface="Cambria" panose="02040503050406030204" pitchFamily="18" charset="0"/>
              </a:rPr>
              <a:t> </a:t>
            </a:r>
            <a:endParaRPr lang="en-US" sz="4400" dirty="0"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60452" y="4992076"/>
            <a:ext cx="2362200" cy="1113986"/>
            <a:chOff x="2712770" y="4019002"/>
            <a:chExt cx="2362200" cy="1113986"/>
          </a:xfrm>
        </p:grpSpPr>
        <p:sp>
          <p:nvSpPr>
            <p:cNvPr id="31" name="Rounded Rectangle 30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9341" y="40190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4" name="Rounded Rectangle 33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5615" y="392341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3504" y="3231493"/>
            <a:ext cx="3147596" cy="3855107"/>
          </a:xfrm>
          <a:prstGeom prst="rect">
            <a:avLst/>
          </a:prstGeom>
        </p:spPr>
      </p:pic>
      <p:sp>
        <p:nvSpPr>
          <p:cNvPr id="38" name="Action Button: Forward or Next 37">
            <a:hlinkClick r:id="rId8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5169593" y="1901188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6226359" y="1915872"/>
            <a:ext cx="909057" cy="914400"/>
            <a:chOff x="1816" y="2572"/>
            <a:chExt cx="480" cy="576"/>
          </a:xfrm>
        </p:grpSpPr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092A9A20-E0EA-9E4F-7471-A907C47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51" y="30867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84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4091" y="404529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+mj-lt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+mj-lt"/>
                <a:ea typeface="Cambria" panose="02040503050406030204" pitchFamily="18" charset="0"/>
              </a:rPr>
              <a:t> </a:t>
            </a:r>
            <a:endParaRPr lang="en-US" sz="4400" dirty="0"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0452" y="4951436"/>
            <a:ext cx="2362200" cy="1154626"/>
            <a:chOff x="2712770" y="3978362"/>
            <a:chExt cx="2362200" cy="1154626"/>
          </a:xfrm>
        </p:grpSpPr>
        <p:sp>
          <p:nvSpPr>
            <p:cNvPr id="29" name="Rounded Rectangle 28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77901" y="397836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2" name="Rounded Rectangle 31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81263" y="3923419"/>
              <a:ext cx="11031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5064554" y="2055813"/>
            <a:ext cx="228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1 5      45,1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6189509" y="2083581"/>
            <a:ext cx="1160463" cy="914400"/>
            <a:chOff x="1816" y="2572"/>
            <a:chExt cx="731" cy="576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731" cy="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95825" y="2910483"/>
            <a:ext cx="3115275" cy="4082454"/>
            <a:chOff x="9495823" y="2984688"/>
            <a:chExt cx="3115275" cy="40824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0" name="Action Button: Forward or Next 39">
              <a:hlinkClick r:id="rId8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F3857C47-3AA7-A5E2-432D-7B4E286E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3651" y="302955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76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645" y="384936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8375" y="2446357"/>
            <a:ext cx="9201150" cy="304698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127403" y="814522"/>
            <a:ext cx="8522924" cy="1066800"/>
          </a:xfrm>
          <a:prstGeom prst="round2Diag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C53E15B-8564-D832-E229-922B104B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6551" y="32391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042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5426" y="1027906"/>
            <a:ext cx="9210674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BCD9C0C-1249-4EA1-9510-3DCCDFF91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278" y="1784417"/>
            <a:ext cx="9059441" cy="221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96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6496D22F-F4C1-5546-0341-4FDB09B2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CEC6CA2E-C4E2-8E0D-1D0D-36CE9EAA1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7" name="Hình ảnh 7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3939CF81-689D-EBF8-B1BB-5461F1E8E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1CD8776E-62E5-BAE5-3BB8-37602883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4ECC35-6566-64E4-61BF-BC08927EB77A}"/>
              </a:ext>
            </a:extLst>
          </p:cNvPr>
          <p:cNvSpPr txBox="1"/>
          <p:nvPr/>
        </p:nvSpPr>
        <p:spPr>
          <a:xfrm>
            <a:off x="1615482" y="1748167"/>
            <a:ext cx="8164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EEECE1">
                    <a:lumMod val="75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79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60087F-C67D-A587-68C5-D15F66EC0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850" y="475167"/>
            <a:ext cx="7325979" cy="6184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074E1F-A601-4D69-85D3-0F54A14A1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0119" y="6095585"/>
            <a:ext cx="761545" cy="3998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88084A-0CE1-2D1E-1C83-32C8642BBD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7540" y="5296977"/>
            <a:ext cx="2061206" cy="18228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7F7E207-3F12-2D9A-8B2A-61222C304D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3648" y="-319548"/>
            <a:ext cx="2108199" cy="1927192"/>
          </a:xfrm>
          <a:prstGeom prst="rect">
            <a:avLst/>
          </a:prstGeom>
        </p:spPr>
      </p:pic>
      <p:pic>
        <p:nvPicPr>
          <p:cNvPr id="14" name="cartoon-jump-6462">
            <a:hlinkClick r:id="" action="ppaction://media"/>
            <a:extLst>
              <a:ext uri="{FF2B5EF4-FFF2-40B4-BE49-F238E27FC236}">
                <a16:creationId xmlns:a16="http://schemas.microsoft.com/office/drawing/2014/main" id="{A069A34F-EED9-CFC0-C9DE-F2A70A9A3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9011" y="-2128198"/>
            <a:ext cx="406400" cy="40640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D2D080B-934C-B0A4-DA05-E4605A16FE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37279" y="0"/>
            <a:ext cx="1668221" cy="1541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561BA-9E18-4E8D-9E9B-3556CE122308}"/>
              </a:ext>
            </a:extLst>
          </p:cNvPr>
          <p:cNvGrpSpPr/>
          <p:nvPr/>
        </p:nvGrpSpPr>
        <p:grpSpPr>
          <a:xfrm>
            <a:off x="539115" y="642620"/>
            <a:ext cx="4923790" cy="1781810"/>
            <a:chOff x="-100" y="795"/>
            <a:chExt cx="7754" cy="2806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335923F2-776A-A4EF-D664-CB928B8A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CA8F797A-42C8-9422-C268-EEC126CAB03A}"/>
                </a:ext>
              </a:extLst>
            </p:cNvPr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673A0FC3-9493-D8C0-DB7D-AACFB8CF62C5}"/>
              </a:ext>
            </a:extLst>
          </p:cNvPr>
          <p:cNvSpPr/>
          <p:nvPr/>
        </p:nvSpPr>
        <p:spPr>
          <a:xfrm>
            <a:off x="4759960" y="1328211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7,8 × 2,9 = ?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F1DCB43-498B-19BC-C9EE-12C840BC5C30}"/>
              </a:ext>
            </a:extLst>
          </p:cNvPr>
          <p:cNvSpPr/>
          <p:nvPr/>
        </p:nvSpPr>
        <p:spPr>
          <a:xfrm>
            <a:off x="5007610" y="3607466"/>
            <a:ext cx="450342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0,4 × 3,8 = ?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B9B7368-87C0-03FB-3A83-803971FA1754}"/>
              </a:ext>
            </a:extLst>
          </p:cNvPr>
          <p:cNvSpPr/>
          <p:nvPr/>
        </p:nvSpPr>
        <p:spPr>
          <a:xfrm>
            <a:off x="4902835" y="273029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6,36 × 2,5 = ?</a:t>
            </a: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F180B862-4822-7EF6-0356-7A4A1A04AA11}"/>
              </a:ext>
            </a:extLst>
          </p:cNvPr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22,62</a:t>
            </a:r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F1EB2FB6-9A7B-0934-9982-631E3B9E3079}"/>
              </a:ext>
            </a:extLst>
          </p:cNvPr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15,9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026E3FCC-A746-3520-81AE-B3F0764DD2BA}"/>
              </a:ext>
            </a:extLst>
          </p:cNvPr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1,52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AF123391-693A-F648-D338-68E4CA924681}"/>
              </a:ext>
            </a:extLst>
          </p:cNvPr>
          <p:cNvSpPr/>
          <p:nvPr/>
        </p:nvSpPr>
        <p:spPr>
          <a:xfrm>
            <a:off x="10896600" y="676275"/>
            <a:ext cx="790576" cy="885825"/>
          </a:xfrm>
          <a:custGeom>
            <a:avLst/>
            <a:gdLst/>
            <a:ahLst/>
            <a:cxnLst/>
            <a:rect l="l" t="t" r="r" b="b"/>
            <a:pathLst>
              <a:path w="4155706" h="7437504">
                <a:moveTo>
                  <a:pt x="0" y="0"/>
                </a:moveTo>
                <a:lnTo>
                  <a:pt x="4155706" y="0"/>
                </a:lnTo>
                <a:lnTo>
                  <a:pt x="4155706" y="7437504"/>
                </a:lnTo>
                <a:lnTo>
                  <a:pt x="0" y="74375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E353CA3-AE61-86A1-9545-D840EE9309CF}"/>
              </a:ext>
            </a:extLst>
          </p:cNvPr>
          <p:cNvSpPr/>
          <p:nvPr/>
        </p:nvSpPr>
        <p:spPr>
          <a:xfrm>
            <a:off x="10753725" y="2324100"/>
            <a:ext cx="1152526" cy="1056643"/>
          </a:xfrm>
          <a:custGeom>
            <a:avLst/>
            <a:gdLst/>
            <a:ahLst/>
            <a:cxnLst/>
            <a:rect l="l" t="t" r="r" b="b"/>
            <a:pathLst>
              <a:path w="4890365" h="5736499">
                <a:moveTo>
                  <a:pt x="0" y="0"/>
                </a:moveTo>
                <a:lnTo>
                  <a:pt x="4890365" y="0"/>
                </a:lnTo>
                <a:lnTo>
                  <a:pt x="4890365" y="5736499"/>
                </a:lnTo>
                <a:lnTo>
                  <a:pt x="0" y="5736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F87BCACD-D255-8071-819E-F5D2755659C1}"/>
              </a:ext>
            </a:extLst>
          </p:cNvPr>
          <p:cNvSpPr/>
          <p:nvPr/>
        </p:nvSpPr>
        <p:spPr>
          <a:xfrm>
            <a:off x="10734675" y="3781424"/>
            <a:ext cx="1228725" cy="1190625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462C73D-ED95-BE99-B117-C34032DF0B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41637" y="-179902"/>
            <a:ext cx="4858933" cy="1603387"/>
          </a:xfrm>
          <a:prstGeom prst="rect">
            <a:avLst/>
          </a:prstGeom>
        </p:spPr>
      </p:pic>
      <p:pic>
        <p:nvPicPr>
          <p:cNvPr id="30" name="Picture 2" descr="Cartoon knight boy">
            <a:extLst>
              <a:ext uri="{FF2B5EF4-FFF2-40B4-BE49-F238E27FC236}">
                <a16:creationId xmlns:a16="http://schemas.microsoft.com/office/drawing/2014/main" id="{B6EB40A2-DEDE-6DBE-DF71-7269FEF0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57425"/>
            <a:ext cx="4805034" cy="44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7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 bldLvl="0" animBg="1"/>
      <p:bldP spid="24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sign&#10;&#10;Description automatically generated">
            <a:extLst>
              <a:ext uri="{FF2B5EF4-FFF2-40B4-BE49-F238E27FC236}">
                <a16:creationId xmlns:a16="http://schemas.microsoft.com/office/drawing/2014/main" id="{2AF6E5FE-BE35-5CCC-7D7D-C7F11203A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835826"/>
            <a:ext cx="9153525" cy="503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C911F-5BF6-6018-B7AE-CB12E005C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203" y="2646300"/>
            <a:ext cx="5499069" cy="2280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6856F-90A6-8CCB-A1DC-45962A00E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527" y="1809209"/>
            <a:ext cx="1841152" cy="969348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3F8652DF-7D9D-D55B-B893-4C701FC9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5887" y="1920240"/>
            <a:ext cx="5590623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D6A5143C-943C-DB5C-2FA3-902419F613EF}"/>
              </a:ext>
            </a:extLst>
          </p:cNvPr>
          <p:cNvSpPr/>
          <p:nvPr/>
        </p:nvSpPr>
        <p:spPr>
          <a:xfrm rot="20983327">
            <a:off x="8408813" y="364492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085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8BD7F-6AA9-0795-1967-705CCF8B2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199" y="2406684"/>
            <a:ext cx="8340051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47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5E9EEAAF-127F-793F-FD7B-740073BE20F9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FC6952-BF35-67C9-1EB9-FA5D7BC5C6C7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0C87D98-8A16-3393-CE28-B505C0842544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7AB4D-156E-8204-A1B5-3CD1C531FC0A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542637-3A59-7E59-DC64-8400AB05024D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/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12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/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590596" y="1933305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654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圆角矩形 2">
            <a:extLst>
              <a:ext uri="{FF2B5EF4-FFF2-40B4-BE49-F238E27FC236}">
                <a16:creationId xmlns:a16="http://schemas.microsoft.com/office/drawing/2014/main" id="{0E01B73D-1F30-C4BA-1DFD-3AAEC24C8968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D00A2E-0CA9-DE1F-4D0B-A96190D24F81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41" name="组合 53">
              <a:extLst>
                <a:ext uri="{FF2B5EF4-FFF2-40B4-BE49-F238E27FC236}">
                  <a16:creationId xmlns:a16="http://schemas.microsoft.com/office/drawing/2014/main" id="{92728464-48D0-E1A7-75FB-E89634AC6023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43" name="椭圆 56">
                <a:extLst>
                  <a:ext uri="{FF2B5EF4-FFF2-40B4-BE49-F238E27FC236}">
                    <a16:creationId xmlns:a16="http://schemas.microsoft.com/office/drawing/2014/main" id="{50119A3F-3C34-B195-812A-600C148CD4DE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44" name="zigzag-lines-in-side-view-position_31924">
                <a:extLst>
                  <a:ext uri="{FF2B5EF4-FFF2-40B4-BE49-F238E27FC236}">
                    <a16:creationId xmlns:a16="http://schemas.microsoft.com/office/drawing/2014/main" id="{CC52FD50-E83F-2BDD-4544-94C2D5663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02A6E-0659-C690-42E7-23D86CC95126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45ED186-6EA8-A762-B09A-0C21D4BD6883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66DF6EE1-6B80-360D-ADCF-77F0AF07F3BB}"/>
              </a:ext>
            </a:extLst>
          </p:cNvPr>
          <p:cNvGraphicFramePr/>
          <p:nvPr/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EB227A4-81A3-A378-161A-4D50F1B21FBE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4F5389-0B2C-BDE9-BA89-B717540038B0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251C0-729B-3D12-F213-348C11BAB862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4FB98-16DD-EB9A-88DF-870CF3980360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054F51-A696-B45B-4545-91DD9088CF9D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B099F1-858D-6B5F-6930-9F84BABCEDA4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93F1F0-1E58-B875-B6B5-BFD62FA5922F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C16C45-2D32-A7C2-6956-1ED5F4C13948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F1F944-747B-B7BD-42E0-7FF550E50C35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02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1670759" cy="3932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4074" y="984283"/>
            <a:ext cx="9248775" cy="4031873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C8CCD39-12A6-D3CF-8C5A-7AF876D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8426" y="3084922"/>
            <a:ext cx="4240776" cy="39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59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5C00FB6-88AD-4077-BF9E-7952C496DA0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?F\uFFFD\uFFFD{933BFB93-89A2-42AE-B556-D1B6B18D2C69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Phép chia STP (T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C4BECB-6A5F-4C49-903F-0A66D7CA16B4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E89F57-1A82-4F9F-AB29-247AEC836682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1A12F3-179C-4CAA-8AF8-57B24481446C}:2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B0BBF0-1E0C-4B57-BA66-B525A59EF6AA}: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4C12BE-DD8E-4AD3-97D7-415F3D21E718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07A4DB-3632-44D2-BBAF-AC40A25731F7}: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073F41-9479-489A-89DF-A88DCC833088}:2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1D0B20-65F8-4657-A041-C50E0FE9C353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9B08D5-8D2B-40CB-B62B-64FC325E7571}:2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EBA661-4083-4708-BA4A-9A953F381845}:2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5566B0-F70F-4C00-A71D-F0087FF9C5F2}:2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4BF25C-9442-4E45-913D-A13E9144345A}:2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52BBF6-E21C-4631-A57D-6E7F48A10FBA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8A1AD1-96D3-4EB9-92BE-155B5B7357E8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635066-2519-4822-BABD-8AC9ACBCFD41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A366AD-4029-453A-ADB8-4C05CD11300D}:2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0FC999-E11E-4880-89BA-46B6D5A3768D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FB527-221B-419F-A85B-5AE85EFDC6AB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0AE8A-26CA-4231-BAB2-123E6CB68ECF}: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15519B-F94D-46E3-9E45-A9DBFA9D406D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724</Words>
  <Application>Microsoft Office PowerPoint</Application>
  <PresentationFormat>Widescreen</PresentationFormat>
  <Paragraphs>157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#9Slide07 IcielNabila</vt:lpstr>
      <vt:lpstr>Adobe Arabic</vt:lpstr>
      <vt:lpstr>Arial</vt:lpstr>
      <vt:lpstr>Calibri</vt:lpstr>
      <vt:lpstr>Calibri Light</vt:lpstr>
      <vt:lpstr>Cambria</vt:lpstr>
      <vt:lpstr>Coiny</vt:lpstr>
      <vt:lpstr>iCiel Brawls</vt:lpstr>
      <vt:lpstr>iCiel Cadena</vt:lpstr>
      <vt:lpstr>Sitka Small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chia STP (T1)</dc:title>
  <dc:creator>STD</dc:creator>
  <cp:lastModifiedBy>Minh Ngọc Bùi</cp:lastModifiedBy>
  <cp:revision>8</cp:revision>
  <dcterms:created xsi:type="dcterms:W3CDTF">2024-11-04T08:35:28Z</dcterms:created>
  <dcterms:modified xsi:type="dcterms:W3CDTF">2024-11-04T14:55:55Z</dcterms:modified>
</cp:coreProperties>
</file>