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</p:sldMasterIdLst>
  <p:notesMasterIdLst>
    <p:notesMasterId r:id="rId12"/>
  </p:notesMasterIdLst>
  <p:handoutMasterIdLst>
    <p:handoutMasterId r:id="rId13"/>
  </p:handoutMasterIdLst>
  <p:sldIdLst>
    <p:sldId id="2007577122" r:id="rId4"/>
    <p:sldId id="2007577113" r:id="rId5"/>
    <p:sldId id="2007577114" r:id="rId6"/>
    <p:sldId id="2007577116" r:id="rId7"/>
    <p:sldId id="2007577117" r:id="rId8"/>
    <p:sldId id="2007577118" r:id="rId9"/>
    <p:sldId id="2007577119" r:id="rId10"/>
    <p:sldId id="331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1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6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5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4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6005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459545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1595233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1220551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181216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48705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4C8BB-671D-4CD4-8C2E-0BDF2BAAAB67}"/>
              </a:ext>
            </a:extLst>
          </p:cNvPr>
          <p:cNvSpPr txBox="1"/>
          <p:nvPr/>
        </p:nvSpPr>
        <p:spPr>
          <a:xfrm>
            <a:off x="2366128" y="377072"/>
            <a:ext cx="761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80002-A274-4C53-9FEE-784A494FC38D}"/>
              </a:ext>
            </a:extLst>
          </p:cNvPr>
          <p:cNvSpPr txBox="1"/>
          <p:nvPr/>
        </p:nvSpPr>
        <p:spPr>
          <a:xfrm>
            <a:off x="3279742" y="2369672"/>
            <a:ext cx="5818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1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8967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64005" y="3503677"/>
            <a:ext cx="906399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13: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vi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272755"/>
            <a:ext cx="8370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CF5F5-A6E6-4CCB-964C-0CBB8C279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58" y="1659871"/>
            <a:ext cx="7322641" cy="2864035"/>
          </a:xfrm>
          <a:prstGeom prst="rect">
            <a:avLst/>
          </a:prstGeom>
        </p:spPr>
      </p:pic>
      <p:pic>
        <p:nvPicPr>
          <p:cNvPr id="4" name="Picture 2" descr="C:\Users\TUAN\Downloads\Luyện tập 1.png">
            <a:extLst>
              <a:ext uri="{FF2B5EF4-FFF2-40B4-BE49-F238E27FC236}">
                <a16:creationId xmlns:a16="http://schemas.microsoft.com/office/drawing/2014/main" id="{C66A54C1-30D0-4C06-BD8E-A5DF81B2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011F34-662D-4F65-A707-D2960564C384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C4A093-7434-499A-BC6A-C6755C566591}"/>
              </a:ext>
            </a:extLst>
          </p:cNvPr>
          <p:cNvSpPr/>
          <p:nvPr/>
        </p:nvSpPr>
        <p:spPr>
          <a:xfrm>
            <a:off x="3689498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B6DBB9-47C0-46D5-9E68-03EA4D37A162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0D035A-348D-4E0E-8DBA-F024460226FA}"/>
              </a:ext>
            </a:extLst>
          </p:cNvPr>
          <p:cNvSpPr/>
          <p:nvPr/>
        </p:nvSpPr>
        <p:spPr>
          <a:xfrm>
            <a:off x="7736954" y="4763386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68B05-521C-4807-B553-9DA98A7871F4}"/>
              </a:ext>
            </a:extLst>
          </p:cNvPr>
          <p:cNvSpPr txBox="1"/>
          <p:nvPr/>
        </p:nvSpPr>
        <p:spPr>
          <a:xfrm>
            <a:off x="4892747" y="4696193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86DBE-BC21-43C8-86FC-DD68F7547AD4}"/>
              </a:ext>
            </a:extLst>
          </p:cNvPr>
          <p:cNvSpPr txBox="1"/>
          <p:nvPr/>
        </p:nvSpPr>
        <p:spPr>
          <a:xfrm>
            <a:off x="6912933" y="4731469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5F23B2-6FEA-457E-8D7C-8F997608808C}"/>
              </a:ext>
            </a:extLst>
          </p:cNvPr>
          <p:cNvSpPr/>
          <p:nvPr/>
        </p:nvSpPr>
        <p:spPr>
          <a:xfrm>
            <a:off x="3692158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E6F947-0470-4D5F-AABB-9CED11354564}"/>
              </a:ext>
            </a:extLst>
          </p:cNvPr>
          <p:cNvSpPr/>
          <p:nvPr/>
        </p:nvSpPr>
        <p:spPr>
          <a:xfrm>
            <a:off x="5713226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BCE2C2-97BD-48AE-BEA8-F8AD801A19F7}"/>
              </a:ext>
            </a:extLst>
          </p:cNvPr>
          <p:cNvSpPr/>
          <p:nvPr/>
        </p:nvSpPr>
        <p:spPr>
          <a:xfrm>
            <a:off x="7736954" y="4763386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CDA515FA-BC28-4104-8B1D-1A3CE519A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787" y="1048192"/>
            <a:ext cx="6286500" cy="3581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3A5F5A-5FFD-46E7-9530-747080320215}"/>
              </a:ext>
            </a:extLst>
          </p:cNvPr>
          <p:cNvSpPr/>
          <p:nvPr/>
        </p:nvSpPr>
        <p:spPr>
          <a:xfrm>
            <a:off x="3307166" y="851798"/>
            <a:ext cx="4553836" cy="860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FC317-1127-4B2C-BDE1-91639CC19261}"/>
              </a:ext>
            </a:extLst>
          </p:cNvPr>
          <p:cNvSpPr/>
          <p:nvPr/>
        </p:nvSpPr>
        <p:spPr>
          <a:xfrm>
            <a:off x="946419" y="1617342"/>
            <a:ext cx="1430200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45F67E76-4EC1-4978-9543-3005CCA6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E16C86-F2F0-4934-9F92-472804F000E0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7C41E8-A941-4282-B31C-4877B90B9391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3DD6-BABA-4A92-B7AA-05C454FAA3DE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73160-D51F-4B72-82AC-4C46AF2A9EE6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15AE31-E282-4C01-A8AB-6D9F2B14B6CC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A85628-3FC3-422E-A585-AC5EF1359302}"/>
              </a:ext>
            </a:extLst>
          </p:cNvPr>
          <p:cNvSpPr/>
          <p:nvPr/>
        </p:nvSpPr>
        <p:spPr>
          <a:xfrm>
            <a:off x="3880883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E526167-E735-4887-AEAC-8766DFCA0B39}"/>
              </a:ext>
            </a:extLst>
          </p:cNvPr>
          <p:cNvSpPr/>
          <p:nvPr/>
        </p:nvSpPr>
        <p:spPr>
          <a:xfrm>
            <a:off x="5904611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7DC0CFB-8B1C-4230-BF57-D00ED04DAC9C}"/>
              </a:ext>
            </a:extLst>
          </p:cNvPr>
          <p:cNvSpPr/>
          <p:nvPr/>
        </p:nvSpPr>
        <p:spPr>
          <a:xfrm>
            <a:off x="7928339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8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18EF375-78E1-4C05-8905-278CCE08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063" y="2417880"/>
            <a:ext cx="3528141" cy="2781522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93D10BF-3A8C-4129-B677-5C2295B48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616" y="2561508"/>
            <a:ext cx="3696032" cy="2637894"/>
          </a:xfrm>
          <a:prstGeom prst="rect">
            <a:avLst/>
          </a:prstGeom>
        </p:spPr>
      </p:pic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96C7AE6-536A-428D-A143-B646EA59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A6812C-1977-43CB-89FD-F719F627F631}"/>
              </a:ext>
            </a:extLst>
          </p:cNvPr>
          <p:cNvSpPr/>
          <p:nvPr/>
        </p:nvSpPr>
        <p:spPr>
          <a:xfrm>
            <a:off x="2019410" y="1559089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75B9D3-7E30-410B-B955-6EC246739296}"/>
              </a:ext>
            </a:extLst>
          </p:cNvPr>
          <p:cNvSpPr txBox="1"/>
          <p:nvPr/>
        </p:nvSpPr>
        <p:spPr>
          <a:xfrm>
            <a:off x="2828261" y="1559089"/>
            <a:ext cx="2230362" cy="76944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&gt;, &lt; , =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CBB0AB-2F09-405D-9EA8-1932568AE45A}"/>
              </a:ext>
            </a:extLst>
          </p:cNvPr>
          <p:cNvSpPr/>
          <p:nvPr/>
        </p:nvSpPr>
        <p:spPr>
          <a:xfrm>
            <a:off x="3101540" y="2705085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BA1B64-66A6-493B-81AE-6F6238BD8AA3}"/>
              </a:ext>
            </a:extLst>
          </p:cNvPr>
          <p:cNvSpPr/>
          <p:nvPr/>
        </p:nvSpPr>
        <p:spPr>
          <a:xfrm>
            <a:off x="3101540" y="354306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5E138A-E070-4BE1-AF4E-4BFD6614E202}"/>
              </a:ext>
            </a:extLst>
          </p:cNvPr>
          <p:cNvSpPr/>
          <p:nvPr/>
        </p:nvSpPr>
        <p:spPr>
          <a:xfrm>
            <a:off x="3101540" y="4381041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&lt;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912059-3A2E-4B23-9189-60DD6E368008}"/>
              </a:ext>
            </a:extLst>
          </p:cNvPr>
          <p:cNvSpPr/>
          <p:nvPr/>
        </p:nvSpPr>
        <p:spPr>
          <a:xfrm>
            <a:off x="9006581" y="2561508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8671CE-E522-4931-9ED5-507C11B89843}"/>
              </a:ext>
            </a:extLst>
          </p:cNvPr>
          <p:cNvSpPr/>
          <p:nvPr/>
        </p:nvSpPr>
        <p:spPr>
          <a:xfrm>
            <a:off x="9006581" y="3390527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7A1E78-ABA9-454F-A621-6739BA7F3D04}"/>
              </a:ext>
            </a:extLst>
          </p:cNvPr>
          <p:cNvSpPr/>
          <p:nvPr/>
        </p:nvSpPr>
        <p:spPr>
          <a:xfrm>
            <a:off x="9006581" y="4256083"/>
            <a:ext cx="661012" cy="6747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494519-95DA-4281-A870-5F13E3591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697" y="851798"/>
            <a:ext cx="5657696" cy="42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424C22-BC5B-449F-B838-73493FB56F18}"/>
              </a:ext>
            </a:extLst>
          </p:cNvPr>
          <p:cNvSpPr/>
          <p:nvPr/>
        </p:nvSpPr>
        <p:spPr>
          <a:xfrm>
            <a:off x="756442" y="1773145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2666-54DD-4445-8515-A247A5396747}"/>
              </a:ext>
            </a:extLst>
          </p:cNvPr>
          <p:cNvSpPr txBox="1"/>
          <p:nvPr/>
        </p:nvSpPr>
        <p:spPr>
          <a:xfrm>
            <a:off x="1565293" y="1754168"/>
            <a:ext cx="1189741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C0B5E2F-CD10-4DC2-AEEA-4EDB46E1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F958BE-BFD6-426D-AD6A-07613CA2C25A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2E633-0F42-456E-94C4-0D30737EA2B0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3D7C30-9A2C-4E2D-A99B-8238F0422B3D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EF2E5-0415-4994-817A-DFD14BA0405F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9D64A-0B43-4FCB-8FD3-B8C01D8B5C26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A1386-93E7-4721-946F-08F7DBFB770F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3A2952-E348-41BC-9AF0-54D2835140B5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ED262-A1A8-4311-A957-174AFDDC3709}"/>
              </a:ext>
            </a:extLst>
          </p:cNvPr>
          <p:cNvSpPr txBox="1"/>
          <p:nvPr/>
        </p:nvSpPr>
        <p:spPr>
          <a:xfrm>
            <a:off x="3216729" y="6488668"/>
            <a:ext cx="704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tranthao121004@gmail.com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1FC99E1-1E33-4A0B-85DE-CD0382856A8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N\uFFFDL\uFFFD{FE751702-AE38-40E7-B6B6-88E8EAE7763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C4D90-2C76-4361-A63E-7D69D11393EA}:20075771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C82E77-2E8D-4007-BD75-223FFB912E87}:20075771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1591B4-5575-4D52-B3B5-466F4715BA5F}:20075771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CB933E-AEDD-4291-88FA-C7F4E28DF341}:2007577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576736-B0DC-48AA-AD4E-E28FF670ECB0}:20075771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EA390-02D5-4625-887F-57083E419890}:20075771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4ED7A-8A00-488A-B234-B40F742B4947}:20075771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E7B1F6-5DF1-4045-8D65-FEA78EABB409}:33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114</Words>
  <Application>Microsoft Macintosh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Times New Roman</vt:lpstr>
      <vt:lpstr>字魂58号-创中黑</vt:lpstr>
      <vt:lpstr>自定义设计方案</vt:lpstr>
      <vt:lpstr>1_Office Theme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</dc:title>
  <dc:creator>tran thao</dc:creator>
  <cp:lastModifiedBy>Nguyễn Thị Như</cp:lastModifiedBy>
  <cp:revision>37</cp:revision>
  <dcterms:created xsi:type="dcterms:W3CDTF">2021-07-24T01:07:49Z</dcterms:created>
  <dcterms:modified xsi:type="dcterms:W3CDTF">2024-12-15T16:49:09Z</dcterms:modified>
</cp:coreProperties>
</file>