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  <p:sldMasterId id="2147483782" r:id="rId2"/>
    <p:sldMasterId id="2147483794" r:id="rId3"/>
  </p:sldMasterIdLst>
  <p:notesMasterIdLst>
    <p:notesMasterId r:id="rId16"/>
  </p:notesMasterIdLst>
  <p:sldIdLst>
    <p:sldId id="348" r:id="rId4"/>
    <p:sldId id="298" r:id="rId5"/>
    <p:sldId id="308" r:id="rId6"/>
    <p:sldId id="306" r:id="rId7"/>
    <p:sldId id="317" r:id="rId8"/>
    <p:sldId id="305" r:id="rId9"/>
    <p:sldId id="318" r:id="rId10"/>
    <p:sldId id="319" r:id="rId11"/>
    <p:sldId id="325" r:id="rId12"/>
    <p:sldId id="321" r:id="rId13"/>
    <p:sldId id="324" r:id="rId14"/>
    <p:sldId id="3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F1A00-E66B-40EA-978B-D9F5766BE9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5B01-672C-4195-8FD1-CE23BE93548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lIns="88900"/>
        <a:lstStyle/>
        <a:p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9B85B04F-3A23-428E-A9BF-AA89334EB715}" type="parTrans" cxnId="{2C9879D7-CA34-4A7E-A28F-F59D5D582742}">
      <dgm:prSet/>
      <dgm:spPr/>
      <dgm:t>
        <a:bodyPr/>
        <a:lstStyle/>
        <a:p>
          <a:endParaRPr lang="en-US"/>
        </a:p>
      </dgm:t>
    </dgm:pt>
    <dgm:pt modelId="{3C3635D3-93BC-48E2-9BA9-2A925F7C5343}" type="sibTrans" cxnId="{2C9879D7-CA34-4A7E-A28F-F59D5D582742}">
      <dgm:prSet/>
      <dgm:spPr/>
      <dgm:t>
        <a:bodyPr/>
        <a:lstStyle/>
        <a:p>
          <a:endParaRPr lang="en-US"/>
        </a:p>
      </dgm:t>
    </dgm:pt>
    <dgm:pt modelId="{0C5D2ED8-CF62-4042-BA79-6AAF542429E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(1)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muốn</a:t>
          </a:r>
          <a:r>
            <a:rPr lang="en-US" dirty="0"/>
            <a:t>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nào</a:t>
          </a:r>
          <a:r>
            <a:rPr lang="en-US" dirty="0"/>
            <a:t>?</a:t>
          </a:r>
        </a:p>
      </dgm:t>
    </dgm:pt>
    <dgm:pt modelId="{5100A06F-331D-45A6-957D-9B2221D81441}" type="parTrans" cxnId="{F295FC41-0370-43C3-B32C-78E8869ED6C0}">
      <dgm:prSet/>
      <dgm:spPr/>
      <dgm:t>
        <a:bodyPr/>
        <a:lstStyle/>
        <a:p>
          <a:endParaRPr lang="en-US"/>
        </a:p>
      </dgm:t>
    </dgm:pt>
    <dgm:pt modelId="{249EB820-C420-4B47-9801-D11D407AEF65}" type="sibTrans" cxnId="{F295FC41-0370-43C3-B32C-78E8869ED6C0}">
      <dgm:prSet/>
      <dgm:spPr/>
      <dgm:t>
        <a:bodyPr/>
        <a:lstStyle/>
        <a:p>
          <a:endParaRPr lang="en-US"/>
        </a:p>
      </dgm:t>
    </dgm:pt>
    <dgm:pt modelId="{8D931B88-5FEC-4C83-81F8-9473AD698EA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(2)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đặc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 </a:t>
          </a:r>
          <a:r>
            <a:rPr lang="en-US" dirty="0" err="1"/>
            <a:t>nổi</a:t>
          </a:r>
          <a:r>
            <a:rPr lang="en-US" dirty="0"/>
            <a:t> </a:t>
          </a:r>
          <a:r>
            <a:rPr lang="en-US" dirty="0" err="1"/>
            <a:t>bậc</a:t>
          </a:r>
          <a:r>
            <a:rPr lang="en-US" dirty="0"/>
            <a:t>? (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liệu</a:t>
          </a:r>
          <a:r>
            <a:rPr lang="en-US" dirty="0"/>
            <a:t>,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dạng</a:t>
          </a:r>
          <a:r>
            <a:rPr lang="en-US" dirty="0"/>
            <a:t>, </a:t>
          </a:r>
          <a:r>
            <a:rPr lang="en-US" dirty="0" err="1"/>
            <a:t>màu</a:t>
          </a:r>
          <a:r>
            <a:rPr lang="en-US" dirty="0"/>
            <a:t> </a:t>
          </a:r>
          <a:r>
            <a:rPr lang="en-US" dirty="0" err="1"/>
            <a:t>sắc</a:t>
          </a:r>
          <a:r>
            <a:rPr lang="en-US" dirty="0"/>
            <a:t>,…)</a:t>
          </a:r>
        </a:p>
      </dgm:t>
    </dgm:pt>
    <dgm:pt modelId="{37EB89DD-8527-4400-B294-F04F745DCFA7}" type="parTrans" cxnId="{A9BC14A2-F4BA-4C02-ABCD-D7892D897D3A}">
      <dgm:prSet/>
      <dgm:spPr/>
      <dgm:t>
        <a:bodyPr/>
        <a:lstStyle/>
        <a:p>
          <a:endParaRPr lang="en-US"/>
        </a:p>
      </dgm:t>
    </dgm:pt>
    <dgm:pt modelId="{589CF58A-2636-4386-9815-B23143E7B85B}" type="sibTrans" cxnId="{A9BC14A2-F4BA-4C02-ABCD-D7892D897D3A}">
      <dgm:prSet/>
      <dgm:spPr/>
      <dgm:t>
        <a:bodyPr/>
        <a:lstStyle/>
        <a:p>
          <a:endParaRPr lang="en-US"/>
        </a:p>
      </dgm:t>
    </dgm:pt>
    <dgm:pt modelId="{BAD60973-F624-4778-9AB8-A2B41E09CF6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(3)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nhận</a:t>
          </a:r>
          <a:r>
            <a:rPr lang="en-US" dirty="0"/>
            <a:t> </a:t>
          </a:r>
          <a:r>
            <a:rPr lang="en-US" dirty="0" err="1"/>
            <a:t>xét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?</a:t>
          </a:r>
        </a:p>
      </dgm:t>
    </dgm:pt>
    <dgm:pt modelId="{B563EC00-35C6-4B23-8044-568A77923FDA}" type="parTrans" cxnId="{53A4CF05-2155-4233-AD9F-59521F57ABFA}">
      <dgm:prSet/>
      <dgm:spPr/>
      <dgm:t>
        <a:bodyPr/>
        <a:lstStyle/>
        <a:p>
          <a:endParaRPr lang="en-US"/>
        </a:p>
      </dgm:t>
    </dgm:pt>
    <dgm:pt modelId="{BB1B3D52-EDED-43A2-B939-7AD888EB93DB}" type="sibTrans" cxnId="{53A4CF05-2155-4233-AD9F-59521F57ABFA}">
      <dgm:prSet/>
      <dgm:spPr/>
      <dgm:t>
        <a:bodyPr/>
        <a:lstStyle/>
        <a:p>
          <a:endParaRPr lang="en-US"/>
        </a:p>
      </dgm:t>
    </dgm:pt>
    <dgm:pt modelId="{92F9C9F7-A94C-4ABC-B845-CE143E4CCFB0}" type="pres">
      <dgm:prSet presAssocID="{339F1A00-E66B-40EA-978B-D9F5766BE9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4C38EA-C701-4E4F-97CC-B8D13D0A77FF}" type="pres">
      <dgm:prSet presAssocID="{FCC55B01-672C-4195-8FD1-CE23BE93548F}" presName="singleCycle" presStyleCnt="0"/>
      <dgm:spPr/>
    </dgm:pt>
    <dgm:pt modelId="{8DCD2A16-1EBE-4CD3-8ADD-E5DEF81B784E}" type="pres">
      <dgm:prSet presAssocID="{FCC55B01-672C-4195-8FD1-CE23BE93548F}" presName="singleCenter" presStyleLbl="node1" presStyleIdx="0" presStyleCnt="4" custScaleX="179714" custScaleY="181876" custLinFactNeighborX="0" custLinFactNeighborY="670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19D540A-5ACB-4505-8916-846B2A9D7581}" type="pres">
      <dgm:prSet presAssocID="{5100A06F-331D-45A6-957D-9B2221D8144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79E4BF2-991D-43AB-ACA2-7F4AB7C8D9B7}" type="pres">
      <dgm:prSet presAssocID="{0C5D2ED8-CF62-4042-BA79-6AAF542429EB}" presName="text0" presStyleLbl="node1" presStyleIdx="1" presStyleCnt="4" custScaleX="368244" custRadScaleRad="80507" custRadScaleInc="-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5A5B5-512E-4036-B289-0DC88995B58C}" type="pres">
      <dgm:prSet presAssocID="{37EB89DD-8527-4400-B294-F04F745DCFA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FCE5F4E-3999-43DE-8A19-D86262B70B98}" type="pres">
      <dgm:prSet presAssocID="{8D931B88-5FEC-4C83-81F8-9473AD698EA5}" presName="text0" presStyleLbl="node1" presStyleIdx="2" presStyleCnt="4" custScaleX="251310" custScaleY="182562" custRadScaleRad="133968" custRadScaleInc="-3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2DDF4-2AA2-4761-B148-FB95CD3B65D3}" type="pres">
      <dgm:prSet presAssocID="{B563EC00-35C6-4B23-8044-568A77923FD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B2132F4-6A31-4D62-8D53-1ABE468068CD}" type="pres">
      <dgm:prSet presAssocID="{BAD60973-F624-4778-9AB8-A2B41E09CF61}" presName="text0" presStyleLbl="node1" presStyleIdx="3" presStyleCnt="4" custScaleX="253092" custScaleY="141397" custRadScaleRad="160083" custRadScaleInc="2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B56D9-D414-43B7-8419-472D32435A48}" type="presOf" srcId="{FCC55B01-672C-4195-8FD1-CE23BE93548F}" destId="{8DCD2A16-1EBE-4CD3-8ADD-E5DEF81B784E}" srcOrd="0" destOrd="0" presId="urn:microsoft.com/office/officeart/2008/layout/RadialCluster"/>
    <dgm:cxn modelId="{044D317F-9D8D-4B02-9196-3449C1E23FE0}" type="presOf" srcId="{5100A06F-331D-45A6-957D-9B2221D81441}" destId="{519D540A-5ACB-4505-8916-846B2A9D7581}" srcOrd="0" destOrd="0" presId="urn:microsoft.com/office/officeart/2008/layout/RadialCluster"/>
    <dgm:cxn modelId="{53A4CF05-2155-4233-AD9F-59521F57ABFA}" srcId="{FCC55B01-672C-4195-8FD1-CE23BE93548F}" destId="{BAD60973-F624-4778-9AB8-A2B41E09CF61}" srcOrd="2" destOrd="0" parTransId="{B563EC00-35C6-4B23-8044-568A77923FDA}" sibTransId="{BB1B3D52-EDED-43A2-B939-7AD888EB93DB}"/>
    <dgm:cxn modelId="{2C9879D7-CA34-4A7E-A28F-F59D5D582742}" srcId="{339F1A00-E66B-40EA-978B-D9F5766BE9FA}" destId="{FCC55B01-672C-4195-8FD1-CE23BE93548F}" srcOrd="0" destOrd="0" parTransId="{9B85B04F-3A23-428E-A9BF-AA89334EB715}" sibTransId="{3C3635D3-93BC-48E2-9BA9-2A925F7C5343}"/>
    <dgm:cxn modelId="{67A43A56-E5ED-4BC6-B29C-F70B533C64DB}" type="presOf" srcId="{8D931B88-5FEC-4C83-81F8-9473AD698EA5}" destId="{EFCE5F4E-3999-43DE-8A19-D86262B70B98}" srcOrd="0" destOrd="0" presId="urn:microsoft.com/office/officeart/2008/layout/RadialCluster"/>
    <dgm:cxn modelId="{E06BB165-3E0C-42EA-9A59-3F9F5E67D273}" type="presOf" srcId="{0C5D2ED8-CF62-4042-BA79-6AAF542429EB}" destId="{779E4BF2-991D-43AB-ACA2-7F4AB7C8D9B7}" srcOrd="0" destOrd="0" presId="urn:microsoft.com/office/officeart/2008/layout/RadialCluster"/>
    <dgm:cxn modelId="{BCBB998B-9AAF-474D-BE6A-474225C4AB27}" type="presOf" srcId="{BAD60973-F624-4778-9AB8-A2B41E09CF61}" destId="{8B2132F4-6A31-4D62-8D53-1ABE468068CD}" srcOrd="0" destOrd="0" presId="urn:microsoft.com/office/officeart/2008/layout/RadialCluster"/>
    <dgm:cxn modelId="{080824AD-3207-456F-88B5-9CDC324EC51C}" type="presOf" srcId="{B563EC00-35C6-4B23-8044-568A77923FDA}" destId="{3982DDF4-2AA2-4761-B148-FB95CD3B65D3}" srcOrd="0" destOrd="0" presId="urn:microsoft.com/office/officeart/2008/layout/RadialCluster"/>
    <dgm:cxn modelId="{E9FDB249-4FAF-4137-AD72-7614E7F37740}" type="presOf" srcId="{339F1A00-E66B-40EA-978B-D9F5766BE9FA}" destId="{92F9C9F7-A94C-4ABC-B845-CE143E4CCFB0}" srcOrd="0" destOrd="0" presId="urn:microsoft.com/office/officeart/2008/layout/RadialCluster"/>
    <dgm:cxn modelId="{F295FC41-0370-43C3-B32C-78E8869ED6C0}" srcId="{FCC55B01-672C-4195-8FD1-CE23BE93548F}" destId="{0C5D2ED8-CF62-4042-BA79-6AAF542429EB}" srcOrd="0" destOrd="0" parTransId="{5100A06F-331D-45A6-957D-9B2221D81441}" sibTransId="{249EB820-C420-4B47-9801-D11D407AEF65}"/>
    <dgm:cxn modelId="{0FE9D145-71AF-4FAB-8D5B-3D79AAF3D0F8}" type="presOf" srcId="{37EB89DD-8527-4400-B294-F04F745DCFA7}" destId="{1E85A5B5-512E-4036-B289-0DC88995B58C}" srcOrd="0" destOrd="0" presId="urn:microsoft.com/office/officeart/2008/layout/RadialCluster"/>
    <dgm:cxn modelId="{A9BC14A2-F4BA-4C02-ABCD-D7892D897D3A}" srcId="{FCC55B01-672C-4195-8FD1-CE23BE93548F}" destId="{8D931B88-5FEC-4C83-81F8-9473AD698EA5}" srcOrd="1" destOrd="0" parTransId="{37EB89DD-8527-4400-B294-F04F745DCFA7}" sibTransId="{589CF58A-2636-4386-9815-B23143E7B85B}"/>
    <dgm:cxn modelId="{1DEFE4CB-04F2-4358-B836-0B52D69A5DC6}" type="presParOf" srcId="{92F9C9F7-A94C-4ABC-B845-CE143E4CCFB0}" destId="{DB4C38EA-C701-4E4F-97CC-B8D13D0A77FF}" srcOrd="0" destOrd="0" presId="urn:microsoft.com/office/officeart/2008/layout/RadialCluster"/>
    <dgm:cxn modelId="{784065EE-6FBC-436C-B8FA-35DCFB3DD5F4}" type="presParOf" srcId="{DB4C38EA-C701-4E4F-97CC-B8D13D0A77FF}" destId="{8DCD2A16-1EBE-4CD3-8ADD-E5DEF81B784E}" srcOrd="0" destOrd="0" presId="urn:microsoft.com/office/officeart/2008/layout/RadialCluster"/>
    <dgm:cxn modelId="{F922E93C-676B-49E7-AED8-083B6A4BDDFB}" type="presParOf" srcId="{DB4C38EA-C701-4E4F-97CC-B8D13D0A77FF}" destId="{519D540A-5ACB-4505-8916-846B2A9D7581}" srcOrd="1" destOrd="0" presId="urn:microsoft.com/office/officeart/2008/layout/RadialCluster"/>
    <dgm:cxn modelId="{136A8324-A781-41DB-993E-6531BB915F6B}" type="presParOf" srcId="{DB4C38EA-C701-4E4F-97CC-B8D13D0A77FF}" destId="{779E4BF2-991D-43AB-ACA2-7F4AB7C8D9B7}" srcOrd="2" destOrd="0" presId="urn:microsoft.com/office/officeart/2008/layout/RadialCluster"/>
    <dgm:cxn modelId="{6A4B8014-FBE7-4089-AF50-8ABD2AEAB277}" type="presParOf" srcId="{DB4C38EA-C701-4E4F-97CC-B8D13D0A77FF}" destId="{1E85A5B5-512E-4036-B289-0DC88995B58C}" srcOrd="3" destOrd="0" presId="urn:microsoft.com/office/officeart/2008/layout/RadialCluster"/>
    <dgm:cxn modelId="{6C73F257-CBC2-4835-939B-A25478E04E73}" type="presParOf" srcId="{DB4C38EA-C701-4E4F-97CC-B8D13D0A77FF}" destId="{EFCE5F4E-3999-43DE-8A19-D86262B70B98}" srcOrd="4" destOrd="0" presId="urn:microsoft.com/office/officeart/2008/layout/RadialCluster"/>
    <dgm:cxn modelId="{8DF79A6C-CDB2-4A20-B08E-FD85E5CAE720}" type="presParOf" srcId="{DB4C38EA-C701-4E4F-97CC-B8D13D0A77FF}" destId="{3982DDF4-2AA2-4761-B148-FB95CD3B65D3}" srcOrd="5" destOrd="0" presId="urn:microsoft.com/office/officeart/2008/layout/RadialCluster"/>
    <dgm:cxn modelId="{FBC9DE3D-CEEA-4CFA-83AD-56CB6807DEEF}" type="presParOf" srcId="{DB4C38EA-C701-4E4F-97CC-B8D13D0A77FF}" destId="{8B2132F4-6A31-4D62-8D53-1ABE468068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5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229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5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387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0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6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1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0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90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30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35DB-ABB5-40C4-AD3E-2E70D4CD00B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34A8-70F6-463F-ABA3-EAAD0A19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41" r:id="rId12"/>
    <p:sldLayoutId id="2147483673" r:id="rId13"/>
  </p:sldLayoutIdLst>
  <p:transition spd="slow">
    <p:random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gif"/><Relationship Id="rId26" Type="http://schemas.microsoft.com/office/2007/relationships/hdphoto" Target="../media/hdphoto10.wdp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6.png"/><Relationship Id="rId20" Type="http://schemas.microsoft.com/office/2007/relationships/hdphoto" Target="../media/hdphoto7.wdp"/><Relationship Id="rId29" Type="http://schemas.openxmlformats.org/officeDocument/2006/relationships/image" Target="../media/image33.gif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microsoft.com/office/2007/relationships/hdphoto" Target="../media/hdphoto9.wdp"/><Relationship Id="rId32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5.gif"/><Relationship Id="rId23" Type="http://schemas.openxmlformats.org/officeDocument/2006/relationships/image" Target="../media/image30.png"/><Relationship Id="rId28" Type="http://schemas.microsoft.com/office/2007/relationships/hdphoto" Target="../media/hdphoto11.wdp"/><Relationship Id="rId10" Type="http://schemas.openxmlformats.org/officeDocument/2006/relationships/image" Target="../media/image22.gif"/><Relationship Id="rId19" Type="http://schemas.openxmlformats.org/officeDocument/2006/relationships/image" Target="../media/image28.png"/><Relationship Id="rId31" Type="http://schemas.microsoft.com/office/2007/relationships/hdphoto" Target="../media/hdphoto12.wdp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" y="2453343"/>
            <a:ext cx="12190992" cy="4307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8162" y="97173"/>
            <a:ext cx="9988137" cy="1019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UYND</a:t>
            </a:r>
            <a:r>
              <a:rPr kumimoji="0" lang="en-US" sz="3200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3200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LÃO</a:t>
            </a:r>
            <a:endParaRPr kumimoji="0" lang="en-US" sz="3200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QUANG TRUNG</a:t>
            </a:r>
            <a:endParaRPr kumimoji="0" lang="vi-VN" sz="3200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399" y="2125257"/>
            <a:ext cx="964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 thể là hình ảnh về món tráng miệng">
            <a:extLst>
              <a:ext uri="{FF2B5EF4-FFF2-40B4-BE49-F238E27FC236}">
                <a16:creationId xmlns:a16="http://schemas.microsoft.com/office/drawing/2014/main" xmlns="" id="{4EBB11D2-3ADD-4A1F-A23B-4148DDC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-622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51610" y="3514763"/>
            <a:ext cx="79121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 dirty="0">
                <a:latin typeface="Times New Roman" pitchFamily="18" charset="0"/>
                <a:cs typeface="Times New Roman" pitchFamily="18" charset="0"/>
              </a:rPr>
              <a:t>HỌC SINH THỰC HÀNH 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35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0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ông có mô tả ảnh.">
            <a:extLst>
              <a:ext uri="{FF2B5EF4-FFF2-40B4-BE49-F238E27FC236}">
                <a16:creationId xmlns:a16="http://schemas.microsoft.com/office/drawing/2014/main" xmlns="" id="{AED8256C-0A49-4EAE-A93F-022636D5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0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856" y="2183834"/>
            <a:ext cx="61927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Nunito Black" pitchFamily="2" charset="0"/>
              </a:rPr>
              <a:t>Chào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tạm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biệt</a:t>
            </a:r>
            <a:r>
              <a:rPr lang="en-US" sz="6600" b="1" dirty="0"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dirty="0" err="1">
                <a:latin typeface="Nunito Black" pitchFamily="2" charset="0"/>
              </a:rPr>
              <a:t>các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em</a:t>
            </a:r>
            <a:endParaRPr lang="en-US" sz="6600" b="1" dirty="0"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0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44" y="358174"/>
            <a:ext cx="10487379" cy="36782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748846" y="4036409"/>
            <a:ext cx="8252177" cy="21166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rô-bốt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lê-gô,siêu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487" y="276440"/>
            <a:ext cx="8398932" cy="251968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727487" y="3496368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ectangle: Rounded Corners 3"/>
          <p:cNvSpPr/>
          <p:nvPr/>
        </p:nvSpPr>
        <p:spPr>
          <a:xfrm>
            <a:off x="1727487" y="5412094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: Rounded Corners 3"/>
          <p:cNvSpPr/>
          <p:nvPr/>
        </p:nvSpPr>
        <p:spPr>
          <a:xfrm>
            <a:off x="1727487" y="4421236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819" y="1167194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50066" y="2088163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017341" y="2776607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996314" y="3512349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ông có mô tả ảnh.">
            <a:extLst>
              <a:ext uri="{FF2B5EF4-FFF2-40B4-BE49-F238E27FC236}">
                <a16:creationId xmlns:a16="http://schemas.microsoft.com/office/drawing/2014/main" xmlns="" id="{D2A42AF7-8E96-4971-B874-57DB7026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7032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6227" y="425660"/>
            <a:ext cx="668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viết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đoạn</a:t>
            </a:r>
            <a:endParaRPr lang="en-US" sz="60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315" y="2393603"/>
            <a:ext cx="5933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2257065" y="1163785"/>
            <a:ext cx="7833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các đồ chơi mà trẻ em yêu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47" y="2245491"/>
            <a:ext cx="8099384" cy="2040761"/>
          </a:xfrm>
          <a:prstGeom prst="rect">
            <a:avLst/>
          </a:prstGeom>
        </p:spPr>
      </p:pic>
      <p:sp>
        <p:nvSpPr>
          <p:cNvPr id="16" name="Rectangle: Rounded Corners 6"/>
          <p:cNvSpPr/>
          <p:nvPr/>
        </p:nvSpPr>
        <p:spPr>
          <a:xfrm>
            <a:off x="2257063" y="4548852"/>
            <a:ext cx="7581419" cy="1643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món đồ chơi mà trẻ em thích như: Búp bê, gấu bông, đồ hàng, siêu nhân, lê-gô, máy bay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41615" y="253677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xmlns="" id="{E8C534BA-E2AF-DA4C-9778-CEBE3D90B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105951"/>
              </p:ext>
            </p:extLst>
          </p:nvPr>
        </p:nvGraphicFramePr>
        <p:xfrm>
          <a:off x="541616" y="546063"/>
          <a:ext cx="10825322" cy="607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344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" y="1150900"/>
            <a:ext cx="12037175" cy="56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08377" y="151953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607" y="705196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3" y="945941"/>
            <a:ext cx="11900461" cy="55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607" y="131934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79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29EF51-2CE8-4ECB-B174-B12BE0F976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2\u03A20{44ECE58B-286D-4ACC-9C20-C9B30B74235D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 -  Tớ là lê gô (Tiết 4,5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95942-436D-4980-9164-CDA0ED0299DA}:3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902A7B-5534-45E2-8844-39B7FA96B68A}:3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E2B9BB-2CCF-4756-9382-C58891080E88}:3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4BCEFD-1F4D-426C-A76D-23E800886B3E}: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96ED65-7FB6-475A-99A9-ADD637ACEC48}:3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0BDA7B-32FA-477F-9D66-B6C7F2F1254E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2DC387-65EA-48B0-B931-43A8FAD27D94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D9BCC-098B-4895-B73C-06E73CE79435}: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9B963F-AFED-40D0-9642-F976249CC0D6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67856-08F4-47FE-A289-AC4620454DB8}: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44D0B0-A386-4A72-BE63-50B6A538DCCF}:3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5E8346-7740-4758-80ED-DFDACB573983}:319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292</Words>
  <Application>Microsoft Office PowerPoint</Application>
  <PresentationFormat>Widescreen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宋体</vt:lpstr>
      <vt:lpstr>Arial</vt:lpstr>
      <vt:lpstr>Arial-Rounded</vt:lpstr>
      <vt:lpstr>Calibri</vt:lpstr>
      <vt:lpstr>Calibri Light</vt:lpstr>
      <vt:lpstr>Nunito Black</vt:lpstr>
      <vt:lpstr>Times New Roman</vt:lpstr>
      <vt:lpstr>7_Office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22 -  Tớ là lê gô (Tiết 4,5)</dc:title>
  <dc:creator>BENR-</dc:creator>
  <cp:lastModifiedBy>STD_NHA</cp:lastModifiedBy>
  <cp:revision>42</cp:revision>
  <dcterms:created xsi:type="dcterms:W3CDTF">2021-05-27T09:57:00Z</dcterms:created>
  <dcterms:modified xsi:type="dcterms:W3CDTF">2024-12-16T15:29:43Z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