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96" r:id="rId2"/>
    <p:sldId id="257" r:id="rId3"/>
    <p:sldId id="258" r:id="rId4"/>
    <p:sldId id="259" r:id="rId5"/>
    <p:sldId id="260" r:id="rId6"/>
    <p:sldId id="261" r:id="rId7"/>
    <p:sldId id="262"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485" y="5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93B4F2-71C7-4D38-90B1-1FB5782B0E5E}" type="datetimeFigureOut">
              <a:rPr lang="en-US" smtClean="0"/>
              <a:t>12/16/2024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737438-8FC6-4156-ADCF-A6F33883AE1D}" type="slidenum">
              <a:rPr lang="en-US" smtClean="0"/>
              <a:t>‹#›</a:t>
            </a:fld>
            <a:endParaRPr lang="en-US"/>
          </a:p>
        </p:txBody>
      </p:sp>
    </p:spTree>
    <p:extLst>
      <p:ext uri="{BB962C8B-B14F-4D97-AF65-F5344CB8AC3E}">
        <p14:creationId xmlns:p14="http://schemas.microsoft.com/office/powerpoint/2010/main" val="1598046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C0C173-DCFC-45F9-A564-3FF358768AD2}" type="slidenum">
              <a:rPr lang="en-US" smtClean="0"/>
              <a:t>1</a:t>
            </a:fld>
            <a:endParaRPr lang="en-US"/>
          </a:p>
        </p:txBody>
      </p:sp>
    </p:spTree>
    <p:extLst>
      <p:ext uri="{BB962C8B-B14F-4D97-AF65-F5344CB8AC3E}">
        <p14:creationId xmlns:p14="http://schemas.microsoft.com/office/powerpoint/2010/main" val="3035719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737438-8FC6-4156-ADCF-A6F33883AE1D}" type="slidenum">
              <a:rPr lang="en-US" smtClean="0"/>
              <a:t>10</a:t>
            </a:fld>
            <a:endParaRPr lang="en-US"/>
          </a:p>
        </p:txBody>
      </p:sp>
    </p:spTree>
    <p:extLst>
      <p:ext uri="{BB962C8B-B14F-4D97-AF65-F5344CB8AC3E}">
        <p14:creationId xmlns:p14="http://schemas.microsoft.com/office/powerpoint/2010/main" val="84225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737438-8FC6-4156-ADCF-A6F33883AE1D}" type="slidenum">
              <a:rPr lang="en-US" smtClean="0"/>
              <a:t>11</a:t>
            </a:fld>
            <a:endParaRPr lang="en-US"/>
          </a:p>
        </p:txBody>
      </p:sp>
    </p:spTree>
    <p:extLst>
      <p:ext uri="{BB962C8B-B14F-4D97-AF65-F5344CB8AC3E}">
        <p14:creationId xmlns:p14="http://schemas.microsoft.com/office/powerpoint/2010/main" val="1863177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737438-8FC6-4156-ADCF-A6F33883AE1D}" type="slidenum">
              <a:rPr lang="en-US" smtClean="0"/>
              <a:t>12</a:t>
            </a:fld>
            <a:endParaRPr lang="en-US"/>
          </a:p>
        </p:txBody>
      </p:sp>
    </p:spTree>
    <p:extLst>
      <p:ext uri="{BB962C8B-B14F-4D97-AF65-F5344CB8AC3E}">
        <p14:creationId xmlns:p14="http://schemas.microsoft.com/office/powerpoint/2010/main" val="2468478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737438-8FC6-4156-ADCF-A6F33883AE1D}" type="slidenum">
              <a:rPr lang="en-US" smtClean="0"/>
              <a:t>13</a:t>
            </a:fld>
            <a:endParaRPr lang="en-US"/>
          </a:p>
        </p:txBody>
      </p:sp>
    </p:spTree>
    <p:extLst>
      <p:ext uri="{BB962C8B-B14F-4D97-AF65-F5344CB8AC3E}">
        <p14:creationId xmlns:p14="http://schemas.microsoft.com/office/powerpoint/2010/main" val="2971694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737438-8FC6-4156-ADCF-A6F33883AE1D}" type="slidenum">
              <a:rPr lang="en-US" smtClean="0"/>
              <a:t>14</a:t>
            </a:fld>
            <a:endParaRPr lang="en-US"/>
          </a:p>
        </p:txBody>
      </p:sp>
    </p:spTree>
    <p:extLst>
      <p:ext uri="{BB962C8B-B14F-4D97-AF65-F5344CB8AC3E}">
        <p14:creationId xmlns:p14="http://schemas.microsoft.com/office/powerpoint/2010/main" val="4064859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737438-8FC6-4156-ADCF-A6F33883AE1D}" type="slidenum">
              <a:rPr lang="en-US" smtClean="0"/>
              <a:t>15</a:t>
            </a:fld>
            <a:endParaRPr lang="en-US"/>
          </a:p>
        </p:txBody>
      </p:sp>
    </p:spTree>
    <p:extLst>
      <p:ext uri="{BB962C8B-B14F-4D97-AF65-F5344CB8AC3E}">
        <p14:creationId xmlns:p14="http://schemas.microsoft.com/office/powerpoint/2010/main" val="3618617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737438-8FC6-4156-ADCF-A6F33883AE1D}" type="slidenum">
              <a:rPr lang="en-US" smtClean="0"/>
              <a:t>16</a:t>
            </a:fld>
            <a:endParaRPr lang="en-US"/>
          </a:p>
        </p:txBody>
      </p:sp>
    </p:spTree>
    <p:extLst>
      <p:ext uri="{BB962C8B-B14F-4D97-AF65-F5344CB8AC3E}">
        <p14:creationId xmlns:p14="http://schemas.microsoft.com/office/powerpoint/2010/main" val="1456862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737438-8FC6-4156-ADCF-A6F33883AE1D}" type="slidenum">
              <a:rPr lang="en-US" smtClean="0"/>
              <a:t>17</a:t>
            </a:fld>
            <a:endParaRPr lang="en-US"/>
          </a:p>
        </p:txBody>
      </p:sp>
    </p:spTree>
    <p:extLst>
      <p:ext uri="{BB962C8B-B14F-4D97-AF65-F5344CB8AC3E}">
        <p14:creationId xmlns:p14="http://schemas.microsoft.com/office/powerpoint/2010/main" val="1990532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3444819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3709897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1628858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4191500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737438-8FC6-4156-ADCF-A6F33883AE1D}" type="slidenum">
              <a:rPr lang="en-US" smtClean="0"/>
              <a:t>3</a:t>
            </a:fld>
            <a:endParaRPr lang="en-US"/>
          </a:p>
        </p:txBody>
      </p:sp>
    </p:spTree>
    <p:extLst>
      <p:ext uri="{BB962C8B-B14F-4D97-AF65-F5344CB8AC3E}">
        <p14:creationId xmlns:p14="http://schemas.microsoft.com/office/powerpoint/2010/main" val="2906674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737438-8FC6-4156-ADCF-A6F33883AE1D}" type="slidenum">
              <a:rPr lang="en-US" smtClean="0"/>
              <a:t>4</a:t>
            </a:fld>
            <a:endParaRPr lang="en-US"/>
          </a:p>
        </p:txBody>
      </p:sp>
    </p:spTree>
    <p:extLst>
      <p:ext uri="{BB962C8B-B14F-4D97-AF65-F5344CB8AC3E}">
        <p14:creationId xmlns:p14="http://schemas.microsoft.com/office/powerpoint/2010/main" val="3197493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737438-8FC6-4156-ADCF-A6F33883AE1D}" type="slidenum">
              <a:rPr lang="en-US" smtClean="0"/>
              <a:t>5</a:t>
            </a:fld>
            <a:endParaRPr lang="en-US"/>
          </a:p>
        </p:txBody>
      </p:sp>
    </p:spTree>
    <p:extLst>
      <p:ext uri="{BB962C8B-B14F-4D97-AF65-F5344CB8AC3E}">
        <p14:creationId xmlns:p14="http://schemas.microsoft.com/office/powerpoint/2010/main" val="139870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737438-8FC6-4156-ADCF-A6F33883AE1D}" type="slidenum">
              <a:rPr lang="en-US" smtClean="0"/>
              <a:t>6</a:t>
            </a:fld>
            <a:endParaRPr lang="en-US"/>
          </a:p>
        </p:txBody>
      </p:sp>
    </p:spTree>
    <p:extLst>
      <p:ext uri="{BB962C8B-B14F-4D97-AF65-F5344CB8AC3E}">
        <p14:creationId xmlns:p14="http://schemas.microsoft.com/office/powerpoint/2010/main" val="3826924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737438-8FC6-4156-ADCF-A6F33883AE1D}" type="slidenum">
              <a:rPr lang="en-US" smtClean="0"/>
              <a:t>7</a:t>
            </a:fld>
            <a:endParaRPr lang="en-US"/>
          </a:p>
        </p:txBody>
      </p:sp>
    </p:spTree>
    <p:extLst>
      <p:ext uri="{BB962C8B-B14F-4D97-AF65-F5344CB8AC3E}">
        <p14:creationId xmlns:p14="http://schemas.microsoft.com/office/powerpoint/2010/main" val="2977139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737438-8FC6-4156-ADCF-A6F33883AE1D}" type="slidenum">
              <a:rPr lang="en-US" smtClean="0"/>
              <a:t>8</a:t>
            </a:fld>
            <a:endParaRPr lang="en-US"/>
          </a:p>
        </p:txBody>
      </p:sp>
    </p:spTree>
    <p:extLst>
      <p:ext uri="{BB962C8B-B14F-4D97-AF65-F5344CB8AC3E}">
        <p14:creationId xmlns:p14="http://schemas.microsoft.com/office/powerpoint/2010/main" val="2919864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737438-8FC6-4156-ADCF-A6F33883AE1D}" type="slidenum">
              <a:rPr lang="en-US" smtClean="0"/>
              <a:t>9</a:t>
            </a:fld>
            <a:endParaRPr lang="en-US"/>
          </a:p>
        </p:txBody>
      </p:sp>
    </p:spTree>
    <p:extLst>
      <p:ext uri="{BB962C8B-B14F-4D97-AF65-F5344CB8AC3E}">
        <p14:creationId xmlns:p14="http://schemas.microsoft.com/office/powerpoint/2010/main" val="1411060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BE739A-7B61-4123-9950-418A446F4C7F}"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A49BB-E060-4E19-A07C-94E755E2D5E5}" type="slidenum">
              <a:rPr lang="en-US" smtClean="0"/>
              <a:t>‹#›</a:t>
            </a:fld>
            <a:endParaRPr lang="en-US"/>
          </a:p>
        </p:txBody>
      </p:sp>
    </p:spTree>
    <p:extLst>
      <p:ext uri="{BB962C8B-B14F-4D97-AF65-F5344CB8AC3E}">
        <p14:creationId xmlns:p14="http://schemas.microsoft.com/office/powerpoint/2010/main" val="2254356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E739A-7B61-4123-9950-418A446F4C7F}"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A49BB-E060-4E19-A07C-94E755E2D5E5}" type="slidenum">
              <a:rPr lang="en-US" smtClean="0"/>
              <a:t>‹#›</a:t>
            </a:fld>
            <a:endParaRPr lang="en-US"/>
          </a:p>
        </p:txBody>
      </p:sp>
    </p:spTree>
    <p:extLst>
      <p:ext uri="{BB962C8B-B14F-4D97-AF65-F5344CB8AC3E}">
        <p14:creationId xmlns:p14="http://schemas.microsoft.com/office/powerpoint/2010/main" val="1936584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E739A-7B61-4123-9950-418A446F4C7F}"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A49BB-E060-4E19-A07C-94E755E2D5E5}" type="slidenum">
              <a:rPr lang="en-US" smtClean="0"/>
              <a:t>‹#›</a:t>
            </a:fld>
            <a:endParaRPr lang="en-US"/>
          </a:p>
        </p:txBody>
      </p:sp>
    </p:spTree>
    <p:extLst>
      <p:ext uri="{BB962C8B-B14F-4D97-AF65-F5344CB8AC3E}">
        <p14:creationId xmlns:p14="http://schemas.microsoft.com/office/powerpoint/2010/main" val="2775736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E739A-7B61-4123-9950-418A446F4C7F}"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A49BB-E060-4E19-A07C-94E755E2D5E5}" type="slidenum">
              <a:rPr lang="en-US" smtClean="0"/>
              <a:t>‹#›</a:t>
            </a:fld>
            <a:endParaRPr lang="en-US"/>
          </a:p>
        </p:txBody>
      </p:sp>
    </p:spTree>
    <p:extLst>
      <p:ext uri="{BB962C8B-B14F-4D97-AF65-F5344CB8AC3E}">
        <p14:creationId xmlns:p14="http://schemas.microsoft.com/office/powerpoint/2010/main" val="1024121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BE739A-7B61-4123-9950-418A446F4C7F}"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A49BB-E060-4E19-A07C-94E755E2D5E5}" type="slidenum">
              <a:rPr lang="en-US" smtClean="0"/>
              <a:t>‹#›</a:t>
            </a:fld>
            <a:endParaRPr lang="en-US"/>
          </a:p>
        </p:txBody>
      </p:sp>
    </p:spTree>
    <p:extLst>
      <p:ext uri="{BB962C8B-B14F-4D97-AF65-F5344CB8AC3E}">
        <p14:creationId xmlns:p14="http://schemas.microsoft.com/office/powerpoint/2010/main" val="48533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BE739A-7B61-4123-9950-418A446F4C7F}" type="datetimeFigureOut">
              <a:rPr lang="en-US" smtClean="0"/>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5A49BB-E060-4E19-A07C-94E755E2D5E5}" type="slidenum">
              <a:rPr lang="en-US" smtClean="0"/>
              <a:t>‹#›</a:t>
            </a:fld>
            <a:endParaRPr lang="en-US"/>
          </a:p>
        </p:txBody>
      </p:sp>
    </p:spTree>
    <p:extLst>
      <p:ext uri="{BB962C8B-B14F-4D97-AF65-F5344CB8AC3E}">
        <p14:creationId xmlns:p14="http://schemas.microsoft.com/office/powerpoint/2010/main" val="601513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BE739A-7B61-4123-9950-418A446F4C7F}" type="datetimeFigureOut">
              <a:rPr lang="en-US" smtClean="0"/>
              <a:t>12/16/2024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5A49BB-E060-4E19-A07C-94E755E2D5E5}" type="slidenum">
              <a:rPr lang="en-US" smtClean="0"/>
              <a:t>‹#›</a:t>
            </a:fld>
            <a:endParaRPr lang="en-US"/>
          </a:p>
        </p:txBody>
      </p:sp>
    </p:spTree>
    <p:extLst>
      <p:ext uri="{BB962C8B-B14F-4D97-AF65-F5344CB8AC3E}">
        <p14:creationId xmlns:p14="http://schemas.microsoft.com/office/powerpoint/2010/main" val="112343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BE739A-7B61-4123-9950-418A446F4C7F}" type="datetimeFigureOut">
              <a:rPr lang="en-US" smtClean="0"/>
              <a:t>12/16/2024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5A49BB-E060-4E19-A07C-94E755E2D5E5}" type="slidenum">
              <a:rPr lang="en-US" smtClean="0"/>
              <a:t>‹#›</a:t>
            </a:fld>
            <a:endParaRPr lang="en-US"/>
          </a:p>
        </p:txBody>
      </p:sp>
    </p:spTree>
    <p:extLst>
      <p:ext uri="{BB962C8B-B14F-4D97-AF65-F5344CB8AC3E}">
        <p14:creationId xmlns:p14="http://schemas.microsoft.com/office/powerpoint/2010/main" val="1388350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BE739A-7B61-4123-9950-418A446F4C7F}" type="datetimeFigureOut">
              <a:rPr lang="en-US" smtClean="0"/>
              <a:t>12/16/2024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5A49BB-E060-4E19-A07C-94E755E2D5E5}" type="slidenum">
              <a:rPr lang="en-US" smtClean="0"/>
              <a:t>‹#›</a:t>
            </a:fld>
            <a:endParaRPr lang="en-US"/>
          </a:p>
        </p:txBody>
      </p:sp>
    </p:spTree>
    <p:extLst>
      <p:ext uri="{BB962C8B-B14F-4D97-AF65-F5344CB8AC3E}">
        <p14:creationId xmlns:p14="http://schemas.microsoft.com/office/powerpoint/2010/main" val="978138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E739A-7B61-4123-9950-418A446F4C7F}" type="datetimeFigureOut">
              <a:rPr lang="en-US" smtClean="0"/>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5A49BB-E060-4E19-A07C-94E755E2D5E5}" type="slidenum">
              <a:rPr lang="en-US" smtClean="0"/>
              <a:t>‹#›</a:t>
            </a:fld>
            <a:endParaRPr lang="en-US"/>
          </a:p>
        </p:txBody>
      </p:sp>
    </p:spTree>
    <p:extLst>
      <p:ext uri="{BB962C8B-B14F-4D97-AF65-F5344CB8AC3E}">
        <p14:creationId xmlns:p14="http://schemas.microsoft.com/office/powerpoint/2010/main" val="4104841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E739A-7B61-4123-9950-418A446F4C7F}" type="datetimeFigureOut">
              <a:rPr lang="en-US" smtClean="0"/>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5A49BB-E060-4E19-A07C-94E755E2D5E5}" type="slidenum">
              <a:rPr lang="en-US" smtClean="0"/>
              <a:t>‹#›</a:t>
            </a:fld>
            <a:endParaRPr lang="en-US"/>
          </a:p>
        </p:txBody>
      </p:sp>
    </p:spTree>
    <p:extLst>
      <p:ext uri="{BB962C8B-B14F-4D97-AF65-F5344CB8AC3E}">
        <p14:creationId xmlns:p14="http://schemas.microsoft.com/office/powerpoint/2010/main" val="358912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BE739A-7B61-4123-9950-418A446F4C7F}" type="datetimeFigureOut">
              <a:rPr lang="en-US" smtClean="0"/>
              <a:t>12/16/2024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5A49BB-E060-4E19-A07C-94E755E2D5E5}" type="slidenum">
              <a:rPr lang="en-US" smtClean="0"/>
              <a:t>‹#›</a:t>
            </a:fld>
            <a:endParaRPr lang="en-US"/>
          </a:p>
        </p:txBody>
      </p:sp>
    </p:spTree>
    <p:extLst>
      <p:ext uri="{BB962C8B-B14F-4D97-AF65-F5344CB8AC3E}">
        <p14:creationId xmlns:p14="http://schemas.microsoft.com/office/powerpoint/2010/main" val="2778358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4.png"/><Relationship Id="rId2" Type="http://schemas.microsoft.com/office/2007/relationships/media" Target="../media/media1.mp3"/><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13" Type="http://schemas.openxmlformats.org/officeDocument/2006/relationships/slide" Target="slide5.xml"/><Relationship Id="rId18" Type="http://schemas.microsoft.com/office/2007/relationships/hdphoto" Target="../media/hdphoto5.wdp"/><Relationship Id="rId26" Type="http://schemas.microsoft.com/office/2007/relationships/hdphoto" Target="../media/hdphoto9.wdp"/><Relationship Id="rId39" Type="http://schemas.openxmlformats.org/officeDocument/2006/relationships/image" Target="../media/image21.png"/><Relationship Id="rId21" Type="http://schemas.openxmlformats.org/officeDocument/2006/relationships/image" Target="../media/image12.png"/><Relationship Id="rId34" Type="http://schemas.microsoft.com/office/2007/relationships/hdphoto" Target="../media/hdphoto13.wdp"/><Relationship Id="rId42" Type="http://schemas.microsoft.com/office/2007/relationships/hdphoto" Target="../media/hdphoto17.wdp"/><Relationship Id="rId7" Type="http://schemas.microsoft.com/office/2007/relationships/hdphoto" Target="../media/hdphoto2.wdp"/><Relationship Id="rId2" Type="http://schemas.openxmlformats.org/officeDocument/2006/relationships/slideLayout" Target="../slideLayouts/slideLayout1.xml"/><Relationship Id="rId16" Type="http://schemas.microsoft.com/office/2007/relationships/hdphoto" Target="../media/hdphoto4.wdp"/><Relationship Id="rId29" Type="http://schemas.openxmlformats.org/officeDocument/2006/relationships/image" Target="../media/image16.png"/><Relationship Id="rId1" Type="http://schemas.openxmlformats.org/officeDocument/2006/relationships/tags" Target="../tags/tag4.xml"/><Relationship Id="rId6" Type="http://schemas.openxmlformats.org/officeDocument/2006/relationships/image" Target="../media/image6.png"/><Relationship Id="rId11" Type="http://schemas.openxmlformats.org/officeDocument/2006/relationships/slide" Target="slide6.xml"/><Relationship Id="rId24" Type="http://schemas.microsoft.com/office/2007/relationships/hdphoto" Target="../media/hdphoto8.wdp"/><Relationship Id="rId32" Type="http://schemas.microsoft.com/office/2007/relationships/hdphoto" Target="../media/hdphoto12.wdp"/><Relationship Id="rId37" Type="http://schemas.openxmlformats.org/officeDocument/2006/relationships/image" Target="../media/image20.png"/><Relationship Id="rId40" Type="http://schemas.microsoft.com/office/2007/relationships/hdphoto" Target="../media/hdphoto16.wdp"/><Relationship Id="rId45" Type="http://schemas.openxmlformats.org/officeDocument/2006/relationships/image" Target="../media/image24.png"/><Relationship Id="rId5" Type="http://schemas.microsoft.com/office/2007/relationships/hdphoto" Target="../media/hdphoto1.wdp"/><Relationship Id="rId15" Type="http://schemas.openxmlformats.org/officeDocument/2006/relationships/image" Target="../media/image9.png"/><Relationship Id="rId23" Type="http://schemas.openxmlformats.org/officeDocument/2006/relationships/image" Target="../media/image13.png"/><Relationship Id="rId28" Type="http://schemas.microsoft.com/office/2007/relationships/hdphoto" Target="../media/hdphoto10.wdp"/><Relationship Id="rId36" Type="http://schemas.microsoft.com/office/2007/relationships/hdphoto" Target="../media/hdphoto14.wdp"/><Relationship Id="rId10" Type="http://schemas.openxmlformats.org/officeDocument/2006/relationships/slide" Target="slide4.xml"/><Relationship Id="rId19" Type="http://schemas.openxmlformats.org/officeDocument/2006/relationships/image" Target="../media/image11.png"/><Relationship Id="rId31" Type="http://schemas.openxmlformats.org/officeDocument/2006/relationships/image" Target="../media/image17.png"/><Relationship Id="rId44" Type="http://schemas.microsoft.com/office/2007/relationships/hdphoto" Target="../media/hdphoto18.wdp"/><Relationship Id="rId4" Type="http://schemas.openxmlformats.org/officeDocument/2006/relationships/image" Target="../media/image5.png"/><Relationship Id="rId9" Type="http://schemas.microsoft.com/office/2007/relationships/hdphoto" Target="../media/hdphoto3.wdp"/><Relationship Id="rId14" Type="http://schemas.openxmlformats.org/officeDocument/2006/relationships/image" Target="../media/image8.GIF"/><Relationship Id="rId22" Type="http://schemas.microsoft.com/office/2007/relationships/hdphoto" Target="../media/hdphoto7.wdp"/><Relationship Id="rId27" Type="http://schemas.openxmlformats.org/officeDocument/2006/relationships/image" Target="../media/image15.png"/><Relationship Id="rId30" Type="http://schemas.microsoft.com/office/2007/relationships/hdphoto" Target="../media/hdphoto11.wdp"/><Relationship Id="rId35" Type="http://schemas.openxmlformats.org/officeDocument/2006/relationships/image" Target="../media/image19.png"/><Relationship Id="rId43" Type="http://schemas.openxmlformats.org/officeDocument/2006/relationships/image" Target="../media/image23.png"/><Relationship Id="rId8" Type="http://schemas.openxmlformats.org/officeDocument/2006/relationships/image" Target="../media/image7.png"/><Relationship Id="rId3" Type="http://schemas.openxmlformats.org/officeDocument/2006/relationships/notesSlide" Target="../notesSlides/notesSlide3.xml"/><Relationship Id="rId12" Type="http://schemas.openxmlformats.org/officeDocument/2006/relationships/slide" Target="slide7.xml"/><Relationship Id="rId17" Type="http://schemas.openxmlformats.org/officeDocument/2006/relationships/image" Target="../media/image10.png"/><Relationship Id="rId25" Type="http://schemas.openxmlformats.org/officeDocument/2006/relationships/image" Target="../media/image14.png"/><Relationship Id="rId33" Type="http://schemas.openxmlformats.org/officeDocument/2006/relationships/image" Target="../media/image18.png"/><Relationship Id="rId38" Type="http://schemas.microsoft.com/office/2007/relationships/hdphoto" Target="../media/hdphoto15.wdp"/><Relationship Id="rId46" Type="http://schemas.microsoft.com/office/2007/relationships/hdphoto" Target="../media/hdphoto19.wdp"/><Relationship Id="rId20" Type="http://schemas.microsoft.com/office/2007/relationships/hdphoto" Target="../media/hdphoto6.wdp"/><Relationship Id="rId41"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8.png"/><Relationship Id="rId3" Type="http://schemas.openxmlformats.org/officeDocument/2006/relationships/notesSlide" Target="../notesSlides/notesSlide4.xml"/><Relationship Id="rId7" Type="http://schemas.openxmlformats.org/officeDocument/2006/relationships/image" Target="../media/image25.png"/><Relationship Id="rId12"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audio" Target="../media/audio3.wav"/><Relationship Id="rId11" Type="http://schemas.microsoft.com/office/2007/relationships/hdphoto" Target="../media/hdphoto5.wdp"/><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microsoft.com/office/2007/relationships/hdphoto" Target="../media/hdphoto20.wdp"/></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13" Type="http://schemas.microsoft.com/office/2007/relationships/hdphoto" Target="../media/hdphoto5.wdp"/><Relationship Id="rId3" Type="http://schemas.openxmlformats.org/officeDocument/2006/relationships/notesSlide" Target="../notesSlides/notesSlide5.xml"/><Relationship Id="rId7" Type="http://schemas.openxmlformats.org/officeDocument/2006/relationships/image" Target="../media/image27.png"/><Relationship Id="rId12"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audio" Target="../media/audio3.wav"/><Relationship Id="rId11" Type="http://schemas.microsoft.com/office/2007/relationships/hdphoto" Target="../media/hdphoto20.wdp"/><Relationship Id="rId5" Type="http://schemas.openxmlformats.org/officeDocument/2006/relationships/audio" Target="../media/audio2.wav"/><Relationship Id="rId10" Type="http://schemas.openxmlformats.org/officeDocument/2006/relationships/image" Target="../media/image26.png"/><Relationship Id="rId4" Type="http://schemas.openxmlformats.org/officeDocument/2006/relationships/audio" Target="../media/audio1.wav"/><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13" Type="http://schemas.microsoft.com/office/2007/relationships/hdphoto" Target="../media/hdphoto5.wdp"/><Relationship Id="rId3" Type="http://schemas.openxmlformats.org/officeDocument/2006/relationships/notesSlide" Target="../notesSlides/notesSlide6.xml"/><Relationship Id="rId7" Type="http://schemas.openxmlformats.org/officeDocument/2006/relationships/image" Target="../media/image27.png"/><Relationship Id="rId12"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audio" Target="../media/audio3.wav"/><Relationship Id="rId11" Type="http://schemas.microsoft.com/office/2007/relationships/hdphoto" Target="../media/hdphoto20.wdp"/><Relationship Id="rId5" Type="http://schemas.openxmlformats.org/officeDocument/2006/relationships/audio" Target="../media/audio2.wav"/><Relationship Id="rId10" Type="http://schemas.openxmlformats.org/officeDocument/2006/relationships/image" Target="../media/image26.png"/><Relationship Id="rId4" Type="http://schemas.openxmlformats.org/officeDocument/2006/relationships/audio" Target="../media/audio1.wav"/><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7.xml"/><Relationship Id="rId7" Type="http://schemas.microsoft.com/office/2007/relationships/hdphoto" Target="../media/hdphoto20.wdp"/><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audio" Target="../media/audio1.wav"/><Relationship Id="rId9"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1">
            <a:extLst>
              <a:ext uri="{FF2B5EF4-FFF2-40B4-BE49-F238E27FC236}">
                <a16:creationId xmlns="" xmlns:a16="http://schemas.microsoft.com/office/drawing/2014/main" id="{BD333376-3168-4EB6-B623-DE04C657EEED}"/>
              </a:ext>
            </a:extLst>
          </p:cNvPr>
          <p:cNvGrpSpPr/>
          <p:nvPr/>
        </p:nvGrpSpPr>
        <p:grpSpPr>
          <a:xfrm>
            <a:off x="588585" y="4287915"/>
            <a:ext cx="11622831" cy="2567849"/>
            <a:chOff x="-53293" y="2190760"/>
            <a:chExt cx="9211855" cy="2951064"/>
          </a:xfrm>
        </p:grpSpPr>
        <p:pic>
          <p:nvPicPr>
            <p:cNvPr id="5" name="10">
              <a:extLst>
                <a:ext uri="{FF2B5EF4-FFF2-40B4-BE49-F238E27FC236}">
                  <a16:creationId xmlns="" xmlns:a16="http://schemas.microsoft.com/office/drawing/2014/main" id="{B755A9DE-9830-40BF-AABA-9875FA136590}"/>
                </a:ext>
              </a:extLst>
            </p:cNvPr>
            <p:cNvPicPr>
              <a:picLocks noChangeAspect="1"/>
            </p:cNvPicPr>
            <p:nvPr/>
          </p:nvPicPr>
          <p:blipFill>
            <a:blip r:embed="rId4" cstate="screen"/>
            <a:stretch>
              <a:fillRect/>
            </a:stretch>
          </p:blipFill>
          <p:spPr>
            <a:xfrm>
              <a:off x="4248310" y="3185627"/>
              <a:ext cx="4910252" cy="1956197"/>
            </a:xfrm>
            <a:prstGeom prst="rect">
              <a:avLst/>
            </a:prstGeom>
          </p:spPr>
        </p:pic>
        <p:pic>
          <p:nvPicPr>
            <p:cNvPr id="6" name="13">
              <a:extLst>
                <a:ext uri="{FF2B5EF4-FFF2-40B4-BE49-F238E27FC236}">
                  <a16:creationId xmlns="" xmlns:a16="http://schemas.microsoft.com/office/drawing/2014/main" id="{6C4BD8BE-0256-4D27-8180-A7E8F6C56988}"/>
                </a:ext>
              </a:extLst>
            </p:cNvPr>
            <p:cNvPicPr>
              <a:picLocks noChangeAspect="1"/>
            </p:cNvPicPr>
            <p:nvPr/>
          </p:nvPicPr>
          <p:blipFill>
            <a:blip r:embed="rId5"/>
            <a:stretch>
              <a:fillRect/>
            </a:stretch>
          </p:blipFill>
          <p:spPr>
            <a:xfrm>
              <a:off x="5936016" y="2190760"/>
              <a:ext cx="3208926" cy="2720031"/>
            </a:xfrm>
            <a:prstGeom prst="rect">
              <a:avLst/>
            </a:prstGeom>
          </p:spPr>
        </p:pic>
        <p:pic>
          <p:nvPicPr>
            <p:cNvPr id="9" name="16">
              <a:extLst>
                <a:ext uri="{FF2B5EF4-FFF2-40B4-BE49-F238E27FC236}">
                  <a16:creationId xmlns="" xmlns:a16="http://schemas.microsoft.com/office/drawing/2014/main" id="{1C55FC79-E88A-4078-88E9-9D07C64DF60E}"/>
                </a:ext>
              </a:extLst>
            </p:cNvPr>
            <p:cNvPicPr>
              <a:picLocks noChangeAspect="1"/>
            </p:cNvPicPr>
            <p:nvPr/>
          </p:nvPicPr>
          <p:blipFill>
            <a:blip r:embed="rId4" cstate="screen"/>
            <a:stretch>
              <a:fillRect/>
            </a:stretch>
          </p:blipFill>
          <p:spPr>
            <a:xfrm>
              <a:off x="-53293" y="3185627"/>
              <a:ext cx="4910252" cy="1956197"/>
            </a:xfrm>
            <a:prstGeom prst="rect">
              <a:avLst/>
            </a:prstGeom>
          </p:spPr>
        </p:pic>
      </p:grpSp>
      <p:grpSp>
        <p:nvGrpSpPr>
          <p:cNvPr id="14" name="Google Shape;184;p27">
            <a:extLst>
              <a:ext uri="{FF2B5EF4-FFF2-40B4-BE49-F238E27FC236}">
                <a16:creationId xmlns="" xmlns:a16="http://schemas.microsoft.com/office/drawing/2014/main" id="{296284C8-C3CC-4013-AE86-992F55FEE26F}"/>
              </a:ext>
            </a:extLst>
          </p:cNvPr>
          <p:cNvGrpSpPr/>
          <p:nvPr/>
        </p:nvGrpSpPr>
        <p:grpSpPr>
          <a:xfrm>
            <a:off x="360319" y="484039"/>
            <a:ext cx="270862" cy="401596"/>
            <a:chOff x="4508863" y="1528200"/>
            <a:chExt cx="318850" cy="472800"/>
          </a:xfrm>
        </p:grpSpPr>
        <p:sp>
          <p:nvSpPr>
            <p:cNvPr id="15" name="Google Shape;185;p27">
              <a:extLst>
                <a:ext uri="{FF2B5EF4-FFF2-40B4-BE49-F238E27FC236}">
                  <a16:creationId xmlns="" xmlns:a16="http://schemas.microsoft.com/office/drawing/2014/main" id="{E3450E67-756F-4187-83E2-9BED73A56B52}"/>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6" name="Google Shape;186;p27">
              <a:extLst>
                <a:ext uri="{FF2B5EF4-FFF2-40B4-BE49-F238E27FC236}">
                  <a16:creationId xmlns="" xmlns:a16="http://schemas.microsoft.com/office/drawing/2014/main" id="{A3E60FBA-8D0E-4685-84D4-F5237D69E480}"/>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7" name="Google Shape;187;p27">
              <a:extLst>
                <a:ext uri="{FF2B5EF4-FFF2-40B4-BE49-F238E27FC236}">
                  <a16:creationId xmlns="" xmlns:a16="http://schemas.microsoft.com/office/drawing/2014/main" id="{A8BA561C-92AF-4BC4-A5F5-824D8B4A8DE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8" name="Google Shape;188;p27">
              <a:extLst>
                <a:ext uri="{FF2B5EF4-FFF2-40B4-BE49-F238E27FC236}">
                  <a16:creationId xmlns="" xmlns:a16="http://schemas.microsoft.com/office/drawing/2014/main" id="{547E6AE1-6722-4104-B638-2F3832D85503}"/>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9" name="Google Shape;189;p27">
            <a:extLst>
              <a:ext uri="{FF2B5EF4-FFF2-40B4-BE49-F238E27FC236}">
                <a16:creationId xmlns="" xmlns:a16="http://schemas.microsoft.com/office/drawing/2014/main" id="{A011E6E7-BBCE-4434-BF9D-52DC0EDDE6D3}"/>
              </a:ext>
            </a:extLst>
          </p:cNvPr>
          <p:cNvGrpSpPr/>
          <p:nvPr/>
        </p:nvGrpSpPr>
        <p:grpSpPr>
          <a:xfrm>
            <a:off x="739174" y="567004"/>
            <a:ext cx="270862" cy="401596"/>
            <a:chOff x="4508863" y="1528200"/>
            <a:chExt cx="318850" cy="472800"/>
          </a:xfrm>
        </p:grpSpPr>
        <p:sp>
          <p:nvSpPr>
            <p:cNvPr id="20" name="Google Shape;190;p27">
              <a:extLst>
                <a:ext uri="{FF2B5EF4-FFF2-40B4-BE49-F238E27FC236}">
                  <a16:creationId xmlns="" xmlns:a16="http://schemas.microsoft.com/office/drawing/2014/main" id="{6C250F97-3D87-4E54-A6E5-F27C4C7BBCF4}"/>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191;p27">
              <a:extLst>
                <a:ext uri="{FF2B5EF4-FFF2-40B4-BE49-F238E27FC236}">
                  <a16:creationId xmlns="" xmlns:a16="http://schemas.microsoft.com/office/drawing/2014/main" id="{4B3A9B0B-3679-4DB6-A9B2-BA3CA8CA86EB}"/>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192;p27">
              <a:extLst>
                <a:ext uri="{FF2B5EF4-FFF2-40B4-BE49-F238E27FC236}">
                  <a16:creationId xmlns="" xmlns:a16="http://schemas.microsoft.com/office/drawing/2014/main" id="{25963231-BE4B-4465-9620-DF420D30A12D}"/>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193;p27">
              <a:extLst>
                <a:ext uri="{FF2B5EF4-FFF2-40B4-BE49-F238E27FC236}">
                  <a16:creationId xmlns="" xmlns:a16="http://schemas.microsoft.com/office/drawing/2014/main" id="{13F072F5-26C4-4FD7-9F71-F238FE62BDA9}"/>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4" name="Google Shape;194;p27">
            <a:extLst>
              <a:ext uri="{FF2B5EF4-FFF2-40B4-BE49-F238E27FC236}">
                <a16:creationId xmlns="" xmlns:a16="http://schemas.microsoft.com/office/drawing/2014/main" id="{92445FE0-071C-42A4-81AF-B083FCF10405}"/>
              </a:ext>
            </a:extLst>
          </p:cNvPr>
          <p:cNvGrpSpPr/>
          <p:nvPr/>
        </p:nvGrpSpPr>
        <p:grpSpPr>
          <a:xfrm>
            <a:off x="1125746" y="567004"/>
            <a:ext cx="270862" cy="401596"/>
            <a:chOff x="4508863" y="1528200"/>
            <a:chExt cx="318850" cy="472800"/>
          </a:xfrm>
        </p:grpSpPr>
        <p:sp>
          <p:nvSpPr>
            <p:cNvPr id="25" name="Google Shape;195;p27">
              <a:extLst>
                <a:ext uri="{FF2B5EF4-FFF2-40B4-BE49-F238E27FC236}">
                  <a16:creationId xmlns="" xmlns:a16="http://schemas.microsoft.com/office/drawing/2014/main" id="{E19979E4-5F44-41C4-9832-1A1698957EA9}"/>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196;p27">
              <a:extLst>
                <a:ext uri="{FF2B5EF4-FFF2-40B4-BE49-F238E27FC236}">
                  <a16:creationId xmlns="" xmlns:a16="http://schemas.microsoft.com/office/drawing/2014/main" id="{2711DE42-B6A8-4DAB-A88E-B11561F77162}"/>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197;p27">
              <a:extLst>
                <a:ext uri="{FF2B5EF4-FFF2-40B4-BE49-F238E27FC236}">
                  <a16:creationId xmlns="" xmlns:a16="http://schemas.microsoft.com/office/drawing/2014/main" id="{1AC73A5B-792A-48A9-9237-046F97285838}"/>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198;p27">
              <a:extLst>
                <a:ext uri="{FF2B5EF4-FFF2-40B4-BE49-F238E27FC236}">
                  <a16:creationId xmlns="" xmlns:a16="http://schemas.microsoft.com/office/drawing/2014/main" id="{24789395-0AE1-4300-876A-C5369F13D54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9" name="Google Shape;184;p27">
            <a:extLst>
              <a:ext uri="{FF2B5EF4-FFF2-40B4-BE49-F238E27FC236}">
                <a16:creationId xmlns="" xmlns:a16="http://schemas.microsoft.com/office/drawing/2014/main" id="{8708DA0F-8A47-4555-9031-09B9960A56DF}"/>
              </a:ext>
            </a:extLst>
          </p:cNvPr>
          <p:cNvGrpSpPr/>
          <p:nvPr/>
        </p:nvGrpSpPr>
        <p:grpSpPr>
          <a:xfrm>
            <a:off x="10556987" y="468686"/>
            <a:ext cx="270862" cy="401596"/>
            <a:chOff x="4508863" y="1528200"/>
            <a:chExt cx="318850" cy="472800"/>
          </a:xfrm>
        </p:grpSpPr>
        <p:sp>
          <p:nvSpPr>
            <p:cNvPr id="30" name="Google Shape;185;p27">
              <a:extLst>
                <a:ext uri="{FF2B5EF4-FFF2-40B4-BE49-F238E27FC236}">
                  <a16:creationId xmlns="" xmlns:a16="http://schemas.microsoft.com/office/drawing/2014/main" id="{E69EF0C0-74E5-4D5C-9C72-D7C584202F95}"/>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186;p27">
              <a:extLst>
                <a:ext uri="{FF2B5EF4-FFF2-40B4-BE49-F238E27FC236}">
                  <a16:creationId xmlns="" xmlns:a16="http://schemas.microsoft.com/office/drawing/2014/main" id="{1D70E6CD-B25B-450E-BB32-630F9E80B8A5}"/>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187;p27">
              <a:extLst>
                <a:ext uri="{FF2B5EF4-FFF2-40B4-BE49-F238E27FC236}">
                  <a16:creationId xmlns="" xmlns:a16="http://schemas.microsoft.com/office/drawing/2014/main" id="{8D7E76CA-13A2-4EE8-B62F-773AB2E446FA}"/>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188;p27">
              <a:extLst>
                <a:ext uri="{FF2B5EF4-FFF2-40B4-BE49-F238E27FC236}">
                  <a16:creationId xmlns="" xmlns:a16="http://schemas.microsoft.com/office/drawing/2014/main" id="{27841724-DC8A-4F3A-BA5A-A1B6FE35F377}"/>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4" name="Google Shape;189;p27">
            <a:extLst>
              <a:ext uri="{FF2B5EF4-FFF2-40B4-BE49-F238E27FC236}">
                <a16:creationId xmlns="" xmlns:a16="http://schemas.microsoft.com/office/drawing/2014/main" id="{1834B4BF-D115-401E-BC1E-D7EB53733046}"/>
              </a:ext>
            </a:extLst>
          </p:cNvPr>
          <p:cNvGrpSpPr/>
          <p:nvPr/>
        </p:nvGrpSpPr>
        <p:grpSpPr>
          <a:xfrm>
            <a:off x="10935842" y="551651"/>
            <a:ext cx="270862" cy="401596"/>
            <a:chOff x="4508863" y="1528200"/>
            <a:chExt cx="318850" cy="472800"/>
          </a:xfrm>
        </p:grpSpPr>
        <p:sp>
          <p:nvSpPr>
            <p:cNvPr id="35" name="Google Shape;190;p27">
              <a:extLst>
                <a:ext uri="{FF2B5EF4-FFF2-40B4-BE49-F238E27FC236}">
                  <a16:creationId xmlns="" xmlns:a16="http://schemas.microsoft.com/office/drawing/2014/main" id="{54BE4E9A-9BB4-482B-8C59-3506884FB0A7}"/>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191;p27">
              <a:extLst>
                <a:ext uri="{FF2B5EF4-FFF2-40B4-BE49-F238E27FC236}">
                  <a16:creationId xmlns="" xmlns:a16="http://schemas.microsoft.com/office/drawing/2014/main" id="{738D0774-2B98-47EF-8C0A-8335037C634D}"/>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192;p27">
              <a:extLst>
                <a:ext uri="{FF2B5EF4-FFF2-40B4-BE49-F238E27FC236}">
                  <a16:creationId xmlns="" xmlns:a16="http://schemas.microsoft.com/office/drawing/2014/main" id="{1DD5D671-3B39-4BC0-870F-5FA6B7A621A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193;p27">
              <a:extLst>
                <a:ext uri="{FF2B5EF4-FFF2-40B4-BE49-F238E27FC236}">
                  <a16:creationId xmlns="" xmlns:a16="http://schemas.microsoft.com/office/drawing/2014/main" id="{289C60C4-B9B0-445F-84E9-5F507E03031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9" name="Google Shape;194;p27">
            <a:extLst>
              <a:ext uri="{FF2B5EF4-FFF2-40B4-BE49-F238E27FC236}">
                <a16:creationId xmlns="" xmlns:a16="http://schemas.microsoft.com/office/drawing/2014/main" id="{EF574D76-EC8B-487E-9460-C9D589A74963}"/>
              </a:ext>
            </a:extLst>
          </p:cNvPr>
          <p:cNvGrpSpPr/>
          <p:nvPr/>
        </p:nvGrpSpPr>
        <p:grpSpPr>
          <a:xfrm>
            <a:off x="11322414" y="551651"/>
            <a:ext cx="270862" cy="401596"/>
            <a:chOff x="4508863" y="1528200"/>
            <a:chExt cx="318850" cy="472800"/>
          </a:xfrm>
        </p:grpSpPr>
        <p:sp>
          <p:nvSpPr>
            <p:cNvPr id="40" name="Google Shape;195;p27">
              <a:extLst>
                <a:ext uri="{FF2B5EF4-FFF2-40B4-BE49-F238E27FC236}">
                  <a16:creationId xmlns="" xmlns:a16="http://schemas.microsoft.com/office/drawing/2014/main" id="{C645E67E-932F-4BC6-A9AA-DEDEC412133B}"/>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196;p27">
              <a:extLst>
                <a:ext uri="{FF2B5EF4-FFF2-40B4-BE49-F238E27FC236}">
                  <a16:creationId xmlns="" xmlns:a16="http://schemas.microsoft.com/office/drawing/2014/main" id="{630F30C7-4427-4AFE-BC63-519F543CF7D3}"/>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197;p27">
              <a:extLst>
                <a:ext uri="{FF2B5EF4-FFF2-40B4-BE49-F238E27FC236}">
                  <a16:creationId xmlns="" xmlns:a16="http://schemas.microsoft.com/office/drawing/2014/main" id="{681A5094-5669-4E4F-8D52-44A78F89B409}"/>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198;p27">
              <a:extLst>
                <a:ext uri="{FF2B5EF4-FFF2-40B4-BE49-F238E27FC236}">
                  <a16:creationId xmlns="" xmlns:a16="http://schemas.microsoft.com/office/drawing/2014/main" id="{C99EF8C0-0B5A-4C3F-8D23-95CFE63E428E}"/>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
        <p:nvSpPr>
          <p:cNvPr id="44" name="TextBox 43">
            <a:extLst>
              <a:ext uri="{FF2B5EF4-FFF2-40B4-BE49-F238E27FC236}">
                <a16:creationId xmlns="" xmlns:a16="http://schemas.microsoft.com/office/drawing/2014/main" id="{5F50F907-C6BA-4380-9188-2A5EA79C8B5D}"/>
              </a:ext>
            </a:extLst>
          </p:cNvPr>
          <p:cNvSpPr txBox="1"/>
          <p:nvPr/>
        </p:nvSpPr>
        <p:spPr>
          <a:xfrm>
            <a:off x="163711" y="3127723"/>
            <a:ext cx="1194839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strike="noStrike" kern="1200" cap="none" spc="0" normalizeH="0" baseline="0" noProof="0" smtClean="0">
                <a:ln>
                  <a:noFill/>
                </a:ln>
                <a:effectLst/>
                <a:uLnTx/>
                <a:uFillTx/>
                <a:latin typeface="Times New Roman" panose="02020603050405020304" pitchFamily="18" charset="0"/>
                <a:cs typeface="Times New Roman" panose="02020603050405020304" pitchFamily="18" charset="0"/>
              </a:rPr>
              <a:t>Bài</a:t>
            </a:r>
            <a:r>
              <a:rPr kumimoji="0" lang="en-US" sz="3600" b="1" i="0" strike="noStrike" kern="1200" cap="none" spc="0" normalizeH="0" noProof="0" smtClean="0">
                <a:ln>
                  <a:noFill/>
                </a:ln>
                <a:effectLst/>
                <a:uLnTx/>
                <a:uFillTx/>
                <a:latin typeface="Times New Roman" panose="02020603050405020304" pitchFamily="18" charset="0"/>
                <a:cs typeface="Times New Roman" panose="02020603050405020304" pitchFamily="18" charset="0"/>
              </a:rPr>
              <a:t> 22: Đọc: Tớ là lê – gô (tiết 1+ 2)</a:t>
            </a:r>
            <a:endParaRPr kumimoji="0" lang="en-US" sz="3600" b="1" i="0"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 xmlns:a16="http://schemas.microsoft.com/office/drawing/2014/main" id="{9BE1CB2C-377D-4C89-9F8A-58E2D854D619}"/>
              </a:ext>
            </a:extLst>
          </p:cNvPr>
          <p:cNvSpPr txBox="1"/>
          <p:nvPr/>
        </p:nvSpPr>
        <p:spPr>
          <a:xfrm>
            <a:off x="2665997" y="180009"/>
            <a:ext cx="7010661" cy="646331"/>
          </a:xfrm>
          <a:prstGeom prst="rect">
            <a:avLst/>
          </a:prstGeom>
          <a:noFill/>
        </p:spPr>
        <p:txBody>
          <a:bodyPr wrap="square" rtlCol="0">
            <a:spAutoFit/>
          </a:bodyPr>
          <a:lstStyle/>
          <a:p>
            <a:pPr algn="ctr"/>
            <a:r>
              <a:rPr lang="vi-VN" b="1" smtClean="0">
                <a:latin typeface="Times New Roman" panose="02020603050405020304" pitchFamily="18" charset="0"/>
                <a:cs typeface="Times New Roman" panose="02020603050405020304" pitchFamily="18" charset="0"/>
              </a:rPr>
              <a:t>ỦY BAN NHÂN DÂN HUYỆN AN LÃO</a:t>
            </a:r>
          </a:p>
          <a:p>
            <a:pPr algn="ctr"/>
            <a:r>
              <a:rPr lang="vi-VN" b="1" u="sng" smtClean="0">
                <a:latin typeface="Times New Roman" panose="02020603050405020304" pitchFamily="18" charset="0"/>
                <a:cs typeface="Times New Roman" panose="02020603050405020304" pitchFamily="18" charset="0"/>
              </a:rPr>
              <a:t>TRƯỜNG TIỂU HỌC QUANG TRUNG</a:t>
            </a:r>
            <a:endParaRPr lang="en-US" b="1" u="sng" dirty="0">
              <a:latin typeface="Times New Roman" panose="02020603050405020304" pitchFamily="18" charset="0"/>
              <a:cs typeface="Times New Roman" panose="02020603050405020304" pitchFamily="18" charset="0"/>
            </a:endParaRPr>
          </a:p>
        </p:txBody>
      </p:sp>
      <p:sp>
        <p:nvSpPr>
          <p:cNvPr id="46" name="TextBox 16"/>
          <p:cNvSpPr txBox="1"/>
          <p:nvPr/>
        </p:nvSpPr>
        <p:spPr>
          <a:xfrm>
            <a:off x="-50800" y="4218128"/>
            <a:ext cx="12242800" cy="984885"/>
          </a:xfrm>
          <a:prstGeom prst="rect">
            <a:avLst/>
          </a:prstGeom>
        </p:spPr>
        <p:txBody>
          <a:bodyPr wrap="square" lIns="0" tIns="0" rIns="0" bIns="0" rtlCol="0" anchor="t">
            <a:spAutoFit/>
          </a:bodyPr>
          <a:lstStyle/>
          <a:p>
            <a:pPr algn="ctr"/>
            <a:r>
              <a:rPr lang="vi-VN" sz="3200" b="1" smtClean="0">
                <a:solidFill>
                  <a:srgbClr val="9900CC"/>
                </a:solidFill>
                <a:latin typeface="Times New Roman" panose="02020603050405020304" pitchFamily="18" charset="0"/>
                <a:cs typeface="Times New Roman" panose="02020603050405020304" pitchFamily="18" charset="0"/>
              </a:rPr>
              <a:t>Giáo viên: Bùi Thị Nhã</a:t>
            </a:r>
          </a:p>
          <a:p>
            <a:pPr algn="ctr"/>
            <a:r>
              <a:rPr lang="vi-VN" sz="3200" b="1" smtClean="0">
                <a:solidFill>
                  <a:srgbClr val="9900CC"/>
                </a:solidFill>
                <a:latin typeface="Times New Roman" panose="02020603050405020304" pitchFamily="18" charset="0"/>
                <a:cs typeface="Times New Roman" panose="02020603050405020304" pitchFamily="18" charset="0"/>
              </a:rPr>
              <a:t>Lớp: 2B</a:t>
            </a:r>
            <a:endParaRPr lang="en-US" sz="3200" b="1">
              <a:solidFill>
                <a:srgbClr val="9900CC"/>
              </a:solidFill>
              <a:latin typeface="Times New Roman" panose="02020603050405020304" pitchFamily="18" charset="0"/>
              <a:cs typeface="Times New Roman" panose="02020603050405020304" pitchFamily="18" charset="0"/>
            </a:endParaRPr>
          </a:p>
        </p:txBody>
      </p:sp>
      <p:sp>
        <p:nvSpPr>
          <p:cNvPr id="47" name="TextBox 16"/>
          <p:cNvSpPr txBox="1"/>
          <p:nvPr/>
        </p:nvSpPr>
        <p:spPr>
          <a:xfrm>
            <a:off x="152400" y="1378752"/>
            <a:ext cx="12242800" cy="1231106"/>
          </a:xfrm>
          <a:prstGeom prst="rect">
            <a:avLst/>
          </a:prstGeom>
        </p:spPr>
        <p:txBody>
          <a:bodyPr wrap="square" lIns="0" tIns="0" rIns="0" bIns="0" rtlCol="0" anchor="t">
            <a:spAutoFit/>
          </a:bodyPr>
          <a:lstStyle/>
          <a:p>
            <a:pPr algn="ctr"/>
            <a:r>
              <a:rPr lang="en-US" sz="4000" b="1">
                <a:solidFill>
                  <a:srgbClr val="9900CC"/>
                </a:solidFill>
                <a:latin typeface="Times New Roman" panose="02020603050405020304" pitchFamily="18" charset="0"/>
                <a:cs typeface="Times New Roman" panose="02020603050405020304" pitchFamily="18" charset="0"/>
              </a:rPr>
              <a:t>SÁCH KẾT NỐI TRI THỨC VỚI CUỘC SỐNG</a:t>
            </a:r>
          </a:p>
          <a:p>
            <a:pPr algn="ctr"/>
            <a:r>
              <a:rPr lang="en-US" sz="4000" b="1">
                <a:solidFill>
                  <a:srgbClr val="9900CC"/>
                </a:solidFill>
                <a:latin typeface="Times New Roman" panose="02020603050405020304" pitchFamily="18" charset="0"/>
                <a:cs typeface="Times New Roman" panose="02020603050405020304" pitchFamily="18" charset="0"/>
              </a:rPr>
              <a:t>MÔN: </a:t>
            </a:r>
            <a:r>
              <a:rPr lang="vi-VN" sz="4000" b="1" smtClean="0">
                <a:solidFill>
                  <a:srgbClr val="9900CC"/>
                </a:solidFill>
                <a:latin typeface="Times New Roman" panose="02020603050405020304" pitchFamily="18" charset="0"/>
                <a:cs typeface="Times New Roman" panose="02020603050405020304" pitchFamily="18" charset="0"/>
              </a:rPr>
              <a:t>TIẾNG VIỆT</a:t>
            </a:r>
            <a:endParaRPr lang="en-US" sz="4000" b="1">
              <a:solidFill>
                <a:srgbClr val="9900CC"/>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150194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58502" cy="6858000"/>
          </a:xfrm>
          <a:prstGeom prst="rect">
            <a:avLst/>
          </a:prstGeom>
          <a:solidFill>
            <a:srgbClr val="FFFF00"/>
          </a:solidFill>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66804" y="0"/>
            <a:ext cx="1179463" cy="1173846"/>
          </a:xfrm>
          <a:prstGeom prst="rect">
            <a:avLst/>
          </a:prstGeom>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20089245" flipH="1">
            <a:off x="2565085" y="469565"/>
            <a:ext cx="1279101"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2">
            <a:extLst>
              <a:ext uri="{FF2B5EF4-FFF2-40B4-BE49-F238E27FC236}">
                <a16:creationId xmlns:a16="http://schemas.microsoft.com/office/drawing/2014/main" xmlns="" id="{7DE47404-171D-49CA-BCFB-2BFC1974FDBA}"/>
              </a:ext>
            </a:extLst>
          </p:cNvPr>
          <p:cNvSpPr/>
          <p:nvPr/>
        </p:nvSpPr>
        <p:spPr>
          <a:xfrm>
            <a:off x="3425187" y="716098"/>
            <a:ext cx="8019905" cy="5347817"/>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8" name="Group 7">
            <a:extLst>
              <a:ext uri="{FF2B5EF4-FFF2-40B4-BE49-F238E27FC236}">
                <a16:creationId xmlns:a16="http://schemas.microsoft.com/office/drawing/2014/main" xmlns="" id="{464E7113-8301-43F2-A680-3ED95EC95F44}"/>
              </a:ext>
            </a:extLst>
          </p:cNvPr>
          <p:cNvGrpSpPr/>
          <p:nvPr/>
        </p:nvGrpSpPr>
        <p:grpSpPr>
          <a:xfrm>
            <a:off x="3820795" y="2201545"/>
            <a:ext cx="6916420" cy="2098675"/>
            <a:chOff x="172324" y="1157225"/>
            <a:chExt cx="2109019" cy="1406784"/>
          </a:xfrm>
        </p:grpSpPr>
        <p:sp>
          <p:nvSpPr>
            <p:cNvPr id="13" name="Hexagon 12">
              <a:extLst>
                <a:ext uri="{FF2B5EF4-FFF2-40B4-BE49-F238E27FC236}">
                  <a16:creationId xmlns:a16="http://schemas.microsoft.com/office/drawing/2014/main" xmlns="" id="{FB93DBB4-655E-4E30-B228-69F6F15D586B}"/>
                </a:ext>
              </a:extLst>
            </p:cNvPr>
            <p:cNvSpPr/>
            <p:nvPr/>
          </p:nvSpPr>
          <p:spPr>
            <a:xfrm>
              <a:off x="172324" y="1157225"/>
              <a:ext cx="2109019" cy="1406784"/>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xmlns="" id="{51D49F6C-D2F3-4A84-969E-BA03F7318159}"/>
                </a:ext>
              </a:extLst>
            </p:cNvPr>
            <p:cNvSpPr txBox="1"/>
            <p:nvPr/>
          </p:nvSpPr>
          <p:spPr>
            <a:xfrm>
              <a:off x="288889" y="1370052"/>
              <a:ext cx="1954115" cy="1010075"/>
            </a:xfrm>
            <a:prstGeom prst="rect">
              <a:avLst/>
            </a:prstGeom>
            <a:noFill/>
          </p:spPr>
          <p:txBody>
            <a:bodyPr wrap="square" rtlCol="0">
              <a:spAutoFit/>
            </a:bodyPr>
            <a:lstStyle/>
            <a:p>
              <a:pPr algn="ctr" defTabSz="913130" fontAlgn="base">
                <a:spcBef>
                  <a:spcPct val="0"/>
                </a:spcBef>
                <a:spcAft>
                  <a:spcPct val="0"/>
                </a:spcAft>
                <a:defRPr/>
              </a:pPr>
              <a:r>
                <a:rPr lang="en-US" sz="3600" b="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lắp ráp</a:t>
              </a:r>
            </a:p>
            <a:p>
              <a:pPr algn="ctr" defTabSz="913130" fontAlgn="base">
                <a:spcBef>
                  <a:spcPct val="0"/>
                </a:spcBef>
                <a:spcAft>
                  <a:spcPct val="0"/>
                </a:spcAft>
                <a:defRPr/>
              </a:pPr>
              <a:r>
                <a:rPr lang="en-US" altLang="vi-VN" sz="2800" b="0" i="0" u="none" strike="noStrike" dirty="0">
                  <a:solidFill>
                    <a:srgbClr val="231F20"/>
                  </a:solidFill>
                  <a:effectLst/>
                  <a:latin typeface="Times New Roman" panose="02020603050405020304" pitchFamily="18" charset="0"/>
                  <a:ea typeface="Arial-Rounded" panose="020B0500000000000000" pitchFamily="34" charset="0"/>
                  <a:cs typeface="Times New Roman" panose="02020603050405020304" pitchFamily="18" charset="0"/>
                  <a:sym typeface="+mn-lt"/>
                </a:rPr>
                <a:t>Lắp các bộ phận vào với nhau cho đúng vị trí để tạo nên một đồ vật hoàn chỉnh</a:t>
              </a:r>
            </a:p>
          </p:txBody>
        </p:sp>
      </p:grpSp>
      <p:grpSp>
        <p:nvGrpSpPr>
          <p:cNvPr id="15" name="Group 14">
            <a:extLst>
              <a:ext uri="{FF2B5EF4-FFF2-40B4-BE49-F238E27FC236}">
                <a16:creationId xmlns:a16="http://schemas.microsoft.com/office/drawing/2014/main" xmlns="" id="{D92C19B3-8611-4CDA-9482-A6221F25D003}"/>
              </a:ext>
            </a:extLst>
          </p:cNvPr>
          <p:cNvGrpSpPr/>
          <p:nvPr/>
        </p:nvGrpSpPr>
        <p:grpSpPr>
          <a:xfrm>
            <a:off x="1125033" y="2191201"/>
            <a:ext cx="2109019" cy="2109019"/>
            <a:chOff x="156834" y="1993081"/>
            <a:chExt cx="2109019" cy="2109019"/>
          </a:xfrm>
        </p:grpSpPr>
        <p:sp>
          <p:nvSpPr>
            <p:cNvPr id="16" name="Oval 15">
              <a:extLst>
                <a:ext uri="{FF2B5EF4-FFF2-40B4-BE49-F238E27FC236}">
                  <a16:creationId xmlns:a16="http://schemas.microsoft.com/office/drawing/2014/main" xmlns="" id="{8F08A08B-D82A-4196-8685-8BEFBEA011EA}"/>
                </a:ext>
              </a:extLst>
            </p:cNvPr>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xmlns="" id="{B60FD4B5-4F94-4091-9407-2FE64979D1EF}"/>
                </a:ext>
              </a:extLst>
            </p:cNvPr>
            <p:cNvSpPr txBox="1"/>
            <p:nvPr/>
          </p:nvSpPr>
          <p:spPr>
            <a:xfrm>
              <a:off x="315731" y="2243748"/>
              <a:ext cx="1711988" cy="1754326"/>
            </a:xfrm>
            <a:prstGeom prst="rect">
              <a:avLst/>
            </a:prstGeom>
            <a:noFill/>
          </p:spPr>
          <p:txBody>
            <a:bodyPr wrap="square" rtlCol="0">
              <a:spAutoFit/>
            </a:bodyPr>
            <a:lstStyle/>
            <a:p>
              <a:pPr algn="ctr" defTabSz="913130" fontAlgn="base">
                <a:spcBef>
                  <a:spcPct val="0"/>
                </a:spcBef>
                <a:spcAft>
                  <a:spcPct val="0"/>
                </a:spcAft>
                <a:defRPr/>
              </a:pPr>
              <a:r>
                <a:rPr lang="en-US" altLang="zh-CN" sz="36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GIẢI NGHĨA TỪ</a:t>
              </a:r>
              <a:endParaRPr lang="zh-CN" altLang="en-US" sz="36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spTree>
    <p:custDataLst>
      <p:tags r:id="rId1"/>
    </p:custDataLst>
    <p:extLst>
      <p:ext uri="{BB962C8B-B14F-4D97-AF65-F5344CB8AC3E}">
        <p14:creationId xmlns:p14="http://schemas.microsoft.com/office/powerpoint/2010/main" val="64100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56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0972800" cy="727075"/>
          </a:xfrm>
        </p:spPr>
        <p:txBody>
          <a:bodyPr>
            <a:normAutofit fontScale="90000"/>
          </a:bodyPr>
          <a:lstStyle/>
          <a:p>
            <a:r>
              <a:rPr lang="en-US" b="1" dirty="0">
                <a:solidFill>
                  <a:srgbClr val="00863D"/>
                </a:solidFill>
                <a:latin typeface="Times New Roman" panose="02020603050405020304" pitchFamily="18" charset="0"/>
                <a:ea typeface="Arial-Rounded" panose="020B0500000000000000" pitchFamily="34" charset="0"/>
                <a:cs typeface="Times New Roman" panose="02020603050405020304" pitchFamily="18" charset="0"/>
                <a:sym typeface="+mn-ea"/>
              </a:rPr>
              <a:t>Tớ là lê-gô</a:t>
            </a:r>
            <a:r>
              <a:rPr lang="en-US" b="1" dirty="0">
                <a:solidFill>
                  <a:srgbClr val="00863D"/>
                </a:solidFill>
                <a:latin typeface="Times New Roman" panose="02020603050405020304" pitchFamily="18" charset="0"/>
                <a:ea typeface="Arial-Rounded" panose="020B0500000000000000" pitchFamily="34" charset="0"/>
                <a:cs typeface="Times New Roman" panose="02020603050405020304" pitchFamily="18" charset="0"/>
              </a:rPr>
              <a:t/>
            </a:r>
            <a:br>
              <a:rPr lang="en-US" b="1" dirty="0">
                <a:solidFill>
                  <a:srgbClr val="00863D"/>
                </a:solidFill>
                <a:latin typeface="Times New Roman" panose="02020603050405020304" pitchFamily="18" charset="0"/>
                <a:ea typeface="Arial-Rounded" panose="020B0500000000000000" pitchFamily="34"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4635" y="707390"/>
            <a:ext cx="8468360" cy="4526280"/>
          </a:xfrm>
        </p:spPr>
        <p:txBody>
          <a:bodyPr>
            <a:noAutofit/>
          </a:bodyPr>
          <a:lstStyle/>
          <a:p>
            <a:pPr marL="0" indent="0" algn="just">
              <a:buNone/>
            </a:pPr>
            <a:r>
              <a:rPr lang="en-US" sz="2700" dirty="0">
                <a:latin typeface="Arial-Rounded" panose="020B0500000000000000" pitchFamily="34" charset="0"/>
                <a:cs typeface="Arial-Rounded" panose="020B0500000000000000" pitchFamily="34"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lê-gô</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Nhiều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gọi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đồ</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chơi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lắp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ráp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nhận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không</a:t>
            </a:r>
            <a:r>
              <a:rPr lang="en-US" sz="2700" dirty="0">
                <a:latin typeface="Times New Roman" panose="02020603050405020304" pitchFamily="18" charset="0"/>
                <a:cs typeface="Times New Roman" panose="02020603050405020304" pitchFamily="18" charset="0"/>
              </a:rPr>
              <a:t>?</a:t>
            </a:r>
          </a:p>
          <a:p>
            <a:pPr marL="0" indent="0" algn="just">
              <a:buNone/>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thiệu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về</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của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nhé</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rất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nhiều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anh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chị</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em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những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khối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nhỏ</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đủ</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màu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sắc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Hầu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hết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gạch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Một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số</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nhân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vật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tí</a:t>
            </a:r>
            <a:r>
              <a:rPr lang="en-US" sz="2700" dirty="0">
                <a:latin typeface="Times New Roman" panose="02020603050405020304" pitchFamily="18" charset="0"/>
                <a:cs typeface="Times New Roman" panose="02020603050405020304" pitchFamily="18" charset="0"/>
              </a:rPr>
              <a:t> hon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xinh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xắn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khác</a:t>
            </a:r>
            <a:r>
              <a:rPr lang="en-US" sz="2700" dirty="0">
                <a:latin typeface="Times New Roman" panose="02020603050405020304" pitchFamily="18" charset="0"/>
                <a:cs typeface="Times New Roman" panose="02020603050405020304" pitchFamily="18" charset="0"/>
              </a:rPr>
              <a:t>.</a:t>
            </a:r>
          </a:p>
          <a:p>
            <a:pPr marL="0" indent="0" algn="just">
              <a:buNone/>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Từ</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những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mảnh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ghép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nhỏ</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bé</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kết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hợp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nhau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một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thế</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kì</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diệu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lắp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ráp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cửa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cộ</a:t>
            </a:r>
            <a:r>
              <a:rPr lang="en-US" sz="2700">
                <a:latin typeface="Times New Roman" panose="02020603050405020304" pitchFamily="18" charset="0"/>
                <a:cs typeface="Times New Roman" panose="02020603050405020304" pitchFamily="18" charset="0"/>
              </a:rPr>
              <a:t>, </a:t>
            </a:r>
            <a:r>
              <a:rPr lang="en-US" sz="2700" smtClean="0">
                <a:latin typeface="Times New Roman" panose="02020603050405020304" pitchFamily="18" charset="0"/>
                <a:cs typeface="Times New Roman" panose="02020603050405020304" pitchFamily="18" charset="0"/>
              </a:rPr>
              <a:t>người </a:t>
            </a:r>
            <a:r>
              <a:rPr lang="en-US" sz="2700" dirty="0" err="1">
                <a:latin typeface="Times New Roman" panose="02020603050405020304" pitchFamily="18" charset="0"/>
                <a:cs typeface="Times New Roman" panose="02020603050405020304" pitchFamily="18" charset="0"/>
              </a:rPr>
              <a:t>máy</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theo</a:t>
            </a:r>
            <a:r>
              <a:rPr lang="en-US" sz="2700" dirty="0">
                <a:latin typeface="Times New Roman" panose="02020603050405020304" pitchFamily="18" charset="0"/>
                <a:cs typeface="Times New Roman" panose="02020603050405020304" pitchFamily="18" charset="0"/>
              </a:rPr>
              <a:t> ý </a:t>
            </a:r>
            <a:r>
              <a:rPr lang="en-US" sz="2700" dirty="0" err="1">
                <a:latin typeface="Times New Roman" panose="02020603050405020304" pitchFamily="18" charset="0"/>
                <a:cs typeface="Times New Roman" panose="02020603050405020304" pitchFamily="18" charset="0"/>
              </a:rPr>
              <a:t>thích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Sau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rời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nhân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vật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khác</a:t>
            </a:r>
            <a:r>
              <a:rPr lang="en-US" sz="2700" dirty="0">
                <a:latin typeface="Times New Roman" panose="02020603050405020304" pitchFamily="18" charset="0"/>
                <a:cs typeface="Times New Roman" panose="02020603050405020304" pitchFamily="18" charset="0"/>
              </a:rPr>
              <a:t>. </a:t>
            </a:r>
          </a:p>
          <a:p>
            <a:pPr marL="0" indent="0" algn="just">
              <a:buNone/>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giúp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trí</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tưởng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tượng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phong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phú</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khả</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năng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sáng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tính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nhẫn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Nào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đã</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sẵn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sàng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chơi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cùng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chưa</a:t>
            </a:r>
            <a:r>
              <a:rPr lang="en-US" sz="2700" dirty="0">
                <a:latin typeface="Times New Roman" panose="02020603050405020304" pitchFamily="18" charset="0"/>
                <a:cs typeface="Times New Roman" panose="02020603050405020304" pitchFamily="18" charset="0"/>
              </a:rPr>
              <a:t>?</a:t>
            </a:r>
          </a:p>
          <a:p>
            <a:pPr marL="0" indent="0" algn="r">
              <a:buNone/>
            </a:pPr>
            <a:r>
              <a:rPr lang="en-US" sz="2700" dirty="0">
                <a:latin typeface="Arial-Rounded" panose="020B0500000000000000" pitchFamily="34" charset="0"/>
                <a:cs typeface="Arial-Rounded" panose="020B0500000000000000" pitchFamily="34" charset="0"/>
              </a:rPr>
              <a:t>(</a:t>
            </a:r>
            <a:r>
              <a:rPr lang="en-US" sz="2700" dirty="0" err="1">
                <a:latin typeface="Arial-Rounded" panose="020B0500000000000000" pitchFamily="34" charset="0"/>
                <a:cs typeface="Arial-Rounded" panose="020B0500000000000000" pitchFamily="34" charset="0"/>
              </a:rPr>
              <a:t>Bảo</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châu</a:t>
            </a:r>
            <a:r>
              <a:rPr lang="en-US" sz="2700" dirty="0">
                <a:latin typeface="Arial-Rounded" panose="020B0500000000000000" pitchFamily="34" charset="0"/>
                <a:cs typeface="Arial-Rounded" panose="020B0500000000000000" pitchFamily="34" charset="0"/>
              </a:rPr>
              <a:t>)</a:t>
            </a:r>
          </a:p>
        </p:txBody>
      </p:sp>
      <p:pic>
        <p:nvPicPr>
          <p:cNvPr id="4" name="Picture 3"/>
          <p:cNvPicPr>
            <a:picLocks noChangeAspect="1"/>
          </p:cNvPicPr>
          <p:nvPr/>
        </p:nvPicPr>
        <p:blipFill>
          <a:blip r:embed="rId4"/>
          <a:stretch>
            <a:fillRect/>
          </a:stretch>
        </p:blipFill>
        <p:spPr>
          <a:xfrm>
            <a:off x="8722995" y="854710"/>
            <a:ext cx="3333750" cy="4652010"/>
          </a:xfrm>
          <a:prstGeom prst="rect">
            <a:avLst/>
          </a:prstGeom>
        </p:spPr>
      </p:pic>
      <p:cxnSp>
        <p:nvCxnSpPr>
          <p:cNvPr id="9" name="Straight Connector 8"/>
          <p:cNvCxnSpPr/>
          <p:nvPr/>
        </p:nvCxnSpPr>
        <p:spPr>
          <a:xfrm flipH="1">
            <a:off x="2238987" y="747153"/>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5" name="Straight Connector 4"/>
          <p:cNvCxnSpPr/>
          <p:nvPr/>
        </p:nvCxnSpPr>
        <p:spPr>
          <a:xfrm flipH="1">
            <a:off x="7377026" y="707390"/>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6" name="Straight Connector 5"/>
          <p:cNvCxnSpPr/>
          <p:nvPr/>
        </p:nvCxnSpPr>
        <p:spPr>
          <a:xfrm flipH="1">
            <a:off x="3377565" y="1197610"/>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Straight Connector 6"/>
          <p:cNvCxnSpPr/>
          <p:nvPr/>
        </p:nvCxnSpPr>
        <p:spPr>
          <a:xfrm flipH="1">
            <a:off x="7718425" y="1654175"/>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flipH="1">
            <a:off x="3328767" y="2041819"/>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flipH="1">
            <a:off x="879089" y="2446119"/>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H="1">
            <a:off x="6025644" y="2482850"/>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H="1">
            <a:off x="7308532" y="2841625"/>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flipH="1">
            <a:off x="4640450" y="3743960"/>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flipH="1">
            <a:off x="5264150" y="4139998"/>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flipH="1">
            <a:off x="5135918" y="4589145"/>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flipH="1">
            <a:off x="4959465" y="5479819"/>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flipH="1">
            <a:off x="3926724" y="5932805"/>
            <a:ext cx="111125" cy="412750"/>
          </a:xfrm>
          <a:prstGeom prst="line">
            <a:avLst/>
          </a:prstGeom>
        </p:spPr>
        <p:style>
          <a:lnRef idx="3">
            <a:schemeClr val="accent2"/>
          </a:lnRef>
          <a:fillRef idx="0">
            <a:schemeClr val="accent2"/>
          </a:fillRef>
          <a:effectRef idx="2">
            <a:schemeClr val="accent2"/>
          </a:effectRef>
          <a:fontRef idx="minor">
            <a:schemeClr val="tx1"/>
          </a:fontRef>
        </p:style>
      </p:cxnSp>
      <p:sp>
        <p:nvSpPr>
          <p:cNvPr id="29" name="TextBox 21"/>
          <p:cNvSpPr txBox="1"/>
          <p:nvPr/>
        </p:nvSpPr>
        <p:spPr>
          <a:xfrm>
            <a:off x="9059159" y="5924950"/>
            <a:ext cx="3026004" cy="520700"/>
          </a:xfrm>
          <a:prstGeom prst="rect">
            <a:avLst/>
          </a:prstGeom>
          <a:solidFill>
            <a:srgbClr val="92D050"/>
          </a:solidFill>
        </p:spPr>
        <p:txBody>
          <a:bodyPr wrap="square" lIns="91403" tIns="45702" rIns="91403" bIns="45702" rtlCol="0">
            <a:spAutoFit/>
          </a:bodyPr>
          <a:lstStyle/>
          <a:p>
            <a:pPr algn="ctr"/>
            <a:r>
              <a:rPr lang="en-US" sz="2800" dirty="0">
                <a:latin typeface="Times New Roman" panose="02020603050405020304" pitchFamily="18" charset="0"/>
                <a:ea typeface="Arial-Rounded" panose="020B0500000000000000" pitchFamily="34" charset="0"/>
                <a:cs typeface="Times New Roman" panose="02020603050405020304" pitchFamily="18" charset="0"/>
              </a:rPr>
              <a:t>Đọc nối tiếp câu</a:t>
            </a:r>
          </a:p>
        </p:txBody>
      </p:sp>
      <p:cxnSp>
        <p:nvCxnSpPr>
          <p:cNvPr id="19" name="Straight Connector 18"/>
          <p:cNvCxnSpPr/>
          <p:nvPr/>
        </p:nvCxnSpPr>
        <p:spPr>
          <a:xfrm flipH="1">
            <a:off x="3522603" y="1191784"/>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flipH="1">
            <a:off x="7444154" y="2850901"/>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flipH="1">
            <a:off x="4974332" y="4585433"/>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flipH="1">
            <a:off x="4031651" y="5971173"/>
            <a:ext cx="111125" cy="412750"/>
          </a:xfrm>
          <a:prstGeom prst="line">
            <a:avLst/>
          </a:prstGeom>
        </p:spPr>
        <p:style>
          <a:lnRef idx="3">
            <a:schemeClr val="accent2"/>
          </a:lnRef>
          <a:fillRef idx="0">
            <a:schemeClr val="accent2"/>
          </a:fillRef>
          <a:effectRef idx="2">
            <a:schemeClr val="accent2"/>
          </a:effectRef>
          <a:fontRef idx="minor">
            <a:schemeClr val="tx1"/>
          </a:fontRef>
        </p:style>
      </p:cxnSp>
    </p:spTree>
    <p:custDataLst>
      <p:tags r:id="rId1"/>
    </p:custDataLst>
    <p:extLst>
      <p:ext uri="{BB962C8B-B14F-4D97-AF65-F5344CB8AC3E}">
        <p14:creationId xmlns:p14="http://schemas.microsoft.com/office/powerpoint/2010/main" val="345707968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1+#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ppt_x"/>
                                          </p:val>
                                        </p:tav>
                                        <p:tav tm="100000">
                                          <p:val>
                                            <p:strVal val="#ppt_x"/>
                                          </p:val>
                                        </p:tav>
                                      </p:tavLst>
                                    </p:anim>
                                    <p:anim calcmode="lin" valueType="num">
                                      <p:cBhvr additive="base">
                                        <p:cTn id="70" dur="500" fill="hold"/>
                                        <p:tgtEl>
                                          <p:spTgt spid="20"/>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500" fill="hold"/>
                                        <p:tgtEl>
                                          <p:spTgt spid="22"/>
                                        </p:tgtEl>
                                        <p:attrNameLst>
                                          <p:attrName>ppt_x</p:attrName>
                                        </p:attrNameLst>
                                      </p:cBhvr>
                                      <p:tavLst>
                                        <p:tav tm="0">
                                          <p:val>
                                            <p:strVal val="#ppt_x"/>
                                          </p:val>
                                        </p:tav>
                                        <p:tav tm="100000">
                                          <p:val>
                                            <p:strVal val="#ppt_x"/>
                                          </p:val>
                                        </p:tav>
                                      </p:tavLst>
                                    </p:anim>
                                    <p:anim calcmode="lin" valueType="num">
                                      <p:cBhvr additive="base">
                                        <p:cTn id="7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123997-6896-44A2-B90E-6D38F05A8906}"/>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xmlns="" id="{A033925C-0B70-4352-B4DF-3B744170CD1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922093"/>
          </a:xfrm>
        </p:spPr>
      </p:pic>
      <p:pic>
        <p:nvPicPr>
          <p:cNvPr id="6" name="62" descr="E:\素材\春\7ff96c0408d5f1ad90e6490e1fb39ea4.png7ff96c0408d5f1ad90e6490e1fb39ea4">
            <a:extLst>
              <a:ext uri="{FF2B5EF4-FFF2-40B4-BE49-F238E27FC236}">
                <a16:creationId xmlns:a16="http://schemas.microsoft.com/office/drawing/2014/main" xmlns="" id="{64F6A5FC-3DEC-4D9C-9791-F66677AA0FDE}"/>
              </a:ext>
            </a:extLst>
          </p:cNvPr>
          <p:cNvPicPr>
            <a:picLocks noChangeAspect="1"/>
          </p:cNvPicPr>
          <p:nvPr/>
        </p:nvPicPr>
        <p:blipFill>
          <a:blip r:embed="rId5" cstate="screen"/>
          <a:srcRect/>
          <a:stretch>
            <a:fillRect/>
          </a:stretch>
        </p:blipFill>
        <p:spPr>
          <a:xfrm rot="11111076" flipH="1">
            <a:off x="-189865" y="-125095"/>
            <a:ext cx="1796415" cy="1758315"/>
          </a:xfrm>
          <a:prstGeom prst="rect">
            <a:avLst/>
          </a:prstGeom>
        </p:spPr>
      </p:pic>
      <p:pic>
        <p:nvPicPr>
          <p:cNvPr id="7" name="1" descr="E:\素材\春\7ff96c0408d5f1ad90e6490e1fb39ea4.png7ff96c0408d5f1ad90e6490e1fb39ea4">
            <a:extLst>
              <a:ext uri="{FF2B5EF4-FFF2-40B4-BE49-F238E27FC236}">
                <a16:creationId xmlns:a16="http://schemas.microsoft.com/office/drawing/2014/main" xmlns="" id="{17494F8F-C358-4D73-89D2-7A0FF02C3F60}"/>
              </a:ext>
            </a:extLst>
          </p:cNvPr>
          <p:cNvPicPr>
            <a:picLocks noChangeAspect="1"/>
          </p:cNvPicPr>
          <p:nvPr/>
        </p:nvPicPr>
        <p:blipFill>
          <a:blip r:embed="rId6" cstate="screen"/>
          <a:srcRect/>
          <a:stretch>
            <a:fillRect/>
          </a:stretch>
        </p:blipFill>
        <p:spPr>
          <a:xfrm rot="21000000">
            <a:off x="10031048" y="4756299"/>
            <a:ext cx="2396490" cy="2344420"/>
          </a:xfrm>
          <a:prstGeom prst="rect">
            <a:avLst/>
          </a:prstGeom>
        </p:spPr>
      </p:pic>
      <p:sp>
        <p:nvSpPr>
          <p:cNvPr id="8" name="Title 1">
            <a:extLst>
              <a:ext uri="{FF2B5EF4-FFF2-40B4-BE49-F238E27FC236}">
                <a16:creationId xmlns:a16="http://schemas.microsoft.com/office/drawing/2014/main" xmlns="" id="{46882B6E-9ABA-4673-A485-74913E905E59}"/>
              </a:ext>
            </a:extLst>
          </p:cNvPr>
          <p:cNvSpPr txBox="1">
            <a:spLocks/>
          </p:cNvSpPr>
          <p:nvPr/>
        </p:nvSpPr>
        <p:spPr>
          <a:xfrm>
            <a:off x="935515" y="-130978"/>
            <a:ext cx="10515600" cy="13255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a:latin typeface="Times New Roman" panose="02020603050405020304" pitchFamily="18" charset="0"/>
                <a:cs typeface="Times New Roman" panose="02020603050405020304" pitchFamily="18" charset="0"/>
              </a:rPr>
              <a:t>Luyện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dài</a:t>
            </a:r>
            <a:r>
              <a:rPr lang="en-US" dirty="0">
                <a:latin typeface="Times New Roman" panose="02020603050405020304" pitchFamily="18" charset="0"/>
                <a:cs typeface="Times New Roman" panose="02020603050405020304" pitchFamily="18" charset="0"/>
              </a:rPr>
              <a:t>:</a:t>
            </a:r>
          </a:p>
        </p:txBody>
      </p:sp>
      <p:sp>
        <p:nvSpPr>
          <p:cNvPr id="9" name="Content Placeholder 2">
            <a:extLst>
              <a:ext uri="{FF2B5EF4-FFF2-40B4-BE49-F238E27FC236}">
                <a16:creationId xmlns:a16="http://schemas.microsoft.com/office/drawing/2014/main" xmlns="" id="{0619242C-A2C1-4B76-BD9F-CACA87CF6667}"/>
              </a:ext>
            </a:extLst>
          </p:cNvPr>
          <p:cNvSpPr txBox="1">
            <a:spLocks/>
          </p:cNvSpPr>
          <p:nvPr/>
        </p:nvSpPr>
        <p:spPr>
          <a:xfrm>
            <a:off x="935515" y="1397250"/>
            <a:ext cx="10515600" cy="4351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err="1">
                <a:latin typeface="Times New Roman" panose="02020603050405020304" pitchFamily="18" charset="0"/>
                <a:cs typeface="Times New Roman" panose="02020603050405020304" pitchFamily="18" charset="0"/>
                <a:sym typeface="+mn-ea"/>
              </a:rPr>
              <a:t>Chúng</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tớ</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giúp</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các</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bạn</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có</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trí</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tưởng</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tượng</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phong</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phú</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khả</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năng</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sáng</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tạo</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và</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tính</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kiên</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nhẫn</a:t>
            </a:r>
            <a:r>
              <a:rPr lang="en-US" dirty="0">
                <a:latin typeface="Times New Roman" panose="02020603050405020304" pitchFamily="18" charset="0"/>
                <a:cs typeface="Times New Roman" panose="02020603050405020304" pitchFamily="18" charset="0"/>
                <a:sym typeface="+mn-ea"/>
              </a:rPr>
              <a:t>.</a:t>
            </a:r>
            <a:endParaRPr lang="en-US" dirty="0">
              <a:latin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xmlns="" id="{B08EC81E-DDE3-4F05-BF4F-D2F12D0EACC2}"/>
              </a:ext>
            </a:extLst>
          </p:cNvPr>
          <p:cNvCxnSpPr/>
          <p:nvPr/>
        </p:nvCxnSpPr>
        <p:spPr>
          <a:xfrm flipH="1">
            <a:off x="4696749" y="1457281"/>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a:extLst>
              <a:ext uri="{FF2B5EF4-FFF2-40B4-BE49-F238E27FC236}">
                <a16:creationId xmlns:a16="http://schemas.microsoft.com/office/drawing/2014/main" xmlns="" id="{6F2B82A0-ABCB-49F0-9292-6E925FD495D0}"/>
              </a:ext>
            </a:extLst>
          </p:cNvPr>
          <p:cNvCxnSpPr/>
          <p:nvPr/>
        </p:nvCxnSpPr>
        <p:spPr>
          <a:xfrm flipH="1">
            <a:off x="5586295" y="2018618"/>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xmlns="" id="{B7D4E10A-5366-4507-9378-D6474EE6570E}"/>
              </a:ext>
            </a:extLst>
          </p:cNvPr>
          <p:cNvCxnSpPr/>
          <p:nvPr/>
        </p:nvCxnSpPr>
        <p:spPr>
          <a:xfrm flipH="1">
            <a:off x="9726148" y="1485901"/>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a:extLst>
              <a:ext uri="{FF2B5EF4-FFF2-40B4-BE49-F238E27FC236}">
                <a16:creationId xmlns:a16="http://schemas.microsoft.com/office/drawing/2014/main" xmlns="" id="{6879C744-A22F-4B18-88B8-8E1F553311D8}"/>
              </a:ext>
            </a:extLst>
          </p:cNvPr>
          <p:cNvCxnSpPr/>
          <p:nvPr/>
        </p:nvCxnSpPr>
        <p:spPr>
          <a:xfrm flipH="1">
            <a:off x="2364164" y="1945934"/>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xmlns="" id="{B35B40FE-1D52-4417-B4C8-50A328DF3391}"/>
              </a:ext>
            </a:extLst>
          </p:cNvPr>
          <p:cNvCxnSpPr/>
          <p:nvPr/>
        </p:nvCxnSpPr>
        <p:spPr>
          <a:xfrm flipH="1">
            <a:off x="5452568" y="2003704"/>
            <a:ext cx="111125" cy="412750"/>
          </a:xfrm>
          <a:prstGeom prst="line">
            <a:avLst/>
          </a:prstGeom>
        </p:spPr>
        <p:style>
          <a:lnRef idx="3">
            <a:schemeClr val="accent2"/>
          </a:lnRef>
          <a:fillRef idx="0">
            <a:schemeClr val="accent2"/>
          </a:fillRef>
          <a:effectRef idx="2">
            <a:schemeClr val="accent2"/>
          </a:effectRef>
          <a:fontRef idx="minor">
            <a:schemeClr val="tx1"/>
          </a:fontRef>
        </p:style>
      </p:cxnSp>
      <p:pic>
        <p:nvPicPr>
          <p:cNvPr id="16" name="Picture 15">
            <a:extLst>
              <a:ext uri="{FF2B5EF4-FFF2-40B4-BE49-F238E27FC236}">
                <a16:creationId xmlns:a16="http://schemas.microsoft.com/office/drawing/2014/main" xmlns="" id="{4BF5B0B3-1AAC-4952-B9E1-ECCFC8ECED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12537" y="0"/>
            <a:ext cx="1179463" cy="1173846"/>
          </a:xfrm>
          <a:prstGeom prst="rect">
            <a:avLst/>
          </a:prstGeom>
        </p:spPr>
      </p:pic>
    </p:spTree>
    <p:custDataLst>
      <p:tags r:id="rId1"/>
    </p:custDataLst>
    <p:extLst>
      <p:ext uri="{BB962C8B-B14F-4D97-AF65-F5344CB8AC3E}">
        <p14:creationId xmlns:p14="http://schemas.microsoft.com/office/powerpoint/2010/main" val="378685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0972800" cy="727075"/>
          </a:xfrm>
        </p:spPr>
        <p:txBody>
          <a:bodyPr>
            <a:normAutofit fontScale="90000"/>
          </a:bodyPr>
          <a:lstStyle/>
          <a:p>
            <a:r>
              <a:rPr lang="en-US" b="1" dirty="0">
                <a:solidFill>
                  <a:srgbClr val="00863D"/>
                </a:solidFill>
                <a:latin typeface="Times New Roman" panose="02020603050405020304" pitchFamily="18" charset="0"/>
                <a:ea typeface="Arial-Rounded" panose="020B0500000000000000" pitchFamily="34" charset="0"/>
                <a:cs typeface="Times New Roman" panose="02020603050405020304" pitchFamily="18" charset="0"/>
                <a:sym typeface="+mn-ea"/>
              </a:rPr>
              <a:t>Tớ là lê-gô</a:t>
            </a:r>
            <a:r>
              <a:rPr lang="en-US" b="1" dirty="0">
                <a:solidFill>
                  <a:srgbClr val="00863D"/>
                </a:solidFill>
                <a:latin typeface="Times New Roman" panose="02020603050405020304" pitchFamily="18" charset="0"/>
                <a:ea typeface="Arial-Rounded" panose="020B0500000000000000" pitchFamily="34" charset="0"/>
                <a:cs typeface="Times New Roman" panose="02020603050405020304" pitchFamily="18" charset="0"/>
              </a:rPr>
              <a:t/>
            </a:r>
            <a:br>
              <a:rPr lang="en-US" b="1" dirty="0">
                <a:solidFill>
                  <a:srgbClr val="00863D"/>
                </a:solidFill>
                <a:latin typeface="Times New Roman" panose="02020603050405020304" pitchFamily="18" charset="0"/>
                <a:ea typeface="Arial-Rounded" panose="020B0500000000000000" pitchFamily="34"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4635" y="707390"/>
            <a:ext cx="8468360" cy="4526280"/>
          </a:xfrm>
        </p:spPr>
        <p:txBody>
          <a:bodyPr>
            <a:noAutofit/>
          </a:bodyPr>
          <a:lstStyle/>
          <a:p>
            <a:pPr marL="0" indent="0" algn="just">
              <a:buNone/>
            </a:pPr>
            <a:r>
              <a:rPr lang="en-US" sz="2700" dirty="0">
                <a:latin typeface="Arial-Rounded" panose="020B0500000000000000" pitchFamily="34" charset="0"/>
                <a:cs typeface="Arial-Rounded" panose="020B0500000000000000" pitchFamily="34"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lê-gô</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Nhiều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gọi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đồ</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chơi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lắp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ráp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nhận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không</a:t>
            </a:r>
            <a:r>
              <a:rPr lang="en-US" sz="2700" dirty="0">
                <a:latin typeface="Times New Roman" panose="02020603050405020304" pitchFamily="18" charset="0"/>
                <a:cs typeface="Times New Roman" panose="02020603050405020304" pitchFamily="18" charset="0"/>
              </a:rPr>
              <a:t>?</a:t>
            </a:r>
          </a:p>
          <a:p>
            <a:pPr marL="0" indent="0" algn="just">
              <a:buNone/>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thiệu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về</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của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nhé</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rất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nhiều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anh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chị</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em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những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khối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nhỏ</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đủ</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màu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sắc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Hầu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hết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gạch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Một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số</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nhân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vật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tí</a:t>
            </a:r>
            <a:r>
              <a:rPr lang="en-US" sz="2700" dirty="0">
                <a:latin typeface="Times New Roman" panose="02020603050405020304" pitchFamily="18" charset="0"/>
                <a:cs typeface="Times New Roman" panose="02020603050405020304" pitchFamily="18" charset="0"/>
              </a:rPr>
              <a:t> hon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xinh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xắn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khác</a:t>
            </a:r>
            <a:r>
              <a:rPr lang="en-US" sz="2700" dirty="0">
                <a:latin typeface="Times New Roman" panose="02020603050405020304" pitchFamily="18" charset="0"/>
                <a:cs typeface="Times New Roman" panose="02020603050405020304" pitchFamily="18" charset="0"/>
              </a:rPr>
              <a:t>.</a:t>
            </a:r>
          </a:p>
          <a:p>
            <a:pPr marL="0" indent="0" algn="just">
              <a:buNone/>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Từ</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những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mảnh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ghép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nhỏ</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bé</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kết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hợp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nhau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một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thế</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kì</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diệu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lắp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ráp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cửa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cộ</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máy</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theo</a:t>
            </a:r>
            <a:r>
              <a:rPr lang="en-US" sz="2700" dirty="0">
                <a:latin typeface="Times New Roman" panose="02020603050405020304" pitchFamily="18" charset="0"/>
                <a:cs typeface="Times New Roman" panose="02020603050405020304" pitchFamily="18" charset="0"/>
              </a:rPr>
              <a:t> ý </a:t>
            </a:r>
            <a:r>
              <a:rPr lang="en-US" sz="2700" dirty="0" err="1">
                <a:latin typeface="Times New Roman" panose="02020603050405020304" pitchFamily="18" charset="0"/>
                <a:cs typeface="Times New Roman" panose="02020603050405020304" pitchFamily="18" charset="0"/>
              </a:rPr>
              <a:t>thích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Sau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rời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nhân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vật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khác</a:t>
            </a:r>
            <a:r>
              <a:rPr lang="en-US" sz="2700" dirty="0">
                <a:latin typeface="Times New Roman" panose="02020603050405020304" pitchFamily="18" charset="0"/>
                <a:cs typeface="Times New Roman" panose="02020603050405020304" pitchFamily="18" charset="0"/>
              </a:rPr>
              <a:t>. </a:t>
            </a:r>
          </a:p>
          <a:p>
            <a:pPr marL="0" indent="0" algn="just">
              <a:buNone/>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giúp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trí</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tưởng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tượng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phong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phú</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khả</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năng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sáng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tính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nhẫn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Nào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đã</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sẵn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sàng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chơi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cùng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err="1">
                <a:latin typeface="Times New Roman" panose="02020603050405020304" pitchFamily="18" charset="0"/>
                <a:cs typeface="Times New Roman" panose="02020603050405020304" pitchFamily="18" charset="0"/>
              </a:rPr>
              <a:t>tớ</a:t>
            </a:r>
            <a:r>
              <a:rPr lang="en-US" sz="2700">
                <a:latin typeface="Times New Roman" panose="02020603050405020304" pitchFamily="18" charset="0"/>
                <a:cs typeface="Times New Roman" panose="02020603050405020304" pitchFamily="18" charset="0"/>
              </a:rPr>
              <a:t> </a:t>
            </a:r>
            <a:r>
              <a:rPr lang="en-US" sz="2700" smtClean="0">
                <a:latin typeface="Times New Roman" panose="02020603050405020304" pitchFamily="18" charset="0"/>
                <a:cs typeface="Times New Roman" panose="02020603050405020304" pitchFamily="18" charset="0"/>
              </a:rPr>
              <a:t>chưa</a:t>
            </a:r>
            <a:endParaRPr lang="en-US" sz="2700">
              <a:latin typeface="Times New Roman" panose="02020603050405020304" pitchFamily="18" charset="0"/>
              <a:cs typeface="Times New Roman" panose="02020603050405020304" pitchFamily="18" charset="0"/>
            </a:endParaRPr>
          </a:p>
          <a:p>
            <a:pPr marL="0" indent="0" algn="just">
              <a:buNone/>
            </a:pPr>
            <a:r>
              <a:rPr lang="en-US" sz="2700" smtClean="0">
                <a:latin typeface="Times New Roman" panose="02020603050405020304" pitchFamily="18" charset="0"/>
                <a:cs typeface="Times New Roman" panose="02020603050405020304" pitchFamily="18" charset="0"/>
              </a:rPr>
              <a:t>                                                                (Bảo </a:t>
            </a:r>
            <a:r>
              <a:rPr lang="en-US" sz="2700" dirty="0" err="1">
                <a:latin typeface="Times New Roman" panose="02020603050405020304" pitchFamily="18" charset="0"/>
                <a:cs typeface="Times New Roman" panose="02020603050405020304" pitchFamily="18" charset="0"/>
              </a:rPr>
              <a:t>châu</a:t>
            </a:r>
            <a:r>
              <a:rPr lang="en-US" sz="2700"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4"/>
          <a:stretch>
            <a:fillRect/>
          </a:stretch>
        </p:blipFill>
        <p:spPr>
          <a:xfrm>
            <a:off x="8722995" y="854710"/>
            <a:ext cx="3333750" cy="4652010"/>
          </a:xfrm>
          <a:prstGeom prst="rect">
            <a:avLst/>
          </a:prstGeom>
        </p:spPr>
      </p:pic>
      <p:pic>
        <p:nvPicPr>
          <p:cNvPr id="5" name="Picture 3"/>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487680"/>
            <a:ext cx="527050" cy="1195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525942"/>
            <a:ext cx="52705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962910"/>
            <a:ext cx="527050" cy="2058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4697095"/>
            <a:ext cx="527050" cy="1753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8587819" y="6179820"/>
            <a:ext cx="3468926" cy="582295"/>
          </a:xfrm>
          <a:prstGeom prst="rect">
            <a:avLst/>
          </a:prstGeom>
          <a:solidFill>
            <a:srgbClr val="92D050"/>
          </a:solidFill>
        </p:spPr>
        <p:txBody>
          <a:bodyPr wrap="square" lIns="91403" tIns="45702" rIns="91403" bIns="45702" rtlCol="0">
            <a:spAutoFit/>
          </a:bodyPr>
          <a:lstStyle/>
          <a:p>
            <a:pPr algn="ctr"/>
            <a:r>
              <a:rPr lang="en-US" sz="3200" dirty="0">
                <a:latin typeface="Times New Roman" panose="02020603050405020304" pitchFamily="18" charset="0"/>
                <a:ea typeface="Arial-Rounded" panose="020B0500000000000000" pitchFamily="34" charset="0"/>
                <a:cs typeface="Times New Roman" panose="02020603050405020304" pitchFamily="18" charset="0"/>
              </a:rPr>
              <a:t>Đọc nối tiếp đoạn</a:t>
            </a:r>
          </a:p>
        </p:txBody>
      </p:sp>
      <p:pic>
        <p:nvPicPr>
          <p:cNvPr id="12" name="Picture 11">
            <a:extLst>
              <a:ext uri="{FF2B5EF4-FFF2-40B4-BE49-F238E27FC236}">
                <a16:creationId xmlns:a16="http://schemas.microsoft.com/office/drawing/2014/main" xmlns="" id="{295B0C38-07B1-4CA6-8646-6C30193C521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66805" y="0"/>
            <a:ext cx="1125196" cy="854710"/>
          </a:xfrm>
          <a:prstGeom prst="rect">
            <a:avLst/>
          </a:prstGeom>
        </p:spPr>
      </p:pic>
      <p:grpSp>
        <p:nvGrpSpPr>
          <p:cNvPr id="11" name="Group 10">
            <a:extLst>
              <a:ext uri="{FF2B5EF4-FFF2-40B4-BE49-F238E27FC236}">
                <a16:creationId xmlns:a16="http://schemas.microsoft.com/office/drawing/2014/main" xmlns="" id="{D92C19B3-8611-4CDA-9482-A6221F25D003}"/>
              </a:ext>
            </a:extLst>
          </p:cNvPr>
          <p:cNvGrpSpPr/>
          <p:nvPr/>
        </p:nvGrpSpPr>
        <p:grpSpPr>
          <a:xfrm>
            <a:off x="0" y="527901"/>
            <a:ext cx="515231" cy="622169"/>
            <a:chOff x="156834" y="1993081"/>
            <a:chExt cx="2109019" cy="2109019"/>
          </a:xfrm>
        </p:grpSpPr>
        <p:sp>
          <p:nvSpPr>
            <p:cNvPr id="13" name="Oval 12">
              <a:extLst>
                <a:ext uri="{FF2B5EF4-FFF2-40B4-BE49-F238E27FC236}">
                  <a16:creationId xmlns:a16="http://schemas.microsoft.com/office/drawing/2014/main" xmlns="" id="{8F08A08B-D82A-4196-8685-8BEFBEA011EA}"/>
                </a:ext>
              </a:extLst>
            </p:cNvPr>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xmlns="" id="{B60FD4B5-4F94-4091-9407-2FE64979D1EF}"/>
                </a:ext>
              </a:extLst>
            </p:cNvPr>
            <p:cNvSpPr txBox="1"/>
            <p:nvPr/>
          </p:nvSpPr>
          <p:spPr>
            <a:xfrm>
              <a:off x="645191" y="2243748"/>
              <a:ext cx="1382528" cy="1496905"/>
            </a:xfrm>
            <a:prstGeom prst="rect">
              <a:avLst/>
            </a:prstGeom>
            <a:noFill/>
          </p:spPr>
          <p:txBody>
            <a:bodyPr wrap="square" rtlCol="0">
              <a:spAutoFit/>
            </a:bodyPr>
            <a:lstStyle/>
            <a:p>
              <a:pPr algn="r" defTabSz="913130" fontAlgn="base">
                <a:spcBef>
                  <a:spcPct val="0"/>
                </a:spcBef>
                <a:spcAft>
                  <a:spcPct val="0"/>
                </a:spcAft>
                <a:defRPr/>
              </a:pPr>
              <a:r>
                <a:rPr lang="en-US" altLang="zh-CN" sz="2400" b="1"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1</a:t>
              </a:r>
              <a:endParaRPr lang="zh-CN" altLang="en-US" sz="2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grpSp>
        <p:nvGrpSpPr>
          <p:cNvPr id="15" name="Group 14">
            <a:extLst>
              <a:ext uri="{FF2B5EF4-FFF2-40B4-BE49-F238E27FC236}">
                <a16:creationId xmlns:a16="http://schemas.microsoft.com/office/drawing/2014/main" xmlns="" id="{D92C19B3-8611-4CDA-9482-A6221F25D003}"/>
              </a:ext>
            </a:extLst>
          </p:cNvPr>
          <p:cNvGrpSpPr/>
          <p:nvPr/>
        </p:nvGrpSpPr>
        <p:grpSpPr>
          <a:xfrm>
            <a:off x="-139831" y="1736104"/>
            <a:ext cx="515231" cy="536580"/>
            <a:chOff x="156834" y="1993081"/>
            <a:chExt cx="2109019" cy="2109019"/>
          </a:xfrm>
        </p:grpSpPr>
        <p:sp>
          <p:nvSpPr>
            <p:cNvPr id="16" name="Oval 15">
              <a:extLst>
                <a:ext uri="{FF2B5EF4-FFF2-40B4-BE49-F238E27FC236}">
                  <a16:creationId xmlns:a16="http://schemas.microsoft.com/office/drawing/2014/main" xmlns="" id="{8F08A08B-D82A-4196-8685-8BEFBEA011EA}"/>
                </a:ext>
              </a:extLst>
            </p:cNvPr>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xmlns="" id="{B60FD4B5-4F94-4091-9407-2FE64979D1EF}"/>
                </a:ext>
              </a:extLst>
            </p:cNvPr>
            <p:cNvSpPr txBox="1"/>
            <p:nvPr/>
          </p:nvSpPr>
          <p:spPr>
            <a:xfrm>
              <a:off x="729211" y="2069277"/>
              <a:ext cx="1382528" cy="1564946"/>
            </a:xfrm>
            <a:prstGeom prst="rect">
              <a:avLst/>
            </a:prstGeom>
            <a:noFill/>
          </p:spPr>
          <p:txBody>
            <a:bodyPr wrap="square" rtlCol="0">
              <a:spAutoFit/>
            </a:bodyPr>
            <a:lstStyle/>
            <a:p>
              <a:pPr algn="r" defTabSz="913130" fontAlgn="base">
                <a:spcBef>
                  <a:spcPct val="0"/>
                </a:spcBef>
                <a:spcAft>
                  <a:spcPct val="0"/>
                </a:spcAft>
                <a:defRPr/>
              </a:pPr>
              <a:r>
                <a:rPr lang="en-US" altLang="zh-CN" sz="2400" b="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2</a:t>
              </a:r>
              <a:endParaRPr lang="zh-CN" altLang="en-US" sz="2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grpSp>
        <p:nvGrpSpPr>
          <p:cNvPr id="19" name="Group 18">
            <a:extLst>
              <a:ext uri="{FF2B5EF4-FFF2-40B4-BE49-F238E27FC236}">
                <a16:creationId xmlns:a16="http://schemas.microsoft.com/office/drawing/2014/main" xmlns="" id="{D92C19B3-8611-4CDA-9482-A6221F25D003}"/>
              </a:ext>
            </a:extLst>
          </p:cNvPr>
          <p:cNvGrpSpPr/>
          <p:nvPr/>
        </p:nvGrpSpPr>
        <p:grpSpPr>
          <a:xfrm>
            <a:off x="0" y="3161655"/>
            <a:ext cx="515231" cy="549211"/>
            <a:chOff x="156834" y="1993081"/>
            <a:chExt cx="2109019" cy="2109019"/>
          </a:xfrm>
        </p:grpSpPr>
        <p:sp>
          <p:nvSpPr>
            <p:cNvPr id="20" name="Oval 19">
              <a:extLst>
                <a:ext uri="{FF2B5EF4-FFF2-40B4-BE49-F238E27FC236}">
                  <a16:creationId xmlns:a16="http://schemas.microsoft.com/office/drawing/2014/main" xmlns="" id="{8F08A08B-D82A-4196-8685-8BEFBEA011EA}"/>
                </a:ext>
              </a:extLst>
            </p:cNvPr>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xmlns="" id="{B60FD4B5-4F94-4091-9407-2FE64979D1EF}"/>
                </a:ext>
              </a:extLst>
            </p:cNvPr>
            <p:cNvSpPr txBox="1"/>
            <p:nvPr/>
          </p:nvSpPr>
          <p:spPr>
            <a:xfrm>
              <a:off x="645191" y="2243749"/>
              <a:ext cx="1382528" cy="1564945"/>
            </a:xfrm>
            <a:prstGeom prst="rect">
              <a:avLst/>
            </a:prstGeom>
            <a:noFill/>
          </p:spPr>
          <p:txBody>
            <a:bodyPr wrap="square" rtlCol="0">
              <a:spAutoFit/>
            </a:bodyPr>
            <a:lstStyle/>
            <a:p>
              <a:pPr algn="r" defTabSz="913130" fontAlgn="base">
                <a:spcBef>
                  <a:spcPct val="0"/>
                </a:spcBef>
                <a:spcAft>
                  <a:spcPct val="0"/>
                </a:spcAft>
                <a:defRPr/>
              </a:pPr>
              <a:r>
                <a:rPr lang="en-US" altLang="zh-CN" sz="2400" b="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3</a:t>
              </a:r>
              <a:endParaRPr lang="zh-CN" altLang="en-US" sz="2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grpSp>
        <p:nvGrpSpPr>
          <p:cNvPr id="22" name="Group 21">
            <a:extLst>
              <a:ext uri="{FF2B5EF4-FFF2-40B4-BE49-F238E27FC236}">
                <a16:creationId xmlns:a16="http://schemas.microsoft.com/office/drawing/2014/main" xmlns="" id="{D92C19B3-8611-4CDA-9482-A6221F25D003}"/>
              </a:ext>
            </a:extLst>
          </p:cNvPr>
          <p:cNvGrpSpPr/>
          <p:nvPr/>
        </p:nvGrpSpPr>
        <p:grpSpPr>
          <a:xfrm>
            <a:off x="0" y="4779679"/>
            <a:ext cx="515231" cy="529167"/>
            <a:chOff x="156834" y="1993081"/>
            <a:chExt cx="2109019" cy="2109019"/>
          </a:xfrm>
        </p:grpSpPr>
        <p:sp>
          <p:nvSpPr>
            <p:cNvPr id="23" name="Oval 22">
              <a:extLst>
                <a:ext uri="{FF2B5EF4-FFF2-40B4-BE49-F238E27FC236}">
                  <a16:creationId xmlns:a16="http://schemas.microsoft.com/office/drawing/2014/main" xmlns="" id="{8F08A08B-D82A-4196-8685-8BEFBEA011EA}"/>
                </a:ext>
              </a:extLst>
            </p:cNvPr>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xmlns="" id="{B60FD4B5-4F94-4091-9407-2FE64979D1EF}"/>
                </a:ext>
              </a:extLst>
            </p:cNvPr>
            <p:cNvSpPr txBox="1"/>
            <p:nvPr/>
          </p:nvSpPr>
          <p:spPr>
            <a:xfrm>
              <a:off x="608850" y="2031454"/>
              <a:ext cx="1382528" cy="1564944"/>
            </a:xfrm>
            <a:prstGeom prst="rect">
              <a:avLst/>
            </a:prstGeom>
            <a:noFill/>
          </p:spPr>
          <p:txBody>
            <a:bodyPr wrap="square" rtlCol="0">
              <a:spAutoFit/>
            </a:bodyPr>
            <a:lstStyle/>
            <a:p>
              <a:pPr algn="r" defTabSz="913130" fontAlgn="base">
                <a:spcBef>
                  <a:spcPct val="0"/>
                </a:spcBef>
                <a:spcAft>
                  <a:spcPct val="0"/>
                </a:spcAft>
                <a:defRPr/>
              </a:pPr>
              <a:r>
                <a:rPr lang="en-US" altLang="zh-CN" sz="2400" b="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4</a:t>
              </a:r>
              <a:endParaRPr lang="zh-CN" altLang="en-US" sz="2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Tree>
    <p:custDataLst>
      <p:tags r:id="rId1"/>
    </p:custDataLst>
    <p:extLst>
      <p:ext uri="{BB962C8B-B14F-4D97-AF65-F5344CB8AC3E}">
        <p14:creationId xmlns:p14="http://schemas.microsoft.com/office/powerpoint/2010/main" val="331191914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0972800" cy="727075"/>
          </a:xfrm>
        </p:spPr>
        <p:txBody>
          <a:bodyPr>
            <a:normAutofit fontScale="90000"/>
          </a:bodyPr>
          <a:lstStyle/>
          <a:p>
            <a:r>
              <a:rPr lang="en-US" b="1" dirty="0">
                <a:solidFill>
                  <a:srgbClr val="00863D"/>
                </a:solidFill>
                <a:latin typeface="Times New Roman" panose="02020603050405020304" pitchFamily="18" charset="0"/>
                <a:ea typeface="Arial-Rounded" panose="020B0500000000000000" pitchFamily="34" charset="0"/>
                <a:cs typeface="Times New Roman" panose="02020603050405020304" pitchFamily="18" charset="0"/>
                <a:sym typeface="+mn-ea"/>
              </a:rPr>
              <a:t>Tớ là lê-gô</a:t>
            </a:r>
            <a:r>
              <a:rPr lang="en-US" b="1" dirty="0">
                <a:solidFill>
                  <a:srgbClr val="00863D"/>
                </a:solidFill>
                <a:latin typeface="Times New Roman" panose="02020603050405020304" pitchFamily="18" charset="0"/>
                <a:ea typeface="Arial-Rounded" panose="020B0500000000000000" pitchFamily="34" charset="0"/>
                <a:cs typeface="Times New Roman" panose="02020603050405020304" pitchFamily="18" charset="0"/>
              </a:rPr>
              <a:t/>
            </a:r>
            <a:br>
              <a:rPr lang="en-US" b="1" dirty="0">
                <a:solidFill>
                  <a:srgbClr val="00863D"/>
                </a:solidFill>
                <a:latin typeface="Times New Roman" panose="02020603050405020304" pitchFamily="18" charset="0"/>
                <a:ea typeface="Arial-Rounded" panose="020B0500000000000000" pitchFamily="34"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6098" y="735671"/>
            <a:ext cx="8468360" cy="4526280"/>
          </a:xfrm>
        </p:spPr>
        <p:txBody>
          <a:bodyPr>
            <a:noAutofit/>
          </a:bodyPr>
          <a:lstStyle/>
          <a:p>
            <a:pPr marL="0" indent="0" algn="just">
              <a:buNone/>
            </a:pPr>
            <a:r>
              <a:rPr lang="en-US" sz="2700" dirty="0">
                <a:latin typeface="Arial-Rounded" panose="020B0500000000000000" pitchFamily="34" charset="0"/>
                <a:cs typeface="Arial-Rounded" panose="020B0500000000000000" pitchFamily="34"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lê-gô</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Nhiều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gọi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đồ</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chơi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lắp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ráp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nhận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không</a:t>
            </a:r>
            <a:r>
              <a:rPr lang="en-US" sz="2700" dirty="0">
                <a:latin typeface="Times New Roman" panose="02020603050405020304" pitchFamily="18" charset="0"/>
                <a:cs typeface="Times New Roman" panose="02020603050405020304" pitchFamily="18" charset="0"/>
              </a:rPr>
              <a:t>?</a:t>
            </a:r>
          </a:p>
          <a:p>
            <a:pPr marL="0" indent="0" algn="just">
              <a:buNone/>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thiệu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về</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của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nhé</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rất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nhiều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anh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chị</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em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những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khối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nhỏ</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đủ</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màu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sắc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Hầu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hết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gạch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Một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số</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nhân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vật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tí</a:t>
            </a:r>
            <a:r>
              <a:rPr lang="en-US" sz="2700" dirty="0">
                <a:latin typeface="Times New Roman" panose="02020603050405020304" pitchFamily="18" charset="0"/>
                <a:cs typeface="Times New Roman" panose="02020603050405020304" pitchFamily="18" charset="0"/>
              </a:rPr>
              <a:t> hon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xinh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xắn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khác</a:t>
            </a:r>
            <a:r>
              <a:rPr lang="en-US" sz="2700" dirty="0">
                <a:latin typeface="Times New Roman" panose="02020603050405020304" pitchFamily="18" charset="0"/>
                <a:cs typeface="Times New Roman" panose="02020603050405020304" pitchFamily="18" charset="0"/>
              </a:rPr>
              <a:t>.</a:t>
            </a:r>
          </a:p>
          <a:p>
            <a:pPr marL="0" indent="0" algn="just">
              <a:buNone/>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Từ</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những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mảnh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ghép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nhỏ</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bé</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kết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hợp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nhau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một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thế</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kì</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diệu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lắp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ráp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cửa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cộ</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máy</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theo</a:t>
            </a:r>
            <a:r>
              <a:rPr lang="en-US" sz="2700" dirty="0">
                <a:latin typeface="Times New Roman" panose="02020603050405020304" pitchFamily="18" charset="0"/>
                <a:cs typeface="Times New Roman" panose="02020603050405020304" pitchFamily="18" charset="0"/>
              </a:rPr>
              <a:t> ý </a:t>
            </a:r>
            <a:r>
              <a:rPr lang="en-US" sz="2700" dirty="0" err="1">
                <a:latin typeface="Times New Roman" panose="02020603050405020304" pitchFamily="18" charset="0"/>
                <a:cs typeface="Times New Roman" panose="02020603050405020304" pitchFamily="18" charset="0"/>
              </a:rPr>
              <a:t>thích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Sau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rời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nhân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vật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khác</a:t>
            </a:r>
            <a:r>
              <a:rPr lang="en-US" sz="2700" dirty="0">
                <a:latin typeface="Times New Roman" panose="02020603050405020304" pitchFamily="18" charset="0"/>
                <a:cs typeface="Times New Roman" panose="02020603050405020304" pitchFamily="18" charset="0"/>
              </a:rPr>
              <a:t>. </a:t>
            </a:r>
          </a:p>
          <a:p>
            <a:pPr marL="0" indent="0" algn="just">
              <a:buNone/>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giúp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trí</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tưởng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tượng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phong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phú</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khả</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năng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sáng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tính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nhẫn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Nào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đã</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sẵn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sàng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chơi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cùng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chưa</a:t>
            </a:r>
            <a:r>
              <a:rPr lang="en-US" sz="2700" dirty="0">
                <a:latin typeface="Times New Roman" panose="02020603050405020304" pitchFamily="18" charset="0"/>
                <a:cs typeface="Times New Roman" panose="02020603050405020304" pitchFamily="18" charset="0"/>
              </a:rPr>
              <a:t>?</a:t>
            </a:r>
          </a:p>
          <a:p>
            <a:pPr marL="0" indent="0" algn="r">
              <a:buNone/>
            </a:pPr>
            <a:r>
              <a:rPr lang="en-US" sz="2700" dirty="0">
                <a:latin typeface="Times New Roman" panose="02020603050405020304" pitchFamily="18" charset="0"/>
                <a:cs typeface="Times New Roman" panose="02020603050405020304" pitchFamily="18" charset="0"/>
              </a:rPr>
              <a:t>(</a:t>
            </a:r>
            <a:r>
              <a:rPr lang="en-US" sz="2700" dirty="0" err="1">
                <a:latin typeface="Times New Roman" panose="02020603050405020304" pitchFamily="18" charset="0"/>
                <a:cs typeface="Times New Roman" panose="02020603050405020304" pitchFamily="18" charset="0"/>
              </a:rPr>
              <a:t>Bảo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châu</a:t>
            </a:r>
            <a:r>
              <a:rPr lang="en-US" sz="2700"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4"/>
          <a:stretch>
            <a:fillRect/>
          </a:stretch>
        </p:blipFill>
        <p:spPr>
          <a:xfrm>
            <a:off x="8722995" y="854710"/>
            <a:ext cx="3333750" cy="4652010"/>
          </a:xfrm>
          <a:prstGeom prst="rect">
            <a:avLst/>
          </a:prstGeom>
        </p:spPr>
      </p:pic>
      <p:sp>
        <p:nvSpPr>
          <p:cNvPr id="10" name="Cloud 9"/>
          <p:cNvSpPr/>
          <p:nvPr/>
        </p:nvSpPr>
        <p:spPr>
          <a:xfrm>
            <a:off x="8578391" y="0"/>
            <a:ext cx="3714161" cy="1268730"/>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Đọc toàn bài</a:t>
            </a:r>
          </a:p>
        </p:txBody>
      </p:sp>
    </p:spTree>
    <p:custDataLst>
      <p:tags r:id="rId1"/>
    </p:custDataLst>
    <p:extLst>
      <p:ext uri="{BB962C8B-B14F-4D97-AF65-F5344CB8AC3E}">
        <p14:creationId xmlns:p14="http://schemas.microsoft.com/office/powerpoint/2010/main" val="76371536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30837" y="1906270"/>
            <a:ext cx="8861196" cy="1569660"/>
          </a:xfrm>
          <a:prstGeom prst="rect">
            <a:avLst/>
          </a:prstGeom>
          <a:noFill/>
        </p:spPr>
        <p:txBody>
          <a:bodyPr wrap="square" rtlCol="0">
            <a:spAutoFit/>
          </a:bodyPr>
          <a:lstStyle/>
          <a:p>
            <a:pPr algn="ctr" defTabSz="457200">
              <a:defRPr/>
            </a:pPr>
            <a:r>
              <a:rPr lang="en-US" altLang="zh-CN" sz="9600" b="1" i="1" dirty="0" err="1">
                <a:ln w="0"/>
                <a:solidFill>
                  <a:srgbClr val="4472C4"/>
                </a:solidFill>
                <a:effectLst>
                  <a:outerShdw blurRad="38100" dist="25400" dir="5400000" algn="ctr" rotWithShape="0">
                    <a:srgbClr val="6E747A">
                      <a:alpha val="43000"/>
                    </a:srgbClr>
                  </a:outerShdw>
                </a:effectLst>
                <a:latin typeface="Times New Roman" panose="02020603050405020304" pitchFamily="18" charset="0"/>
                <a:ea typeface="Microsoft YaHei" panose="020B0503020204020204" charset="-122"/>
                <a:cs typeface="Times New Roman" panose="02020603050405020304" pitchFamily="18" charset="0"/>
                <a:sym typeface="+mn-ea"/>
              </a:rPr>
              <a:t>Trả lời câu hỏi</a:t>
            </a:r>
            <a:endParaRPr lang="en-US" sz="9600" b="1" i="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62051946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0972800" cy="727075"/>
          </a:xfrm>
        </p:spPr>
        <p:txBody>
          <a:bodyPr>
            <a:normAutofit fontScale="90000"/>
          </a:bodyPr>
          <a:lstStyle/>
          <a:p>
            <a:r>
              <a:rPr lang="en-US" b="1" dirty="0">
                <a:solidFill>
                  <a:srgbClr val="00863D"/>
                </a:solidFill>
                <a:latin typeface="Times New Roman" panose="02020603050405020304" pitchFamily="18" charset="0"/>
                <a:ea typeface="Arial-Rounded" panose="020B0500000000000000" pitchFamily="34" charset="0"/>
                <a:cs typeface="Times New Roman" panose="02020603050405020304" pitchFamily="18" charset="0"/>
                <a:sym typeface="+mn-ea"/>
              </a:rPr>
              <a:t>Tớ là lê-gô</a:t>
            </a:r>
            <a:r>
              <a:rPr lang="en-US" b="1" dirty="0">
                <a:solidFill>
                  <a:srgbClr val="00863D"/>
                </a:solidFill>
                <a:latin typeface="Times New Roman" panose="02020603050405020304" pitchFamily="18" charset="0"/>
                <a:ea typeface="Arial-Rounded" panose="020B0500000000000000" pitchFamily="34" charset="0"/>
                <a:cs typeface="Times New Roman" panose="02020603050405020304" pitchFamily="18" charset="0"/>
              </a:rPr>
              <a:t/>
            </a:r>
            <a:br>
              <a:rPr lang="en-US" b="1" dirty="0">
                <a:solidFill>
                  <a:srgbClr val="00863D"/>
                </a:solidFill>
                <a:latin typeface="Times New Roman" panose="02020603050405020304" pitchFamily="18" charset="0"/>
                <a:ea typeface="Arial-Rounded" panose="020B0500000000000000" pitchFamily="34"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4635" y="707390"/>
            <a:ext cx="9181596" cy="4526280"/>
          </a:xfrm>
        </p:spPr>
        <p:txBody>
          <a:bodyPr>
            <a:noAutofit/>
          </a:bodyPr>
          <a:lstStyle/>
          <a:p>
            <a:pPr marL="0" indent="0" algn="just">
              <a:buNone/>
            </a:pPr>
            <a:r>
              <a:rPr lang="en-US" sz="2700" dirty="0">
                <a:latin typeface="Arial-Rounded" panose="020B0500000000000000" pitchFamily="34" charset="0"/>
                <a:cs typeface="Arial-Rounded" panose="020B0500000000000000" pitchFamily="34"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lê-gô</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Nhiều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gọi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đồ</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chơi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lắp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ráp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nhận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không</a:t>
            </a:r>
            <a:r>
              <a:rPr lang="en-US" sz="2700" dirty="0">
                <a:latin typeface="Times New Roman" panose="02020603050405020304" pitchFamily="18" charset="0"/>
                <a:cs typeface="Times New Roman" panose="02020603050405020304" pitchFamily="18" charset="0"/>
              </a:rPr>
              <a:t>?</a:t>
            </a:r>
          </a:p>
          <a:p>
            <a:pPr marL="0" indent="0" algn="just">
              <a:buNone/>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thiệu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về</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của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nhé</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rất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nhiều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anh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chị</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em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những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khối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nhỏ</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đủ</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màu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sắc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Hầu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hết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gạch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Một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số</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nhân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vật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tí</a:t>
            </a:r>
            <a:r>
              <a:rPr lang="en-US" sz="2700" dirty="0">
                <a:latin typeface="Times New Roman" panose="02020603050405020304" pitchFamily="18" charset="0"/>
                <a:cs typeface="Times New Roman" panose="02020603050405020304" pitchFamily="18" charset="0"/>
              </a:rPr>
              <a:t> hon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xinh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xắn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khác</a:t>
            </a:r>
            <a:r>
              <a:rPr lang="en-US" sz="2700" dirty="0">
                <a:latin typeface="Times New Roman" panose="02020603050405020304" pitchFamily="18" charset="0"/>
                <a:cs typeface="Times New Roman" panose="02020603050405020304" pitchFamily="18" charset="0"/>
              </a:rPr>
              <a:t>.</a:t>
            </a:r>
          </a:p>
          <a:p>
            <a:pPr marL="0" indent="0" algn="just">
              <a:buNone/>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Từ</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những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mảnh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ghép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nhỏ</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bé</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kết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hợp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nhau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một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thế</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kì</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diệu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lắp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ráp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cửa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cộ</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máy</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theo</a:t>
            </a:r>
            <a:r>
              <a:rPr lang="en-US" sz="2700" dirty="0">
                <a:latin typeface="Times New Roman" panose="02020603050405020304" pitchFamily="18" charset="0"/>
                <a:cs typeface="Times New Roman" panose="02020603050405020304" pitchFamily="18" charset="0"/>
              </a:rPr>
              <a:t> ý </a:t>
            </a:r>
            <a:r>
              <a:rPr lang="en-US" sz="2700" dirty="0" err="1">
                <a:latin typeface="Times New Roman" panose="02020603050405020304" pitchFamily="18" charset="0"/>
                <a:cs typeface="Times New Roman" panose="02020603050405020304" pitchFamily="18" charset="0"/>
              </a:rPr>
              <a:t>thích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Sau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rời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nhân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vật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khác</a:t>
            </a:r>
            <a:r>
              <a:rPr lang="en-US" sz="2700" dirty="0">
                <a:latin typeface="Times New Roman" panose="02020603050405020304" pitchFamily="18" charset="0"/>
                <a:cs typeface="Times New Roman" panose="02020603050405020304" pitchFamily="18" charset="0"/>
              </a:rPr>
              <a:t>. </a:t>
            </a:r>
          </a:p>
          <a:p>
            <a:pPr marL="0" indent="0" algn="just">
              <a:buNone/>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giúp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trí</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tưởng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tượng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phong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phú</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khả</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năng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sáng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tính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nhẫn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Nào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đã</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sẵn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sàng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chơi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cùng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chưa</a:t>
            </a:r>
            <a:r>
              <a:rPr lang="en-US" sz="2700" dirty="0">
                <a:latin typeface="Times New Roman" panose="02020603050405020304" pitchFamily="18" charset="0"/>
                <a:cs typeface="Times New Roman" panose="02020603050405020304" pitchFamily="18" charset="0"/>
              </a:rPr>
              <a:t>?</a:t>
            </a:r>
          </a:p>
          <a:p>
            <a:pPr marL="0" indent="0" algn="r">
              <a:buNone/>
            </a:pPr>
            <a:r>
              <a:rPr lang="en-US" sz="2700" dirty="0">
                <a:latin typeface="Times New Roman" panose="02020603050405020304" pitchFamily="18" charset="0"/>
                <a:cs typeface="Times New Roman" panose="02020603050405020304" pitchFamily="18" charset="0"/>
              </a:rPr>
              <a:t>(</a:t>
            </a:r>
            <a:r>
              <a:rPr lang="en-US" sz="2700" dirty="0" err="1">
                <a:latin typeface="Times New Roman" panose="02020603050405020304" pitchFamily="18" charset="0"/>
                <a:cs typeface="Times New Roman" panose="02020603050405020304" pitchFamily="18" charset="0"/>
              </a:rPr>
              <a:t>Bảo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châu</a:t>
            </a:r>
            <a:r>
              <a:rPr lang="en-US" sz="2700"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4"/>
          <a:stretch>
            <a:fillRect/>
          </a:stretch>
        </p:blipFill>
        <p:spPr>
          <a:xfrm>
            <a:off x="9605913" y="854710"/>
            <a:ext cx="2450832" cy="4652010"/>
          </a:xfrm>
          <a:prstGeom prst="rect">
            <a:avLst/>
          </a:prstGeom>
        </p:spPr>
      </p:pic>
      <p:sp>
        <p:nvSpPr>
          <p:cNvPr id="10" name="Rounded Rectangle 9"/>
          <p:cNvSpPr/>
          <p:nvPr/>
        </p:nvSpPr>
        <p:spPr>
          <a:xfrm>
            <a:off x="2526384" y="6016957"/>
            <a:ext cx="9665616" cy="576809"/>
          </a:xfrm>
          <a:prstGeom prst="roundRect">
            <a:avLst/>
          </a:prstGeom>
          <a:gradFill>
            <a:gsLst>
              <a:gs pos="0">
                <a:srgbClr val="14CD68"/>
              </a:gs>
              <a:gs pos="100000">
                <a:srgbClr val="0B6E38"/>
              </a:gs>
            </a:gsLst>
            <a:lin ang="5400000" scaled="0"/>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1. Đồ chơi lê-gô còn được các bạn nhỏ gọi là gì?</a:t>
            </a:r>
          </a:p>
        </p:txBody>
      </p:sp>
      <p:cxnSp>
        <p:nvCxnSpPr>
          <p:cNvPr id="5" name="Straight Connector 4"/>
          <p:cNvCxnSpPr/>
          <p:nvPr/>
        </p:nvCxnSpPr>
        <p:spPr>
          <a:xfrm>
            <a:off x="5441786" y="1191358"/>
            <a:ext cx="1998345" cy="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7898321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0972800" cy="727075"/>
          </a:xfrm>
        </p:spPr>
        <p:txBody>
          <a:bodyPr>
            <a:normAutofit fontScale="90000"/>
          </a:bodyPr>
          <a:lstStyle/>
          <a:p>
            <a:r>
              <a:rPr lang="en-US" b="1" dirty="0">
                <a:solidFill>
                  <a:srgbClr val="00863D"/>
                </a:solidFill>
                <a:latin typeface="Times New Roman" panose="02020603050405020304" pitchFamily="18" charset="0"/>
                <a:ea typeface="Arial-Rounded" panose="020B0500000000000000" pitchFamily="34" charset="0"/>
                <a:cs typeface="Times New Roman" panose="02020603050405020304" pitchFamily="18" charset="0"/>
                <a:sym typeface="+mn-ea"/>
              </a:rPr>
              <a:t>Tớ là lê-gô</a:t>
            </a:r>
            <a:r>
              <a:rPr lang="en-US" b="1" dirty="0">
                <a:solidFill>
                  <a:srgbClr val="00863D"/>
                </a:solidFill>
                <a:latin typeface="Times New Roman" panose="02020603050405020304" pitchFamily="18" charset="0"/>
                <a:ea typeface="Arial-Rounded" panose="020B0500000000000000" pitchFamily="34" charset="0"/>
                <a:cs typeface="Times New Roman" panose="02020603050405020304" pitchFamily="18" charset="0"/>
              </a:rPr>
              <a:t/>
            </a:r>
            <a:br>
              <a:rPr lang="en-US" b="1" dirty="0">
                <a:solidFill>
                  <a:srgbClr val="00863D"/>
                </a:solidFill>
                <a:latin typeface="Times New Roman" panose="02020603050405020304" pitchFamily="18" charset="0"/>
                <a:ea typeface="Arial-Rounded" panose="020B0500000000000000" pitchFamily="34"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4635" y="707390"/>
            <a:ext cx="8468360" cy="4526280"/>
          </a:xfrm>
        </p:spPr>
        <p:txBody>
          <a:bodyPr>
            <a:noAutofit/>
          </a:bodyPr>
          <a:lstStyle/>
          <a:p>
            <a:pPr marL="0" indent="0" algn="just">
              <a:buNone/>
            </a:pPr>
            <a:r>
              <a:rPr lang="en-US" sz="2700" dirty="0">
                <a:latin typeface="Arial-Rounded" panose="020B0500000000000000" pitchFamily="34" charset="0"/>
                <a:cs typeface="Arial-Rounded" panose="020B0500000000000000" pitchFamily="34"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lê-gô</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Nhiều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gọi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đồ</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chơi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lắp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ráp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nhận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không</a:t>
            </a:r>
            <a:r>
              <a:rPr lang="en-US" sz="2700" dirty="0">
                <a:latin typeface="Times New Roman" panose="02020603050405020304" pitchFamily="18" charset="0"/>
                <a:cs typeface="Times New Roman" panose="02020603050405020304" pitchFamily="18" charset="0"/>
              </a:rPr>
              <a:t>?</a:t>
            </a:r>
          </a:p>
          <a:p>
            <a:pPr marL="0" indent="0" algn="just">
              <a:buNone/>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thiệu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về</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của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nhé</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rất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nhiều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anh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chị</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em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những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khối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nhỏ</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đủ</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màu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sắc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Hầu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hết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gạch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Một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số</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nhân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vật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tí</a:t>
            </a:r>
            <a:r>
              <a:rPr lang="en-US" sz="2700" dirty="0">
                <a:latin typeface="Times New Roman" panose="02020603050405020304" pitchFamily="18" charset="0"/>
                <a:cs typeface="Times New Roman" panose="02020603050405020304" pitchFamily="18" charset="0"/>
              </a:rPr>
              <a:t> hon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xinh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xắn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khác</a:t>
            </a:r>
            <a:r>
              <a:rPr lang="en-US" sz="2700" dirty="0">
                <a:latin typeface="Times New Roman" panose="02020603050405020304" pitchFamily="18" charset="0"/>
                <a:cs typeface="Times New Roman" panose="02020603050405020304" pitchFamily="18" charset="0"/>
              </a:rPr>
              <a:t>.</a:t>
            </a:r>
          </a:p>
          <a:p>
            <a:pPr marL="0" indent="0" algn="just">
              <a:buNone/>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Từ</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những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mảnh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ghép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nhỏ</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bé</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kết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hợp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nhau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một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thế</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kì</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diệu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lắp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ráp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cửa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cộ</a:t>
            </a:r>
            <a:r>
              <a:rPr lang="en-US" sz="2700">
                <a:latin typeface="Times New Roman" panose="02020603050405020304" pitchFamily="18" charset="0"/>
                <a:cs typeface="Times New Roman" panose="02020603050405020304" pitchFamily="18" charset="0"/>
              </a:rPr>
              <a:t>, </a:t>
            </a:r>
            <a:r>
              <a:rPr lang="en-US" sz="2700" smtClean="0">
                <a:latin typeface="Times New Roman" panose="02020603050405020304" pitchFamily="18" charset="0"/>
                <a:cs typeface="Times New Roman" panose="02020603050405020304" pitchFamily="18" charset="0"/>
              </a:rPr>
              <a:t>người </a:t>
            </a:r>
            <a:r>
              <a:rPr lang="en-US" sz="2700" dirty="0" err="1">
                <a:latin typeface="Times New Roman" panose="02020603050405020304" pitchFamily="18" charset="0"/>
                <a:cs typeface="Times New Roman" panose="02020603050405020304" pitchFamily="18" charset="0"/>
              </a:rPr>
              <a:t>máy</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theo</a:t>
            </a:r>
            <a:r>
              <a:rPr lang="en-US" sz="2700" dirty="0">
                <a:latin typeface="Times New Roman" panose="02020603050405020304" pitchFamily="18" charset="0"/>
                <a:cs typeface="Times New Roman" panose="02020603050405020304" pitchFamily="18" charset="0"/>
              </a:rPr>
              <a:t> ý </a:t>
            </a:r>
            <a:r>
              <a:rPr lang="en-US" sz="2700" dirty="0" err="1">
                <a:latin typeface="Times New Roman" panose="02020603050405020304" pitchFamily="18" charset="0"/>
                <a:cs typeface="Times New Roman" panose="02020603050405020304" pitchFamily="18" charset="0"/>
              </a:rPr>
              <a:t>thích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Sau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rời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nhân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vật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khác</a:t>
            </a:r>
            <a:r>
              <a:rPr lang="en-US" sz="2700" dirty="0">
                <a:latin typeface="Times New Roman" panose="02020603050405020304" pitchFamily="18" charset="0"/>
                <a:cs typeface="Times New Roman" panose="02020603050405020304" pitchFamily="18" charset="0"/>
              </a:rPr>
              <a:t>. </a:t>
            </a:r>
          </a:p>
          <a:p>
            <a:pPr marL="0" indent="0" algn="just">
              <a:buNone/>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giúp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trí</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tưởng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tượng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phong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phú</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khả</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năng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sáng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tính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nhẫn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Nào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đã</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sẵn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sàng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chơi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cùng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chưa</a:t>
            </a:r>
            <a:r>
              <a:rPr lang="en-US" sz="2700" dirty="0">
                <a:latin typeface="Times New Roman" panose="02020603050405020304" pitchFamily="18" charset="0"/>
                <a:cs typeface="Times New Roman" panose="02020603050405020304" pitchFamily="18" charset="0"/>
              </a:rPr>
              <a:t>?</a:t>
            </a:r>
          </a:p>
          <a:p>
            <a:pPr marL="0" indent="0" algn="r">
              <a:buNone/>
            </a:pPr>
            <a:r>
              <a:rPr lang="en-US" sz="2700" dirty="0">
                <a:latin typeface="Times New Roman" panose="02020603050405020304" pitchFamily="18" charset="0"/>
                <a:cs typeface="Times New Roman" panose="02020603050405020304" pitchFamily="18" charset="0"/>
              </a:rPr>
              <a:t>(</a:t>
            </a:r>
            <a:r>
              <a:rPr lang="en-US" sz="2700" dirty="0" err="1">
                <a:latin typeface="Times New Roman" panose="02020603050405020304" pitchFamily="18" charset="0"/>
                <a:cs typeface="Times New Roman" panose="02020603050405020304" pitchFamily="18" charset="0"/>
              </a:rPr>
              <a:t>Bảo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châu</a:t>
            </a:r>
            <a:r>
              <a:rPr lang="en-US" sz="2700"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4"/>
          <a:stretch>
            <a:fillRect/>
          </a:stretch>
        </p:blipFill>
        <p:spPr>
          <a:xfrm>
            <a:off x="8722995" y="854710"/>
            <a:ext cx="3333750" cy="4652010"/>
          </a:xfrm>
          <a:prstGeom prst="rect">
            <a:avLst/>
          </a:prstGeom>
        </p:spPr>
      </p:pic>
      <p:sp>
        <p:nvSpPr>
          <p:cNvPr id="10" name="Rounded Rectangle 9"/>
          <p:cNvSpPr/>
          <p:nvPr/>
        </p:nvSpPr>
        <p:spPr>
          <a:xfrm>
            <a:off x="4418029" y="6087097"/>
            <a:ext cx="6639560" cy="852805"/>
          </a:xfrm>
          <a:prstGeom prst="roundRect">
            <a:avLst/>
          </a:prstGeom>
          <a:gradFill>
            <a:gsLst>
              <a:gs pos="0">
                <a:srgbClr val="14CD68"/>
              </a:gs>
              <a:gs pos="100000">
                <a:srgbClr val="0B6E38"/>
              </a:gs>
            </a:gsLst>
            <a:lin ang="5400000" scaled="0"/>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2. Nêu cách chơi lê-gô</a:t>
            </a:r>
          </a:p>
        </p:txBody>
      </p:sp>
      <p:cxnSp>
        <p:nvCxnSpPr>
          <p:cNvPr id="6" name="Straight Connector 5"/>
          <p:cNvCxnSpPr/>
          <p:nvPr/>
        </p:nvCxnSpPr>
        <p:spPr>
          <a:xfrm flipV="1">
            <a:off x="520823" y="3612021"/>
            <a:ext cx="8006499" cy="772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32380" y="3972436"/>
            <a:ext cx="8311999" cy="887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1271" y="4326027"/>
            <a:ext cx="8297473" cy="144"/>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92316" y="4669929"/>
            <a:ext cx="4100975" cy="1085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5253531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0972800" cy="727075"/>
          </a:xfrm>
        </p:spPr>
        <p:txBody>
          <a:bodyPr>
            <a:normAutofit fontScale="90000"/>
          </a:bodyPr>
          <a:lstStyle/>
          <a:p>
            <a:r>
              <a:rPr lang="en-US" b="1" dirty="0">
                <a:solidFill>
                  <a:srgbClr val="00863D"/>
                </a:solidFill>
                <a:latin typeface="Times New Roman" panose="02020603050405020304" pitchFamily="18" charset="0"/>
                <a:ea typeface="Arial-Rounded" panose="020B0500000000000000" pitchFamily="34" charset="0"/>
                <a:cs typeface="Times New Roman" panose="02020603050405020304" pitchFamily="18" charset="0"/>
                <a:sym typeface="+mn-ea"/>
              </a:rPr>
              <a:t>Tớ là lê-gô</a:t>
            </a:r>
            <a:r>
              <a:rPr lang="en-US" b="1" dirty="0">
                <a:solidFill>
                  <a:srgbClr val="00863D"/>
                </a:solidFill>
                <a:latin typeface="Times New Roman" panose="02020603050405020304" pitchFamily="18" charset="0"/>
                <a:ea typeface="Arial-Rounded" panose="020B0500000000000000" pitchFamily="34" charset="0"/>
                <a:cs typeface="Times New Roman" panose="02020603050405020304" pitchFamily="18" charset="0"/>
              </a:rPr>
              <a:t/>
            </a:r>
            <a:br>
              <a:rPr lang="en-US" b="1" dirty="0">
                <a:solidFill>
                  <a:srgbClr val="00863D"/>
                </a:solidFill>
                <a:latin typeface="Times New Roman" panose="02020603050405020304" pitchFamily="18" charset="0"/>
                <a:ea typeface="Arial-Rounded" panose="020B0500000000000000" pitchFamily="34"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4635" y="707390"/>
            <a:ext cx="8468360" cy="4526280"/>
          </a:xfrm>
        </p:spPr>
        <p:txBody>
          <a:bodyPr>
            <a:noAutofit/>
          </a:bodyPr>
          <a:lstStyle/>
          <a:p>
            <a:pPr marL="0" indent="0" algn="just">
              <a:buNone/>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lê-gô</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Nhiều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gọi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đồ</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chơi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lắp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ráp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nhận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không</a:t>
            </a:r>
            <a:r>
              <a:rPr lang="en-US" sz="2700" dirty="0">
                <a:latin typeface="Times New Roman" panose="02020603050405020304" pitchFamily="18" charset="0"/>
                <a:cs typeface="Times New Roman" panose="02020603050405020304" pitchFamily="18" charset="0"/>
              </a:rPr>
              <a:t>?</a:t>
            </a:r>
          </a:p>
          <a:p>
            <a:pPr marL="0" indent="0" algn="just">
              <a:buNone/>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thiệu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về</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của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nhé</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rất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nhiều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anh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chị</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em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những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khối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nhỏ</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đủ</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màu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sắc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Hầu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hết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gạch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Một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số</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nhân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vật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tí</a:t>
            </a:r>
            <a:r>
              <a:rPr lang="en-US" sz="2700" dirty="0">
                <a:latin typeface="Times New Roman" panose="02020603050405020304" pitchFamily="18" charset="0"/>
                <a:cs typeface="Times New Roman" panose="02020603050405020304" pitchFamily="18" charset="0"/>
              </a:rPr>
              <a:t> hon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xinh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xắn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khác</a:t>
            </a:r>
            <a:r>
              <a:rPr lang="en-US" sz="2700" dirty="0">
                <a:latin typeface="Times New Roman" panose="02020603050405020304" pitchFamily="18" charset="0"/>
                <a:cs typeface="Times New Roman" panose="02020603050405020304" pitchFamily="18" charset="0"/>
              </a:rPr>
              <a:t>.</a:t>
            </a:r>
          </a:p>
          <a:p>
            <a:pPr marL="0" indent="0" algn="just">
              <a:buNone/>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Từ</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những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mảnh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ghép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nhỏ</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bé</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kết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hợp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nhau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một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thế</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kì</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diệu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lắp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ráp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cửa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cộ</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máy</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theo</a:t>
            </a:r>
            <a:r>
              <a:rPr lang="en-US" sz="2700" dirty="0">
                <a:latin typeface="Times New Roman" panose="02020603050405020304" pitchFamily="18" charset="0"/>
                <a:cs typeface="Times New Roman" panose="02020603050405020304" pitchFamily="18" charset="0"/>
              </a:rPr>
              <a:t> ý </a:t>
            </a:r>
            <a:r>
              <a:rPr lang="en-US" sz="2700" dirty="0" err="1">
                <a:latin typeface="Times New Roman" panose="02020603050405020304" pitchFamily="18" charset="0"/>
                <a:cs typeface="Times New Roman" panose="02020603050405020304" pitchFamily="18" charset="0"/>
              </a:rPr>
              <a:t>thích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Sau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rời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nhân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vật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khác</a:t>
            </a:r>
            <a:r>
              <a:rPr lang="en-US" sz="2700" dirty="0">
                <a:latin typeface="Times New Roman" panose="02020603050405020304" pitchFamily="18" charset="0"/>
                <a:cs typeface="Times New Roman" panose="02020603050405020304" pitchFamily="18" charset="0"/>
              </a:rPr>
              <a:t>. </a:t>
            </a:r>
          </a:p>
          <a:p>
            <a:pPr marL="0" indent="0" algn="just">
              <a:buNone/>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giúp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trí</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tưởng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tượng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phong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phú</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khả</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năng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sáng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tính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nhẫn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Nào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đã</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sẵn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sàng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chơi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cùng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chưa</a:t>
            </a:r>
            <a:r>
              <a:rPr lang="en-US" sz="2700" dirty="0">
                <a:latin typeface="Times New Roman" panose="02020603050405020304" pitchFamily="18" charset="0"/>
                <a:cs typeface="Times New Roman" panose="02020603050405020304" pitchFamily="18" charset="0"/>
              </a:rPr>
              <a:t>?</a:t>
            </a:r>
          </a:p>
          <a:p>
            <a:pPr marL="0" indent="0" algn="r">
              <a:buNone/>
            </a:pPr>
            <a:r>
              <a:rPr lang="en-US" sz="2700" dirty="0">
                <a:latin typeface="Times New Roman" panose="02020603050405020304" pitchFamily="18" charset="0"/>
                <a:cs typeface="Times New Roman" panose="02020603050405020304" pitchFamily="18" charset="0"/>
              </a:rPr>
              <a:t>(</a:t>
            </a:r>
            <a:r>
              <a:rPr lang="en-US" sz="2700" dirty="0" err="1">
                <a:latin typeface="Times New Roman" panose="02020603050405020304" pitchFamily="18" charset="0"/>
                <a:cs typeface="Times New Roman" panose="02020603050405020304" pitchFamily="18" charset="0"/>
              </a:rPr>
              <a:t>Bảo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châu</a:t>
            </a:r>
            <a:r>
              <a:rPr lang="en-US" sz="2700"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4"/>
          <a:stretch>
            <a:fillRect/>
          </a:stretch>
        </p:blipFill>
        <p:spPr>
          <a:xfrm>
            <a:off x="8722995" y="854710"/>
            <a:ext cx="3333750" cy="4652010"/>
          </a:xfrm>
          <a:prstGeom prst="rect">
            <a:avLst/>
          </a:prstGeom>
        </p:spPr>
      </p:pic>
      <p:sp>
        <p:nvSpPr>
          <p:cNvPr id="10" name="Rounded Rectangle 9"/>
          <p:cNvSpPr/>
          <p:nvPr/>
        </p:nvSpPr>
        <p:spPr>
          <a:xfrm>
            <a:off x="4901938" y="6066155"/>
            <a:ext cx="7387852" cy="852805"/>
          </a:xfrm>
          <a:prstGeom prst="roundRect">
            <a:avLst/>
          </a:prstGeom>
          <a:gradFill>
            <a:gsLst>
              <a:gs pos="0">
                <a:srgbClr val="14CD68"/>
              </a:gs>
              <a:gs pos="100000">
                <a:srgbClr val="0B6E38"/>
              </a:gs>
            </a:gsLst>
            <a:lin ang="5400000" scaled="0"/>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3.  Trò chơi lê-gô đem lại lợi ích gì?</a:t>
            </a:r>
          </a:p>
        </p:txBody>
      </p:sp>
      <p:cxnSp>
        <p:nvCxnSpPr>
          <p:cNvPr id="6" name="Straight Connector 5"/>
          <p:cNvCxnSpPr/>
          <p:nvPr/>
        </p:nvCxnSpPr>
        <p:spPr>
          <a:xfrm flipV="1">
            <a:off x="1881376" y="5177467"/>
            <a:ext cx="6570980" cy="1968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12494" y="5519989"/>
            <a:ext cx="4526751" cy="2728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84504732"/>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4473"/>
            <a:ext cx="10972800" cy="1143000"/>
          </a:xfrm>
        </p:spPr>
        <p:txBody>
          <a:bodyPr>
            <a:normAutofit/>
          </a:bodyPr>
          <a:lstStyle/>
          <a:p>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phù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đọc</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4"/>
          <a:stretch>
            <a:fillRect/>
          </a:stretch>
        </p:blipFill>
        <p:spPr>
          <a:xfrm>
            <a:off x="2372995" y="2056881"/>
            <a:ext cx="7728585" cy="3026410"/>
          </a:xfrm>
          <a:prstGeom prst="rect">
            <a:avLst/>
          </a:prstGeom>
        </p:spPr>
      </p:pic>
      <p:cxnSp>
        <p:nvCxnSpPr>
          <p:cNvPr id="5" name="Straight Arrow Connector 4"/>
          <p:cNvCxnSpPr/>
          <p:nvPr/>
        </p:nvCxnSpPr>
        <p:spPr>
          <a:xfrm>
            <a:off x="4178300" y="2449830"/>
            <a:ext cx="882650" cy="1490980"/>
          </a:xfrm>
          <a:prstGeom prst="straightConnector1">
            <a:avLst/>
          </a:prstGeom>
          <a:ln>
            <a:tailEnd type="arrow" w="med" len="med"/>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a:off x="4147820" y="3200400"/>
            <a:ext cx="923290" cy="1409700"/>
          </a:xfrm>
          <a:prstGeom prst="straightConnector1">
            <a:avLst/>
          </a:prstGeom>
          <a:ln>
            <a:tailEnd type="arrow" w="med" len="med"/>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flipV="1">
            <a:off x="4157980" y="2459990"/>
            <a:ext cx="923290" cy="1501140"/>
          </a:xfrm>
          <a:prstGeom prst="straightConnector1">
            <a:avLst/>
          </a:prstGeom>
          <a:ln>
            <a:tailEnd type="arrow" w="med" len="med"/>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flipV="1">
            <a:off x="4168140" y="3149600"/>
            <a:ext cx="882650" cy="1521460"/>
          </a:xfrm>
          <a:prstGeom prst="straightConnector1">
            <a:avLst/>
          </a:prstGeom>
          <a:ln>
            <a:tailEnd type="arrow" w="med" len="med"/>
          </a:ln>
        </p:spPr>
        <p:style>
          <a:lnRef idx="3">
            <a:schemeClr val="accent2"/>
          </a:lnRef>
          <a:fillRef idx="0">
            <a:schemeClr val="accent2"/>
          </a:fillRef>
          <a:effectRef idx="2">
            <a:schemeClr val="accent2"/>
          </a:effectRef>
          <a:fontRef idx="minor">
            <a:schemeClr val="tx1"/>
          </a:fontRef>
        </p:style>
      </p:cxnSp>
    </p:spTree>
    <p:custDataLst>
      <p:tags r:id="rId1"/>
    </p:custDataLst>
    <p:extLst>
      <p:ext uri="{BB962C8B-B14F-4D97-AF65-F5344CB8AC3E}">
        <p14:creationId xmlns:p14="http://schemas.microsoft.com/office/powerpoint/2010/main" val="229073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linds(horizont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Desktop\Tai nguyen thiet ke tro choi\Angry birds epic birds\1505573783630 (2).png">
            <a:hlinkClick r:id="" action="ppaction://noaction"/>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81888" y="6107047"/>
            <a:ext cx="1371599" cy="750952"/>
          </a:xfrm>
          <a:prstGeom prst="rect">
            <a:avLst/>
          </a:prstGeom>
          <a:noFill/>
          <a:extLst>
            <a:ext uri="{909E8E84-426E-40DD-AFC4-6F175D3DCCD1}">
              <a14:hiddenFill xmlns:a14="http://schemas.microsoft.com/office/drawing/2010/main">
                <a:solidFill>
                  <a:srgbClr val="FFFFFF"/>
                </a:solidFill>
              </a14:hiddenFill>
            </a:ext>
          </a:extLst>
        </p:spPr>
      </p:pic>
      <p:pic>
        <p:nvPicPr>
          <p:cNvPr id="3" name="Anpan-Man-s-March-Various-Artists.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2971800" y="304800"/>
            <a:ext cx="609600" cy="609600"/>
          </a:xfrm>
          <a:prstGeom prst="rect">
            <a:avLst/>
          </a:prstGeom>
        </p:spPr>
      </p:pic>
      <p:sp>
        <p:nvSpPr>
          <p:cNvPr id="8" name="TextBox 7"/>
          <p:cNvSpPr txBox="1"/>
          <p:nvPr/>
        </p:nvSpPr>
        <p:spPr>
          <a:xfrm>
            <a:off x="2687782" y="2590801"/>
            <a:ext cx="6123986" cy="1086209"/>
          </a:xfrm>
          <a:prstGeom prst="rect">
            <a:avLst/>
          </a:prstGeom>
          <a:noFill/>
        </p:spPr>
        <p:txBody>
          <a:bodyPr>
            <a:prstTxWarp prst="textStop">
              <a:avLst/>
            </a:prstTxWarp>
            <a:spAutoFit/>
          </a:bodyPr>
          <a:lstStyle/>
          <a:p>
            <a:pPr>
              <a:defRPr/>
            </a:pPr>
            <a:r>
              <a:rPr lang="en-GB" b="1" dirty="0">
                <a:ln w="9525">
                  <a:solidFill>
                    <a:schemeClr val="bg1"/>
                  </a:solidFill>
                  <a:prstDash val="solid"/>
                </a:ln>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Ôn và khởi động</a:t>
            </a:r>
          </a:p>
        </p:txBody>
      </p:sp>
    </p:spTree>
    <p:custDataLst>
      <p:tags r:id="rId1"/>
    </p:custDataLst>
    <p:extLst>
      <p:ext uri="{BB962C8B-B14F-4D97-AF65-F5344CB8AC3E}">
        <p14:creationId xmlns:p14="http://schemas.microsoft.com/office/powerpoint/2010/main" val="388174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8">
                <p:cTn id="12" repeatCount="indefinite" fill="hold" display="0">
                  <p:stCondLst>
                    <p:cond delay="indefinite"/>
                  </p:stCondLst>
                  <p:endCondLst>
                    <p:cond evt="onStopAudio" delay="0">
                      <p:tgtEl>
                        <p:sldTgt/>
                      </p:tgtEl>
                    </p:cond>
                  </p:endCondLst>
                </p:cTn>
                <p:tgtEl>
                  <p:spTgt spid="3"/>
                </p:tgtEl>
              </p:cMediaNode>
            </p:audio>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lê-gô</a:t>
            </a:r>
            <a:r>
              <a:rPr lang="en-US"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609600" y="1600200"/>
            <a:ext cx="10972800" cy="955675"/>
          </a:xfrm>
        </p:spPr>
        <p:txBody>
          <a:bodyPr>
            <a:normAutofit/>
          </a:bodyPr>
          <a:lstStyle/>
          <a:p>
            <a:pPr marL="0" indent="0" algn="ctr">
              <a:buNone/>
            </a:pPr>
            <a:r>
              <a:rPr lang="en-US" sz="4400" dirty="0" err="1">
                <a:latin typeface="Times New Roman" panose="02020603050405020304" pitchFamily="18" charset="0"/>
                <a:cs typeface="Times New Roman" panose="02020603050405020304" pitchFamily="18" charset="0"/>
              </a:rPr>
              <a:t>Đầy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màu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sắc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xinh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xắn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gạch</a:t>
            </a:r>
            <a:r>
              <a:rPr lang="en-US" sz="4400" dirty="0">
                <a:latin typeface="Times New Roman" panose="02020603050405020304" pitchFamily="18" charset="0"/>
                <a:cs typeface="Times New Roman" panose="02020603050405020304" pitchFamily="18" charset="0"/>
              </a:rPr>
              <a:t>..</a:t>
            </a:r>
          </a:p>
        </p:txBody>
      </p:sp>
      <p:sp>
        <p:nvSpPr>
          <p:cNvPr id="4" name="Content Placeholder 2"/>
          <p:cNvSpPr>
            <a:spLocks noGrp="1"/>
          </p:cNvSpPr>
          <p:nvPr/>
        </p:nvSpPr>
        <p:spPr>
          <a:xfrm>
            <a:off x="1329055" y="2950845"/>
            <a:ext cx="10972800" cy="9556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4800" dirty="0">
                <a:latin typeface="Times New Roman" panose="02020603050405020304" pitchFamily="18" charset="0"/>
                <a:cs typeface="Times New Roman" panose="02020603050405020304" pitchFamily="18" charset="0"/>
              </a:rPr>
              <a:t>2. </a:t>
            </a:r>
            <a:r>
              <a:rPr lang="en-US" sz="4800" dirty="0" err="1">
                <a:latin typeface="Times New Roman" panose="02020603050405020304" pitchFamily="18" charset="0"/>
                <a:cs typeface="Times New Roman" panose="02020603050405020304" pitchFamily="18" charset="0"/>
              </a:rPr>
              <a:t>Đặt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câu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với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từ</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ngữ</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vừa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tìm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được</a:t>
            </a:r>
            <a:endParaRPr lang="en-US" sz="4800" dirty="0">
              <a:latin typeface="Times New Roman" panose="02020603050405020304" pitchFamily="18" charset="0"/>
              <a:cs typeface="Times New Roman" panose="02020603050405020304" pitchFamily="18" charset="0"/>
            </a:endParaRPr>
          </a:p>
        </p:txBody>
      </p:sp>
      <p:sp>
        <p:nvSpPr>
          <p:cNvPr id="5" name="Content Placeholder 2"/>
          <p:cNvSpPr>
            <a:spLocks noGrp="1"/>
          </p:cNvSpPr>
          <p:nvPr/>
        </p:nvSpPr>
        <p:spPr>
          <a:xfrm>
            <a:off x="731520" y="4044950"/>
            <a:ext cx="10972800" cy="9556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4400" dirty="0" err="1">
                <a:latin typeface="Times New Roman" panose="02020603050405020304" pitchFamily="18" charset="0"/>
                <a:cs typeface="Times New Roman" panose="02020603050405020304" pitchFamily="18" charset="0"/>
              </a:rPr>
              <a:t>Vườn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hoa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đầy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màu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sắc</a:t>
            </a:r>
            <a:r>
              <a:rPr lang="en-US" sz="4400" dirty="0">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65222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heckerboard(across)">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checkerboard(across)">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53516" y1="19518" x2="55273" y2="19956"/>
                        <a14:foregroundMark x1="53320" y1="41228" x2="52930" y2="43421"/>
                        <a14:foregroundMark x1="81836" y1="35088" x2="83984" y2="39693"/>
                        <a14:foregroundMark x1="88281" y1="33772" x2="88672" y2="36623"/>
                        <a14:foregroundMark x1="87109" y1="38158" x2="87305" y2="43202"/>
                        <a14:foregroundMark x1="23438" y1="31140" x2="21289" y2="32895"/>
                        <a14:foregroundMark x1="50977" y1="25219" x2="48828" y2="26535"/>
                      </a14:backgroundRemoval>
                    </a14:imgEffect>
                  </a14:imgLayer>
                </a14:imgProps>
              </a:ext>
              <a:ext uri="{28A0092B-C50C-407E-A947-70E740481C1C}">
                <a14:useLocalDpi xmlns:a14="http://schemas.microsoft.com/office/drawing/2010/main" val="0"/>
              </a:ext>
            </a:extLst>
          </a:blip>
          <a:srcRect l="20533" t="16815" r="16324" b="53562"/>
          <a:stretch>
            <a:fillRect/>
          </a:stretch>
        </p:blipFill>
        <p:spPr>
          <a:xfrm>
            <a:off x="1981200" y="-114407"/>
            <a:ext cx="8686800" cy="1732090"/>
          </a:xfrm>
          <a:prstGeom prst="rect">
            <a:avLst/>
          </a:prstGeom>
        </p:spPr>
      </p:pic>
      <p:pic>
        <p:nvPicPr>
          <p:cNvPr id="44" name="Picture 43"/>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 b="99000" l="10000" r="93375">
                        <a14:backgroundMark x1="46875" y1="53000" x2="46500" y2="54500"/>
                        <a14:backgroundMark x1="51500" y1="51375" x2="52000" y2="53000"/>
                      </a14:backgroundRemoval>
                    </a14:imgEffect>
                  </a14:imgLayer>
                </a14:imgProps>
              </a:ext>
              <a:ext uri="{28A0092B-C50C-407E-A947-70E740481C1C}">
                <a14:useLocalDpi xmlns:a14="http://schemas.microsoft.com/office/drawing/2010/main" val="0"/>
              </a:ext>
            </a:extLst>
          </a:blip>
          <a:srcRect l="16606" t="2578" r="9639"/>
          <a:stretch>
            <a:fillRect/>
          </a:stretch>
        </p:blipFill>
        <p:spPr>
          <a:xfrm>
            <a:off x="9296873" y="-273484"/>
            <a:ext cx="1851860" cy="3086891"/>
          </a:xfrm>
          <a:prstGeom prst="rect">
            <a:avLst/>
          </a:prstGeom>
        </p:spPr>
      </p:pic>
      <p:pic>
        <p:nvPicPr>
          <p:cNvPr id="43" name="Picture 42"/>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 b="99000" l="10000" r="93375">
                        <a14:backgroundMark x1="46875" y1="53000" x2="46500" y2="54500"/>
                        <a14:backgroundMark x1="51500" y1="51375" x2="52000" y2="53000"/>
                      </a14:backgroundRemoval>
                    </a14:imgEffect>
                  </a14:imgLayer>
                </a14:imgProps>
              </a:ext>
              <a:ext uri="{28A0092B-C50C-407E-A947-70E740481C1C}">
                <a14:useLocalDpi xmlns:a14="http://schemas.microsoft.com/office/drawing/2010/main" val="0"/>
              </a:ext>
            </a:extLst>
          </a:blip>
          <a:srcRect l="16606" t="2578" r="9639"/>
          <a:stretch>
            <a:fillRect/>
          </a:stretch>
        </p:blipFill>
        <p:spPr>
          <a:xfrm rot="163765">
            <a:off x="637710" y="326556"/>
            <a:ext cx="2359139" cy="3932481"/>
          </a:xfrm>
          <a:prstGeom prst="rect">
            <a:avLst/>
          </a:prstGeom>
        </p:spPr>
      </p:pic>
      <p:sp>
        <p:nvSpPr>
          <p:cNvPr id="20" name="Cloud 19"/>
          <p:cNvSpPr/>
          <p:nvPr/>
        </p:nvSpPr>
        <p:spPr>
          <a:xfrm>
            <a:off x="2699865" y="199979"/>
            <a:ext cx="883324" cy="374681"/>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Cloud 20"/>
          <p:cNvSpPr/>
          <p:nvPr/>
        </p:nvSpPr>
        <p:spPr>
          <a:xfrm>
            <a:off x="4371838" y="139627"/>
            <a:ext cx="600441" cy="187341"/>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Cloud 21"/>
          <p:cNvSpPr/>
          <p:nvPr/>
        </p:nvSpPr>
        <p:spPr>
          <a:xfrm>
            <a:off x="8342579" y="79276"/>
            <a:ext cx="851391" cy="308042"/>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Oval 27">
            <a:hlinkClick r:id="rId10" action="ppaction://hlinksldjump"/>
          </p:cNvPr>
          <p:cNvSpPr/>
          <p:nvPr/>
        </p:nvSpPr>
        <p:spPr>
          <a:xfrm>
            <a:off x="4610493" y="2432018"/>
            <a:ext cx="412088" cy="4254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latin typeface="Times New Roman" panose="02020603050405020304" pitchFamily="18" charset="0"/>
                <a:cs typeface="Times New Roman" panose="02020603050405020304" pitchFamily="18" charset="0"/>
              </a:rPr>
              <a:t>1</a:t>
            </a:r>
          </a:p>
        </p:txBody>
      </p:sp>
      <p:sp>
        <p:nvSpPr>
          <p:cNvPr id="29" name="Oval 28">
            <a:hlinkClick r:id="rId11" action="ppaction://hlinksldjump"/>
          </p:cNvPr>
          <p:cNvSpPr/>
          <p:nvPr/>
        </p:nvSpPr>
        <p:spPr>
          <a:xfrm>
            <a:off x="9502917" y="2971799"/>
            <a:ext cx="412088" cy="4254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latin typeface="Times New Roman" panose="02020603050405020304" pitchFamily="18" charset="0"/>
                <a:cs typeface="Times New Roman" panose="02020603050405020304" pitchFamily="18" charset="0"/>
              </a:rPr>
              <a:t>3</a:t>
            </a:r>
          </a:p>
        </p:txBody>
      </p:sp>
      <p:sp>
        <p:nvSpPr>
          <p:cNvPr id="31" name="Oval 30">
            <a:hlinkClick r:id="rId12" action="ppaction://hlinksldjump"/>
          </p:cNvPr>
          <p:cNvSpPr/>
          <p:nvPr/>
        </p:nvSpPr>
        <p:spPr>
          <a:xfrm>
            <a:off x="6068397" y="5650340"/>
            <a:ext cx="412088" cy="4254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latin typeface="Times New Roman" panose="02020603050405020304" pitchFamily="18" charset="0"/>
                <a:cs typeface="Times New Roman" panose="02020603050405020304" pitchFamily="18" charset="0"/>
              </a:rPr>
              <a:t>4</a:t>
            </a:r>
          </a:p>
        </p:txBody>
      </p:sp>
      <p:sp>
        <p:nvSpPr>
          <p:cNvPr id="32" name="Oval 31">
            <a:hlinkClick r:id="rId13" action="ppaction://hlinksldjump"/>
          </p:cNvPr>
          <p:cNvSpPr/>
          <p:nvPr/>
        </p:nvSpPr>
        <p:spPr>
          <a:xfrm>
            <a:off x="2607561" y="6305336"/>
            <a:ext cx="412088" cy="4254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latin typeface="Times New Roman" panose="02020603050405020304" pitchFamily="18" charset="0"/>
                <a:cs typeface="Times New Roman" panose="02020603050405020304" pitchFamily="18" charset="0"/>
              </a:rPr>
              <a:t>2</a:t>
            </a:r>
          </a:p>
        </p:txBody>
      </p:sp>
      <p:pic>
        <p:nvPicPr>
          <p:cNvPr id="40" name="Picture 39"/>
          <p:cNvPicPr>
            <a:picLocks noChangeAspect="1"/>
          </p:cNvPicPr>
          <p:nvPr/>
        </p:nvPicPr>
        <p:blipFill>
          <a:blip r:embed="rId14"/>
          <a:stretch>
            <a:fillRect/>
          </a:stretch>
        </p:blipFill>
        <p:spPr>
          <a:xfrm>
            <a:off x="7472139" y="1412586"/>
            <a:ext cx="600441" cy="371915"/>
          </a:xfrm>
          <a:prstGeom prst="rect">
            <a:avLst/>
          </a:prstGeom>
        </p:spPr>
      </p:pic>
      <p:pic>
        <p:nvPicPr>
          <p:cNvPr id="2" name="Picture 1"/>
          <p:cNvPicPr>
            <a:picLocks noChangeAspect="1"/>
          </p:cNvPicPr>
          <p:nvPr/>
        </p:nvPicPr>
        <p:blipFill>
          <a:blip r:embed="rId15" cstate="print">
            <a:extLst>
              <a:ext uri="{BEBA8EAE-BF5A-486C-A8C5-ECC9F3942E4B}">
                <a14:imgProps xmlns:a14="http://schemas.microsoft.com/office/drawing/2010/main">
                  <a14:imgLayer r:embed="rId16">
                    <a14:imgEffect>
                      <a14:backgroundRemoval t="3538" b="97615" l="9953" r="98460">
                        <a14:foregroundMark x1="55332" y1="27077" x2="58649" y2="28846"/>
                        <a14:foregroundMark x1="71564" y1="28462" x2="75355" y2="31308"/>
                      </a14:backgroundRemoval>
                    </a14:imgEffect>
                  </a14:imgLayer>
                </a14:imgProps>
              </a:ext>
              <a:ext uri="{28A0092B-C50C-407E-A947-70E740481C1C}">
                <a14:useLocalDpi xmlns:a14="http://schemas.microsoft.com/office/drawing/2010/main" val="0"/>
              </a:ext>
            </a:extLst>
          </a:blip>
          <a:stretch>
            <a:fillRect/>
          </a:stretch>
        </p:blipFill>
        <p:spPr>
          <a:xfrm flipH="1">
            <a:off x="5053998" y="891200"/>
            <a:ext cx="725628" cy="1501707"/>
          </a:xfrm>
          <a:prstGeom prst="rect">
            <a:avLst/>
          </a:prstGeom>
        </p:spPr>
      </p:pic>
      <p:pic>
        <p:nvPicPr>
          <p:cNvPr id="3" name="Picture 2"/>
          <p:cNvPicPr>
            <a:picLocks noChangeAspect="1"/>
          </p:cNvPicPr>
          <p:nvPr/>
        </p:nvPicPr>
        <p:blipFill rotWithShape="1">
          <a:blip r:embed="rId17">
            <a:extLst>
              <a:ext uri="{BEBA8EAE-BF5A-486C-A8C5-ECC9F3942E4B}">
                <a14:imgProps xmlns:a14="http://schemas.microsoft.com/office/drawing/2010/main">
                  <a14:imgLayer r:embed="rId18">
                    <a14:imgEffect>
                      <a14:backgroundRemoval t="958" b="90575" l="1438" r="96965">
                        <a14:foregroundMark x1="18850" y1="10863" x2="37700" y2="45687"/>
                        <a14:foregroundMark x1="31629" y1="41534" x2="37380" y2="67732"/>
                        <a14:foregroundMark x1="27157" y1="64696" x2="41374" y2="46805"/>
                        <a14:foregroundMark x1="29393" y1="22524" x2="30990" y2="27636"/>
                        <a14:foregroundMark x1="20767" y1="22045" x2="21246" y2="27796"/>
                        <a14:foregroundMark x1="19808" y1="13578" x2="16933" y2="21086"/>
                        <a14:foregroundMark x1="36741" y1="20767" x2="39617" y2="21086"/>
                        <a14:foregroundMark x1="36102" y1="26198" x2="37859" y2="32428"/>
                        <a14:foregroundMark x1="43291" y1="29393" x2="46805" y2="31310"/>
                        <a14:foregroundMark x1="44409" y1="45527" x2="48083" y2="43610"/>
                        <a14:foregroundMark x1="49042" y1="41534" x2="50479" y2="44089"/>
                        <a14:foregroundMark x1="27157" y1="80990" x2="30032" y2="84665"/>
                        <a14:foregroundMark x1="35623" y1="79233" x2="37061" y2="82907"/>
                        <a14:foregroundMark x1="55591" y1="65016" x2="57668" y2="64537"/>
                        <a14:foregroundMark x1="60224" y1="63099" x2="64217" y2="68211"/>
                        <a14:foregroundMark x1="57508" y1="74281" x2="62300" y2="74441"/>
                        <a14:foregroundMark x1="55751" y1="70288" x2="58307" y2="75240"/>
                      </a14:backgroundRemoval>
                    </a14:imgEffect>
                  </a14:imgLayer>
                </a14:imgProps>
              </a:ext>
              <a:ext uri="{28A0092B-C50C-407E-A947-70E740481C1C}">
                <a14:useLocalDpi xmlns:a14="http://schemas.microsoft.com/office/drawing/2010/main" val="0"/>
              </a:ext>
            </a:extLst>
          </a:blip>
          <a:srcRect l="7657" t="3146" r="10901" b="9984"/>
          <a:stretch>
            <a:fillRect/>
          </a:stretch>
        </p:blipFill>
        <p:spPr>
          <a:xfrm>
            <a:off x="1474081" y="3352800"/>
            <a:ext cx="1824781" cy="2286000"/>
          </a:xfrm>
          <a:prstGeom prst="rect">
            <a:avLst/>
          </a:prstGeom>
        </p:spPr>
      </p:pic>
      <p:pic>
        <p:nvPicPr>
          <p:cNvPr id="5" name="Picture 4"/>
          <p:cNvPicPr>
            <a:picLocks noChangeAspect="1"/>
          </p:cNvPicPr>
          <p:nvPr/>
        </p:nvPicPr>
        <p:blipFill rotWithShape="1">
          <a:blip r:embed="rId19" cstate="print">
            <a:extLst>
              <a:ext uri="{BEBA8EAE-BF5A-486C-A8C5-ECC9F3942E4B}">
                <a14:imgProps xmlns:a14="http://schemas.microsoft.com/office/drawing/2010/main">
                  <a14:imgLayer r:embed="rId20">
                    <a14:imgEffect>
                      <a14:backgroundRemoval t="7759" b="96552" l="1250" r="92841">
                        <a14:foregroundMark x1="32159" y1="68448" x2="32500" y2="71724"/>
                        <a14:foregroundMark x1="81932" y1="65862" x2="81705" y2="67414"/>
                        <a14:foregroundMark x1="81250" y1="64655" x2="80227" y2="65172"/>
                        <a14:backgroundMark x1="21364" y1="48103" x2="21364" y2="49138"/>
                        <a14:backgroundMark x1="76591" y1="52931" x2="79205" y2="55690"/>
                      </a14:backgroundRemoval>
                    </a14:imgEffect>
                  </a14:imgLayer>
                </a14:imgProps>
              </a:ext>
              <a:ext uri="{28A0092B-C50C-407E-A947-70E740481C1C}">
                <a14:useLocalDpi xmlns:a14="http://schemas.microsoft.com/office/drawing/2010/main" val="0"/>
              </a:ext>
            </a:extLst>
          </a:blip>
          <a:srcRect l="14172" t="4464" r="10893"/>
          <a:stretch>
            <a:fillRect/>
          </a:stretch>
        </p:blipFill>
        <p:spPr>
          <a:xfrm>
            <a:off x="5543714" y="2731775"/>
            <a:ext cx="2186690" cy="2248037"/>
          </a:xfrm>
          <a:prstGeom prst="rect">
            <a:avLst/>
          </a:prstGeom>
        </p:spPr>
      </p:pic>
      <p:pic>
        <p:nvPicPr>
          <p:cNvPr id="7" name="Picture 6"/>
          <p:cNvPicPr>
            <a:picLocks noChangeAspect="1"/>
          </p:cNvPicPr>
          <p:nvPr/>
        </p:nvPicPr>
        <p:blipFill rotWithShape="1">
          <a:blip r:embed="rId21" cstate="print">
            <a:extLst>
              <a:ext uri="{BEBA8EAE-BF5A-486C-A8C5-ECC9F3942E4B}">
                <a14:imgProps xmlns:a14="http://schemas.microsoft.com/office/drawing/2010/main">
                  <a14:imgLayer r:embed="rId22">
                    <a14:imgEffect>
                      <a14:backgroundRemoval t="0" b="100000" l="6385" r="99077">
                        <a14:foregroundMark x1="56615" y1="25385" x2="55846" y2="39308"/>
                        <a14:foregroundMark x1="43077" y1="30462" x2="50769" y2="40000"/>
                        <a14:foregroundMark x1="57692" y1="30462" x2="59538" y2="39308"/>
                        <a14:foregroundMark x1="45231" y1="88000" x2="41231" y2="89462"/>
                      </a14:backgroundRemoval>
                    </a14:imgEffect>
                  </a14:imgLayer>
                </a14:imgProps>
              </a:ext>
              <a:ext uri="{28A0092B-C50C-407E-A947-70E740481C1C}">
                <a14:useLocalDpi xmlns:a14="http://schemas.microsoft.com/office/drawing/2010/main" val="0"/>
              </a:ext>
            </a:extLst>
          </a:blip>
          <a:srcRect l="15704" r="19395"/>
          <a:stretch>
            <a:fillRect/>
          </a:stretch>
        </p:blipFill>
        <p:spPr>
          <a:xfrm flipH="1">
            <a:off x="4303258" y="1011179"/>
            <a:ext cx="737603" cy="1136505"/>
          </a:xfrm>
          <a:prstGeom prst="rect">
            <a:avLst/>
          </a:prstGeom>
        </p:spPr>
      </p:pic>
      <p:pic>
        <p:nvPicPr>
          <p:cNvPr id="18" name="Picture 17"/>
          <p:cNvPicPr>
            <a:picLocks noChangeAspect="1"/>
          </p:cNvPicPr>
          <p:nvPr/>
        </p:nvPicPr>
        <p:blipFill>
          <a:blip r:embed="rId23" cstate="print">
            <a:extLst>
              <a:ext uri="{BEBA8EAE-BF5A-486C-A8C5-ECC9F3942E4B}">
                <a14:imgProps xmlns:a14="http://schemas.microsoft.com/office/drawing/2010/main">
                  <a14:imgLayer r:embed="rId24">
                    <a14:imgEffect>
                      <a14:backgroundRemoval t="0" b="98538" l="0" r="94308">
                        <a14:foregroundMark x1="10615" y1="13538" x2="35000" y2="58385"/>
                        <a14:foregroundMark x1="22154" y1="47154" x2="40308" y2="63308"/>
                        <a14:foregroundMark x1="30692" y1="61385" x2="36000" y2="67615"/>
                        <a14:foregroundMark x1="23769" y1="66615" x2="40923" y2="67923"/>
                        <a14:foregroundMark x1="35692" y1="70615" x2="37615" y2="76154"/>
                        <a14:foregroundMark x1="38923" y1="79846" x2="41923" y2="84462"/>
                        <a14:foregroundMark x1="29077" y1="39615" x2="34000" y2="41923"/>
                        <a14:foregroundMark x1="25769" y1="63308" x2="20154" y2="67308"/>
                        <a14:foregroundMark x1="17538" y1="77538" x2="17538" y2="79462"/>
                        <a14:foregroundMark x1="11615" y1="42923" x2="10308" y2="45231"/>
                        <a14:foregroundMark x1="77231" y1="38308" x2="77538" y2="45846"/>
                        <a14:foregroundMark x1="61692" y1="54769" x2="70615" y2="66000"/>
                        <a14:foregroundMark x1="70308" y1="58077" x2="65692" y2="72538"/>
                        <a14:foregroundMark x1="68308" y1="55077" x2="65692" y2="62692"/>
                        <a14:foregroundMark x1="59692" y1="65615" x2="67615" y2="71538"/>
                        <a14:foregroundMark x1="61077" y1="60000" x2="62385" y2="65615"/>
                        <a14:foregroundMark x1="71615" y1="60385" x2="68923" y2="70231"/>
                        <a14:foregroundMark x1="84462" y1="78462" x2="89077" y2="78846"/>
                        <a14:foregroundMark x1="17538" y1="42923" x2="24154" y2="64615"/>
                        <a14:foregroundMark x1="26462" y1="71538" x2="21462" y2="77846"/>
                        <a14:foregroundMark x1="19538" y1="76154" x2="19538" y2="78462"/>
                        <a14:backgroundMark x1="27769" y1="80769" x2="25769" y2="90000"/>
                        <a14:backgroundMark x1="30385" y1="84077" x2="37000" y2="98923"/>
                        <a14:backgroundMark x1="33385" y1="80154" x2="34692" y2="95308"/>
                        <a14:backgroundMark x1="52154" y1="79462" x2="53769" y2="97923"/>
                        <a14:backgroundMark x1="31692" y1="91385" x2="88769" y2="91692"/>
                        <a14:backgroundMark x1="77846" y1="85769" x2="91077" y2="92692"/>
                        <a14:backgroundMark x1="92385" y1="83462" x2="90385" y2="88692"/>
                      </a14:backgroundRemoval>
                    </a14:imgEffect>
                  </a14:imgLayer>
                </a14:imgProps>
              </a:ext>
              <a:ext uri="{28A0092B-C50C-407E-A947-70E740481C1C}">
                <a14:useLocalDpi xmlns:a14="http://schemas.microsoft.com/office/drawing/2010/main" val="0"/>
              </a:ext>
            </a:extLst>
          </a:blip>
          <a:stretch>
            <a:fillRect/>
          </a:stretch>
        </p:blipFill>
        <p:spPr>
          <a:xfrm>
            <a:off x="3013160" y="944661"/>
            <a:ext cx="1346044" cy="1346044"/>
          </a:xfrm>
          <a:prstGeom prst="rect">
            <a:avLst/>
          </a:prstGeom>
        </p:spPr>
      </p:pic>
      <p:pic>
        <p:nvPicPr>
          <p:cNvPr id="27" name="Picture 26"/>
          <p:cNvPicPr>
            <a:picLocks noChangeAspect="1"/>
          </p:cNvPicPr>
          <p:nvPr/>
        </p:nvPicPr>
        <p:blipFill rotWithShape="1">
          <a:blip r:embed="rId25" cstate="print">
            <a:extLst>
              <a:ext uri="{BEBA8EAE-BF5A-486C-A8C5-ECC9F3942E4B}">
                <a14:imgProps xmlns:a14="http://schemas.microsoft.com/office/drawing/2010/main">
                  <a14:imgLayer r:embed="rId26">
                    <a14:imgEffect>
                      <a14:backgroundRemoval t="3674" b="89936" l="9904" r="95847">
                        <a14:backgroundMark x1="62300" y1="69329" x2="75399" y2="71086"/>
                        <a14:backgroundMark x1="60543" y1="65815" x2="72524" y2="87540"/>
                        <a14:backgroundMark x1="77157" y1="60703" x2="77157" y2="83546"/>
                        <a14:backgroundMark x1="59425" y1="64217" x2="80032" y2="59585"/>
                      </a14:backgroundRemoval>
                    </a14:imgEffect>
                  </a14:imgLayer>
                </a14:imgProps>
              </a:ext>
              <a:ext uri="{28A0092B-C50C-407E-A947-70E740481C1C}">
                <a14:useLocalDpi xmlns:a14="http://schemas.microsoft.com/office/drawing/2010/main" val="0"/>
              </a:ext>
            </a:extLst>
          </a:blip>
          <a:srcRect l="21915" t="4153" r="25046" b="9639"/>
          <a:stretch>
            <a:fillRect/>
          </a:stretch>
        </p:blipFill>
        <p:spPr>
          <a:xfrm flipH="1">
            <a:off x="2813605" y="3226095"/>
            <a:ext cx="1273988" cy="2173760"/>
          </a:xfrm>
          <a:prstGeom prst="rect">
            <a:avLst/>
          </a:prstGeom>
        </p:spPr>
      </p:pic>
      <p:pic>
        <p:nvPicPr>
          <p:cNvPr id="41" name="Picture 40"/>
          <p:cNvPicPr>
            <a:picLocks noChangeAspect="1"/>
          </p:cNvPicPr>
          <p:nvPr/>
        </p:nvPicPr>
        <p:blipFill rotWithShape="1">
          <a:blip r:embed="rId27" cstate="print">
            <a:extLst>
              <a:ext uri="{BEBA8EAE-BF5A-486C-A8C5-ECC9F3942E4B}">
                <a14:imgProps xmlns:a14="http://schemas.microsoft.com/office/drawing/2010/main">
                  <a14:imgLayer r:embed="rId28">
                    <a14:imgEffect>
                      <a14:backgroundRemoval t="0" b="92610" l="36700" r="100000">
                        <a14:foregroundMark x1="52200" y1="51056" x2="55400" y2="69866"/>
                        <a14:foregroundMark x1="66900" y1="15643" x2="66700" y2="20345"/>
                        <a14:foregroundMark x1="72200" y1="14107" x2="75200" y2="21497"/>
                        <a14:foregroundMark x1="47400" y1="59789" x2="49000" y2="86084"/>
                        <a14:foregroundMark x1="43300" y1="63052" x2="46600" y2="86660"/>
                        <a14:foregroundMark x1="57500" y1="67083" x2="52600" y2="90307"/>
                      </a14:backgroundRemoval>
                    </a14:imgEffect>
                  </a14:imgLayer>
                </a14:imgProps>
              </a:ext>
              <a:ext uri="{28A0092B-C50C-407E-A947-70E740481C1C}">
                <a14:useLocalDpi xmlns:a14="http://schemas.microsoft.com/office/drawing/2010/main" val="0"/>
              </a:ext>
            </a:extLst>
          </a:blip>
          <a:srcRect l="36538" b="4406"/>
          <a:stretch>
            <a:fillRect/>
          </a:stretch>
        </p:blipFill>
        <p:spPr>
          <a:xfrm flipH="1">
            <a:off x="8794783" y="1111479"/>
            <a:ext cx="1004181" cy="1507273"/>
          </a:xfrm>
          <a:prstGeom prst="rect">
            <a:avLst/>
          </a:prstGeom>
        </p:spPr>
      </p:pic>
      <p:grpSp>
        <p:nvGrpSpPr>
          <p:cNvPr id="56" name="Group 55"/>
          <p:cNvGrpSpPr/>
          <p:nvPr/>
        </p:nvGrpSpPr>
        <p:grpSpPr>
          <a:xfrm>
            <a:off x="2154233" y="5659007"/>
            <a:ext cx="1296366" cy="741793"/>
            <a:chOff x="268695" y="5485181"/>
            <a:chExt cx="1391225" cy="835768"/>
          </a:xfrm>
        </p:grpSpPr>
        <p:pic>
          <p:nvPicPr>
            <p:cNvPr id="46" name="Picture 45"/>
            <p:cNvPicPr>
              <a:picLocks noChangeAspect="1"/>
            </p:cNvPicPr>
            <p:nvPr/>
          </p:nvPicPr>
          <p:blipFill rotWithShape="1">
            <a:blip r:embed="rId29" cstate="print">
              <a:extLst>
                <a:ext uri="{BEBA8EAE-BF5A-486C-A8C5-ECC9F3942E4B}">
                  <a14:imgProps xmlns:a14="http://schemas.microsoft.com/office/drawing/2010/main">
                    <a14:imgLayer r:embed="rId30">
                      <a14:imgEffect>
                        <a14:backgroundRemoval t="73462" b="97308" l="2014" r="19668">
                          <a14:foregroundMark x1="7227" y1="76462" x2="8531" y2="80231"/>
                          <a14:foregroundMark x1="7583" y1="92077" x2="12678" y2="92769"/>
                        </a14:backgroundRemoval>
                      </a14:imgEffect>
                    </a14:imgLayer>
                  </a14:imgProps>
                </a:ext>
                <a:ext uri="{28A0092B-C50C-407E-A947-70E740481C1C}">
                  <a14:useLocalDpi xmlns:a14="http://schemas.microsoft.com/office/drawing/2010/main" val="0"/>
                </a:ext>
              </a:extLst>
            </a:blip>
            <a:srcRect t="75117" r="81009" b="5279"/>
            <a:stretch>
              <a:fillRect/>
            </a:stretch>
          </p:blipFill>
          <p:spPr>
            <a:xfrm rot="5400000" flipV="1">
              <a:off x="656598" y="5656605"/>
              <a:ext cx="209549" cy="539225"/>
            </a:xfrm>
            <a:prstGeom prst="rect">
              <a:avLst/>
            </a:prstGeom>
          </p:spPr>
        </p:pic>
        <p:pic>
          <p:nvPicPr>
            <p:cNvPr id="1031" name="Picture 7"/>
            <p:cNvPicPr>
              <a:picLocks noChangeAspect="1" noChangeArrowheads="1"/>
            </p:cNvPicPr>
            <p:nvPr/>
          </p:nvPicPr>
          <p:blipFill rotWithShape="1">
            <a:blip r:embed="rId31" cstate="print">
              <a:extLst>
                <a:ext uri="{BEBA8EAE-BF5A-486C-A8C5-ECC9F3942E4B}">
                  <a14:imgProps xmlns:a14="http://schemas.microsoft.com/office/drawing/2010/main">
                    <a14:imgLayer r:embed="rId32">
                      <a14:imgEffect>
                        <a14:backgroundRemoval t="5273" b="98633" l="9961" r="97266"/>
                      </a14:imgEffect>
                    </a14:imgLayer>
                  </a14:imgProps>
                </a:ext>
                <a:ext uri="{28A0092B-C50C-407E-A947-70E740481C1C}">
                  <a14:useLocalDpi xmlns:a14="http://schemas.microsoft.com/office/drawing/2010/main" val="0"/>
                </a:ext>
              </a:extLst>
            </a:blip>
            <a:srcRect l="22172" t="3065" r="10979"/>
            <a:stretch>
              <a:fillRect/>
            </a:stretch>
          </p:blipFill>
          <p:spPr bwMode="auto">
            <a:xfrm>
              <a:off x="1083561" y="5485181"/>
              <a:ext cx="576359" cy="835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56"/>
            <p:cNvPicPr>
              <a:picLocks noChangeAspect="1"/>
            </p:cNvPicPr>
            <p:nvPr/>
          </p:nvPicPr>
          <p:blipFill rotWithShape="1">
            <a:blip r:embed="rId33" cstate="print">
              <a:extLst>
                <a:ext uri="{BEBA8EAE-BF5A-486C-A8C5-ECC9F3942E4B}">
                  <a14:imgProps xmlns:a14="http://schemas.microsoft.com/office/drawing/2010/main">
                    <a14:imgLayer r:embed="rId34">
                      <a14:imgEffect>
                        <a14:backgroundRemoval t="73462" b="97308" l="2014" r="19668">
                          <a14:foregroundMark x1="7227" y1="76462" x2="8531" y2="80231"/>
                          <a14:foregroundMark x1="7583" y1="92077" x2="12678" y2="92769"/>
                        </a14:backgroundRemoval>
                      </a14:imgEffect>
                    </a14:imgLayer>
                  </a14:imgProps>
                </a:ext>
                <a:ext uri="{28A0092B-C50C-407E-A947-70E740481C1C}">
                  <a14:useLocalDpi xmlns:a14="http://schemas.microsoft.com/office/drawing/2010/main" val="0"/>
                </a:ext>
              </a:extLst>
            </a:blip>
            <a:srcRect t="75117" r="81009" b="5279"/>
            <a:stretch>
              <a:fillRect/>
            </a:stretch>
          </p:blipFill>
          <p:spPr>
            <a:xfrm rot="2701250" flipH="1" flipV="1">
              <a:off x="571620" y="5390807"/>
              <a:ext cx="385090" cy="990939"/>
            </a:xfrm>
            <a:prstGeom prst="rect">
              <a:avLst/>
            </a:prstGeom>
          </p:spPr>
        </p:pic>
      </p:grpSp>
      <p:grpSp>
        <p:nvGrpSpPr>
          <p:cNvPr id="60" name="Group 59"/>
          <p:cNvGrpSpPr/>
          <p:nvPr/>
        </p:nvGrpSpPr>
        <p:grpSpPr>
          <a:xfrm>
            <a:off x="4365504" y="2102425"/>
            <a:ext cx="1428762" cy="432840"/>
            <a:chOff x="2841504" y="2102425"/>
            <a:chExt cx="1428762" cy="336984"/>
          </a:xfrm>
        </p:grpSpPr>
        <p:grpSp>
          <p:nvGrpSpPr>
            <p:cNvPr id="48" name="Group 47"/>
            <p:cNvGrpSpPr/>
            <p:nvPr/>
          </p:nvGrpSpPr>
          <p:grpSpPr>
            <a:xfrm>
              <a:off x="3515357" y="2148928"/>
              <a:ext cx="754909" cy="290481"/>
              <a:chOff x="3148058" y="2171641"/>
              <a:chExt cx="754909" cy="290481"/>
            </a:xfrm>
          </p:grpSpPr>
          <p:pic>
            <p:nvPicPr>
              <p:cNvPr id="52" name="Picture 51"/>
              <p:cNvPicPr>
                <a:picLocks noChangeAspect="1"/>
              </p:cNvPicPr>
              <p:nvPr/>
            </p:nvPicPr>
            <p:blipFill rotWithShape="1">
              <a:blip r:embed="rId35" cstate="print">
                <a:extLst>
                  <a:ext uri="{BEBA8EAE-BF5A-486C-A8C5-ECC9F3942E4B}">
                    <a14:imgProps xmlns:a14="http://schemas.microsoft.com/office/drawing/2010/main">
                      <a14:imgLayer r:embed="rId36">
                        <a14:imgEffect>
                          <a14:backgroundRemoval t="84462" b="100000" l="23934" r="69076">
                            <a14:foregroundMark x1="56991" y1="90000" x2="60664" y2="90000"/>
                            <a14:foregroundMark x1="38507" y1="90538" x2="42299" y2="90846"/>
                            <a14:foregroundMark x1="46682" y1="88538" x2="50474" y2="88538"/>
                            <a14:foregroundMark x1="34834" y1="87923" x2="40403" y2="86769"/>
                            <a14:foregroundMark x1="28910" y1="90692" x2="30332" y2="90846"/>
                            <a14:foregroundMark x1="34360" y1="95231" x2="36256" y2="94308"/>
                            <a14:foregroundMark x1="43720" y1="96923" x2="45142" y2="97231"/>
                            <a14:foregroundMark x1="50948" y1="96462" x2="53318" y2="94154"/>
                          </a14:backgroundRemoval>
                        </a14:imgEffect>
                      </a14:imgLayer>
                    </a14:imgProps>
                  </a:ext>
                  <a:ext uri="{28A0092B-C50C-407E-A947-70E740481C1C}">
                    <a14:useLocalDpi xmlns:a14="http://schemas.microsoft.com/office/drawing/2010/main" val="0"/>
                  </a:ext>
                </a:extLst>
              </a:blip>
              <a:srcRect l="26696" t="84811" r="32236"/>
              <a:stretch>
                <a:fillRect/>
              </a:stretch>
            </p:blipFill>
            <p:spPr>
              <a:xfrm>
                <a:off x="3393047" y="2171641"/>
                <a:ext cx="509920" cy="290481"/>
              </a:xfrm>
              <a:prstGeom prst="rect">
                <a:avLst/>
              </a:prstGeom>
            </p:spPr>
          </p:pic>
          <p:pic>
            <p:nvPicPr>
              <p:cNvPr id="53" name="Picture 52"/>
              <p:cNvPicPr>
                <a:picLocks noChangeAspect="1"/>
              </p:cNvPicPr>
              <p:nvPr/>
            </p:nvPicPr>
            <p:blipFill rotWithShape="1">
              <a:blip r:embed="rId37" cstate="print">
                <a:extLst>
                  <a:ext uri="{BEBA8EAE-BF5A-486C-A8C5-ECC9F3942E4B}">
                    <a14:imgProps xmlns:a14="http://schemas.microsoft.com/office/drawing/2010/main">
                      <a14:imgLayer r:embed="rId38">
                        <a14:imgEffect>
                          <a14:backgroundRemoval t="84462" b="100000" l="23934" r="69076">
                            <a14:foregroundMark x1="56991" y1="90000" x2="60664" y2="90000"/>
                            <a14:foregroundMark x1="38507" y1="90538" x2="42299" y2="90846"/>
                            <a14:foregroundMark x1="46682" y1="88538" x2="50474" y2="88538"/>
                            <a14:foregroundMark x1="34834" y1="87923" x2="40403" y2="86769"/>
                            <a14:foregroundMark x1="28910" y1="90692" x2="30332" y2="90846"/>
                            <a14:foregroundMark x1="34360" y1="95231" x2="36256" y2="94308"/>
                            <a14:foregroundMark x1="43720" y1="96923" x2="45142" y2="97231"/>
                            <a14:foregroundMark x1="50948" y1="96462" x2="53318" y2="94154"/>
                          </a14:backgroundRemoval>
                        </a14:imgEffect>
                      </a14:imgLayer>
                    </a14:imgProps>
                  </a:ext>
                  <a:ext uri="{28A0092B-C50C-407E-A947-70E740481C1C}">
                    <a14:useLocalDpi xmlns:a14="http://schemas.microsoft.com/office/drawing/2010/main" val="0"/>
                  </a:ext>
                </a:extLst>
              </a:blip>
              <a:srcRect l="26696" t="84811" r="32236"/>
              <a:stretch>
                <a:fillRect/>
              </a:stretch>
            </p:blipFill>
            <p:spPr>
              <a:xfrm>
                <a:off x="3148058" y="2171641"/>
                <a:ext cx="471700" cy="268709"/>
              </a:xfrm>
              <a:prstGeom prst="rect">
                <a:avLst/>
              </a:prstGeom>
            </p:spPr>
          </p:pic>
        </p:grpSp>
        <p:grpSp>
          <p:nvGrpSpPr>
            <p:cNvPr id="61" name="Group 60"/>
            <p:cNvGrpSpPr/>
            <p:nvPr/>
          </p:nvGrpSpPr>
          <p:grpSpPr>
            <a:xfrm>
              <a:off x="2841504" y="2102425"/>
              <a:ext cx="754909" cy="290481"/>
              <a:chOff x="3148058" y="2171641"/>
              <a:chExt cx="754909" cy="290481"/>
            </a:xfrm>
          </p:grpSpPr>
          <p:pic>
            <p:nvPicPr>
              <p:cNvPr id="62" name="Picture 61"/>
              <p:cNvPicPr>
                <a:picLocks noChangeAspect="1"/>
              </p:cNvPicPr>
              <p:nvPr/>
            </p:nvPicPr>
            <p:blipFill rotWithShape="1">
              <a:blip r:embed="rId35" cstate="print">
                <a:extLst>
                  <a:ext uri="{BEBA8EAE-BF5A-486C-A8C5-ECC9F3942E4B}">
                    <a14:imgProps xmlns:a14="http://schemas.microsoft.com/office/drawing/2010/main">
                      <a14:imgLayer r:embed="rId36">
                        <a14:imgEffect>
                          <a14:backgroundRemoval t="84462" b="100000" l="23934" r="69076">
                            <a14:foregroundMark x1="56991" y1="90000" x2="60664" y2="90000"/>
                            <a14:foregroundMark x1="38507" y1="90538" x2="42299" y2="90846"/>
                            <a14:foregroundMark x1="46682" y1="88538" x2="50474" y2="88538"/>
                            <a14:foregroundMark x1="34834" y1="87923" x2="40403" y2="86769"/>
                            <a14:foregroundMark x1="28910" y1="90692" x2="30332" y2="90846"/>
                            <a14:foregroundMark x1="34360" y1="95231" x2="36256" y2="94308"/>
                            <a14:foregroundMark x1="43720" y1="96923" x2="45142" y2="97231"/>
                            <a14:foregroundMark x1="50948" y1="96462" x2="53318" y2="94154"/>
                          </a14:backgroundRemoval>
                        </a14:imgEffect>
                      </a14:imgLayer>
                    </a14:imgProps>
                  </a:ext>
                  <a:ext uri="{28A0092B-C50C-407E-A947-70E740481C1C}">
                    <a14:useLocalDpi xmlns:a14="http://schemas.microsoft.com/office/drawing/2010/main" val="0"/>
                  </a:ext>
                </a:extLst>
              </a:blip>
              <a:srcRect l="26696" t="84811" r="32236"/>
              <a:stretch>
                <a:fillRect/>
              </a:stretch>
            </p:blipFill>
            <p:spPr>
              <a:xfrm>
                <a:off x="3393047" y="2171641"/>
                <a:ext cx="509920" cy="290481"/>
              </a:xfrm>
              <a:prstGeom prst="rect">
                <a:avLst/>
              </a:prstGeom>
            </p:spPr>
          </p:pic>
          <p:pic>
            <p:nvPicPr>
              <p:cNvPr id="63" name="Picture 62"/>
              <p:cNvPicPr>
                <a:picLocks noChangeAspect="1"/>
              </p:cNvPicPr>
              <p:nvPr/>
            </p:nvPicPr>
            <p:blipFill rotWithShape="1">
              <a:blip r:embed="rId37" cstate="print">
                <a:extLst>
                  <a:ext uri="{BEBA8EAE-BF5A-486C-A8C5-ECC9F3942E4B}">
                    <a14:imgProps xmlns:a14="http://schemas.microsoft.com/office/drawing/2010/main">
                      <a14:imgLayer r:embed="rId38">
                        <a14:imgEffect>
                          <a14:backgroundRemoval t="84462" b="100000" l="23934" r="69076">
                            <a14:foregroundMark x1="56991" y1="90000" x2="60664" y2="90000"/>
                            <a14:foregroundMark x1="38507" y1="90538" x2="42299" y2="90846"/>
                            <a14:foregroundMark x1="46682" y1="88538" x2="50474" y2="88538"/>
                            <a14:foregroundMark x1="34834" y1="87923" x2="40403" y2="86769"/>
                            <a14:foregroundMark x1="28910" y1="90692" x2="30332" y2="90846"/>
                            <a14:foregroundMark x1="34360" y1="95231" x2="36256" y2="94308"/>
                            <a14:foregroundMark x1="43720" y1="96923" x2="45142" y2="97231"/>
                            <a14:foregroundMark x1="50948" y1="96462" x2="53318" y2="94154"/>
                          </a14:backgroundRemoval>
                        </a14:imgEffect>
                      </a14:imgLayer>
                    </a14:imgProps>
                  </a:ext>
                  <a:ext uri="{28A0092B-C50C-407E-A947-70E740481C1C}">
                    <a14:useLocalDpi xmlns:a14="http://schemas.microsoft.com/office/drawing/2010/main" val="0"/>
                  </a:ext>
                </a:extLst>
              </a:blip>
              <a:srcRect l="26696" t="84811" r="32236"/>
              <a:stretch>
                <a:fillRect/>
              </a:stretch>
            </p:blipFill>
            <p:spPr>
              <a:xfrm>
                <a:off x="3148058" y="2171641"/>
                <a:ext cx="471700" cy="268709"/>
              </a:xfrm>
              <a:prstGeom prst="rect">
                <a:avLst/>
              </a:prstGeom>
            </p:spPr>
          </p:pic>
        </p:grpSp>
      </p:grpSp>
      <p:grpSp>
        <p:nvGrpSpPr>
          <p:cNvPr id="55" name="Group 54"/>
          <p:cNvGrpSpPr/>
          <p:nvPr/>
        </p:nvGrpSpPr>
        <p:grpSpPr>
          <a:xfrm>
            <a:off x="5275208" y="4704323"/>
            <a:ext cx="1168745" cy="773532"/>
            <a:chOff x="4546255" y="4794241"/>
            <a:chExt cx="912992" cy="540834"/>
          </a:xfrm>
        </p:grpSpPr>
        <p:pic>
          <p:nvPicPr>
            <p:cNvPr id="1027" name="Picture 3"/>
            <p:cNvPicPr>
              <a:picLocks noChangeAspect="1" noChangeArrowheads="1"/>
            </p:cNvPicPr>
            <p:nvPr/>
          </p:nvPicPr>
          <p:blipFill rotWithShape="1">
            <a:blip r:embed="rId39" cstate="print">
              <a:extLst>
                <a:ext uri="{BEBA8EAE-BF5A-486C-A8C5-ECC9F3942E4B}">
                  <a14:imgProps xmlns:a14="http://schemas.microsoft.com/office/drawing/2010/main">
                    <a14:imgLayer r:embed="rId40">
                      <a14:imgEffect>
                        <a14:backgroundRemoval t="31250" b="73125" l="15156" r="90000"/>
                      </a14:imgEffect>
                    </a14:imgLayer>
                  </a14:imgProps>
                </a:ext>
                <a:ext uri="{28A0092B-C50C-407E-A947-70E740481C1C}">
                  <a14:useLocalDpi xmlns:a14="http://schemas.microsoft.com/office/drawing/2010/main" val="0"/>
                </a:ext>
              </a:extLst>
            </a:blip>
            <a:srcRect l="15822" t="31361" r="12651" b="27196"/>
            <a:stretch>
              <a:fillRect/>
            </a:stretch>
          </p:blipFill>
          <p:spPr bwMode="auto">
            <a:xfrm>
              <a:off x="4546255" y="4935629"/>
              <a:ext cx="324692" cy="188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41" cstate="print">
              <a:extLst>
                <a:ext uri="{BEBA8EAE-BF5A-486C-A8C5-ECC9F3942E4B}">
                  <a14:imgProps xmlns:a14="http://schemas.microsoft.com/office/drawing/2010/main">
                    <a14:imgLayer r:embed="rId42">
                      <a14:imgEffect>
                        <a14:backgroundRemoval t="6308" b="100000" l="10000" r="95846">
                          <a14:foregroundMark x1="36077" y1="36846" x2="37846" y2="44154"/>
                          <a14:foregroundMark x1="55462" y1="36385" x2="59308" y2="42385"/>
                          <a14:foregroundMark x1="62308" y1="38538" x2="61462" y2="42000"/>
                          <a14:foregroundMark x1="45538" y1="42385" x2="51154" y2="42846"/>
                          <a14:foregroundMark x1="60154" y1="12385" x2="49846" y2="18769"/>
                        </a14:backgroundRemoval>
                      </a14:imgEffect>
                    </a14:imgLayer>
                  </a14:imgProps>
                </a:ext>
                <a:ext uri="{28A0092B-C50C-407E-A947-70E740481C1C}">
                  <a14:useLocalDpi xmlns:a14="http://schemas.microsoft.com/office/drawing/2010/main" val="0"/>
                </a:ext>
              </a:extLst>
            </a:blip>
            <a:srcRect l="30701" t="7404" r="27681"/>
            <a:stretch>
              <a:fillRect/>
            </a:stretch>
          </p:blipFill>
          <p:spPr bwMode="auto">
            <a:xfrm rot="17886312" flipH="1">
              <a:off x="5003292" y="4621062"/>
              <a:ext cx="282776" cy="629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Cloud 50"/>
            <p:cNvSpPr/>
            <p:nvPr/>
          </p:nvSpPr>
          <p:spPr>
            <a:xfrm>
              <a:off x="4821873" y="5081996"/>
              <a:ext cx="269224" cy="253079"/>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8687183" y="2581611"/>
            <a:ext cx="1111780" cy="390188"/>
            <a:chOff x="6629400" y="2640529"/>
            <a:chExt cx="958712" cy="306117"/>
          </a:xfrm>
        </p:grpSpPr>
        <p:grpSp>
          <p:nvGrpSpPr>
            <p:cNvPr id="49" name="Group 48"/>
            <p:cNvGrpSpPr/>
            <p:nvPr/>
          </p:nvGrpSpPr>
          <p:grpSpPr>
            <a:xfrm>
              <a:off x="7167587" y="2703864"/>
              <a:ext cx="420525" cy="242782"/>
              <a:chOff x="10049021" y="3553103"/>
              <a:chExt cx="990939" cy="385090"/>
            </a:xfrm>
          </p:grpSpPr>
          <p:pic>
            <p:nvPicPr>
              <p:cNvPr id="58" name="Picture 57"/>
              <p:cNvPicPr>
                <a:picLocks noChangeAspect="1"/>
              </p:cNvPicPr>
              <p:nvPr/>
            </p:nvPicPr>
            <p:blipFill rotWithShape="1">
              <a:blip r:embed="rId43" cstate="print">
                <a:extLst>
                  <a:ext uri="{BEBA8EAE-BF5A-486C-A8C5-ECC9F3942E4B}">
                    <a14:imgProps xmlns:a14="http://schemas.microsoft.com/office/drawing/2010/main">
                      <a14:imgLayer r:embed="rId44">
                        <a14:imgEffect>
                          <a14:backgroundRemoval t="73462" b="97308" l="2014" r="19668">
                            <a14:foregroundMark x1="7227" y1="76462" x2="8531" y2="80231"/>
                            <a14:foregroundMark x1="7583" y1="92077" x2="12678" y2="92769"/>
                          </a14:backgroundRemoval>
                        </a14:imgEffect>
                      </a14:imgLayer>
                    </a14:imgProps>
                  </a:ext>
                  <a:ext uri="{28A0092B-C50C-407E-A947-70E740481C1C}">
                    <a14:useLocalDpi xmlns:a14="http://schemas.microsoft.com/office/drawing/2010/main" val="0"/>
                  </a:ext>
                </a:extLst>
              </a:blip>
              <a:srcRect t="75117" r="81009" b="5279"/>
              <a:stretch>
                <a:fillRect/>
              </a:stretch>
            </p:blipFill>
            <p:spPr>
              <a:xfrm rot="5400000" flipV="1">
                <a:off x="10451839" y="3470353"/>
                <a:ext cx="209549" cy="539225"/>
              </a:xfrm>
              <a:prstGeom prst="rect">
                <a:avLst/>
              </a:prstGeom>
            </p:spPr>
          </p:pic>
          <p:pic>
            <p:nvPicPr>
              <p:cNvPr id="59" name="Picture 58"/>
              <p:cNvPicPr>
                <a:picLocks noChangeAspect="1"/>
              </p:cNvPicPr>
              <p:nvPr/>
            </p:nvPicPr>
            <p:blipFill rotWithShape="1">
              <a:blip r:embed="rId45" cstate="print">
                <a:extLst>
                  <a:ext uri="{BEBA8EAE-BF5A-486C-A8C5-ECC9F3942E4B}">
                    <a14:imgProps xmlns:a14="http://schemas.microsoft.com/office/drawing/2010/main">
                      <a14:imgLayer r:embed="rId46">
                        <a14:imgEffect>
                          <a14:backgroundRemoval t="73462" b="97308" l="2014" r="19668">
                            <a14:foregroundMark x1="7227" y1="76462" x2="8531" y2="80231"/>
                            <a14:foregroundMark x1="7583" y1="92077" x2="12678" y2="92769"/>
                          </a14:backgroundRemoval>
                        </a14:imgEffect>
                      </a14:imgLayer>
                    </a14:imgProps>
                  </a:ext>
                  <a:ext uri="{28A0092B-C50C-407E-A947-70E740481C1C}">
                    <a14:useLocalDpi xmlns:a14="http://schemas.microsoft.com/office/drawing/2010/main" val="0"/>
                  </a:ext>
                </a:extLst>
              </a:blip>
              <a:srcRect t="75117" r="81009" b="5279"/>
              <a:stretch>
                <a:fillRect/>
              </a:stretch>
            </p:blipFill>
            <p:spPr>
              <a:xfrm rot="2701250" flipH="1" flipV="1">
                <a:off x="10351946" y="3250178"/>
                <a:ext cx="385090" cy="990939"/>
              </a:xfrm>
              <a:prstGeom prst="rect">
                <a:avLst/>
              </a:prstGeom>
            </p:spPr>
          </p:pic>
        </p:grpSp>
        <p:grpSp>
          <p:nvGrpSpPr>
            <p:cNvPr id="64" name="Group 63"/>
            <p:cNvGrpSpPr/>
            <p:nvPr/>
          </p:nvGrpSpPr>
          <p:grpSpPr>
            <a:xfrm>
              <a:off x="6629400" y="2640529"/>
              <a:ext cx="724174" cy="242782"/>
              <a:chOff x="7426976" y="2692016"/>
              <a:chExt cx="724174" cy="242782"/>
            </a:xfrm>
          </p:grpSpPr>
          <p:sp>
            <p:nvSpPr>
              <p:cNvPr id="66" name="Cloud 65"/>
              <p:cNvSpPr/>
              <p:nvPr/>
            </p:nvSpPr>
            <p:spPr>
              <a:xfrm>
                <a:off x="7426976" y="2726968"/>
                <a:ext cx="139853" cy="12654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7730625" y="2692016"/>
                <a:ext cx="420525" cy="242782"/>
                <a:chOff x="10049021" y="3553103"/>
                <a:chExt cx="990939" cy="385090"/>
              </a:xfrm>
            </p:grpSpPr>
            <p:pic>
              <p:nvPicPr>
                <p:cNvPr id="75" name="Picture 74"/>
                <p:cNvPicPr>
                  <a:picLocks noChangeAspect="1"/>
                </p:cNvPicPr>
                <p:nvPr/>
              </p:nvPicPr>
              <p:blipFill rotWithShape="1">
                <a:blip r:embed="rId43" cstate="print">
                  <a:extLst>
                    <a:ext uri="{BEBA8EAE-BF5A-486C-A8C5-ECC9F3942E4B}">
                      <a14:imgProps xmlns:a14="http://schemas.microsoft.com/office/drawing/2010/main">
                        <a14:imgLayer r:embed="rId44">
                          <a14:imgEffect>
                            <a14:backgroundRemoval t="73462" b="97308" l="2014" r="19668">
                              <a14:foregroundMark x1="7227" y1="76462" x2="8531" y2="80231"/>
                              <a14:foregroundMark x1="7583" y1="92077" x2="12678" y2="92769"/>
                            </a14:backgroundRemoval>
                          </a14:imgEffect>
                        </a14:imgLayer>
                      </a14:imgProps>
                    </a:ext>
                    <a:ext uri="{28A0092B-C50C-407E-A947-70E740481C1C}">
                      <a14:useLocalDpi xmlns:a14="http://schemas.microsoft.com/office/drawing/2010/main" val="0"/>
                    </a:ext>
                  </a:extLst>
                </a:blip>
                <a:srcRect t="75117" r="81009" b="5279"/>
                <a:stretch>
                  <a:fillRect/>
                </a:stretch>
              </p:blipFill>
              <p:spPr>
                <a:xfrm rot="5400000" flipV="1">
                  <a:off x="10451839" y="3470353"/>
                  <a:ext cx="209549" cy="539225"/>
                </a:xfrm>
                <a:prstGeom prst="rect">
                  <a:avLst/>
                </a:prstGeom>
              </p:spPr>
            </p:pic>
            <p:pic>
              <p:nvPicPr>
                <p:cNvPr id="76" name="Picture 75"/>
                <p:cNvPicPr>
                  <a:picLocks noChangeAspect="1"/>
                </p:cNvPicPr>
                <p:nvPr/>
              </p:nvPicPr>
              <p:blipFill rotWithShape="1">
                <a:blip r:embed="rId45" cstate="print">
                  <a:extLst>
                    <a:ext uri="{BEBA8EAE-BF5A-486C-A8C5-ECC9F3942E4B}">
                      <a14:imgProps xmlns:a14="http://schemas.microsoft.com/office/drawing/2010/main">
                        <a14:imgLayer r:embed="rId46">
                          <a14:imgEffect>
                            <a14:backgroundRemoval t="73462" b="97308" l="2014" r="19668">
                              <a14:foregroundMark x1="7227" y1="76462" x2="8531" y2="80231"/>
                              <a14:foregroundMark x1="7583" y1="92077" x2="12678" y2="92769"/>
                            </a14:backgroundRemoval>
                          </a14:imgEffect>
                        </a14:imgLayer>
                      </a14:imgProps>
                    </a:ext>
                    <a:ext uri="{28A0092B-C50C-407E-A947-70E740481C1C}">
                      <a14:useLocalDpi xmlns:a14="http://schemas.microsoft.com/office/drawing/2010/main" val="0"/>
                    </a:ext>
                  </a:extLst>
                </a:blip>
                <a:srcRect t="75117" r="81009" b="5279"/>
                <a:stretch>
                  <a:fillRect/>
                </a:stretch>
              </p:blipFill>
              <p:spPr>
                <a:xfrm rot="2701250" flipH="1" flipV="1">
                  <a:off x="10351946" y="3250178"/>
                  <a:ext cx="385090" cy="990939"/>
                </a:xfrm>
                <a:prstGeom prst="rect">
                  <a:avLst/>
                </a:prstGeom>
              </p:spPr>
            </p:pic>
          </p:grpSp>
        </p:grpSp>
      </p:grpSp>
    </p:spTree>
    <p:custDataLst>
      <p:tags r:id="rId1"/>
    </p:custDataLst>
    <p:extLst>
      <p:ext uri="{BB962C8B-B14F-4D97-AF65-F5344CB8AC3E}">
        <p14:creationId xmlns:p14="http://schemas.microsoft.com/office/powerpoint/2010/main" val="69475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75" fill="hold">
                                          <p:stCondLst>
                                            <p:cond delay="0"/>
                                          </p:stCondLst>
                                        </p:cTn>
                                        <p:tgtEl>
                                          <p:spTgt spid="27"/>
                                        </p:tgtEl>
                                        <p:attrNameLst>
                                          <p:attrName>r</p:attrName>
                                        </p:attrNameLst>
                                      </p:cBhvr>
                                    </p:animRot>
                                    <p:animRot by="-240000">
                                      <p:cBhvr>
                                        <p:cTn id="7" dur="1150" fill="hold">
                                          <p:stCondLst>
                                            <p:cond delay="1150"/>
                                          </p:stCondLst>
                                        </p:cTn>
                                        <p:tgtEl>
                                          <p:spTgt spid="27"/>
                                        </p:tgtEl>
                                        <p:attrNameLst>
                                          <p:attrName>r</p:attrName>
                                        </p:attrNameLst>
                                      </p:cBhvr>
                                    </p:animRot>
                                    <p:animRot by="240000">
                                      <p:cBhvr>
                                        <p:cTn id="8" dur="1150" fill="hold">
                                          <p:stCondLst>
                                            <p:cond delay="2300"/>
                                          </p:stCondLst>
                                        </p:cTn>
                                        <p:tgtEl>
                                          <p:spTgt spid="27"/>
                                        </p:tgtEl>
                                        <p:attrNameLst>
                                          <p:attrName>r</p:attrName>
                                        </p:attrNameLst>
                                      </p:cBhvr>
                                    </p:animRot>
                                    <p:animRot by="-240000">
                                      <p:cBhvr>
                                        <p:cTn id="9" dur="1150" fill="hold">
                                          <p:stCondLst>
                                            <p:cond delay="3450"/>
                                          </p:stCondLst>
                                        </p:cTn>
                                        <p:tgtEl>
                                          <p:spTgt spid="27"/>
                                        </p:tgtEl>
                                        <p:attrNameLst>
                                          <p:attrName>r</p:attrName>
                                        </p:attrNameLst>
                                      </p:cBhvr>
                                    </p:animRot>
                                    <p:animRot by="120000">
                                      <p:cBhvr>
                                        <p:cTn id="10" dur="1150" fill="hold">
                                          <p:stCondLst>
                                            <p:cond delay="4600"/>
                                          </p:stCondLst>
                                        </p:cTn>
                                        <p:tgtEl>
                                          <p:spTgt spid="27"/>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575" fill="hold">
                                          <p:stCondLst>
                                            <p:cond delay="0"/>
                                          </p:stCondLst>
                                        </p:cTn>
                                        <p:tgtEl>
                                          <p:spTgt spid="5"/>
                                        </p:tgtEl>
                                        <p:attrNameLst>
                                          <p:attrName>r</p:attrName>
                                        </p:attrNameLst>
                                      </p:cBhvr>
                                    </p:animRot>
                                    <p:animRot by="-240000">
                                      <p:cBhvr>
                                        <p:cTn id="13" dur="1150" fill="hold">
                                          <p:stCondLst>
                                            <p:cond delay="1150"/>
                                          </p:stCondLst>
                                        </p:cTn>
                                        <p:tgtEl>
                                          <p:spTgt spid="5"/>
                                        </p:tgtEl>
                                        <p:attrNameLst>
                                          <p:attrName>r</p:attrName>
                                        </p:attrNameLst>
                                      </p:cBhvr>
                                    </p:animRot>
                                    <p:animRot by="240000">
                                      <p:cBhvr>
                                        <p:cTn id="14" dur="1150" fill="hold">
                                          <p:stCondLst>
                                            <p:cond delay="2300"/>
                                          </p:stCondLst>
                                        </p:cTn>
                                        <p:tgtEl>
                                          <p:spTgt spid="5"/>
                                        </p:tgtEl>
                                        <p:attrNameLst>
                                          <p:attrName>r</p:attrName>
                                        </p:attrNameLst>
                                      </p:cBhvr>
                                    </p:animRot>
                                    <p:animRot by="-240000">
                                      <p:cBhvr>
                                        <p:cTn id="15" dur="1150" fill="hold">
                                          <p:stCondLst>
                                            <p:cond delay="3450"/>
                                          </p:stCondLst>
                                        </p:cTn>
                                        <p:tgtEl>
                                          <p:spTgt spid="5"/>
                                        </p:tgtEl>
                                        <p:attrNameLst>
                                          <p:attrName>r</p:attrName>
                                        </p:attrNameLst>
                                      </p:cBhvr>
                                    </p:animRot>
                                    <p:animRot by="120000">
                                      <p:cBhvr>
                                        <p:cTn id="16" dur="1150" fill="hold">
                                          <p:stCondLst>
                                            <p:cond delay="4600"/>
                                          </p:stCondLst>
                                        </p:cTn>
                                        <p:tgtEl>
                                          <p:spTgt spid="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575" fill="hold">
                                          <p:stCondLst>
                                            <p:cond delay="0"/>
                                          </p:stCondLst>
                                        </p:cTn>
                                        <p:tgtEl>
                                          <p:spTgt spid="2"/>
                                        </p:tgtEl>
                                        <p:attrNameLst>
                                          <p:attrName>r</p:attrName>
                                        </p:attrNameLst>
                                      </p:cBhvr>
                                    </p:animRot>
                                    <p:animRot by="-240000">
                                      <p:cBhvr>
                                        <p:cTn id="19" dur="1150" fill="hold">
                                          <p:stCondLst>
                                            <p:cond delay="1150"/>
                                          </p:stCondLst>
                                        </p:cTn>
                                        <p:tgtEl>
                                          <p:spTgt spid="2"/>
                                        </p:tgtEl>
                                        <p:attrNameLst>
                                          <p:attrName>r</p:attrName>
                                        </p:attrNameLst>
                                      </p:cBhvr>
                                    </p:animRot>
                                    <p:animRot by="240000">
                                      <p:cBhvr>
                                        <p:cTn id="20" dur="1150" fill="hold">
                                          <p:stCondLst>
                                            <p:cond delay="2300"/>
                                          </p:stCondLst>
                                        </p:cTn>
                                        <p:tgtEl>
                                          <p:spTgt spid="2"/>
                                        </p:tgtEl>
                                        <p:attrNameLst>
                                          <p:attrName>r</p:attrName>
                                        </p:attrNameLst>
                                      </p:cBhvr>
                                    </p:animRot>
                                    <p:animRot by="-240000">
                                      <p:cBhvr>
                                        <p:cTn id="21" dur="1150" fill="hold">
                                          <p:stCondLst>
                                            <p:cond delay="3450"/>
                                          </p:stCondLst>
                                        </p:cTn>
                                        <p:tgtEl>
                                          <p:spTgt spid="2"/>
                                        </p:tgtEl>
                                        <p:attrNameLst>
                                          <p:attrName>r</p:attrName>
                                        </p:attrNameLst>
                                      </p:cBhvr>
                                    </p:animRot>
                                    <p:animRot by="120000">
                                      <p:cBhvr>
                                        <p:cTn id="22" dur="1150" fill="hold">
                                          <p:stCondLst>
                                            <p:cond delay="4600"/>
                                          </p:stCondLst>
                                        </p:cTn>
                                        <p:tgtEl>
                                          <p:spTgt spid="2"/>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575" fill="hold">
                                          <p:stCondLst>
                                            <p:cond delay="0"/>
                                          </p:stCondLst>
                                        </p:cTn>
                                        <p:tgtEl>
                                          <p:spTgt spid="7"/>
                                        </p:tgtEl>
                                        <p:attrNameLst>
                                          <p:attrName>r</p:attrName>
                                        </p:attrNameLst>
                                      </p:cBhvr>
                                    </p:animRot>
                                    <p:animRot by="-240000">
                                      <p:cBhvr>
                                        <p:cTn id="25" dur="1150" fill="hold">
                                          <p:stCondLst>
                                            <p:cond delay="1150"/>
                                          </p:stCondLst>
                                        </p:cTn>
                                        <p:tgtEl>
                                          <p:spTgt spid="7"/>
                                        </p:tgtEl>
                                        <p:attrNameLst>
                                          <p:attrName>r</p:attrName>
                                        </p:attrNameLst>
                                      </p:cBhvr>
                                    </p:animRot>
                                    <p:animRot by="240000">
                                      <p:cBhvr>
                                        <p:cTn id="26" dur="1150" fill="hold">
                                          <p:stCondLst>
                                            <p:cond delay="2300"/>
                                          </p:stCondLst>
                                        </p:cTn>
                                        <p:tgtEl>
                                          <p:spTgt spid="7"/>
                                        </p:tgtEl>
                                        <p:attrNameLst>
                                          <p:attrName>r</p:attrName>
                                        </p:attrNameLst>
                                      </p:cBhvr>
                                    </p:animRot>
                                    <p:animRot by="-240000">
                                      <p:cBhvr>
                                        <p:cTn id="27" dur="1150" fill="hold">
                                          <p:stCondLst>
                                            <p:cond delay="3450"/>
                                          </p:stCondLst>
                                        </p:cTn>
                                        <p:tgtEl>
                                          <p:spTgt spid="7"/>
                                        </p:tgtEl>
                                        <p:attrNameLst>
                                          <p:attrName>r</p:attrName>
                                        </p:attrNameLst>
                                      </p:cBhvr>
                                    </p:animRot>
                                    <p:animRot by="120000">
                                      <p:cBhvr>
                                        <p:cTn id="28" dur="1150" fill="hold">
                                          <p:stCondLst>
                                            <p:cond delay="46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60"/>
                    </p:tgtEl>
                  </p:cond>
                </p:stCondLst>
                <p:endSync evt="end" delay="0">
                  <p:rtn val="all"/>
                </p:endSync>
                <p:childTnLst>
                  <p:par>
                    <p:cTn id="30" fill="hold">
                      <p:stCondLst>
                        <p:cond delay="0"/>
                      </p:stCondLst>
                      <p:childTnLst>
                        <p:par>
                          <p:cTn id="31" fill="hold">
                            <p:stCondLst>
                              <p:cond delay="0"/>
                            </p:stCondLst>
                            <p:childTnLst>
                              <p:par>
                                <p:cTn id="32" presetID="64" presetClass="path" presetSubtype="0" accel="10000" decel="10000" fill="hold" nodeType="clickEffect">
                                  <p:stCondLst>
                                    <p:cond delay="0"/>
                                  </p:stCondLst>
                                  <p:childTnLst>
                                    <p:animMotion origin="layout" path="M 1.11111E-6 1.48148E-6 L -0.11389 -0.11991 " pathEditMode="relative" rAng="0" ptsTypes="AA">
                                      <p:cBhvr>
                                        <p:cTn id="33" dur="2000" fill="hold"/>
                                        <p:tgtEl>
                                          <p:spTgt spid="60"/>
                                        </p:tgtEl>
                                        <p:attrNameLst>
                                          <p:attrName>ppt_x</p:attrName>
                                          <p:attrName>ppt_y</p:attrName>
                                        </p:attrNameLst>
                                      </p:cBhvr>
                                      <p:rCtr x="-5694" y="-5995"/>
                                    </p:animMotion>
                                  </p:childTnLst>
                                </p:cTn>
                              </p:par>
                            </p:childTnLst>
                          </p:cTn>
                        </p:par>
                        <p:par>
                          <p:cTn id="34" fill="hold">
                            <p:stCondLst>
                              <p:cond delay="2000"/>
                            </p:stCondLst>
                            <p:childTnLst>
                              <p:par>
                                <p:cTn id="35" presetID="53" presetClass="exit" presetSubtype="32" fill="hold" nodeType="afterEffect">
                                  <p:stCondLst>
                                    <p:cond delay="0"/>
                                  </p:stCondLst>
                                  <p:childTnLst>
                                    <p:anim calcmode="lin" valueType="num">
                                      <p:cBhvr>
                                        <p:cTn id="36" dur="1000"/>
                                        <p:tgtEl>
                                          <p:spTgt spid="60"/>
                                        </p:tgtEl>
                                        <p:attrNameLst>
                                          <p:attrName>ppt_w</p:attrName>
                                        </p:attrNameLst>
                                      </p:cBhvr>
                                      <p:tavLst>
                                        <p:tav tm="0">
                                          <p:val>
                                            <p:strVal val="ppt_w"/>
                                          </p:val>
                                        </p:tav>
                                        <p:tav tm="100000">
                                          <p:val>
                                            <p:fltVal val="0"/>
                                          </p:val>
                                        </p:tav>
                                      </p:tavLst>
                                    </p:anim>
                                    <p:anim calcmode="lin" valueType="num">
                                      <p:cBhvr>
                                        <p:cTn id="37" dur="1000"/>
                                        <p:tgtEl>
                                          <p:spTgt spid="60"/>
                                        </p:tgtEl>
                                        <p:attrNameLst>
                                          <p:attrName>ppt_h</p:attrName>
                                        </p:attrNameLst>
                                      </p:cBhvr>
                                      <p:tavLst>
                                        <p:tav tm="0">
                                          <p:val>
                                            <p:strVal val="ppt_h"/>
                                          </p:val>
                                        </p:tav>
                                        <p:tav tm="100000">
                                          <p:val>
                                            <p:fltVal val="0"/>
                                          </p:val>
                                        </p:tav>
                                      </p:tavLst>
                                    </p:anim>
                                    <p:animEffect transition="out" filter="fade">
                                      <p:cBhvr>
                                        <p:cTn id="38" dur="1000"/>
                                        <p:tgtEl>
                                          <p:spTgt spid="60"/>
                                        </p:tgtEl>
                                      </p:cBhvr>
                                    </p:animEffect>
                                    <p:set>
                                      <p:cBhvr>
                                        <p:cTn id="39" dur="1" fill="hold">
                                          <p:stCondLst>
                                            <p:cond delay="9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40" restart="whenNotActive" fill="hold" evtFilter="cancelBubble" nodeType="interactiveSeq">
                <p:stCondLst>
                  <p:cond evt="onClick" delay="0">
                    <p:tgtEl>
                      <p:spTgt spid="56"/>
                    </p:tgtEl>
                  </p:cond>
                </p:stCondLst>
                <p:endSync evt="end" delay="0">
                  <p:rtn val="all"/>
                </p:endSync>
                <p:childTnLst>
                  <p:par>
                    <p:cTn id="41" fill="hold">
                      <p:stCondLst>
                        <p:cond delay="0"/>
                      </p:stCondLst>
                      <p:childTnLst>
                        <p:par>
                          <p:cTn id="42" fill="hold">
                            <p:stCondLst>
                              <p:cond delay="0"/>
                            </p:stCondLst>
                            <p:childTnLst>
                              <p:par>
                                <p:cTn id="43" presetID="64" presetClass="path" presetSubtype="0" accel="50000" decel="50000" fill="hold" nodeType="clickEffect">
                                  <p:stCondLst>
                                    <p:cond delay="0"/>
                                  </p:stCondLst>
                                  <p:childTnLst>
                                    <p:animMotion origin="layout" path="M 0 0 L 0 -0.25 E" pathEditMode="relative" ptsTypes="">
                                      <p:cBhvr>
                                        <p:cTn id="44" dur="2000" fill="hold"/>
                                        <p:tgtEl>
                                          <p:spTgt spid="56"/>
                                        </p:tgtEl>
                                        <p:attrNameLst>
                                          <p:attrName>ppt_x</p:attrName>
                                          <p:attrName>ppt_y</p:attrName>
                                        </p:attrNameLst>
                                      </p:cBhvr>
                                    </p:animMotion>
                                  </p:childTnLst>
                                </p:cTn>
                              </p:par>
                            </p:childTnLst>
                          </p:cTn>
                        </p:par>
                        <p:par>
                          <p:cTn id="45" fill="hold">
                            <p:stCondLst>
                              <p:cond delay="2000"/>
                            </p:stCondLst>
                            <p:childTnLst>
                              <p:par>
                                <p:cTn id="46" presetID="53" presetClass="exit" presetSubtype="32" fill="hold" nodeType="afterEffect">
                                  <p:stCondLst>
                                    <p:cond delay="0"/>
                                  </p:stCondLst>
                                  <p:childTnLst>
                                    <p:anim calcmode="lin" valueType="num">
                                      <p:cBhvr>
                                        <p:cTn id="47" dur="500"/>
                                        <p:tgtEl>
                                          <p:spTgt spid="56"/>
                                        </p:tgtEl>
                                        <p:attrNameLst>
                                          <p:attrName>ppt_w</p:attrName>
                                        </p:attrNameLst>
                                      </p:cBhvr>
                                      <p:tavLst>
                                        <p:tav tm="0">
                                          <p:val>
                                            <p:strVal val="ppt_w"/>
                                          </p:val>
                                        </p:tav>
                                        <p:tav tm="100000">
                                          <p:val>
                                            <p:fltVal val="0"/>
                                          </p:val>
                                        </p:tav>
                                      </p:tavLst>
                                    </p:anim>
                                    <p:anim calcmode="lin" valueType="num">
                                      <p:cBhvr>
                                        <p:cTn id="48" dur="500"/>
                                        <p:tgtEl>
                                          <p:spTgt spid="56"/>
                                        </p:tgtEl>
                                        <p:attrNameLst>
                                          <p:attrName>ppt_h</p:attrName>
                                        </p:attrNameLst>
                                      </p:cBhvr>
                                      <p:tavLst>
                                        <p:tav tm="0">
                                          <p:val>
                                            <p:strVal val="ppt_h"/>
                                          </p:val>
                                        </p:tav>
                                        <p:tav tm="100000">
                                          <p:val>
                                            <p:fltVal val="0"/>
                                          </p:val>
                                        </p:tav>
                                      </p:tavLst>
                                    </p:anim>
                                    <p:animEffect transition="out" filter="fade">
                                      <p:cBhvr>
                                        <p:cTn id="49" dur="500"/>
                                        <p:tgtEl>
                                          <p:spTgt spid="56"/>
                                        </p:tgtEl>
                                      </p:cBhvr>
                                    </p:animEffect>
                                    <p:set>
                                      <p:cBhvr>
                                        <p:cTn id="50"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51" restart="whenNotActive" fill="hold" evtFilter="cancelBubble" nodeType="interactiveSeq">
                <p:stCondLst>
                  <p:cond evt="onClick" delay="0">
                    <p:tgtEl>
                      <p:spTgt spid="55"/>
                    </p:tgtEl>
                  </p:cond>
                </p:stCondLst>
                <p:endSync evt="end" delay="0">
                  <p:rtn val="all"/>
                </p:endSync>
                <p:childTnLst>
                  <p:par>
                    <p:cTn id="52" fill="hold">
                      <p:stCondLst>
                        <p:cond delay="0"/>
                      </p:stCondLst>
                      <p:childTnLst>
                        <p:par>
                          <p:cTn id="53" fill="hold">
                            <p:stCondLst>
                              <p:cond delay="0"/>
                            </p:stCondLst>
                            <p:childTnLst>
                              <p:par>
                                <p:cTn id="54" presetID="64" presetClass="path" presetSubtype="0" accel="50000" decel="50000" fill="hold" nodeType="clickEffect">
                                  <p:stCondLst>
                                    <p:cond delay="0"/>
                                  </p:stCondLst>
                                  <p:childTnLst>
                                    <p:animMotion origin="layout" path="M -1.94444E-6 -1.11111E-6 L 0.0842 -0.14236 " pathEditMode="relative" rAng="0" ptsTypes="AA">
                                      <p:cBhvr>
                                        <p:cTn id="55" dur="2000" fill="hold"/>
                                        <p:tgtEl>
                                          <p:spTgt spid="55"/>
                                        </p:tgtEl>
                                        <p:attrNameLst>
                                          <p:attrName>ppt_x</p:attrName>
                                          <p:attrName>ppt_y</p:attrName>
                                        </p:attrNameLst>
                                      </p:cBhvr>
                                      <p:rCtr x="4201" y="-7130"/>
                                    </p:animMotion>
                                  </p:childTnLst>
                                </p:cTn>
                              </p:par>
                            </p:childTnLst>
                          </p:cTn>
                        </p:par>
                        <p:par>
                          <p:cTn id="56" fill="hold">
                            <p:stCondLst>
                              <p:cond delay="2000"/>
                            </p:stCondLst>
                            <p:childTnLst>
                              <p:par>
                                <p:cTn id="57" presetID="53" presetClass="exit" presetSubtype="32" fill="hold" nodeType="afterEffect">
                                  <p:stCondLst>
                                    <p:cond delay="0"/>
                                  </p:stCondLst>
                                  <p:childTnLst>
                                    <p:anim calcmode="lin" valueType="num">
                                      <p:cBhvr>
                                        <p:cTn id="58" dur="1000"/>
                                        <p:tgtEl>
                                          <p:spTgt spid="55"/>
                                        </p:tgtEl>
                                        <p:attrNameLst>
                                          <p:attrName>ppt_w</p:attrName>
                                        </p:attrNameLst>
                                      </p:cBhvr>
                                      <p:tavLst>
                                        <p:tav tm="0">
                                          <p:val>
                                            <p:strVal val="ppt_w"/>
                                          </p:val>
                                        </p:tav>
                                        <p:tav tm="100000">
                                          <p:val>
                                            <p:fltVal val="0"/>
                                          </p:val>
                                        </p:tav>
                                      </p:tavLst>
                                    </p:anim>
                                    <p:anim calcmode="lin" valueType="num">
                                      <p:cBhvr>
                                        <p:cTn id="59" dur="1000"/>
                                        <p:tgtEl>
                                          <p:spTgt spid="55"/>
                                        </p:tgtEl>
                                        <p:attrNameLst>
                                          <p:attrName>ppt_h</p:attrName>
                                        </p:attrNameLst>
                                      </p:cBhvr>
                                      <p:tavLst>
                                        <p:tav tm="0">
                                          <p:val>
                                            <p:strVal val="ppt_h"/>
                                          </p:val>
                                        </p:tav>
                                        <p:tav tm="100000">
                                          <p:val>
                                            <p:fltVal val="0"/>
                                          </p:val>
                                        </p:tav>
                                      </p:tavLst>
                                    </p:anim>
                                    <p:animEffect transition="out" filter="fade">
                                      <p:cBhvr>
                                        <p:cTn id="60" dur="1000"/>
                                        <p:tgtEl>
                                          <p:spTgt spid="55"/>
                                        </p:tgtEl>
                                      </p:cBhvr>
                                    </p:animEffect>
                                    <p:set>
                                      <p:cBhvr>
                                        <p:cTn id="61" dur="1" fill="hold">
                                          <p:stCondLst>
                                            <p:cond delay="9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62" restart="whenNotActive" fill="hold" evtFilter="cancelBubble" nodeType="interactiveSeq">
                <p:stCondLst>
                  <p:cond evt="onClick" delay="0">
                    <p:tgtEl>
                      <p:spTgt spid="65"/>
                    </p:tgtEl>
                  </p:cond>
                </p:stCondLst>
                <p:endSync evt="end" delay="0">
                  <p:rtn val="all"/>
                </p:endSync>
                <p:childTnLst>
                  <p:par>
                    <p:cTn id="63" fill="hold">
                      <p:stCondLst>
                        <p:cond delay="0"/>
                      </p:stCondLst>
                      <p:childTnLst>
                        <p:par>
                          <p:cTn id="64" fill="hold">
                            <p:stCondLst>
                              <p:cond delay="0"/>
                            </p:stCondLst>
                            <p:childTnLst>
                              <p:par>
                                <p:cTn id="65" presetID="64" presetClass="path" presetSubtype="0" accel="10000" fill="hold" nodeType="clickEffect">
                                  <p:stCondLst>
                                    <p:cond delay="0"/>
                                  </p:stCondLst>
                                  <p:childTnLst>
                                    <p:animMotion origin="layout" path="M -3.88889E-6 -1.11111E-6 L 0.03924 -0.10972 " pathEditMode="relative" rAng="0" ptsTypes="AA">
                                      <p:cBhvr>
                                        <p:cTn id="66" dur="2000" fill="hold"/>
                                        <p:tgtEl>
                                          <p:spTgt spid="65"/>
                                        </p:tgtEl>
                                        <p:attrNameLst>
                                          <p:attrName>ppt_x</p:attrName>
                                          <p:attrName>ppt_y</p:attrName>
                                        </p:attrNameLst>
                                      </p:cBhvr>
                                      <p:rCtr x="1962" y="-5486"/>
                                    </p:animMotion>
                                  </p:childTnLst>
                                </p:cTn>
                              </p:par>
                            </p:childTnLst>
                          </p:cTn>
                        </p:par>
                        <p:par>
                          <p:cTn id="67" fill="hold">
                            <p:stCondLst>
                              <p:cond delay="2000"/>
                            </p:stCondLst>
                            <p:childTnLst>
                              <p:par>
                                <p:cTn id="68" presetID="53" presetClass="exit" presetSubtype="32" fill="hold" nodeType="afterEffect">
                                  <p:stCondLst>
                                    <p:cond delay="0"/>
                                  </p:stCondLst>
                                  <p:childTnLst>
                                    <p:anim calcmode="lin" valueType="num">
                                      <p:cBhvr>
                                        <p:cTn id="69" dur="500"/>
                                        <p:tgtEl>
                                          <p:spTgt spid="65"/>
                                        </p:tgtEl>
                                        <p:attrNameLst>
                                          <p:attrName>ppt_w</p:attrName>
                                        </p:attrNameLst>
                                      </p:cBhvr>
                                      <p:tavLst>
                                        <p:tav tm="0">
                                          <p:val>
                                            <p:strVal val="ppt_w"/>
                                          </p:val>
                                        </p:tav>
                                        <p:tav tm="100000">
                                          <p:val>
                                            <p:fltVal val="0"/>
                                          </p:val>
                                        </p:tav>
                                      </p:tavLst>
                                    </p:anim>
                                    <p:anim calcmode="lin" valueType="num">
                                      <p:cBhvr>
                                        <p:cTn id="70" dur="500"/>
                                        <p:tgtEl>
                                          <p:spTgt spid="65"/>
                                        </p:tgtEl>
                                        <p:attrNameLst>
                                          <p:attrName>ppt_h</p:attrName>
                                        </p:attrNameLst>
                                      </p:cBhvr>
                                      <p:tavLst>
                                        <p:tav tm="0">
                                          <p:val>
                                            <p:strVal val="ppt_h"/>
                                          </p:val>
                                        </p:tav>
                                        <p:tav tm="100000">
                                          <p:val>
                                            <p:fltVal val="0"/>
                                          </p:val>
                                        </p:tav>
                                      </p:tavLst>
                                    </p:anim>
                                    <p:animEffect transition="out" filter="fade">
                                      <p:cBhvr>
                                        <p:cTn id="71" dur="500"/>
                                        <p:tgtEl>
                                          <p:spTgt spid="65"/>
                                        </p:tgtEl>
                                      </p:cBhvr>
                                    </p:animEffect>
                                    <p:set>
                                      <p:cBhvr>
                                        <p:cTn id="72"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981200" y="228600"/>
            <a:ext cx="8013679" cy="3455802"/>
            <a:chOff x="457199" y="228600"/>
            <a:chExt cx="8013679" cy="3455802"/>
          </a:xfrm>
        </p:grpSpPr>
        <p:pic>
          <p:nvPicPr>
            <p:cNvPr id="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6596" y="228600"/>
              <a:ext cx="5898682" cy="3063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0" b="92610" l="36700" r="100000">
                          <a14:foregroundMark x1="52200" y1="51056" x2="55400" y2="69866"/>
                          <a14:foregroundMark x1="66900" y1="15643" x2="66700" y2="20345"/>
                          <a14:foregroundMark x1="72200" y1="14107" x2="75200" y2="21497"/>
                          <a14:foregroundMark x1="47400" y1="59789" x2="49000" y2="86084"/>
                          <a14:foregroundMark x1="43300" y1="63052" x2="46600" y2="86660"/>
                          <a14:foregroundMark x1="57500" y1="67083" x2="52600" y2="90307"/>
                        </a14:backgroundRemoval>
                      </a14:imgEffect>
                    </a14:imgLayer>
                  </a14:imgProps>
                </a:ext>
                <a:ext uri="{28A0092B-C50C-407E-A947-70E740481C1C}">
                  <a14:useLocalDpi xmlns:a14="http://schemas.microsoft.com/office/drawing/2010/main" val="0"/>
                </a:ext>
              </a:extLst>
            </a:blip>
            <a:srcRect l="36538" b="4406"/>
            <a:stretch>
              <a:fillRect/>
            </a:stretch>
          </p:blipFill>
          <p:spPr>
            <a:xfrm flipH="1">
              <a:off x="457199" y="1021245"/>
              <a:ext cx="1774259" cy="2663157"/>
            </a:xfrm>
            <a:prstGeom prst="rect">
              <a:avLst/>
            </a:prstGeom>
          </p:spPr>
        </p:pic>
        <p:pic>
          <p:nvPicPr>
            <p:cNvPr id="27" name="Picture 26"/>
            <p:cNvPicPr>
              <a:picLocks noChangeAspect="1"/>
            </p:cNvPicPr>
            <p:nvPr/>
          </p:nvPicPr>
          <p:blipFill rotWithShape="1">
            <a:blip r:embed="rId10">
              <a:extLst>
                <a:ext uri="{BEBA8EAE-BF5A-486C-A8C5-ECC9F3942E4B}">
                  <a14:imgProps xmlns:a14="http://schemas.microsoft.com/office/drawing/2010/main">
                    <a14:imgLayer r:embed="rId11">
                      <a14:imgEffect>
                        <a14:backgroundRemoval t="958" b="90575" l="1438" r="96965">
                          <a14:foregroundMark x1="18850" y1="10863" x2="37700" y2="45687"/>
                          <a14:foregroundMark x1="31629" y1="41534" x2="37380" y2="67732"/>
                          <a14:foregroundMark x1="27157" y1="64696" x2="41374" y2="46805"/>
                          <a14:foregroundMark x1="29393" y1="22524" x2="30990" y2="27636"/>
                          <a14:foregroundMark x1="20767" y1="22045" x2="21246" y2="27796"/>
                          <a14:foregroundMark x1="19808" y1="13578" x2="16933" y2="21086"/>
                          <a14:foregroundMark x1="36741" y1="20767" x2="39617" y2="21086"/>
                          <a14:foregroundMark x1="36102" y1="26198" x2="37859" y2="32428"/>
                          <a14:foregroundMark x1="43291" y1="29393" x2="46805" y2="31310"/>
                          <a14:foregroundMark x1="44409" y1="45527" x2="48083" y2="43610"/>
                          <a14:foregroundMark x1="49042" y1="41534" x2="50479" y2="44089"/>
                          <a14:foregroundMark x1="27157" y1="80990" x2="30032" y2="84665"/>
                          <a14:foregroundMark x1="35623" y1="79233" x2="37061" y2="82907"/>
                          <a14:foregroundMark x1="55591" y1="65016" x2="57668" y2="64537"/>
                          <a14:foregroundMark x1="60224" y1="63099" x2="64217" y2="68211"/>
                          <a14:foregroundMark x1="57508" y1="74281" x2="62300" y2="74441"/>
                          <a14:foregroundMark x1="55751" y1="70288" x2="58307" y2="75240"/>
                        </a14:backgroundRemoval>
                      </a14:imgEffect>
                    </a14:imgLayer>
                  </a14:imgProps>
                </a:ext>
                <a:ext uri="{28A0092B-C50C-407E-A947-70E740481C1C}">
                  <a14:useLocalDpi xmlns:a14="http://schemas.microsoft.com/office/drawing/2010/main" val="0"/>
                </a:ext>
              </a:extLst>
            </a:blip>
            <a:srcRect l="7657" t="3146" r="10901" b="9984"/>
            <a:stretch>
              <a:fillRect/>
            </a:stretch>
          </p:blipFill>
          <p:spPr>
            <a:xfrm flipH="1">
              <a:off x="6519513" y="1239824"/>
              <a:ext cx="1951365" cy="2444578"/>
            </a:xfrm>
            <a:prstGeom prst="rect">
              <a:avLst/>
            </a:prstGeom>
          </p:spPr>
        </p:pic>
      </p:grpSp>
      <p:sp>
        <p:nvSpPr>
          <p:cNvPr id="12" name="Rectangle 11"/>
          <p:cNvSpPr/>
          <p:nvPr/>
        </p:nvSpPr>
        <p:spPr>
          <a:xfrm>
            <a:off x="2590800" y="4185814"/>
            <a:ext cx="3389267" cy="750329"/>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rPr>
              <a:t>A. </a:t>
            </a:r>
            <a:r>
              <a:rPr lang="en-US" altLang="vi-VN" sz="3200" dirty="0">
                <a:solidFill>
                  <a:prstClr val="black"/>
                </a:solidFill>
              </a:rPr>
              <a:t>Tô Hoài</a:t>
            </a:r>
            <a:endParaRPr lang="en-US" alt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Rectangle 12"/>
          <p:cNvSpPr/>
          <p:nvPr/>
        </p:nvSpPr>
        <p:spPr>
          <a:xfrm>
            <a:off x="6324601" y="4185814"/>
            <a:ext cx="4038599" cy="750329"/>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2800" dirty="0">
                <a:solidFill>
                  <a:prstClr val="black"/>
                </a:solidFill>
              </a:rPr>
              <a:t>B. </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Trần Đăng Khoa</a:t>
            </a:r>
            <a:endPar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Rectangle 13"/>
          <p:cNvSpPr/>
          <p:nvPr/>
        </p:nvSpPr>
        <p:spPr>
          <a:xfrm>
            <a:off x="2590799" y="5093497"/>
            <a:ext cx="3389267" cy="643793"/>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rPr>
              <a:t>C.</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Bảo Châu</a:t>
            </a:r>
            <a:endPar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ectangle 14"/>
          <p:cNvSpPr/>
          <p:nvPr/>
        </p:nvSpPr>
        <p:spPr>
          <a:xfrm>
            <a:off x="6324601" y="5129495"/>
            <a:ext cx="3747034" cy="628369"/>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2800" dirty="0">
                <a:solidFill>
                  <a:prstClr val="black"/>
                </a:solidFill>
              </a:rPr>
              <a:t>D. </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Xuân Diệu</a:t>
            </a:r>
            <a:endPar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93467" y="4259613"/>
            <a:ext cx="672947" cy="591378"/>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76463" y="5160918"/>
            <a:ext cx="672129" cy="590658"/>
          </a:xfrm>
          <a:prstGeom prst="rect">
            <a:avLst/>
          </a:prstGeom>
        </p:spPr>
      </p:pic>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76463" y="4300532"/>
            <a:ext cx="672128" cy="537702"/>
          </a:xfrm>
          <a:prstGeom prst="rect">
            <a:avLst/>
          </a:prstGeom>
        </p:spPr>
      </p:pic>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07938" y="5120063"/>
            <a:ext cx="672129" cy="590658"/>
          </a:xfrm>
          <a:prstGeom prst="rect">
            <a:avLst/>
          </a:prstGeom>
        </p:spPr>
      </p:pic>
      <p:sp>
        <p:nvSpPr>
          <p:cNvPr id="24" name="Right Arrow 23">
            <a:hlinkClick r:id="" action="ppaction://noaction"/>
          </p:cNvPr>
          <p:cNvSpPr/>
          <p:nvPr/>
        </p:nvSpPr>
        <p:spPr>
          <a:xfrm>
            <a:off x="11148649" y="5979105"/>
            <a:ext cx="1043351" cy="8581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prstClr val="white"/>
                </a:solidFill>
                <a:latin typeface="Times New Roman" panose="02020603050405020304" pitchFamily="18" charset="0"/>
                <a:cs typeface="Times New Roman" panose="02020603050405020304" pitchFamily="18" charset="0"/>
              </a:rPr>
              <a:t>Trở</a:t>
            </a:r>
            <a:r>
              <a:rPr lang="en-US" b="1" dirty="0">
                <a:solidFill>
                  <a:prstClr val="white"/>
                </a:solidFill>
                <a:latin typeface="Times New Roman" panose="02020603050405020304" pitchFamily="18" charset="0"/>
                <a:cs typeface="Times New Roman" panose="02020603050405020304" pitchFamily="18" charset="0"/>
              </a:rPr>
              <a:t> </a:t>
            </a:r>
            <a:r>
              <a:rPr lang="en-US" b="1" dirty="0" err="1">
                <a:solidFill>
                  <a:prstClr val="white"/>
                </a:solidFill>
                <a:latin typeface="Times New Roman" panose="02020603050405020304" pitchFamily="18" charset="0"/>
                <a:cs typeface="Times New Roman" panose="02020603050405020304" pitchFamily="18" charset="0"/>
              </a:rPr>
              <a:t>về</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2" name="Rectangle 1"/>
          <p:cNvSpPr/>
          <p:nvPr/>
        </p:nvSpPr>
        <p:spPr>
          <a:xfrm>
            <a:off x="3298081" y="778740"/>
            <a:ext cx="5389245" cy="1076325"/>
          </a:xfrm>
          <a:prstGeom prst="rect">
            <a:avLst/>
          </a:prstGeom>
        </p:spPr>
        <p:txBody>
          <a:bodyPr wrap="none">
            <a:spAutoFit/>
          </a:bodyPr>
          <a:lstStyle/>
          <a:p>
            <a:pPr>
              <a:buFont typeface="Arial" panose="020B0604020202020204" pitchFamily="34" charset="0"/>
              <a:buNone/>
            </a:pPr>
            <a:r>
              <a:rPr lang="en-US" altLang="en-GB"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Bài Thả Diều em học trong bài </a:t>
            </a:r>
          </a:p>
          <a:p>
            <a:pPr>
              <a:buFont typeface="Arial" panose="020B0604020202020204" pitchFamily="34" charset="0"/>
              <a:buNone/>
            </a:pPr>
            <a:r>
              <a:rPr lang="en-US" altLang="en-GB"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trước của nhà thơ nào?</a:t>
            </a:r>
          </a:p>
        </p:txBody>
      </p:sp>
    </p:spTree>
    <p:custDataLst>
      <p:tags r:id="rId1"/>
    </p:custDataLst>
    <p:extLst>
      <p:ext uri="{BB962C8B-B14F-4D97-AF65-F5344CB8AC3E}">
        <p14:creationId xmlns:p14="http://schemas.microsoft.com/office/powerpoint/2010/main" val="135891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250" fill="hold"/>
                                        <p:tgtEl>
                                          <p:spTgt spid="12"/>
                                        </p:tgtEl>
                                        <p:attrNameLst>
                                          <p:attrName>fillcolor</p:attrName>
                                        </p:attrNameLst>
                                      </p:cBhvr>
                                      <p:to>
                                        <a:srgbClr val="FFF2CC"/>
                                      </p:to>
                                    </p:animClr>
                                    <p:set>
                                      <p:cBhvr>
                                        <p:cTn id="30" dur="250" fill="hold"/>
                                        <p:tgtEl>
                                          <p:spTgt spid="12"/>
                                        </p:tgtEl>
                                        <p:attrNameLst>
                                          <p:attrName>fill.type</p:attrName>
                                        </p:attrNameLst>
                                      </p:cBhvr>
                                      <p:to>
                                        <p:strVal val="solid"/>
                                      </p:to>
                                    </p:set>
                                    <p:set>
                                      <p:cBhvr>
                                        <p:cTn id="31" dur="250" fill="hold"/>
                                        <p:tgtEl>
                                          <p:spTgt spid="12"/>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click.wav"/>
                                        </p:tgtEl>
                                      </p:cMediaNode>
                                    </p:audio>
                                  </p:subTnLst>
                                </p:cTn>
                              </p:par>
                              <p:par>
                                <p:cTn id="32" presetID="23" presetClass="entr" presetSubtype="32" fill="hold" nodeType="withEffect">
                                  <p:stCondLst>
                                    <p:cond delay="1000"/>
                                  </p:stCondLst>
                                  <p:childTnLst>
                                    <p:set>
                                      <p:cBhvr>
                                        <p:cTn id="33" dur="1" fill="hold">
                                          <p:stCondLst>
                                            <p:cond delay="0"/>
                                          </p:stCondLst>
                                        </p:cTn>
                                        <p:tgtEl>
                                          <p:spTgt spid="16"/>
                                        </p:tgtEl>
                                        <p:attrNameLst>
                                          <p:attrName>style.visibility</p:attrName>
                                        </p:attrNameLst>
                                      </p:cBhvr>
                                      <p:to>
                                        <p:strVal val="visible"/>
                                      </p:to>
                                    </p:set>
                                    <p:anim calcmode="lin" valueType="num">
                                      <p:cBhvr>
                                        <p:cTn id="34" dur="250" fill="hold"/>
                                        <p:tgtEl>
                                          <p:spTgt spid="16"/>
                                        </p:tgtEl>
                                        <p:attrNameLst>
                                          <p:attrName>ppt_w</p:attrName>
                                        </p:attrNameLst>
                                      </p:cBhvr>
                                      <p:tavLst>
                                        <p:tav tm="0">
                                          <p:val>
                                            <p:strVal val="4*#ppt_w"/>
                                          </p:val>
                                        </p:tav>
                                        <p:tav tm="100000">
                                          <p:val>
                                            <p:strVal val="#ppt_w"/>
                                          </p:val>
                                        </p:tav>
                                      </p:tavLst>
                                    </p:anim>
                                    <p:anim calcmode="lin" valueType="num">
                                      <p:cBhvr>
                                        <p:cTn id="35"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5" name="Wrong Buzzer.wav"/>
                                        </p:tgtEl>
                                      </p:cMediaNode>
                                    </p:audio>
                                  </p:subTnLst>
                                </p:cTn>
                              </p:par>
                              <p:par>
                                <p:cTn id="36" presetID="1" presetClass="emph" presetSubtype="2" fill="hold" nodeType="withEffect">
                                  <p:stCondLst>
                                    <p:cond delay="1000"/>
                                  </p:stCondLst>
                                  <p:childTnLst>
                                    <p:animClr clrSpc="rgb" dir="cw">
                                      <p:cBhvr>
                                        <p:cTn id="37" dur="250" fill="hold"/>
                                        <p:tgtEl>
                                          <p:spTgt spid="12"/>
                                        </p:tgtEl>
                                        <p:attrNameLst>
                                          <p:attrName>fillcolor</p:attrName>
                                        </p:attrNameLst>
                                      </p:cBhvr>
                                      <p:to>
                                        <a:srgbClr val="FFFF00"/>
                                      </p:to>
                                    </p:animClr>
                                    <p:set>
                                      <p:cBhvr>
                                        <p:cTn id="38" dur="250" fill="hold"/>
                                        <p:tgtEl>
                                          <p:spTgt spid="12"/>
                                        </p:tgtEl>
                                        <p:attrNameLst>
                                          <p:attrName>fill.type</p:attrName>
                                        </p:attrNameLst>
                                      </p:cBhvr>
                                      <p:to>
                                        <p:strVal val="solid"/>
                                      </p:to>
                                    </p:set>
                                    <p:set>
                                      <p:cBhvr>
                                        <p:cTn id="39"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50" fill="hold"/>
                                        <p:tgtEl>
                                          <p:spTgt spid="13"/>
                                        </p:tgtEl>
                                        <p:attrNameLst>
                                          <p:attrName>fillcolor</p:attrName>
                                        </p:attrNameLst>
                                      </p:cBhvr>
                                      <p:to>
                                        <a:srgbClr val="FFF2CC"/>
                                      </p:to>
                                    </p:animClr>
                                    <p:set>
                                      <p:cBhvr>
                                        <p:cTn id="45" dur="250" fill="hold"/>
                                        <p:tgtEl>
                                          <p:spTgt spid="13"/>
                                        </p:tgtEl>
                                        <p:attrNameLst>
                                          <p:attrName>fill.type</p:attrName>
                                        </p:attrNameLst>
                                      </p:cBhvr>
                                      <p:to>
                                        <p:strVal val="solid"/>
                                      </p:to>
                                    </p:set>
                                    <p:set>
                                      <p:cBhvr>
                                        <p:cTn id="46" dur="250" fill="hold"/>
                                        <p:tgtEl>
                                          <p:spTgt spid="13"/>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4"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250" fill="hold"/>
                                        <p:tgtEl>
                                          <p:spTgt spid="18"/>
                                        </p:tgtEl>
                                        <p:attrNameLst>
                                          <p:attrName>ppt_w</p:attrName>
                                        </p:attrNameLst>
                                      </p:cBhvr>
                                      <p:tavLst>
                                        <p:tav tm="0">
                                          <p:val>
                                            <p:strVal val="4*#ppt_w"/>
                                          </p:val>
                                        </p:tav>
                                        <p:tav tm="100000">
                                          <p:val>
                                            <p:strVal val="#ppt_w"/>
                                          </p:val>
                                        </p:tav>
                                      </p:tavLst>
                                    </p:anim>
                                    <p:anim calcmode="lin" valueType="num">
                                      <p:cBhvr>
                                        <p:cTn id="50"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6" name="Check mark.wav"/>
                                        </p:tgtEl>
                                      </p:cMediaNode>
                                    </p:audio>
                                  </p:subTnLst>
                                </p:cTn>
                              </p:par>
                              <p:par>
                                <p:cTn id="51" presetID="1" presetClass="emph" presetSubtype="2" fill="hold" nodeType="withEffect">
                                  <p:stCondLst>
                                    <p:cond delay="1000"/>
                                  </p:stCondLst>
                                  <p:childTnLst>
                                    <p:animClr clrSpc="rgb" dir="cw">
                                      <p:cBhvr>
                                        <p:cTn id="52" dur="250" fill="hold"/>
                                        <p:tgtEl>
                                          <p:spTgt spid="13"/>
                                        </p:tgtEl>
                                        <p:attrNameLst>
                                          <p:attrName>fillcolor</p:attrName>
                                        </p:attrNameLst>
                                      </p:cBhvr>
                                      <p:to>
                                        <a:srgbClr val="00B050"/>
                                      </p:to>
                                    </p:animClr>
                                    <p:set>
                                      <p:cBhvr>
                                        <p:cTn id="53" dur="250" fill="hold"/>
                                        <p:tgtEl>
                                          <p:spTgt spid="13"/>
                                        </p:tgtEl>
                                        <p:attrNameLst>
                                          <p:attrName>fill.type</p:attrName>
                                        </p:attrNameLst>
                                      </p:cBhvr>
                                      <p:to>
                                        <p:strVal val="solid"/>
                                      </p:to>
                                    </p:set>
                                    <p:set>
                                      <p:cBhvr>
                                        <p:cTn id="54"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5" restart="whenNotActive" fill="hold" evtFilter="cancelBubble" nodeType="interactiveSeq">
                <p:stCondLst>
                  <p:cond evt="onClick" delay="0">
                    <p:tgtEl>
                      <p:spTgt spid="14"/>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50" fill="hold"/>
                                        <p:tgtEl>
                                          <p:spTgt spid="14"/>
                                        </p:tgtEl>
                                        <p:attrNameLst>
                                          <p:attrName>fillcolor</p:attrName>
                                        </p:attrNameLst>
                                      </p:cBhvr>
                                      <p:to>
                                        <a:srgbClr val="FFF2CC"/>
                                      </p:to>
                                    </p:animClr>
                                    <p:set>
                                      <p:cBhvr>
                                        <p:cTn id="60" dur="250" fill="hold"/>
                                        <p:tgtEl>
                                          <p:spTgt spid="14"/>
                                        </p:tgtEl>
                                        <p:attrNameLst>
                                          <p:attrName>fill.type</p:attrName>
                                        </p:attrNameLst>
                                      </p:cBhvr>
                                      <p:to>
                                        <p:strVal val="solid"/>
                                      </p:to>
                                    </p:set>
                                    <p:set>
                                      <p:cBhvr>
                                        <p:cTn id="61" dur="250" fill="hold"/>
                                        <p:tgtEl>
                                          <p:spTgt spid="14"/>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4" name="click.wav"/>
                                        </p:tgtEl>
                                      </p:cMediaNode>
                                    </p:audio>
                                  </p:subTnLst>
                                </p:cTn>
                              </p:par>
                              <p:par>
                                <p:cTn id="62" presetID="23" presetClass="entr" presetSubtype="32"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250" fill="hold"/>
                                        <p:tgtEl>
                                          <p:spTgt spid="19"/>
                                        </p:tgtEl>
                                        <p:attrNameLst>
                                          <p:attrName>ppt_w</p:attrName>
                                        </p:attrNameLst>
                                      </p:cBhvr>
                                      <p:tavLst>
                                        <p:tav tm="0">
                                          <p:val>
                                            <p:strVal val="4*#ppt_w"/>
                                          </p:val>
                                        </p:tav>
                                        <p:tav tm="100000">
                                          <p:val>
                                            <p:strVal val="#ppt_w"/>
                                          </p:val>
                                        </p:tav>
                                      </p:tavLst>
                                    </p:anim>
                                    <p:anim calcmode="lin" valueType="num">
                                      <p:cBhvr>
                                        <p:cTn id="65"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par>
                                <p:cTn id="66" presetID="1" presetClass="emph" presetSubtype="2" fill="hold" nodeType="withEffect">
                                  <p:stCondLst>
                                    <p:cond delay="0"/>
                                  </p:stCondLst>
                                  <p:childTnLst>
                                    <p:animClr clrSpc="rgb" dir="cw">
                                      <p:cBhvr>
                                        <p:cTn id="67" dur="250" fill="hold"/>
                                        <p:tgtEl>
                                          <p:spTgt spid="14"/>
                                        </p:tgtEl>
                                        <p:attrNameLst>
                                          <p:attrName>fillcolor</p:attrName>
                                        </p:attrNameLst>
                                      </p:cBhvr>
                                      <p:to>
                                        <a:srgbClr val="FFFF00"/>
                                      </p:to>
                                    </p:animClr>
                                    <p:set>
                                      <p:cBhvr>
                                        <p:cTn id="68" dur="250" fill="hold"/>
                                        <p:tgtEl>
                                          <p:spTgt spid="14"/>
                                        </p:tgtEl>
                                        <p:attrNameLst>
                                          <p:attrName>fill.type</p:attrName>
                                        </p:attrNameLst>
                                      </p:cBhvr>
                                      <p:to>
                                        <p:strVal val="solid"/>
                                      </p:to>
                                    </p:set>
                                    <p:set>
                                      <p:cBhvr>
                                        <p:cTn id="69"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70" restart="whenNotActive" fill="hold" evtFilter="cancelBubble" nodeType="interactiveSeq">
                <p:stCondLst>
                  <p:cond evt="onClick" delay="0">
                    <p:tgtEl>
                      <p:spTgt spid="15"/>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15"/>
                                        </p:tgtEl>
                                        <p:attrNameLst>
                                          <p:attrName>fillcolor</p:attrName>
                                        </p:attrNameLst>
                                      </p:cBhvr>
                                      <p:to>
                                        <a:srgbClr val="FFF2CC"/>
                                      </p:to>
                                    </p:animClr>
                                    <p:set>
                                      <p:cBhvr>
                                        <p:cTn id="75" dur="250" fill="hold"/>
                                        <p:tgtEl>
                                          <p:spTgt spid="15"/>
                                        </p:tgtEl>
                                        <p:attrNameLst>
                                          <p:attrName>fill.type</p:attrName>
                                        </p:attrNameLst>
                                      </p:cBhvr>
                                      <p:to>
                                        <p:strVal val="solid"/>
                                      </p:to>
                                    </p:set>
                                    <p:set>
                                      <p:cBhvr>
                                        <p:cTn id="76" dur="250" fill="hold"/>
                                        <p:tgtEl>
                                          <p:spTgt spid="15"/>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4"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17"/>
                                        </p:tgtEl>
                                        <p:attrNameLst>
                                          <p:attrName>style.visibility</p:attrName>
                                        </p:attrNameLst>
                                      </p:cBhvr>
                                      <p:to>
                                        <p:strVal val="visible"/>
                                      </p:to>
                                    </p:set>
                                    <p:anim calcmode="lin" valueType="num">
                                      <p:cBhvr>
                                        <p:cTn id="79" dur="250" fill="hold"/>
                                        <p:tgtEl>
                                          <p:spTgt spid="17"/>
                                        </p:tgtEl>
                                        <p:attrNameLst>
                                          <p:attrName>ppt_w</p:attrName>
                                        </p:attrNameLst>
                                      </p:cBhvr>
                                      <p:tavLst>
                                        <p:tav tm="0">
                                          <p:val>
                                            <p:strVal val="4*#ppt_w"/>
                                          </p:val>
                                        </p:tav>
                                        <p:tav tm="100000">
                                          <p:val>
                                            <p:strVal val="#ppt_w"/>
                                          </p:val>
                                        </p:tav>
                                      </p:tavLst>
                                    </p:anim>
                                    <p:anim calcmode="lin" valueType="num">
                                      <p:cBhvr>
                                        <p:cTn id="80"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5" name="Wrong Buzzer.wav"/>
                                        </p:tgtEl>
                                      </p:cMediaNode>
                                    </p:audio>
                                  </p:subTnLst>
                                </p:cTn>
                              </p:par>
                              <p:par>
                                <p:cTn id="81" presetID="1" presetClass="emph" presetSubtype="2" fill="hold" nodeType="withEffect">
                                  <p:stCondLst>
                                    <p:cond delay="1000"/>
                                  </p:stCondLst>
                                  <p:childTnLst>
                                    <p:animClr clrSpc="rgb" dir="cw">
                                      <p:cBhvr>
                                        <p:cTn id="82" dur="250" fill="hold"/>
                                        <p:tgtEl>
                                          <p:spTgt spid="15"/>
                                        </p:tgtEl>
                                        <p:attrNameLst>
                                          <p:attrName>fillcolor</p:attrName>
                                        </p:attrNameLst>
                                      </p:cBhvr>
                                      <p:to>
                                        <a:srgbClr val="FFFF00"/>
                                      </p:to>
                                    </p:animClr>
                                    <p:set>
                                      <p:cBhvr>
                                        <p:cTn id="83" dur="250" fill="hold"/>
                                        <p:tgtEl>
                                          <p:spTgt spid="15"/>
                                        </p:tgtEl>
                                        <p:attrNameLst>
                                          <p:attrName>fill.type</p:attrName>
                                        </p:attrNameLst>
                                      </p:cBhvr>
                                      <p:to>
                                        <p:strVal val="solid"/>
                                      </p:to>
                                    </p:set>
                                    <p:set>
                                      <p:cBhvr>
                                        <p:cTn id="84"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12" grpId="0" bldLvl="0" animBg="1"/>
      <p:bldP spid="13" grpId="0" bldLvl="0" animBg="1"/>
      <p:bldP spid="14" grpId="0" bldLvl="0" animBg="1"/>
      <p:bldP spid="1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460034" y="4136983"/>
            <a:ext cx="3389267" cy="643793"/>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mj-lt"/>
              </a:rPr>
              <a:t>A. </a:t>
            </a:r>
            <a:r>
              <a:rPr lang="en-US" altLang="vi-VN" sz="3200" dirty="0">
                <a:solidFill>
                  <a:prstClr val="black"/>
                </a:solidFill>
                <a:latin typeface="+mj-lt"/>
              </a:rPr>
              <a:t>chiếc thuyền</a:t>
            </a:r>
            <a:endParaRPr lang="en-US" altLang="vi-VN" sz="3200" dirty="0">
              <a:solidFill>
                <a:prstClr val="black"/>
              </a:solidFill>
              <a:latin typeface="+mj-lt"/>
              <a:ea typeface="Arial-Rounded" panose="020B0500000000000000" pitchFamily="34" charset="0"/>
              <a:cs typeface="Arial-Rounded" panose="020B0500000000000000" pitchFamily="34" charset="0"/>
            </a:endParaRPr>
          </a:p>
        </p:txBody>
      </p:sp>
      <p:sp>
        <p:nvSpPr>
          <p:cNvPr id="13" name="Rectangle 12"/>
          <p:cNvSpPr/>
          <p:nvPr/>
        </p:nvSpPr>
        <p:spPr>
          <a:xfrm>
            <a:off x="6413939" y="4938129"/>
            <a:ext cx="3389267" cy="643793"/>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dirty="0">
                <a:solidFill>
                  <a:prstClr val="black"/>
                </a:solidFill>
                <a:latin typeface="Times New Roman" panose="02020603050405020304" pitchFamily="18" charset="0"/>
                <a:cs typeface="Times New Roman" panose="02020603050405020304" pitchFamily="18" charset="0"/>
              </a:rPr>
              <a:t>D</a:t>
            </a:r>
            <a:r>
              <a:rPr lang="vi-VN" sz="3200" dirty="0">
                <a:solidFill>
                  <a:prstClr val="black"/>
                </a:solidFill>
                <a:latin typeface="Times New Roman" panose="02020603050405020304" pitchFamily="18" charset="0"/>
                <a:cs typeface="Times New Roman" panose="02020603050405020304" pitchFamily="18" charset="0"/>
              </a:rPr>
              <a:t>. </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trăng vàng</a:t>
            </a:r>
            <a:endPar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Rectangle 13"/>
          <p:cNvSpPr/>
          <p:nvPr/>
        </p:nvSpPr>
        <p:spPr>
          <a:xfrm>
            <a:off x="2460033" y="4938130"/>
            <a:ext cx="3389267" cy="643793"/>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mj-lt"/>
              </a:rPr>
              <a:t>C.</a:t>
            </a:r>
            <a:r>
              <a:rPr lang="en-US" sz="3200" dirty="0">
                <a:solidFill>
                  <a:prstClr val="black"/>
                </a:solidFill>
                <a:latin typeface="+mj-lt"/>
                <a:ea typeface="Arial-Rounded" panose="020B0500000000000000" pitchFamily="34" charset="0"/>
                <a:cs typeface="Arial-Rounded" panose="020B0500000000000000" pitchFamily="34" charset="0"/>
              </a:rPr>
              <a:t>sông Ngân</a:t>
            </a:r>
            <a:endParaRPr lang="vi-VN" sz="3200" dirty="0">
              <a:solidFill>
                <a:prstClr val="black"/>
              </a:solidFill>
              <a:latin typeface="+mj-lt"/>
              <a:ea typeface="Arial-Rounded" panose="020B0500000000000000" pitchFamily="34" charset="0"/>
              <a:cs typeface="Arial-Rounded" panose="020B0500000000000000" pitchFamily="34" charset="0"/>
            </a:endParaRPr>
          </a:p>
        </p:txBody>
      </p:sp>
      <p:sp>
        <p:nvSpPr>
          <p:cNvPr id="15" name="Rectangle 14"/>
          <p:cNvSpPr/>
          <p:nvPr/>
        </p:nvSpPr>
        <p:spPr>
          <a:xfrm>
            <a:off x="6413940" y="4136983"/>
            <a:ext cx="3389267" cy="643793"/>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dirty="0">
                <a:solidFill>
                  <a:prstClr val="black"/>
                </a:solidFill>
                <a:latin typeface="Times New Roman" panose="02020603050405020304" pitchFamily="18" charset="0"/>
                <a:cs typeface="Times New Roman" panose="02020603050405020304" pitchFamily="18" charset="0"/>
              </a:rPr>
              <a:t>B</a:t>
            </a:r>
            <a:r>
              <a:rPr lang="vi-VN" sz="3200" dirty="0">
                <a:solidFill>
                  <a:prstClr val="black"/>
                </a:solidFill>
                <a:latin typeface="Times New Roman" panose="02020603050405020304" pitchFamily="18" charset="0"/>
                <a:cs typeface="Times New Roman" panose="02020603050405020304" pitchFamily="18" charset="0"/>
              </a:rPr>
              <a:t>.</a:t>
            </a:r>
            <a: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hạt cau</a:t>
            </a:r>
            <a:endPar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62701" y="4104246"/>
            <a:ext cx="672947" cy="591378"/>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2362" y="4136982"/>
            <a:ext cx="672129" cy="590658"/>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60346" y="5044220"/>
            <a:ext cx="672128" cy="537702"/>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77172" y="4964696"/>
            <a:ext cx="672129" cy="590658"/>
          </a:xfrm>
          <a:prstGeom prst="rect">
            <a:avLst/>
          </a:prstGeom>
        </p:spPr>
      </p:pic>
      <p:sp>
        <p:nvSpPr>
          <p:cNvPr id="24" name="Right Arrow 23">
            <a:hlinkClick r:id="" action="ppaction://noaction"/>
          </p:cNvPr>
          <p:cNvSpPr/>
          <p:nvPr/>
        </p:nvSpPr>
        <p:spPr>
          <a:xfrm>
            <a:off x="11148649" y="5999887"/>
            <a:ext cx="1043351" cy="8581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prstClr val="white"/>
                </a:solidFill>
                <a:latin typeface="Times New Roman" panose="02020603050405020304" pitchFamily="18" charset="0"/>
                <a:cs typeface="Times New Roman" panose="02020603050405020304" pitchFamily="18" charset="0"/>
              </a:rPr>
              <a:t>Trở</a:t>
            </a:r>
            <a:r>
              <a:rPr lang="en-US" b="1" dirty="0">
                <a:solidFill>
                  <a:prstClr val="white"/>
                </a:solidFill>
                <a:latin typeface="Times New Roman" panose="02020603050405020304" pitchFamily="18" charset="0"/>
                <a:cs typeface="Times New Roman" panose="02020603050405020304" pitchFamily="18" charset="0"/>
              </a:rPr>
              <a:t> </a:t>
            </a:r>
            <a:r>
              <a:rPr lang="en-US" b="1" dirty="0" err="1">
                <a:solidFill>
                  <a:prstClr val="white"/>
                </a:solidFill>
                <a:latin typeface="Times New Roman" panose="02020603050405020304" pitchFamily="18" charset="0"/>
                <a:cs typeface="Times New Roman" panose="02020603050405020304" pitchFamily="18" charset="0"/>
              </a:rPr>
              <a:t>về</a:t>
            </a:r>
            <a:endParaRPr lang="en-US" b="1" dirty="0">
              <a:solidFill>
                <a:prstClr val="white"/>
              </a:solidFill>
              <a:latin typeface="Times New Roman" panose="02020603050405020304" pitchFamily="18" charset="0"/>
              <a:cs typeface="Times New Roman" panose="02020603050405020304" pitchFamily="18" charset="0"/>
            </a:endParaRPr>
          </a:p>
        </p:txBody>
      </p:sp>
      <p:grpSp>
        <p:nvGrpSpPr>
          <p:cNvPr id="21" name="Group 20"/>
          <p:cNvGrpSpPr/>
          <p:nvPr/>
        </p:nvGrpSpPr>
        <p:grpSpPr>
          <a:xfrm>
            <a:off x="1981200" y="228600"/>
            <a:ext cx="8013679" cy="3455802"/>
            <a:chOff x="457199" y="228600"/>
            <a:chExt cx="8013679" cy="3455802"/>
          </a:xfrm>
        </p:grpSpPr>
        <p:pic>
          <p:nvPicPr>
            <p:cNvPr id="2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16596" y="228600"/>
              <a:ext cx="5898682" cy="3063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2"/>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2610" l="36700" r="100000">
                          <a14:foregroundMark x1="52200" y1="51056" x2="55400" y2="69866"/>
                          <a14:foregroundMark x1="66900" y1="15643" x2="66700" y2="20345"/>
                          <a14:foregroundMark x1="72200" y1="14107" x2="75200" y2="21497"/>
                          <a14:foregroundMark x1="47400" y1="59789" x2="49000" y2="86084"/>
                          <a14:foregroundMark x1="43300" y1="63052" x2="46600" y2="86660"/>
                          <a14:foregroundMark x1="57500" y1="67083" x2="52600" y2="90307"/>
                        </a14:backgroundRemoval>
                      </a14:imgEffect>
                    </a14:imgLayer>
                  </a14:imgProps>
                </a:ext>
                <a:ext uri="{28A0092B-C50C-407E-A947-70E740481C1C}">
                  <a14:useLocalDpi xmlns:a14="http://schemas.microsoft.com/office/drawing/2010/main" val="0"/>
                </a:ext>
              </a:extLst>
            </a:blip>
            <a:srcRect l="36538" b="4406"/>
            <a:stretch>
              <a:fillRect/>
            </a:stretch>
          </p:blipFill>
          <p:spPr>
            <a:xfrm flipH="1">
              <a:off x="457199" y="1021245"/>
              <a:ext cx="1774259" cy="2663157"/>
            </a:xfrm>
            <a:prstGeom prst="rect">
              <a:avLst/>
            </a:prstGeom>
          </p:spPr>
        </p:pic>
        <p:pic>
          <p:nvPicPr>
            <p:cNvPr id="26" name="Picture 25"/>
            <p:cNvPicPr>
              <a:picLocks noChangeAspect="1"/>
            </p:cNvPicPr>
            <p:nvPr/>
          </p:nvPicPr>
          <p:blipFill rotWithShape="1">
            <a:blip r:embed="rId12">
              <a:extLst>
                <a:ext uri="{BEBA8EAE-BF5A-486C-A8C5-ECC9F3942E4B}">
                  <a14:imgProps xmlns:a14="http://schemas.microsoft.com/office/drawing/2010/main">
                    <a14:imgLayer r:embed="rId13">
                      <a14:imgEffect>
                        <a14:backgroundRemoval t="958" b="90575" l="1438" r="96965">
                          <a14:foregroundMark x1="18850" y1="10863" x2="37700" y2="45687"/>
                          <a14:foregroundMark x1="31629" y1="41534" x2="37380" y2="67732"/>
                          <a14:foregroundMark x1="27157" y1="64696" x2="41374" y2="46805"/>
                          <a14:foregroundMark x1="29393" y1="22524" x2="30990" y2="27636"/>
                          <a14:foregroundMark x1="20767" y1="22045" x2="21246" y2="27796"/>
                          <a14:foregroundMark x1="19808" y1="13578" x2="16933" y2="21086"/>
                          <a14:foregroundMark x1="36741" y1="20767" x2="39617" y2="21086"/>
                          <a14:foregroundMark x1="36102" y1="26198" x2="37859" y2="32428"/>
                          <a14:foregroundMark x1="43291" y1="29393" x2="46805" y2="31310"/>
                          <a14:foregroundMark x1="44409" y1="45527" x2="48083" y2="43610"/>
                          <a14:foregroundMark x1="49042" y1="41534" x2="50479" y2="44089"/>
                          <a14:foregroundMark x1="27157" y1="80990" x2="30032" y2="84665"/>
                          <a14:foregroundMark x1="35623" y1="79233" x2="37061" y2="82907"/>
                          <a14:foregroundMark x1="55591" y1="65016" x2="57668" y2="64537"/>
                          <a14:foregroundMark x1="60224" y1="63099" x2="64217" y2="68211"/>
                          <a14:foregroundMark x1="57508" y1="74281" x2="62300" y2="74441"/>
                          <a14:foregroundMark x1="55751" y1="70288" x2="58307" y2="75240"/>
                        </a14:backgroundRemoval>
                      </a14:imgEffect>
                    </a14:imgLayer>
                  </a14:imgProps>
                </a:ext>
                <a:ext uri="{28A0092B-C50C-407E-A947-70E740481C1C}">
                  <a14:useLocalDpi xmlns:a14="http://schemas.microsoft.com/office/drawing/2010/main" val="0"/>
                </a:ext>
              </a:extLst>
            </a:blip>
            <a:srcRect l="7657" t="3146" r="10901" b="9984"/>
            <a:stretch>
              <a:fillRect/>
            </a:stretch>
          </p:blipFill>
          <p:spPr>
            <a:xfrm flipH="1">
              <a:off x="6519513" y="1239824"/>
              <a:ext cx="1951365" cy="2444578"/>
            </a:xfrm>
            <a:prstGeom prst="rect">
              <a:avLst/>
            </a:prstGeom>
          </p:spPr>
        </p:pic>
      </p:grpSp>
      <p:sp>
        <p:nvSpPr>
          <p:cNvPr id="27" name="TextBox 26"/>
          <p:cNvSpPr txBox="1"/>
          <p:nvPr/>
        </p:nvSpPr>
        <p:spPr>
          <a:xfrm>
            <a:off x="3589637" y="549800"/>
            <a:ext cx="4800600" cy="1754326"/>
          </a:xfrm>
          <a:prstGeom prst="rect">
            <a:avLst/>
          </a:prstGeom>
          <a:noFill/>
        </p:spPr>
        <p:txBody>
          <a:bodyPr wrap="square" rtlCol="0">
            <a:spAutoFit/>
          </a:bodyPr>
          <a:lstStyle/>
          <a:p>
            <a:pPr algn="ct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Khổ thơ đầu bài thơ Thả diều, diều thành cái gì?</a:t>
            </a:r>
            <a:endParaRPr lang="en-US"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21267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250" fill="hold"/>
                                        <p:tgtEl>
                                          <p:spTgt spid="12"/>
                                        </p:tgtEl>
                                        <p:attrNameLst>
                                          <p:attrName>fillcolor</p:attrName>
                                        </p:attrNameLst>
                                      </p:cBhvr>
                                      <p:to>
                                        <a:srgbClr val="FFF2CC"/>
                                      </p:to>
                                    </p:animClr>
                                    <p:set>
                                      <p:cBhvr>
                                        <p:cTn id="30" dur="250" fill="hold"/>
                                        <p:tgtEl>
                                          <p:spTgt spid="12"/>
                                        </p:tgtEl>
                                        <p:attrNameLst>
                                          <p:attrName>fill.type</p:attrName>
                                        </p:attrNameLst>
                                      </p:cBhvr>
                                      <p:to>
                                        <p:strVal val="solid"/>
                                      </p:to>
                                    </p:set>
                                    <p:set>
                                      <p:cBhvr>
                                        <p:cTn id="31" dur="250" fill="hold"/>
                                        <p:tgtEl>
                                          <p:spTgt spid="12"/>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click.wav"/>
                                        </p:tgtEl>
                                      </p:cMediaNode>
                                    </p:audio>
                                  </p:subTnLst>
                                </p:cTn>
                              </p:par>
                              <p:par>
                                <p:cTn id="32" presetID="23" presetClass="entr" presetSubtype="32" fill="hold" nodeType="withEffect">
                                  <p:stCondLst>
                                    <p:cond delay="1000"/>
                                  </p:stCondLst>
                                  <p:childTnLst>
                                    <p:set>
                                      <p:cBhvr>
                                        <p:cTn id="33" dur="1" fill="hold">
                                          <p:stCondLst>
                                            <p:cond delay="0"/>
                                          </p:stCondLst>
                                        </p:cTn>
                                        <p:tgtEl>
                                          <p:spTgt spid="16"/>
                                        </p:tgtEl>
                                        <p:attrNameLst>
                                          <p:attrName>style.visibility</p:attrName>
                                        </p:attrNameLst>
                                      </p:cBhvr>
                                      <p:to>
                                        <p:strVal val="visible"/>
                                      </p:to>
                                    </p:set>
                                    <p:anim calcmode="lin" valueType="num">
                                      <p:cBhvr>
                                        <p:cTn id="34" dur="250" fill="hold"/>
                                        <p:tgtEl>
                                          <p:spTgt spid="16"/>
                                        </p:tgtEl>
                                        <p:attrNameLst>
                                          <p:attrName>ppt_w</p:attrName>
                                        </p:attrNameLst>
                                      </p:cBhvr>
                                      <p:tavLst>
                                        <p:tav tm="0">
                                          <p:val>
                                            <p:strVal val="4*#ppt_w"/>
                                          </p:val>
                                        </p:tav>
                                        <p:tav tm="100000">
                                          <p:val>
                                            <p:strVal val="#ppt_w"/>
                                          </p:val>
                                        </p:tav>
                                      </p:tavLst>
                                    </p:anim>
                                    <p:anim calcmode="lin" valueType="num">
                                      <p:cBhvr>
                                        <p:cTn id="35"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5" name="Wrong Buzzer.wav"/>
                                        </p:tgtEl>
                                      </p:cMediaNode>
                                    </p:audio>
                                  </p:subTnLst>
                                </p:cTn>
                              </p:par>
                              <p:par>
                                <p:cTn id="36" presetID="1" presetClass="emph" presetSubtype="2" fill="hold" nodeType="withEffect">
                                  <p:stCondLst>
                                    <p:cond delay="1000"/>
                                  </p:stCondLst>
                                  <p:childTnLst>
                                    <p:animClr clrSpc="rgb" dir="cw">
                                      <p:cBhvr>
                                        <p:cTn id="37" dur="250" fill="hold"/>
                                        <p:tgtEl>
                                          <p:spTgt spid="12"/>
                                        </p:tgtEl>
                                        <p:attrNameLst>
                                          <p:attrName>fillcolor</p:attrName>
                                        </p:attrNameLst>
                                      </p:cBhvr>
                                      <p:to>
                                        <a:srgbClr val="FFFF00"/>
                                      </p:to>
                                    </p:animClr>
                                    <p:set>
                                      <p:cBhvr>
                                        <p:cTn id="38" dur="250" fill="hold"/>
                                        <p:tgtEl>
                                          <p:spTgt spid="12"/>
                                        </p:tgtEl>
                                        <p:attrNameLst>
                                          <p:attrName>fill.type</p:attrName>
                                        </p:attrNameLst>
                                      </p:cBhvr>
                                      <p:to>
                                        <p:strVal val="solid"/>
                                      </p:to>
                                    </p:set>
                                    <p:set>
                                      <p:cBhvr>
                                        <p:cTn id="39"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50" fill="hold"/>
                                        <p:tgtEl>
                                          <p:spTgt spid="13"/>
                                        </p:tgtEl>
                                        <p:attrNameLst>
                                          <p:attrName>fillcolor</p:attrName>
                                        </p:attrNameLst>
                                      </p:cBhvr>
                                      <p:to>
                                        <a:srgbClr val="FFF2CC"/>
                                      </p:to>
                                    </p:animClr>
                                    <p:set>
                                      <p:cBhvr>
                                        <p:cTn id="45" dur="250" fill="hold"/>
                                        <p:tgtEl>
                                          <p:spTgt spid="13"/>
                                        </p:tgtEl>
                                        <p:attrNameLst>
                                          <p:attrName>fill.type</p:attrName>
                                        </p:attrNameLst>
                                      </p:cBhvr>
                                      <p:to>
                                        <p:strVal val="solid"/>
                                      </p:to>
                                    </p:set>
                                    <p:set>
                                      <p:cBhvr>
                                        <p:cTn id="46" dur="250" fill="hold"/>
                                        <p:tgtEl>
                                          <p:spTgt spid="13"/>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4"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250" fill="hold"/>
                                        <p:tgtEl>
                                          <p:spTgt spid="18"/>
                                        </p:tgtEl>
                                        <p:attrNameLst>
                                          <p:attrName>ppt_w</p:attrName>
                                        </p:attrNameLst>
                                      </p:cBhvr>
                                      <p:tavLst>
                                        <p:tav tm="0">
                                          <p:val>
                                            <p:strVal val="4*#ppt_w"/>
                                          </p:val>
                                        </p:tav>
                                        <p:tav tm="100000">
                                          <p:val>
                                            <p:strVal val="#ppt_w"/>
                                          </p:val>
                                        </p:tav>
                                      </p:tavLst>
                                    </p:anim>
                                    <p:anim calcmode="lin" valueType="num">
                                      <p:cBhvr>
                                        <p:cTn id="50"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6" name="Check mark.wav"/>
                                        </p:tgtEl>
                                      </p:cMediaNode>
                                    </p:audio>
                                  </p:subTnLst>
                                </p:cTn>
                              </p:par>
                              <p:par>
                                <p:cTn id="51" presetID="1" presetClass="emph" presetSubtype="2" fill="hold" nodeType="withEffect">
                                  <p:stCondLst>
                                    <p:cond delay="1000"/>
                                  </p:stCondLst>
                                  <p:childTnLst>
                                    <p:animClr clrSpc="rgb" dir="cw">
                                      <p:cBhvr>
                                        <p:cTn id="52" dur="250" fill="hold"/>
                                        <p:tgtEl>
                                          <p:spTgt spid="13"/>
                                        </p:tgtEl>
                                        <p:attrNameLst>
                                          <p:attrName>fillcolor</p:attrName>
                                        </p:attrNameLst>
                                      </p:cBhvr>
                                      <p:to>
                                        <a:srgbClr val="00B050"/>
                                      </p:to>
                                    </p:animClr>
                                    <p:set>
                                      <p:cBhvr>
                                        <p:cTn id="53" dur="250" fill="hold"/>
                                        <p:tgtEl>
                                          <p:spTgt spid="13"/>
                                        </p:tgtEl>
                                        <p:attrNameLst>
                                          <p:attrName>fill.type</p:attrName>
                                        </p:attrNameLst>
                                      </p:cBhvr>
                                      <p:to>
                                        <p:strVal val="solid"/>
                                      </p:to>
                                    </p:set>
                                    <p:set>
                                      <p:cBhvr>
                                        <p:cTn id="54"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5" restart="whenNotActive" fill="hold" evtFilter="cancelBubble" nodeType="interactiveSeq">
                <p:stCondLst>
                  <p:cond evt="onClick" delay="0">
                    <p:tgtEl>
                      <p:spTgt spid="14"/>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50" fill="hold"/>
                                        <p:tgtEl>
                                          <p:spTgt spid="14"/>
                                        </p:tgtEl>
                                        <p:attrNameLst>
                                          <p:attrName>fillcolor</p:attrName>
                                        </p:attrNameLst>
                                      </p:cBhvr>
                                      <p:to>
                                        <a:srgbClr val="FFF2CC"/>
                                      </p:to>
                                    </p:animClr>
                                    <p:set>
                                      <p:cBhvr>
                                        <p:cTn id="60" dur="250" fill="hold"/>
                                        <p:tgtEl>
                                          <p:spTgt spid="14"/>
                                        </p:tgtEl>
                                        <p:attrNameLst>
                                          <p:attrName>fill.type</p:attrName>
                                        </p:attrNameLst>
                                      </p:cBhvr>
                                      <p:to>
                                        <p:strVal val="solid"/>
                                      </p:to>
                                    </p:set>
                                    <p:set>
                                      <p:cBhvr>
                                        <p:cTn id="61" dur="250" fill="hold"/>
                                        <p:tgtEl>
                                          <p:spTgt spid="14"/>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4" name="click.wav"/>
                                        </p:tgtEl>
                                      </p:cMediaNode>
                                    </p:audio>
                                  </p:subTnLst>
                                </p:cTn>
                              </p:par>
                              <p:par>
                                <p:cTn id="62" presetID="23" presetClass="entr" presetSubtype="32"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250" fill="hold"/>
                                        <p:tgtEl>
                                          <p:spTgt spid="19"/>
                                        </p:tgtEl>
                                        <p:attrNameLst>
                                          <p:attrName>ppt_w</p:attrName>
                                        </p:attrNameLst>
                                      </p:cBhvr>
                                      <p:tavLst>
                                        <p:tav tm="0">
                                          <p:val>
                                            <p:strVal val="4*#ppt_w"/>
                                          </p:val>
                                        </p:tav>
                                        <p:tav tm="100000">
                                          <p:val>
                                            <p:strVal val="#ppt_w"/>
                                          </p:val>
                                        </p:tav>
                                      </p:tavLst>
                                    </p:anim>
                                    <p:anim calcmode="lin" valueType="num">
                                      <p:cBhvr>
                                        <p:cTn id="65"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par>
                                <p:cTn id="66" presetID="1" presetClass="emph" presetSubtype="2" fill="hold" nodeType="withEffect">
                                  <p:stCondLst>
                                    <p:cond delay="0"/>
                                  </p:stCondLst>
                                  <p:childTnLst>
                                    <p:animClr clrSpc="rgb" dir="cw">
                                      <p:cBhvr>
                                        <p:cTn id="67" dur="250" fill="hold"/>
                                        <p:tgtEl>
                                          <p:spTgt spid="14"/>
                                        </p:tgtEl>
                                        <p:attrNameLst>
                                          <p:attrName>fillcolor</p:attrName>
                                        </p:attrNameLst>
                                      </p:cBhvr>
                                      <p:to>
                                        <a:srgbClr val="FFFF00"/>
                                      </p:to>
                                    </p:animClr>
                                    <p:set>
                                      <p:cBhvr>
                                        <p:cTn id="68" dur="250" fill="hold"/>
                                        <p:tgtEl>
                                          <p:spTgt spid="14"/>
                                        </p:tgtEl>
                                        <p:attrNameLst>
                                          <p:attrName>fill.type</p:attrName>
                                        </p:attrNameLst>
                                      </p:cBhvr>
                                      <p:to>
                                        <p:strVal val="solid"/>
                                      </p:to>
                                    </p:set>
                                    <p:set>
                                      <p:cBhvr>
                                        <p:cTn id="69"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70" restart="whenNotActive" fill="hold" evtFilter="cancelBubble" nodeType="interactiveSeq">
                <p:stCondLst>
                  <p:cond evt="onClick" delay="0">
                    <p:tgtEl>
                      <p:spTgt spid="15"/>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15"/>
                                        </p:tgtEl>
                                        <p:attrNameLst>
                                          <p:attrName>fillcolor</p:attrName>
                                        </p:attrNameLst>
                                      </p:cBhvr>
                                      <p:to>
                                        <a:srgbClr val="FFF2CC"/>
                                      </p:to>
                                    </p:animClr>
                                    <p:set>
                                      <p:cBhvr>
                                        <p:cTn id="75" dur="250" fill="hold"/>
                                        <p:tgtEl>
                                          <p:spTgt spid="15"/>
                                        </p:tgtEl>
                                        <p:attrNameLst>
                                          <p:attrName>fill.type</p:attrName>
                                        </p:attrNameLst>
                                      </p:cBhvr>
                                      <p:to>
                                        <p:strVal val="solid"/>
                                      </p:to>
                                    </p:set>
                                    <p:set>
                                      <p:cBhvr>
                                        <p:cTn id="76" dur="250" fill="hold"/>
                                        <p:tgtEl>
                                          <p:spTgt spid="15"/>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4"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17"/>
                                        </p:tgtEl>
                                        <p:attrNameLst>
                                          <p:attrName>style.visibility</p:attrName>
                                        </p:attrNameLst>
                                      </p:cBhvr>
                                      <p:to>
                                        <p:strVal val="visible"/>
                                      </p:to>
                                    </p:set>
                                    <p:anim calcmode="lin" valueType="num">
                                      <p:cBhvr>
                                        <p:cTn id="79" dur="250" fill="hold"/>
                                        <p:tgtEl>
                                          <p:spTgt spid="17"/>
                                        </p:tgtEl>
                                        <p:attrNameLst>
                                          <p:attrName>ppt_w</p:attrName>
                                        </p:attrNameLst>
                                      </p:cBhvr>
                                      <p:tavLst>
                                        <p:tav tm="0">
                                          <p:val>
                                            <p:strVal val="4*#ppt_w"/>
                                          </p:val>
                                        </p:tav>
                                        <p:tav tm="100000">
                                          <p:val>
                                            <p:strVal val="#ppt_w"/>
                                          </p:val>
                                        </p:tav>
                                      </p:tavLst>
                                    </p:anim>
                                    <p:anim calcmode="lin" valueType="num">
                                      <p:cBhvr>
                                        <p:cTn id="80"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5" name="Wrong Buzzer.wav"/>
                                        </p:tgtEl>
                                      </p:cMediaNode>
                                    </p:audio>
                                  </p:subTnLst>
                                </p:cTn>
                              </p:par>
                              <p:par>
                                <p:cTn id="81" presetID="1" presetClass="emph" presetSubtype="2" fill="hold" nodeType="withEffect">
                                  <p:stCondLst>
                                    <p:cond delay="1000"/>
                                  </p:stCondLst>
                                  <p:childTnLst>
                                    <p:animClr clrSpc="rgb" dir="cw">
                                      <p:cBhvr>
                                        <p:cTn id="82" dur="250" fill="hold"/>
                                        <p:tgtEl>
                                          <p:spTgt spid="15"/>
                                        </p:tgtEl>
                                        <p:attrNameLst>
                                          <p:attrName>fillcolor</p:attrName>
                                        </p:attrNameLst>
                                      </p:cBhvr>
                                      <p:to>
                                        <a:srgbClr val="FFFF00"/>
                                      </p:to>
                                    </p:animClr>
                                    <p:set>
                                      <p:cBhvr>
                                        <p:cTn id="83" dur="250" fill="hold"/>
                                        <p:tgtEl>
                                          <p:spTgt spid="15"/>
                                        </p:tgtEl>
                                        <p:attrNameLst>
                                          <p:attrName>fill.type</p:attrName>
                                        </p:attrNameLst>
                                      </p:cBhvr>
                                      <p:to>
                                        <p:strVal val="solid"/>
                                      </p:to>
                                    </p:set>
                                    <p:set>
                                      <p:cBhvr>
                                        <p:cTn id="84"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12" grpId="0" bldLvl="0" animBg="1"/>
      <p:bldP spid="13" grpId="0" bldLvl="0" animBg="1"/>
      <p:bldP spid="14" grpId="0" bldLvl="0" animBg="1"/>
      <p:bldP spid="1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673206" y="4101063"/>
            <a:ext cx="3389267" cy="643793"/>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rPr>
              <a:t>A. </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rổ</a:t>
            </a:r>
            <a:endPar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Rectangle 12"/>
          <p:cNvSpPr/>
          <p:nvPr/>
        </p:nvSpPr>
        <p:spPr>
          <a:xfrm>
            <a:off x="2673205" y="4875642"/>
            <a:ext cx="3389267" cy="643793"/>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rPr>
              <a:t>C</a:t>
            </a:r>
            <a:r>
              <a:rPr lang="en-US" sz="3200" dirty="0">
                <a:solidFill>
                  <a:prstClr val="black"/>
                </a:solidFill>
              </a:rPr>
              <a:t>.</a:t>
            </a:r>
            <a:r>
              <a:rPr lang="vi-VN" sz="3200" dirty="0">
                <a:solidFill>
                  <a:prstClr val="black"/>
                </a:solidFill>
              </a:rPr>
              <a:t> </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nong</a:t>
            </a:r>
            <a:endPar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Rectangle 13"/>
          <p:cNvSpPr/>
          <p:nvPr/>
        </p:nvSpPr>
        <p:spPr>
          <a:xfrm>
            <a:off x="6764774" y="4015912"/>
            <a:ext cx="3389267" cy="643793"/>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rPr>
              <a:t>B.</a:t>
            </a:r>
            <a:r>
              <a:rPr lang="en-US" altLang="vi-VN" sz="3200" dirty="0">
                <a:solidFill>
                  <a:prstClr val="black"/>
                </a:solidFill>
              </a:rPr>
              <a:t> nồi</a:t>
            </a:r>
            <a:endParaRPr lang="en-US" alt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ectangle 14"/>
          <p:cNvSpPr/>
          <p:nvPr/>
        </p:nvSpPr>
        <p:spPr>
          <a:xfrm>
            <a:off x="6764774" y="4938208"/>
            <a:ext cx="3389267" cy="643793"/>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rPr>
              <a:t>D. </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bao</a:t>
            </a:r>
            <a:endPar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75873" y="4068326"/>
            <a:ext cx="672947" cy="591378"/>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62643" y="5039296"/>
            <a:ext cx="672129" cy="590658"/>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90343" y="4915868"/>
            <a:ext cx="672128" cy="537702"/>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62643" y="4032766"/>
            <a:ext cx="672129" cy="590658"/>
          </a:xfrm>
          <a:prstGeom prst="rect">
            <a:avLst/>
          </a:prstGeom>
        </p:spPr>
      </p:pic>
      <p:sp>
        <p:nvSpPr>
          <p:cNvPr id="24" name="Right Arrow 23">
            <a:hlinkClick r:id="" action="ppaction://noaction"/>
          </p:cNvPr>
          <p:cNvSpPr/>
          <p:nvPr/>
        </p:nvSpPr>
        <p:spPr>
          <a:xfrm>
            <a:off x="11166585" y="5999887"/>
            <a:ext cx="1043351" cy="8581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prstClr val="white"/>
                </a:solidFill>
                <a:latin typeface="Times New Roman" panose="02020603050405020304" pitchFamily="18" charset="0"/>
                <a:cs typeface="Times New Roman" panose="02020603050405020304" pitchFamily="18" charset="0"/>
              </a:rPr>
              <a:t>Trở</a:t>
            </a:r>
            <a:r>
              <a:rPr lang="en-US" b="1" dirty="0">
                <a:solidFill>
                  <a:prstClr val="white"/>
                </a:solidFill>
                <a:latin typeface="Times New Roman" panose="02020603050405020304" pitchFamily="18" charset="0"/>
                <a:cs typeface="Times New Roman" panose="02020603050405020304" pitchFamily="18" charset="0"/>
              </a:rPr>
              <a:t> </a:t>
            </a:r>
            <a:r>
              <a:rPr lang="en-US" b="1" dirty="0" err="1">
                <a:solidFill>
                  <a:prstClr val="white"/>
                </a:solidFill>
                <a:latin typeface="Times New Roman" panose="02020603050405020304" pitchFamily="18" charset="0"/>
                <a:cs typeface="Times New Roman" panose="02020603050405020304" pitchFamily="18" charset="0"/>
              </a:rPr>
              <a:t>về</a:t>
            </a:r>
            <a:endParaRPr lang="en-US" b="1" dirty="0">
              <a:solidFill>
                <a:prstClr val="white"/>
              </a:solidFill>
              <a:latin typeface="Times New Roman" panose="02020603050405020304" pitchFamily="18" charset="0"/>
              <a:cs typeface="Times New Roman" panose="02020603050405020304" pitchFamily="18" charset="0"/>
            </a:endParaRPr>
          </a:p>
        </p:txBody>
      </p:sp>
      <p:grpSp>
        <p:nvGrpSpPr>
          <p:cNvPr id="21" name="Group 20"/>
          <p:cNvGrpSpPr/>
          <p:nvPr/>
        </p:nvGrpSpPr>
        <p:grpSpPr>
          <a:xfrm>
            <a:off x="1981200" y="228600"/>
            <a:ext cx="8013679" cy="3455802"/>
            <a:chOff x="457199" y="228600"/>
            <a:chExt cx="8013679" cy="3455802"/>
          </a:xfrm>
        </p:grpSpPr>
        <p:pic>
          <p:nvPicPr>
            <p:cNvPr id="2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16596" y="228600"/>
              <a:ext cx="5898682" cy="3063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2"/>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2610" l="36700" r="100000">
                          <a14:foregroundMark x1="52200" y1="51056" x2="55400" y2="69866"/>
                          <a14:foregroundMark x1="66900" y1="15643" x2="66700" y2="20345"/>
                          <a14:foregroundMark x1="72200" y1="14107" x2="75200" y2="21497"/>
                          <a14:foregroundMark x1="47400" y1="59789" x2="49000" y2="86084"/>
                          <a14:foregroundMark x1="43300" y1="63052" x2="46600" y2="86660"/>
                          <a14:foregroundMark x1="57500" y1="67083" x2="52600" y2="90307"/>
                        </a14:backgroundRemoval>
                      </a14:imgEffect>
                    </a14:imgLayer>
                  </a14:imgProps>
                </a:ext>
                <a:ext uri="{28A0092B-C50C-407E-A947-70E740481C1C}">
                  <a14:useLocalDpi xmlns:a14="http://schemas.microsoft.com/office/drawing/2010/main" val="0"/>
                </a:ext>
              </a:extLst>
            </a:blip>
            <a:srcRect l="36538" b="4406"/>
            <a:stretch>
              <a:fillRect/>
            </a:stretch>
          </p:blipFill>
          <p:spPr>
            <a:xfrm flipH="1">
              <a:off x="457199" y="1021245"/>
              <a:ext cx="1774259" cy="2663157"/>
            </a:xfrm>
            <a:prstGeom prst="rect">
              <a:avLst/>
            </a:prstGeom>
          </p:spPr>
        </p:pic>
        <p:pic>
          <p:nvPicPr>
            <p:cNvPr id="26" name="Picture 25"/>
            <p:cNvPicPr>
              <a:picLocks noChangeAspect="1"/>
            </p:cNvPicPr>
            <p:nvPr/>
          </p:nvPicPr>
          <p:blipFill rotWithShape="1">
            <a:blip r:embed="rId12">
              <a:extLst>
                <a:ext uri="{BEBA8EAE-BF5A-486C-A8C5-ECC9F3942E4B}">
                  <a14:imgProps xmlns:a14="http://schemas.microsoft.com/office/drawing/2010/main">
                    <a14:imgLayer r:embed="rId13">
                      <a14:imgEffect>
                        <a14:backgroundRemoval t="958" b="90575" l="1438" r="96965">
                          <a14:foregroundMark x1="18850" y1="10863" x2="37700" y2="45687"/>
                          <a14:foregroundMark x1="31629" y1="41534" x2="37380" y2="67732"/>
                          <a14:foregroundMark x1="27157" y1="64696" x2="41374" y2="46805"/>
                          <a14:foregroundMark x1="29393" y1="22524" x2="30990" y2="27636"/>
                          <a14:foregroundMark x1="20767" y1="22045" x2="21246" y2="27796"/>
                          <a14:foregroundMark x1="19808" y1="13578" x2="16933" y2="21086"/>
                          <a14:foregroundMark x1="36741" y1="20767" x2="39617" y2="21086"/>
                          <a14:foregroundMark x1="36102" y1="26198" x2="37859" y2="32428"/>
                          <a14:foregroundMark x1="43291" y1="29393" x2="46805" y2="31310"/>
                          <a14:foregroundMark x1="44409" y1="45527" x2="48083" y2="43610"/>
                          <a14:foregroundMark x1="49042" y1="41534" x2="50479" y2="44089"/>
                          <a14:foregroundMark x1="27157" y1="80990" x2="30032" y2="84665"/>
                          <a14:foregroundMark x1="35623" y1="79233" x2="37061" y2="82907"/>
                          <a14:foregroundMark x1="55591" y1="65016" x2="57668" y2="64537"/>
                          <a14:foregroundMark x1="60224" y1="63099" x2="64217" y2="68211"/>
                          <a14:foregroundMark x1="57508" y1="74281" x2="62300" y2="74441"/>
                          <a14:foregroundMark x1="55751" y1="70288" x2="58307" y2="75240"/>
                        </a14:backgroundRemoval>
                      </a14:imgEffect>
                    </a14:imgLayer>
                  </a14:imgProps>
                </a:ext>
                <a:ext uri="{28A0092B-C50C-407E-A947-70E740481C1C}">
                  <a14:useLocalDpi xmlns:a14="http://schemas.microsoft.com/office/drawing/2010/main" val="0"/>
                </a:ext>
              </a:extLst>
            </a:blip>
            <a:srcRect l="7657" t="3146" r="10901" b="9984"/>
            <a:stretch>
              <a:fillRect/>
            </a:stretch>
          </p:blipFill>
          <p:spPr>
            <a:xfrm flipH="1">
              <a:off x="6519513" y="1239824"/>
              <a:ext cx="1951365" cy="2444578"/>
            </a:xfrm>
            <a:prstGeom prst="rect">
              <a:avLst/>
            </a:prstGeom>
          </p:spPr>
        </p:pic>
      </p:grpSp>
      <p:sp>
        <p:nvSpPr>
          <p:cNvPr id="27" name="TextBox 26"/>
          <p:cNvSpPr txBox="1"/>
          <p:nvPr/>
        </p:nvSpPr>
        <p:spPr>
          <a:xfrm>
            <a:off x="3576400" y="990601"/>
            <a:ext cx="4800600" cy="1753235"/>
          </a:xfrm>
          <a:prstGeom prst="rect">
            <a:avLst/>
          </a:prstGeom>
          <a:noFill/>
        </p:spPr>
        <p:txBody>
          <a:bodyPr wrap="square" rtlCol="0">
            <a:spAutoFit/>
          </a:bodyPr>
          <a:lstStyle/>
          <a:p>
            <a:pPr algn="ctr"/>
            <a:r>
              <a:rPr lang="en-US" sz="36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Vật dụng làm từ tre nứa, có hình tròn, dùng để phơi thóc là cái gì?</a:t>
            </a:r>
            <a:endParaRPr lang="en-US"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65416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250" fill="hold"/>
                                        <p:tgtEl>
                                          <p:spTgt spid="12"/>
                                        </p:tgtEl>
                                        <p:attrNameLst>
                                          <p:attrName>fillcolor</p:attrName>
                                        </p:attrNameLst>
                                      </p:cBhvr>
                                      <p:to>
                                        <a:srgbClr val="FFF2CC"/>
                                      </p:to>
                                    </p:animClr>
                                    <p:set>
                                      <p:cBhvr>
                                        <p:cTn id="30" dur="250" fill="hold"/>
                                        <p:tgtEl>
                                          <p:spTgt spid="12"/>
                                        </p:tgtEl>
                                        <p:attrNameLst>
                                          <p:attrName>fill.type</p:attrName>
                                        </p:attrNameLst>
                                      </p:cBhvr>
                                      <p:to>
                                        <p:strVal val="solid"/>
                                      </p:to>
                                    </p:set>
                                    <p:set>
                                      <p:cBhvr>
                                        <p:cTn id="31" dur="250" fill="hold"/>
                                        <p:tgtEl>
                                          <p:spTgt spid="12"/>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click.wav"/>
                                        </p:tgtEl>
                                      </p:cMediaNode>
                                    </p:audio>
                                  </p:subTnLst>
                                </p:cTn>
                              </p:par>
                              <p:par>
                                <p:cTn id="32" presetID="23" presetClass="entr" presetSubtype="32" fill="hold" nodeType="withEffect">
                                  <p:stCondLst>
                                    <p:cond delay="1000"/>
                                  </p:stCondLst>
                                  <p:childTnLst>
                                    <p:set>
                                      <p:cBhvr>
                                        <p:cTn id="33" dur="1" fill="hold">
                                          <p:stCondLst>
                                            <p:cond delay="0"/>
                                          </p:stCondLst>
                                        </p:cTn>
                                        <p:tgtEl>
                                          <p:spTgt spid="16"/>
                                        </p:tgtEl>
                                        <p:attrNameLst>
                                          <p:attrName>style.visibility</p:attrName>
                                        </p:attrNameLst>
                                      </p:cBhvr>
                                      <p:to>
                                        <p:strVal val="visible"/>
                                      </p:to>
                                    </p:set>
                                    <p:anim calcmode="lin" valueType="num">
                                      <p:cBhvr>
                                        <p:cTn id="34" dur="250" fill="hold"/>
                                        <p:tgtEl>
                                          <p:spTgt spid="16"/>
                                        </p:tgtEl>
                                        <p:attrNameLst>
                                          <p:attrName>ppt_w</p:attrName>
                                        </p:attrNameLst>
                                      </p:cBhvr>
                                      <p:tavLst>
                                        <p:tav tm="0">
                                          <p:val>
                                            <p:strVal val="4*#ppt_w"/>
                                          </p:val>
                                        </p:tav>
                                        <p:tav tm="100000">
                                          <p:val>
                                            <p:strVal val="#ppt_w"/>
                                          </p:val>
                                        </p:tav>
                                      </p:tavLst>
                                    </p:anim>
                                    <p:anim calcmode="lin" valueType="num">
                                      <p:cBhvr>
                                        <p:cTn id="35"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5" name="Wrong Buzzer.wav"/>
                                        </p:tgtEl>
                                      </p:cMediaNode>
                                    </p:audio>
                                  </p:subTnLst>
                                </p:cTn>
                              </p:par>
                              <p:par>
                                <p:cTn id="36" presetID="1" presetClass="emph" presetSubtype="2" fill="hold" nodeType="withEffect">
                                  <p:stCondLst>
                                    <p:cond delay="1000"/>
                                  </p:stCondLst>
                                  <p:childTnLst>
                                    <p:animClr clrSpc="rgb" dir="cw">
                                      <p:cBhvr>
                                        <p:cTn id="37" dur="250" fill="hold"/>
                                        <p:tgtEl>
                                          <p:spTgt spid="12"/>
                                        </p:tgtEl>
                                        <p:attrNameLst>
                                          <p:attrName>fillcolor</p:attrName>
                                        </p:attrNameLst>
                                      </p:cBhvr>
                                      <p:to>
                                        <a:srgbClr val="FFFF00"/>
                                      </p:to>
                                    </p:animClr>
                                    <p:set>
                                      <p:cBhvr>
                                        <p:cTn id="38" dur="250" fill="hold"/>
                                        <p:tgtEl>
                                          <p:spTgt spid="12"/>
                                        </p:tgtEl>
                                        <p:attrNameLst>
                                          <p:attrName>fill.type</p:attrName>
                                        </p:attrNameLst>
                                      </p:cBhvr>
                                      <p:to>
                                        <p:strVal val="solid"/>
                                      </p:to>
                                    </p:set>
                                    <p:set>
                                      <p:cBhvr>
                                        <p:cTn id="39"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50" fill="hold"/>
                                        <p:tgtEl>
                                          <p:spTgt spid="13"/>
                                        </p:tgtEl>
                                        <p:attrNameLst>
                                          <p:attrName>fillcolor</p:attrName>
                                        </p:attrNameLst>
                                      </p:cBhvr>
                                      <p:to>
                                        <a:srgbClr val="FFF2CC"/>
                                      </p:to>
                                    </p:animClr>
                                    <p:set>
                                      <p:cBhvr>
                                        <p:cTn id="45" dur="250" fill="hold"/>
                                        <p:tgtEl>
                                          <p:spTgt spid="13"/>
                                        </p:tgtEl>
                                        <p:attrNameLst>
                                          <p:attrName>fill.type</p:attrName>
                                        </p:attrNameLst>
                                      </p:cBhvr>
                                      <p:to>
                                        <p:strVal val="solid"/>
                                      </p:to>
                                    </p:set>
                                    <p:set>
                                      <p:cBhvr>
                                        <p:cTn id="46" dur="250" fill="hold"/>
                                        <p:tgtEl>
                                          <p:spTgt spid="13"/>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4"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250" fill="hold"/>
                                        <p:tgtEl>
                                          <p:spTgt spid="18"/>
                                        </p:tgtEl>
                                        <p:attrNameLst>
                                          <p:attrName>ppt_w</p:attrName>
                                        </p:attrNameLst>
                                      </p:cBhvr>
                                      <p:tavLst>
                                        <p:tav tm="0">
                                          <p:val>
                                            <p:strVal val="4*#ppt_w"/>
                                          </p:val>
                                        </p:tav>
                                        <p:tav tm="100000">
                                          <p:val>
                                            <p:strVal val="#ppt_w"/>
                                          </p:val>
                                        </p:tav>
                                      </p:tavLst>
                                    </p:anim>
                                    <p:anim calcmode="lin" valueType="num">
                                      <p:cBhvr>
                                        <p:cTn id="50"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6" name="Check mark.wav"/>
                                        </p:tgtEl>
                                      </p:cMediaNode>
                                    </p:audio>
                                  </p:subTnLst>
                                </p:cTn>
                              </p:par>
                              <p:par>
                                <p:cTn id="51" presetID="1" presetClass="emph" presetSubtype="2" fill="hold" nodeType="withEffect">
                                  <p:stCondLst>
                                    <p:cond delay="1000"/>
                                  </p:stCondLst>
                                  <p:childTnLst>
                                    <p:animClr clrSpc="rgb" dir="cw">
                                      <p:cBhvr>
                                        <p:cTn id="52" dur="250" fill="hold"/>
                                        <p:tgtEl>
                                          <p:spTgt spid="13"/>
                                        </p:tgtEl>
                                        <p:attrNameLst>
                                          <p:attrName>fillcolor</p:attrName>
                                        </p:attrNameLst>
                                      </p:cBhvr>
                                      <p:to>
                                        <a:srgbClr val="00B050"/>
                                      </p:to>
                                    </p:animClr>
                                    <p:set>
                                      <p:cBhvr>
                                        <p:cTn id="53" dur="250" fill="hold"/>
                                        <p:tgtEl>
                                          <p:spTgt spid="13"/>
                                        </p:tgtEl>
                                        <p:attrNameLst>
                                          <p:attrName>fill.type</p:attrName>
                                        </p:attrNameLst>
                                      </p:cBhvr>
                                      <p:to>
                                        <p:strVal val="solid"/>
                                      </p:to>
                                    </p:set>
                                    <p:set>
                                      <p:cBhvr>
                                        <p:cTn id="54"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5" restart="whenNotActive" fill="hold" evtFilter="cancelBubble" nodeType="interactiveSeq">
                <p:stCondLst>
                  <p:cond evt="onClick" delay="0">
                    <p:tgtEl>
                      <p:spTgt spid="14"/>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50" fill="hold"/>
                                        <p:tgtEl>
                                          <p:spTgt spid="14"/>
                                        </p:tgtEl>
                                        <p:attrNameLst>
                                          <p:attrName>fillcolor</p:attrName>
                                        </p:attrNameLst>
                                      </p:cBhvr>
                                      <p:to>
                                        <a:srgbClr val="FFF2CC"/>
                                      </p:to>
                                    </p:animClr>
                                    <p:set>
                                      <p:cBhvr>
                                        <p:cTn id="60" dur="250" fill="hold"/>
                                        <p:tgtEl>
                                          <p:spTgt spid="14"/>
                                        </p:tgtEl>
                                        <p:attrNameLst>
                                          <p:attrName>fill.type</p:attrName>
                                        </p:attrNameLst>
                                      </p:cBhvr>
                                      <p:to>
                                        <p:strVal val="solid"/>
                                      </p:to>
                                    </p:set>
                                    <p:set>
                                      <p:cBhvr>
                                        <p:cTn id="61" dur="250" fill="hold"/>
                                        <p:tgtEl>
                                          <p:spTgt spid="14"/>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4" name="click.wav"/>
                                        </p:tgtEl>
                                      </p:cMediaNode>
                                    </p:audio>
                                  </p:subTnLst>
                                </p:cTn>
                              </p:par>
                              <p:par>
                                <p:cTn id="62" presetID="23" presetClass="entr" presetSubtype="32"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250" fill="hold"/>
                                        <p:tgtEl>
                                          <p:spTgt spid="19"/>
                                        </p:tgtEl>
                                        <p:attrNameLst>
                                          <p:attrName>ppt_w</p:attrName>
                                        </p:attrNameLst>
                                      </p:cBhvr>
                                      <p:tavLst>
                                        <p:tav tm="0">
                                          <p:val>
                                            <p:strVal val="4*#ppt_w"/>
                                          </p:val>
                                        </p:tav>
                                        <p:tav tm="100000">
                                          <p:val>
                                            <p:strVal val="#ppt_w"/>
                                          </p:val>
                                        </p:tav>
                                      </p:tavLst>
                                    </p:anim>
                                    <p:anim calcmode="lin" valueType="num">
                                      <p:cBhvr>
                                        <p:cTn id="65"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par>
                                <p:cTn id="66" presetID="1" presetClass="emph" presetSubtype="2" fill="hold" nodeType="withEffect">
                                  <p:stCondLst>
                                    <p:cond delay="0"/>
                                  </p:stCondLst>
                                  <p:childTnLst>
                                    <p:animClr clrSpc="rgb" dir="cw">
                                      <p:cBhvr>
                                        <p:cTn id="67" dur="250" fill="hold"/>
                                        <p:tgtEl>
                                          <p:spTgt spid="14"/>
                                        </p:tgtEl>
                                        <p:attrNameLst>
                                          <p:attrName>fillcolor</p:attrName>
                                        </p:attrNameLst>
                                      </p:cBhvr>
                                      <p:to>
                                        <a:srgbClr val="FFFF00"/>
                                      </p:to>
                                    </p:animClr>
                                    <p:set>
                                      <p:cBhvr>
                                        <p:cTn id="68" dur="250" fill="hold"/>
                                        <p:tgtEl>
                                          <p:spTgt spid="14"/>
                                        </p:tgtEl>
                                        <p:attrNameLst>
                                          <p:attrName>fill.type</p:attrName>
                                        </p:attrNameLst>
                                      </p:cBhvr>
                                      <p:to>
                                        <p:strVal val="solid"/>
                                      </p:to>
                                    </p:set>
                                    <p:set>
                                      <p:cBhvr>
                                        <p:cTn id="69"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70" restart="whenNotActive" fill="hold" evtFilter="cancelBubble" nodeType="interactiveSeq">
                <p:stCondLst>
                  <p:cond evt="onClick" delay="0">
                    <p:tgtEl>
                      <p:spTgt spid="15"/>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15"/>
                                        </p:tgtEl>
                                        <p:attrNameLst>
                                          <p:attrName>fillcolor</p:attrName>
                                        </p:attrNameLst>
                                      </p:cBhvr>
                                      <p:to>
                                        <a:srgbClr val="FFF2CC"/>
                                      </p:to>
                                    </p:animClr>
                                    <p:set>
                                      <p:cBhvr>
                                        <p:cTn id="75" dur="250" fill="hold"/>
                                        <p:tgtEl>
                                          <p:spTgt spid="15"/>
                                        </p:tgtEl>
                                        <p:attrNameLst>
                                          <p:attrName>fill.type</p:attrName>
                                        </p:attrNameLst>
                                      </p:cBhvr>
                                      <p:to>
                                        <p:strVal val="solid"/>
                                      </p:to>
                                    </p:set>
                                    <p:set>
                                      <p:cBhvr>
                                        <p:cTn id="76" dur="250" fill="hold"/>
                                        <p:tgtEl>
                                          <p:spTgt spid="15"/>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4"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17"/>
                                        </p:tgtEl>
                                        <p:attrNameLst>
                                          <p:attrName>style.visibility</p:attrName>
                                        </p:attrNameLst>
                                      </p:cBhvr>
                                      <p:to>
                                        <p:strVal val="visible"/>
                                      </p:to>
                                    </p:set>
                                    <p:anim calcmode="lin" valueType="num">
                                      <p:cBhvr>
                                        <p:cTn id="79" dur="250" fill="hold"/>
                                        <p:tgtEl>
                                          <p:spTgt spid="17"/>
                                        </p:tgtEl>
                                        <p:attrNameLst>
                                          <p:attrName>ppt_w</p:attrName>
                                        </p:attrNameLst>
                                      </p:cBhvr>
                                      <p:tavLst>
                                        <p:tav tm="0">
                                          <p:val>
                                            <p:strVal val="4*#ppt_w"/>
                                          </p:val>
                                        </p:tav>
                                        <p:tav tm="100000">
                                          <p:val>
                                            <p:strVal val="#ppt_w"/>
                                          </p:val>
                                        </p:tav>
                                      </p:tavLst>
                                    </p:anim>
                                    <p:anim calcmode="lin" valueType="num">
                                      <p:cBhvr>
                                        <p:cTn id="80"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5" name="Wrong Buzzer.wav"/>
                                        </p:tgtEl>
                                      </p:cMediaNode>
                                    </p:audio>
                                  </p:subTnLst>
                                </p:cTn>
                              </p:par>
                              <p:par>
                                <p:cTn id="81" presetID="1" presetClass="emph" presetSubtype="2" fill="hold" nodeType="withEffect">
                                  <p:stCondLst>
                                    <p:cond delay="1000"/>
                                  </p:stCondLst>
                                  <p:childTnLst>
                                    <p:animClr clrSpc="rgb" dir="cw">
                                      <p:cBhvr>
                                        <p:cTn id="82" dur="250" fill="hold"/>
                                        <p:tgtEl>
                                          <p:spTgt spid="15"/>
                                        </p:tgtEl>
                                        <p:attrNameLst>
                                          <p:attrName>fillcolor</p:attrName>
                                        </p:attrNameLst>
                                      </p:cBhvr>
                                      <p:to>
                                        <a:srgbClr val="FFFF00"/>
                                      </p:to>
                                    </p:animClr>
                                    <p:set>
                                      <p:cBhvr>
                                        <p:cTn id="83" dur="250" fill="hold"/>
                                        <p:tgtEl>
                                          <p:spTgt spid="15"/>
                                        </p:tgtEl>
                                        <p:attrNameLst>
                                          <p:attrName>fill.type</p:attrName>
                                        </p:attrNameLst>
                                      </p:cBhvr>
                                      <p:to>
                                        <p:strVal val="solid"/>
                                      </p:to>
                                    </p:set>
                                    <p:set>
                                      <p:cBhvr>
                                        <p:cTn id="84"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12" grpId="0" bldLvl="0" animBg="1"/>
      <p:bldP spid="13" grpId="0" bldLvl="0" animBg="1"/>
      <p:bldP spid="14" grpId="0" bldLvl="0" animBg="1"/>
      <p:bldP spid="1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4" name="Right Arrow 23">
            <a:hlinkClick r:id="" action="ppaction://noaction"/>
          </p:cNvPr>
          <p:cNvSpPr/>
          <p:nvPr/>
        </p:nvSpPr>
        <p:spPr>
          <a:xfrm>
            <a:off x="11049000" y="5999887"/>
            <a:ext cx="1043351" cy="8581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prstClr val="white"/>
                </a:solidFill>
                <a:latin typeface="Times New Roman" panose="02020603050405020304" pitchFamily="18" charset="0"/>
                <a:cs typeface="Times New Roman" panose="02020603050405020304" pitchFamily="18" charset="0"/>
              </a:rPr>
              <a:t>Trở</a:t>
            </a:r>
            <a:r>
              <a:rPr lang="en-US" b="1" dirty="0">
                <a:solidFill>
                  <a:prstClr val="white"/>
                </a:solidFill>
                <a:latin typeface="Times New Roman" panose="02020603050405020304" pitchFamily="18" charset="0"/>
                <a:cs typeface="Times New Roman" panose="02020603050405020304" pitchFamily="18" charset="0"/>
              </a:rPr>
              <a:t> </a:t>
            </a:r>
            <a:r>
              <a:rPr lang="en-US" b="1" dirty="0" err="1">
                <a:solidFill>
                  <a:prstClr val="white"/>
                </a:solidFill>
                <a:latin typeface="Times New Roman" panose="02020603050405020304" pitchFamily="18" charset="0"/>
                <a:cs typeface="Times New Roman" panose="02020603050405020304" pitchFamily="18" charset="0"/>
              </a:rPr>
              <a:t>về</a:t>
            </a:r>
            <a:endParaRPr lang="en-US" b="1" dirty="0">
              <a:solidFill>
                <a:prstClr val="white"/>
              </a:solidFill>
              <a:latin typeface="Times New Roman" panose="02020603050405020304" pitchFamily="18" charset="0"/>
              <a:cs typeface="Times New Roman" panose="02020603050405020304" pitchFamily="18" charset="0"/>
            </a:endParaRPr>
          </a:p>
        </p:txBody>
      </p:sp>
      <p:grpSp>
        <p:nvGrpSpPr>
          <p:cNvPr id="20" name="Group 19"/>
          <p:cNvGrpSpPr/>
          <p:nvPr/>
        </p:nvGrpSpPr>
        <p:grpSpPr>
          <a:xfrm>
            <a:off x="1981200" y="228600"/>
            <a:ext cx="8013700" cy="3274060"/>
            <a:chOff x="457199" y="228600"/>
            <a:chExt cx="8013679" cy="3455802"/>
          </a:xfrm>
        </p:grpSpPr>
        <p:pic>
          <p:nvPicPr>
            <p:cNvPr id="2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6596" y="228600"/>
              <a:ext cx="5898682" cy="3063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0" b="92610" l="36700" r="100000">
                          <a14:foregroundMark x1="52200" y1="51056" x2="55400" y2="69866"/>
                          <a14:foregroundMark x1="66900" y1="15643" x2="66700" y2="20345"/>
                          <a14:foregroundMark x1="72200" y1="14107" x2="75200" y2="21497"/>
                          <a14:foregroundMark x1="47400" y1="59789" x2="49000" y2="86084"/>
                          <a14:foregroundMark x1="43300" y1="63052" x2="46600" y2="86660"/>
                          <a14:foregroundMark x1="57500" y1="67083" x2="52600" y2="90307"/>
                        </a14:backgroundRemoval>
                      </a14:imgEffect>
                    </a14:imgLayer>
                  </a14:imgProps>
                </a:ext>
                <a:ext uri="{28A0092B-C50C-407E-A947-70E740481C1C}">
                  <a14:useLocalDpi xmlns:a14="http://schemas.microsoft.com/office/drawing/2010/main" val="0"/>
                </a:ext>
              </a:extLst>
            </a:blip>
            <a:srcRect l="36538" b="4406"/>
            <a:stretch>
              <a:fillRect/>
            </a:stretch>
          </p:blipFill>
          <p:spPr>
            <a:xfrm flipH="1">
              <a:off x="457199" y="1021245"/>
              <a:ext cx="1774259" cy="2663157"/>
            </a:xfrm>
            <a:prstGeom prst="rect">
              <a:avLst/>
            </a:prstGeom>
          </p:spPr>
        </p:pic>
        <p:pic>
          <p:nvPicPr>
            <p:cNvPr id="29" name="Picture 28"/>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958" b="90575" l="1438" r="96965">
                          <a14:foregroundMark x1="18850" y1="10863" x2="37700" y2="45687"/>
                          <a14:foregroundMark x1="31629" y1="41534" x2="37380" y2="67732"/>
                          <a14:foregroundMark x1="27157" y1="64696" x2="41374" y2="46805"/>
                          <a14:foregroundMark x1="29393" y1="22524" x2="30990" y2="27636"/>
                          <a14:foregroundMark x1="20767" y1="22045" x2="21246" y2="27796"/>
                          <a14:foregroundMark x1="19808" y1="13578" x2="16933" y2="21086"/>
                          <a14:foregroundMark x1="36741" y1="20767" x2="39617" y2="21086"/>
                          <a14:foregroundMark x1="36102" y1="26198" x2="37859" y2="32428"/>
                          <a14:foregroundMark x1="43291" y1="29393" x2="46805" y2="31310"/>
                          <a14:foregroundMark x1="44409" y1="45527" x2="48083" y2="43610"/>
                          <a14:foregroundMark x1="49042" y1="41534" x2="50479" y2="44089"/>
                          <a14:foregroundMark x1="27157" y1="80990" x2="30032" y2="84665"/>
                          <a14:foregroundMark x1="35623" y1="79233" x2="37061" y2="82907"/>
                          <a14:foregroundMark x1="55591" y1="65016" x2="57668" y2="64537"/>
                          <a14:foregroundMark x1="60224" y1="63099" x2="64217" y2="68211"/>
                          <a14:foregroundMark x1="57508" y1="74281" x2="62300" y2="74441"/>
                          <a14:foregroundMark x1="55751" y1="70288" x2="58307" y2="75240"/>
                        </a14:backgroundRemoval>
                      </a14:imgEffect>
                    </a14:imgLayer>
                  </a14:imgProps>
                </a:ext>
                <a:ext uri="{28A0092B-C50C-407E-A947-70E740481C1C}">
                  <a14:useLocalDpi xmlns:a14="http://schemas.microsoft.com/office/drawing/2010/main" val="0"/>
                </a:ext>
              </a:extLst>
            </a:blip>
            <a:srcRect l="7657" t="3146" r="10901" b="9984"/>
            <a:stretch>
              <a:fillRect/>
            </a:stretch>
          </p:blipFill>
          <p:spPr>
            <a:xfrm flipH="1">
              <a:off x="6519513" y="1239824"/>
              <a:ext cx="1951365" cy="2444578"/>
            </a:xfrm>
            <a:prstGeom prst="rect">
              <a:avLst/>
            </a:prstGeom>
          </p:spPr>
        </p:pic>
      </p:grpSp>
      <p:sp>
        <p:nvSpPr>
          <p:cNvPr id="34" name="TextBox 33"/>
          <p:cNvSpPr txBox="1"/>
          <p:nvPr/>
        </p:nvSpPr>
        <p:spPr>
          <a:xfrm>
            <a:off x="3589637" y="458899"/>
            <a:ext cx="4800600" cy="2308324"/>
          </a:xfrm>
          <a:prstGeom prst="rect">
            <a:avLst/>
          </a:prstGeom>
          <a:noFill/>
        </p:spPr>
        <p:txBody>
          <a:bodyPr wrap="square" rtlCol="0">
            <a:spAutoFit/>
          </a:bodyPr>
          <a:lstStyle/>
          <a:p>
            <a:pPr algn="ct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Điền tiếp vào chỗ trống:</a:t>
            </a:r>
          </a:p>
          <a:p>
            <a:pPr algn="ct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Cánh diều xanh lúa</a:t>
            </a:r>
          </a:p>
          <a:p>
            <a:pPr algn="ct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Uốn cong.....</a:t>
            </a:r>
          </a:p>
        </p:txBody>
      </p:sp>
      <p:sp>
        <p:nvSpPr>
          <p:cNvPr id="2" name="Rectangle 11"/>
          <p:cNvSpPr/>
          <p:nvPr/>
        </p:nvSpPr>
        <p:spPr>
          <a:xfrm>
            <a:off x="2673206" y="4101063"/>
            <a:ext cx="3389267" cy="643793"/>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rPr>
              <a:t>A. </a:t>
            </a:r>
            <a:r>
              <a:rPr lang="en-US" altLang="vi-VN" sz="3200" dirty="0">
                <a:solidFill>
                  <a:prstClr val="black"/>
                </a:solidFill>
              </a:rPr>
              <a:t>tre xanh</a:t>
            </a:r>
            <a:endParaRPr lang="en-US" alt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Rectangle 13"/>
          <p:cNvSpPr/>
          <p:nvPr/>
        </p:nvSpPr>
        <p:spPr>
          <a:xfrm>
            <a:off x="6764774" y="4015912"/>
            <a:ext cx="3389267" cy="643793"/>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rPr>
              <a:t>B.</a:t>
            </a:r>
            <a:r>
              <a:rPr lang="en-US" altLang="vi-VN" sz="3200" dirty="0">
                <a:solidFill>
                  <a:prstClr val="black"/>
                </a:solidFill>
              </a:rPr>
              <a:t> làng xóm</a:t>
            </a:r>
            <a:endParaRPr lang="en-US" alt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Rectangle 12"/>
          <p:cNvSpPr/>
          <p:nvPr/>
        </p:nvSpPr>
        <p:spPr>
          <a:xfrm>
            <a:off x="2673205" y="4875642"/>
            <a:ext cx="3389267" cy="643793"/>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rPr>
              <a:t>C</a:t>
            </a:r>
            <a:r>
              <a:rPr lang="en-US" sz="3200" dirty="0">
                <a:solidFill>
                  <a:prstClr val="black"/>
                </a:solidFill>
              </a:rPr>
              <a:t>.</a:t>
            </a:r>
            <a:r>
              <a:rPr lang="vi-VN" sz="3200" dirty="0">
                <a:solidFill>
                  <a:prstClr val="black"/>
                </a:solidFill>
              </a:rPr>
              <a:t> </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tre làng</a:t>
            </a:r>
            <a:endPar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ectangle 14"/>
          <p:cNvSpPr/>
          <p:nvPr/>
        </p:nvSpPr>
        <p:spPr>
          <a:xfrm>
            <a:off x="6764774" y="4938208"/>
            <a:ext cx="3389267" cy="643793"/>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rPr>
              <a:t>D. </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nhà em</a:t>
            </a:r>
            <a:endPar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Content Placeholder 3"/>
          <p:cNvSpPr>
            <a:spLocks noGrp="1"/>
          </p:cNvSpPr>
          <p:nvPr>
            <p:ph idx="1"/>
          </p:nvPr>
        </p:nvSpPr>
        <p:spPr/>
        <p:txBody>
          <a:bodyPr/>
          <a:lstStyle/>
          <a:p>
            <a:endParaRPr lang="en-US" dirty="0"/>
          </a:p>
        </p:txBody>
      </p:sp>
    </p:spTree>
    <p:custDataLst>
      <p:tags r:id="rId1"/>
    </p:custDataLst>
    <p:extLst>
      <p:ext uri="{BB962C8B-B14F-4D97-AF65-F5344CB8AC3E}">
        <p14:creationId xmlns:p14="http://schemas.microsoft.com/office/powerpoint/2010/main" val="27440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50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2"/>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250" fill="hold"/>
                                        <p:tgtEl>
                                          <p:spTgt spid="2"/>
                                        </p:tgtEl>
                                        <p:attrNameLst>
                                          <p:attrName>fillcolor</p:attrName>
                                        </p:attrNameLst>
                                      </p:cBhvr>
                                      <p:to>
                                        <a:srgbClr val="FFF2CC"/>
                                      </p:to>
                                    </p:animClr>
                                    <p:set>
                                      <p:cBhvr>
                                        <p:cTn id="30" dur="250" fill="hold"/>
                                        <p:tgtEl>
                                          <p:spTgt spid="2"/>
                                        </p:tgtEl>
                                        <p:attrNameLst>
                                          <p:attrName>fill.type</p:attrName>
                                        </p:attrNameLst>
                                      </p:cBhvr>
                                      <p:to>
                                        <p:strVal val="solid"/>
                                      </p:to>
                                    </p:set>
                                    <p:set>
                                      <p:cBhvr>
                                        <p:cTn id="31" dur="250" fill="hold"/>
                                        <p:tgtEl>
                                          <p:spTgt spid="2"/>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click.wav"/>
                                        </p:tgtEl>
                                      </p:cMediaNode>
                                    </p:audio>
                                  </p:subTnLst>
                                </p:cTn>
                              </p:par>
                              <p:par>
                                <p:cTn id="32" presetID="1" presetClass="emph" presetSubtype="2" fill="hold" nodeType="withEffect">
                                  <p:stCondLst>
                                    <p:cond delay="1000"/>
                                  </p:stCondLst>
                                  <p:childTnLst>
                                    <p:animClr clrSpc="rgb" dir="cw">
                                      <p:cBhvr>
                                        <p:cTn id="33" dur="250" fill="hold"/>
                                        <p:tgtEl>
                                          <p:spTgt spid="2"/>
                                        </p:tgtEl>
                                        <p:attrNameLst>
                                          <p:attrName>fillcolor</p:attrName>
                                        </p:attrNameLst>
                                      </p:cBhvr>
                                      <p:to>
                                        <a:srgbClr val="FFFF00"/>
                                      </p:to>
                                    </p:animClr>
                                    <p:set>
                                      <p:cBhvr>
                                        <p:cTn id="34" dur="250" fill="hold"/>
                                        <p:tgtEl>
                                          <p:spTgt spid="2"/>
                                        </p:tgtEl>
                                        <p:attrNameLst>
                                          <p:attrName>fill.type</p:attrName>
                                        </p:attrNameLst>
                                      </p:cBhvr>
                                      <p:to>
                                        <p:strVal val="solid"/>
                                      </p:to>
                                    </p:set>
                                    <p:set>
                                      <p:cBhvr>
                                        <p:cTn id="35" dur="25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36" restart="whenNotActive" fill="hold" evtFilter="cancelBubble" nodeType="interactiveSeq">
                <p:stCondLst>
                  <p:cond evt="onClick" delay="0">
                    <p:tgtEl>
                      <p:spTgt spid="14"/>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250" fill="hold"/>
                                        <p:tgtEl>
                                          <p:spTgt spid="14"/>
                                        </p:tgtEl>
                                        <p:attrNameLst>
                                          <p:attrName>fillcolor</p:attrName>
                                        </p:attrNameLst>
                                      </p:cBhvr>
                                      <p:to>
                                        <a:srgbClr val="FFF2CC"/>
                                      </p:to>
                                    </p:animClr>
                                    <p:set>
                                      <p:cBhvr>
                                        <p:cTn id="41" dur="250" fill="hold"/>
                                        <p:tgtEl>
                                          <p:spTgt spid="14"/>
                                        </p:tgtEl>
                                        <p:attrNameLst>
                                          <p:attrName>fill.type</p:attrName>
                                        </p:attrNameLst>
                                      </p:cBhvr>
                                      <p:to>
                                        <p:strVal val="solid"/>
                                      </p:to>
                                    </p:set>
                                    <p:set>
                                      <p:cBhvr>
                                        <p:cTn id="42" dur="250" fill="hold"/>
                                        <p:tgtEl>
                                          <p:spTgt spid="14"/>
                                        </p:tgtEl>
                                        <p:attrNameLst>
                                          <p:attrName>fill.on</p:attrName>
                                        </p:attrNameLst>
                                      </p:cBhvr>
                                      <p:to>
                                        <p:strVal val="tru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par>
                                <p:cTn id="43" presetID="1" presetClass="emph" presetSubtype="2" fill="hold" nodeType="withEffect">
                                  <p:stCondLst>
                                    <p:cond delay="0"/>
                                  </p:stCondLst>
                                  <p:childTnLst>
                                    <p:animClr clrSpc="rgb" dir="cw">
                                      <p:cBhvr>
                                        <p:cTn id="44" dur="250" fill="hold"/>
                                        <p:tgtEl>
                                          <p:spTgt spid="14"/>
                                        </p:tgtEl>
                                        <p:attrNameLst>
                                          <p:attrName>fillcolor</p:attrName>
                                        </p:attrNameLst>
                                      </p:cBhvr>
                                      <p:to>
                                        <a:srgbClr val="FFFF00"/>
                                      </p:to>
                                    </p:animClr>
                                    <p:set>
                                      <p:cBhvr>
                                        <p:cTn id="45" dur="250" fill="hold"/>
                                        <p:tgtEl>
                                          <p:spTgt spid="14"/>
                                        </p:tgtEl>
                                        <p:attrNameLst>
                                          <p:attrName>fill.type</p:attrName>
                                        </p:attrNameLst>
                                      </p:cBhvr>
                                      <p:to>
                                        <p:strVal val="solid"/>
                                      </p:to>
                                    </p:set>
                                    <p:set>
                                      <p:cBhvr>
                                        <p:cTn id="46"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7" restart="whenNotActive" fill="hold" evtFilter="cancelBubble" nodeType="interactiveSeq">
                <p:stCondLst>
                  <p:cond evt="onClick" delay="0">
                    <p:tgtEl>
                      <p:spTgt spid="13"/>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250" fill="hold"/>
                                        <p:tgtEl>
                                          <p:spTgt spid="13"/>
                                        </p:tgtEl>
                                        <p:attrNameLst>
                                          <p:attrName>fillcolor</p:attrName>
                                        </p:attrNameLst>
                                      </p:cBhvr>
                                      <p:to>
                                        <a:srgbClr val="FFF2CC"/>
                                      </p:to>
                                    </p:animClr>
                                    <p:set>
                                      <p:cBhvr>
                                        <p:cTn id="52" dur="250" fill="hold"/>
                                        <p:tgtEl>
                                          <p:spTgt spid="13"/>
                                        </p:tgtEl>
                                        <p:attrNameLst>
                                          <p:attrName>fill.type</p:attrName>
                                        </p:attrNameLst>
                                      </p:cBhvr>
                                      <p:to>
                                        <p:strVal val="solid"/>
                                      </p:to>
                                    </p:set>
                                    <p:set>
                                      <p:cBhvr>
                                        <p:cTn id="53" dur="250" fill="hold"/>
                                        <p:tgtEl>
                                          <p:spTgt spid="13"/>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4" name="click.wav"/>
                                        </p:tgtEl>
                                      </p:cMediaNode>
                                    </p:audio>
                                  </p:subTnLst>
                                </p:cTn>
                              </p:par>
                              <p:par>
                                <p:cTn id="54" presetID="1" presetClass="emph" presetSubtype="2" fill="hold" nodeType="withEffect">
                                  <p:stCondLst>
                                    <p:cond delay="1000"/>
                                  </p:stCondLst>
                                  <p:childTnLst>
                                    <p:animClr clrSpc="rgb" dir="cw">
                                      <p:cBhvr>
                                        <p:cTn id="55" dur="250" fill="hold"/>
                                        <p:tgtEl>
                                          <p:spTgt spid="13"/>
                                        </p:tgtEl>
                                        <p:attrNameLst>
                                          <p:attrName>fillcolor</p:attrName>
                                        </p:attrNameLst>
                                      </p:cBhvr>
                                      <p:to>
                                        <a:srgbClr val="00B050"/>
                                      </p:to>
                                    </p:animClr>
                                    <p:set>
                                      <p:cBhvr>
                                        <p:cTn id="56" dur="250" fill="hold"/>
                                        <p:tgtEl>
                                          <p:spTgt spid="13"/>
                                        </p:tgtEl>
                                        <p:attrNameLst>
                                          <p:attrName>fill.type</p:attrName>
                                        </p:attrNameLst>
                                      </p:cBhvr>
                                      <p:to>
                                        <p:strVal val="solid"/>
                                      </p:to>
                                    </p:set>
                                    <p:set>
                                      <p:cBhvr>
                                        <p:cTn id="57"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8" restart="whenNotActive" fill="hold" evtFilter="cancelBubble" nodeType="interactiveSeq">
                <p:stCondLst>
                  <p:cond evt="onClick" delay="0">
                    <p:tgtEl>
                      <p:spTgt spid="15"/>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dir="cw">
                                      <p:cBhvr>
                                        <p:cTn id="62" dur="250" fill="hold"/>
                                        <p:tgtEl>
                                          <p:spTgt spid="15"/>
                                        </p:tgtEl>
                                        <p:attrNameLst>
                                          <p:attrName>fillcolor</p:attrName>
                                        </p:attrNameLst>
                                      </p:cBhvr>
                                      <p:to>
                                        <a:srgbClr val="FFF2CC"/>
                                      </p:to>
                                    </p:animClr>
                                    <p:set>
                                      <p:cBhvr>
                                        <p:cTn id="63" dur="250" fill="hold"/>
                                        <p:tgtEl>
                                          <p:spTgt spid="15"/>
                                        </p:tgtEl>
                                        <p:attrNameLst>
                                          <p:attrName>fill.type</p:attrName>
                                        </p:attrNameLst>
                                      </p:cBhvr>
                                      <p:to>
                                        <p:strVal val="solid"/>
                                      </p:to>
                                    </p:set>
                                    <p:set>
                                      <p:cBhvr>
                                        <p:cTn id="64" dur="250" fill="hold"/>
                                        <p:tgtEl>
                                          <p:spTgt spid="15"/>
                                        </p:tgtEl>
                                        <p:attrNameLst>
                                          <p:attrName>fill.on</p:attrName>
                                        </p:attrNameLst>
                                      </p:cBhvr>
                                      <p:to>
                                        <p:strVal val="true"/>
                                      </p:to>
                                    </p:set>
                                  </p:childTnLst>
                                  <p:subTnLst>
                                    <p:audio>
                                      <p:cMediaNode>
                                        <p:cTn display="0" masterRel="sameClick">
                                          <p:stCondLst>
                                            <p:cond evt="begin" delay="0">
                                              <p:tn val="61"/>
                                            </p:cond>
                                          </p:stCondLst>
                                          <p:endCondLst>
                                            <p:cond evt="onStopAudio" delay="0">
                                              <p:tgtEl>
                                                <p:sldTgt/>
                                              </p:tgtEl>
                                            </p:cond>
                                          </p:endCondLst>
                                        </p:cTn>
                                        <p:tgtEl>
                                          <p:sndTgt r:embed="rId4" name="click.wav"/>
                                        </p:tgtEl>
                                      </p:cMediaNode>
                                    </p:audio>
                                  </p:subTnLst>
                                </p:cTn>
                              </p:par>
                              <p:par>
                                <p:cTn id="65" presetID="1" presetClass="emph" presetSubtype="2" fill="hold" nodeType="withEffect">
                                  <p:stCondLst>
                                    <p:cond delay="1000"/>
                                  </p:stCondLst>
                                  <p:childTnLst>
                                    <p:animClr clrSpc="rgb" dir="cw">
                                      <p:cBhvr>
                                        <p:cTn id="66" dur="250" fill="hold"/>
                                        <p:tgtEl>
                                          <p:spTgt spid="15"/>
                                        </p:tgtEl>
                                        <p:attrNameLst>
                                          <p:attrName>fillcolor</p:attrName>
                                        </p:attrNameLst>
                                      </p:cBhvr>
                                      <p:to>
                                        <a:srgbClr val="FFFF00"/>
                                      </p:to>
                                    </p:animClr>
                                    <p:set>
                                      <p:cBhvr>
                                        <p:cTn id="67" dur="250" fill="hold"/>
                                        <p:tgtEl>
                                          <p:spTgt spid="15"/>
                                        </p:tgtEl>
                                        <p:attrNameLst>
                                          <p:attrName>fill.type</p:attrName>
                                        </p:attrNameLst>
                                      </p:cBhvr>
                                      <p:to>
                                        <p:strVal val="solid"/>
                                      </p:to>
                                    </p:set>
                                    <p:set>
                                      <p:cBhvr>
                                        <p:cTn id="68"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2" grpId="0" bldLvl="0" animBg="1"/>
      <p:bldP spid="14" grpId="0" bldLvl="0" animBg="1"/>
      <p:bldP spid="13" grpId="0" bldLvl="0" animBg="1"/>
      <p:bldP spid="1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stretch>
            <a:fillRect/>
          </a:stretch>
        </p:blipFill>
        <p:spPr>
          <a:xfrm>
            <a:off x="0" y="-88265"/>
            <a:ext cx="1478280" cy="899160"/>
          </a:xfrm>
          <a:prstGeom prst="rect">
            <a:avLst/>
          </a:prstGeom>
        </p:spPr>
      </p:pic>
      <p:pic>
        <p:nvPicPr>
          <p:cNvPr id="9" name="Picture 8"/>
          <p:cNvPicPr>
            <a:picLocks noChangeAspect="1"/>
          </p:cNvPicPr>
          <p:nvPr/>
        </p:nvPicPr>
        <p:blipFill>
          <a:blip r:embed="rId5"/>
          <a:stretch>
            <a:fillRect/>
          </a:stretch>
        </p:blipFill>
        <p:spPr>
          <a:xfrm>
            <a:off x="2075815" y="436245"/>
            <a:ext cx="8841105" cy="4620260"/>
          </a:xfrm>
          <a:prstGeom prst="rect">
            <a:avLst/>
          </a:prstGeom>
        </p:spPr>
      </p:pic>
      <p:pic>
        <p:nvPicPr>
          <p:cNvPr id="6" name="Picture 5">
            <a:extLst>
              <a:ext uri="{FF2B5EF4-FFF2-40B4-BE49-F238E27FC236}">
                <a16:creationId xmlns:a16="http://schemas.microsoft.com/office/drawing/2014/main" xmlns="" id="{2A05FE5C-EE06-4FAE-A060-963C866622E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95945" y="0"/>
            <a:ext cx="996055" cy="991312"/>
          </a:xfrm>
          <a:prstGeom prst="rect">
            <a:avLst/>
          </a:prstGeom>
        </p:spPr>
      </p:pic>
    </p:spTree>
    <p:custDataLst>
      <p:tags r:id="rId1"/>
    </p:custDataLst>
    <p:extLst>
      <p:ext uri="{BB962C8B-B14F-4D97-AF65-F5344CB8AC3E}">
        <p14:creationId xmlns:p14="http://schemas.microsoft.com/office/powerpoint/2010/main" val="60924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0972800" cy="498043"/>
          </a:xfrm>
        </p:spPr>
        <p:txBody>
          <a:bodyPr>
            <a:normAutofit fontScale="90000"/>
          </a:bodyPr>
          <a:lstStyle/>
          <a:p>
            <a:r>
              <a:rPr lang="en-US" b="1" dirty="0">
                <a:solidFill>
                  <a:srgbClr val="00863D"/>
                </a:solidFill>
                <a:latin typeface="Times New Roman" panose="02020603050405020304" pitchFamily="18" charset="0"/>
                <a:ea typeface="Arial-Rounded" panose="020B0500000000000000" pitchFamily="34" charset="0"/>
                <a:cs typeface="Times New Roman" panose="02020603050405020304" pitchFamily="18" charset="0"/>
                <a:sym typeface="+mn-ea"/>
              </a:rPr>
              <a:t>Tớ </a:t>
            </a:r>
            <a:r>
              <a:rPr lang="en-US" b="1">
                <a:solidFill>
                  <a:srgbClr val="00863D"/>
                </a:solidFill>
                <a:latin typeface="Times New Roman" panose="02020603050405020304" pitchFamily="18" charset="0"/>
                <a:ea typeface="Arial-Rounded" panose="020B0500000000000000" pitchFamily="34" charset="0"/>
                <a:cs typeface="Times New Roman" panose="02020603050405020304" pitchFamily="18" charset="0"/>
                <a:sym typeface="+mn-ea"/>
              </a:rPr>
              <a:t>là </a:t>
            </a:r>
            <a:r>
              <a:rPr lang="en-US" b="1" smtClean="0">
                <a:solidFill>
                  <a:srgbClr val="00863D"/>
                </a:solidFill>
                <a:latin typeface="Times New Roman" panose="02020603050405020304" pitchFamily="18" charset="0"/>
                <a:ea typeface="Arial-Rounded" panose="020B0500000000000000" pitchFamily="34" charset="0"/>
                <a:cs typeface="Times New Roman" panose="02020603050405020304" pitchFamily="18" charset="0"/>
                <a:sym typeface="+mn-ea"/>
              </a:rPr>
              <a:t>lê-gô</a:t>
            </a:r>
            <a:endParaRPr lang="en-US">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73488" y="679109"/>
            <a:ext cx="8468360" cy="4526280"/>
          </a:xfrm>
        </p:spPr>
        <p:txBody>
          <a:bodyPr>
            <a:noAutofit/>
          </a:bodyPr>
          <a:lstStyle/>
          <a:p>
            <a:pPr marL="0" indent="0" algn="just">
              <a:buNone/>
            </a:pPr>
            <a:r>
              <a:rPr lang="en-US" sz="2700">
                <a:latin typeface="Arial-Rounded" panose="020B0500000000000000" pitchFamily="34" charset="0"/>
                <a:cs typeface="Arial-Rounded" panose="020B0500000000000000" pitchFamily="34" charset="0"/>
              </a:rPr>
              <a:t>   </a:t>
            </a:r>
            <a:r>
              <a:rPr lang="en-US" sz="2700">
                <a:latin typeface="Times New Roman" panose="02020603050405020304" pitchFamily="18" charset="0"/>
                <a:cs typeface="Times New Roman" panose="02020603050405020304" pitchFamily="18" charset="0"/>
              </a:rPr>
              <a:t>Tớ là lê-gô. Nhiều bạn gọi tớ là đồ chơi lắp ráp. Các bạn có nhận ra tớ không?</a:t>
            </a:r>
          </a:p>
          <a:p>
            <a:pPr marL="0" indent="0" algn="just">
              <a:buNone/>
            </a:pPr>
            <a:r>
              <a:rPr lang="en-US" sz="2700">
                <a:latin typeface="Times New Roman" panose="02020603050405020304" pitchFamily="18" charset="0"/>
                <a:cs typeface="Times New Roman" panose="02020603050405020304" pitchFamily="18" charset="0"/>
              </a:rPr>
              <a:t>   Để tớ giới thiệu với các bạn về gia đình của tớ nhé. Tớ có rất nhiều anh chị em. Chúng tớ là những khối nhỏ đủ màu sắc. Hầu hết chúng tớ có hình viên gạch. Một số thành viên có hình nhân vật tí hon và các hình xinh xắn khác.</a:t>
            </a:r>
          </a:p>
          <a:p>
            <a:pPr marL="0" indent="0" algn="just">
              <a:buNone/>
            </a:pPr>
            <a:r>
              <a:rPr lang="en-US" sz="2700">
                <a:latin typeface="Times New Roman" panose="02020603050405020304" pitchFamily="18" charset="0"/>
                <a:cs typeface="Times New Roman" panose="02020603050405020304" pitchFamily="18" charset="0"/>
              </a:rPr>
              <a:t>   Từ những mảnh ghép nhỏ bé, chúng tớ kết hợp với nhau để thành một thế giới kì diệu. Các bạn có thể lắp ráp nhà cửa, xe cộ, nhà máy... theo ý thích. Sau đó các bạn tháo rời ra để tạo thành nhân vật khác. </a:t>
            </a:r>
          </a:p>
          <a:p>
            <a:pPr marL="0" indent="0" algn="just">
              <a:buNone/>
            </a:pPr>
            <a:r>
              <a:rPr lang="en-US" sz="2700">
                <a:latin typeface="Times New Roman" panose="02020603050405020304" pitchFamily="18" charset="0"/>
                <a:cs typeface="Times New Roman" panose="02020603050405020304" pitchFamily="18" charset="0"/>
              </a:rPr>
              <a:t>   Chúng tớ giúp các bạn có trí tưởng tượng phong phú, khả năng sáng tạo và tính kiên nhẫn. Nào, các bạn đã sẵn sàng chơi cùng chúng tớ chưa?</a:t>
            </a:r>
          </a:p>
          <a:p>
            <a:pPr marL="0" indent="0" algn="r">
              <a:buNone/>
            </a:pPr>
            <a:r>
              <a:rPr lang="en-US" sz="2700">
                <a:latin typeface="Times New Roman" panose="02020603050405020304" pitchFamily="18" charset="0"/>
                <a:cs typeface="Times New Roman" panose="02020603050405020304" pitchFamily="18" charset="0"/>
              </a:rPr>
              <a:t>(Bảo châu)</a:t>
            </a:r>
          </a:p>
        </p:txBody>
      </p:sp>
      <p:pic>
        <p:nvPicPr>
          <p:cNvPr id="4" name="Picture 3"/>
          <p:cNvPicPr>
            <a:picLocks noChangeAspect="1"/>
          </p:cNvPicPr>
          <p:nvPr/>
        </p:nvPicPr>
        <p:blipFill>
          <a:blip r:embed="rId4"/>
          <a:stretch>
            <a:fillRect/>
          </a:stretch>
        </p:blipFill>
        <p:spPr>
          <a:xfrm>
            <a:off x="8722995" y="854710"/>
            <a:ext cx="3333750" cy="4652010"/>
          </a:xfrm>
          <a:prstGeom prst="rect">
            <a:avLst/>
          </a:prstGeom>
        </p:spPr>
      </p:pic>
      <p:sp>
        <p:nvSpPr>
          <p:cNvPr id="10" name="Cloud 9"/>
          <p:cNvSpPr/>
          <p:nvPr/>
        </p:nvSpPr>
        <p:spPr>
          <a:xfrm>
            <a:off x="8953508" y="213229"/>
            <a:ext cx="3048000" cy="730269"/>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Đọc mẫu</a:t>
            </a:r>
          </a:p>
        </p:txBody>
      </p:sp>
    </p:spTree>
    <p:custDataLst>
      <p:tags r:id="rId1"/>
    </p:custDataLst>
    <p:extLst>
      <p:ext uri="{BB962C8B-B14F-4D97-AF65-F5344CB8AC3E}">
        <p14:creationId xmlns:p14="http://schemas.microsoft.com/office/powerpoint/2010/main" val="400499097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AAB98027-A213-4118-A854-C9E22B6BD474"/>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Ս\uFFFD\u0004{A126BDFF-15C2-4984-8D5F-67C3521194DC}&quot;,&quot;C:\\Users\\STD_NHA\\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Lớp 2B - Tiếng Việt. Bài 22 - Tớ là lê - gô (tiết 1 + 2)"/>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F13AB0F8-E402-4BA2-A4B9-E2648FED05D3}:266"/>
</p:tagLst>
</file>

<file path=ppt/tags/tag11.xml><?xml version="1.0" encoding="utf-8"?>
<p:tagLst xmlns:a="http://schemas.openxmlformats.org/drawingml/2006/main" xmlns:r="http://schemas.openxmlformats.org/officeDocument/2006/relationships" xmlns:p="http://schemas.openxmlformats.org/presentationml/2006/main">
  <p:tag name="GENSWF_SLIDE_UID" val="{D5D082CD-6496-4498-8DFA-4179E0DD906B}:267"/>
</p:tagLst>
</file>

<file path=ppt/tags/tag12.xml><?xml version="1.0" encoding="utf-8"?>
<p:tagLst xmlns:a="http://schemas.openxmlformats.org/drawingml/2006/main" xmlns:r="http://schemas.openxmlformats.org/officeDocument/2006/relationships" xmlns:p="http://schemas.openxmlformats.org/presentationml/2006/main">
  <p:tag name="GENSWF_SLIDE_UID" val="{0C32823E-EF19-4FA2-82A3-11852CDC6D18}:268"/>
</p:tagLst>
</file>

<file path=ppt/tags/tag13.xml><?xml version="1.0" encoding="utf-8"?>
<p:tagLst xmlns:a="http://schemas.openxmlformats.org/drawingml/2006/main" xmlns:r="http://schemas.openxmlformats.org/officeDocument/2006/relationships" xmlns:p="http://schemas.openxmlformats.org/presentationml/2006/main">
  <p:tag name="GENSWF_SLIDE_UID" val="{B5B7006B-A023-4FF8-9392-EC8000128EF2}:269"/>
</p:tagLst>
</file>

<file path=ppt/tags/tag14.xml><?xml version="1.0" encoding="utf-8"?>
<p:tagLst xmlns:a="http://schemas.openxmlformats.org/drawingml/2006/main" xmlns:r="http://schemas.openxmlformats.org/officeDocument/2006/relationships" xmlns:p="http://schemas.openxmlformats.org/presentationml/2006/main">
  <p:tag name="GENSWF_SLIDE_UID" val="{83576706-0596-47C4-85FE-A406739888B9}:270"/>
</p:tagLst>
</file>

<file path=ppt/tags/tag15.xml><?xml version="1.0" encoding="utf-8"?>
<p:tagLst xmlns:a="http://schemas.openxmlformats.org/drawingml/2006/main" xmlns:r="http://schemas.openxmlformats.org/officeDocument/2006/relationships" xmlns:p="http://schemas.openxmlformats.org/presentationml/2006/main">
  <p:tag name="GENSWF_SLIDE_UID" val="{10A5E134-FC7C-4410-AE0F-64B8D89E0AF2}:271"/>
</p:tagLst>
</file>

<file path=ppt/tags/tag16.xml><?xml version="1.0" encoding="utf-8"?>
<p:tagLst xmlns:a="http://schemas.openxmlformats.org/drawingml/2006/main" xmlns:r="http://schemas.openxmlformats.org/officeDocument/2006/relationships" xmlns:p="http://schemas.openxmlformats.org/presentationml/2006/main">
  <p:tag name="GENSWF_SLIDE_UID" val="{332C7C52-88E8-40B5-AC00-1C7C8C2CEEDA}:272"/>
</p:tagLst>
</file>

<file path=ppt/tags/tag17.xml><?xml version="1.0" encoding="utf-8"?>
<p:tagLst xmlns:a="http://schemas.openxmlformats.org/drawingml/2006/main" xmlns:r="http://schemas.openxmlformats.org/officeDocument/2006/relationships" xmlns:p="http://schemas.openxmlformats.org/presentationml/2006/main">
  <p:tag name="GENSWF_SLIDE_UID" val="{860EF2C9-D883-4AC7-ADDE-A616D8DFF515}:273"/>
</p:tagLst>
</file>

<file path=ppt/tags/tag18.xml><?xml version="1.0" encoding="utf-8"?>
<p:tagLst xmlns:a="http://schemas.openxmlformats.org/drawingml/2006/main" xmlns:r="http://schemas.openxmlformats.org/officeDocument/2006/relationships" xmlns:p="http://schemas.openxmlformats.org/presentationml/2006/main">
  <p:tag name="GENSWF_SLIDE_UID" val="{8906C00B-8FEE-4BC7-961A-DAFBCCE5F8DC}:274"/>
</p:tagLst>
</file>

<file path=ppt/tags/tag19.xml><?xml version="1.0" encoding="utf-8"?>
<p:tagLst xmlns:a="http://schemas.openxmlformats.org/drawingml/2006/main" xmlns:r="http://schemas.openxmlformats.org/officeDocument/2006/relationships" xmlns:p="http://schemas.openxmlformats.org/presentationml/2006/main">
  <p:tag name="GENSWF_SLIDE_UID" val="{8E85EFAD-418D-47E5-BAC4-0896C7077BDB}:275"/>
</p:tagLst>
</file>

<file path=ppt/tags/tag2.xml><?xml version="1.0" encoding="utf-8"?>
<p:tagLst xmlns:a="http://schemas.openxmlformats.org/drawingml/2006/main" xmlns:r="http://schemas.openxmlformats.org/officeDocument/2006/relationships" xmlns:p="http://schemas.openxmlformats.org/presentationml/2006/main">
  <p:tag name="GENSWF_SLIDE_UID" val="{5C77B0BF-A1B7-47B6-9D47-8CEE9CFBBD81}:296"/>
</p:tagLst>
</file>

<file path=ppt/tags/tag20.xml><?xml version="1.0" encoding="utf-8"?>
<p:tagLst xmlns:a="http://schemas.openxmlformats.org/drawingml/2006/main" xmlns:r="http://schemas.openxmlformats.org/officeDocument/2006/relationships" xmlns:p="http://schemas.openxmlformats.org/presentationml/2006/main">
  <p:tag name="GENSWF_SLIDE_UID" val="{3571524E-D1E9-465E-9F9C-2593207D67C7}:276"/>
</p:tagLst>
</file>

<file path=ppt/tags/tag21.xml><?xml version="1.0" encoding="utf-8"?>
<p:tagLst xmlns:a="http://schemas.openxmlformats.org/drawingml/2006/main" xmlns:r="http://schemas.openxmlformats.org/officeDocument/2006/relationships" xmlns:p="http://schemas.openxmlformats.org/presentationml/2006/main">
  <p:tag name="GENSWF_SLIDE_UID" val="{0B19AFDC-D591-47B6-91DF-ED221CF729CE}:277"/>
</p:tagLst>
</file>

<file path=ppt/tags/tag3.xml><?xml version="1.0" encoding="utf-8"?>
<p:tagLst xmlns:a="http://schemas.openxmlformats.org/drawingml/2006/main" xmlns:r="http://schemas.openxmlformats.org/officeDocument/2006/relationships" xmlns:p="http://schemas.openxmlformats.org/presentationml/2006/main">
  <p:tag name="GENSWF_SLIDE_UID" val="{7BF927F8-581E-4972-B1D7-30EA5B5FF8FE}:257"/>
</p:tagLst>
</file>

<file path=ppt/tags/tag4.xml><?xml version="1.0" encoding="utf-8"?>
<p:tagLst xmlns:a="http://schemas.openxmlformats.org/drawingml/2006/main" xmlns:r="http://schemas.openxmlformats.org/officeDocument/2006/relationships" xmlns:p="http://schemas.openxmlformats.org/presentationml/2006/main">
  <p:tag name="GENSWF_SLIDE_UID" val="{1B3BD895-0B48-477A-98D3-4B3322C77CA3}:258"/>
</p:tagLst>
</file>

<file path=ppt/tags/tag5.xml><?xml version="1.0" encoding="utf-8"?>
<p:tagLst xmlns:a="http://schemas.openxmlformats.org/drawingml/2006/main" xmlns:r="http://schemas.openxmlformats.org/officeDocument/2006/relationships" xmlns:p="http://schemas.openxmlformats.org/presentationml/2006/main">
  <p:tag name="GENSWF_SLIDE_UID" val="{2BF1C9AA-EC0A-4C29-AE6D-1CEE3F40E684}:259"/>
</p:tagLst>
</file>

<file path=ppt/tags/tag6.xml><?xml version="1.0" encoding="utf-8"?>
<p:tagLst xmlns:a="http://schemas.openxmlformats.org/drawingml/2006/main" xmlns:r="http://schemas.openxmlformats.org/officeDocument/2006/relationships" xmlns:p="http://schemas.openxmlformats.org/presentationml/2006/main">
  <p:tag name="GENSWF_SLIDE_UID" val="{B64D0E7F-6103-4521-A58F-1628F9040F5C}:260"/>
</p:tagLst>
</file>

<file path=ppt/tags/tag7.xml><?xml version="1.0" encoding="utf-8"?>
<p:tagLst xmlns:a="http://schemas.openxmlformats.org/drawingml/2006/main" xmlns:r="http://schemas.openxmlformats.org/officeDocument/2006/relationships" xmlns:p="http://schemas.openxmlformats.org/presentationml/2006/main">
  <p:tag name="GENSWF_SLIDE_UID" val="{519EE28F-BCA2-4451-99EA-DF73C2E4B280}:261"/>
</p:tagLst>
</file>

<file path=ppt/tags/tag8.xml><?xml version="1.0" encoding="utf-8"?>
<p:tagLst xmlns:a="http://schemas.openxmlformats.org/drawingml/2006/main" xmlns:r="http://schemas.openxmlformats.org/officeDocument/2006/relationships" xmlns:p="http://schemas.openxmlformats.org/presentationml/2006/main">
  <p:tag name="GENSWF_SLIDE_UID" val="{FAE6662D-8D75-40C6-8071-4ADA4ED2D9A2}:262"/>
</p:tagLst>
</file>

<file path=ppt/tags/tag9.xml><?xml version="1.0" encoding="utf-8"?>
<p:tagLst xmlns:a="http://schemas.openxmlformats.org/drawingml/2006/main" xmlns:r="http://schemas.openxmlformats.org/officeDocument/2006/relationships" xmlns:p="http://schemas.openxmlformats.org/presentationml/2006/main">
  <p:tag name="GENSWF_SLIDE_UID" val="{A0885B35-1666-4458-B644-B917CE9BE732}:26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1605</Words>
  <Application>Microsoft Office PowerPoint</Application>
  <PresentationFormat>Widescreen</PresentationFormat>
  <Paragraphs>119</Paragraphs>
  <Slides>20</Slides>
  <Notes>20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Microsoft YaHei</vt:lpstr>
      <vt:lpstr>宋体</vt:lpstr>
      <vt:lpstr>Arial</vt:lpstr>
      <vt:lpstr>Arial-Rounded</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Tớ là lê-gô</vt:lpstr>
      <vt:lpstr>PowerPoint Presentation</vt:lpstr>
      <vt:lpstr>Tớ là lê-gô </vt:lpstr>
      <vt:lpstr>PowerPoint Presentation</vt:lpstr>
      <vt:lpstr>Tớ là lê-gô </vt:lpstr>
      <vt:lpstr>Tớ là lê-gô </vt:lpstr>
      <vt:lpstr>PowerPoint Presentation</vt:lpstr>
      <vt:lpstr>Tớ là lê-gô </vt:lpstr>
      <vt:lpstr>Tớ là lê-gô </vt:lpstr>
      <vt:lpstr>Tớ là lê-gô </vt:lpstr>
      <vt:lpstr>Chọn nội dung phù hợp với mỗi đoạn bài đọc</vt:lpstr>
      <vt:lpstr>1. Từ ngữ chỉ đặc điểm của khối lê-gô:</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Lớp 2B - Tiếng Việt. Bài 22 - Tớ là lê - gô (tiết 1 + 2)</dc:title>
  <dc:creator>STD_NHA</dc:creator>
  <cp:lastModifiedBy>STD_NHA</cp:lastModifiedBy>
  <cp:revision>7</cp:revision>
  <dcterms:created xsi:type="dcterms:W3CDTF">2024-11-24T14:05:27Z</dcterms:created>
  <dcterms:modified xsi:type="dcterms:W3CDTF">2024-12-16T08:56:29Z</dcterms:modified>
</cp:coreProperties>
</file>