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3" r:id="rId2"/>
    <p:sldId id="289" r:id="rId3"/>
    <p:sldId id="290" r:id="rId4"/>
    <p:sldId id="291" r:id="rId5"/>
    <p:sldId id="292" r:id="rId6"/>
    <p:sldId id="293" r:id="rId7"/>
    <p:sldId id="294" r:id="rId8"/>
    <p:sldId id="302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5B52D-7156-4072-B58F-7883DB7733D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FB377-5F84-4091-8D2B-63716ACA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2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0C173-DCFC-45F9-A564-3FF358768A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65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FB377-5F84-4091-8D2B-63716ACABD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65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FB377-5F84-4091-8D2B-63716ACABD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06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11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83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71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FB377-5F84-4091-8D2B-63716ACABD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80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3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74D8-13D9-45CC-9263-98A2370CDB9B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C92-F737-495A-B551-CB8CC5DB1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0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74D8-13D9-45CC-9263-98A2370CDB9B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C92-F737-495A-B551-CB8CC5DB1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9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74D8-13D9-45CC-9263-98A2370CDB9B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C92-F737-495A-B551-CB8CC5DB1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80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29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74D8-13D9-45CC-9263-98A2370CDB9B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C92-F737-495A-B551-CB8CC5DB1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0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74D8-13D9-45CC-9263-98A2370CDB9B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C92-F737-495A-B551-CB8CC5DB1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0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74D8-13D9-45CC-9263-98A2370CDB9B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C92-F737-495A-B551-CB8CC5DB1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4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74D8-13D9-45CC-9263-98A2370CDB9B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C92-F737-495A-B551-CB8CC5DB1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74D8-13D9-45CC-9263-98A2370CDB9B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C92-F737-495A-B551-CB8CC5DB1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5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74D8-13D9-45CC-9263-98A2370CDB9B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C92-F737-495A-B551-CB8CC5DB1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6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74D8-13D9-45CC-9263-98A2370CDB9B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C92-F737-495A-B551-CB8CC5DB1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5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74D8-13D9-45CC-9263-98A2370CDB9B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5C92-F737-495A-B551-CB8CC5DB1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7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674D8-13D9-45CC-9263-98A2370CDB9B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25C92-F737-495A-B551-CB8CC5DB1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1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gif"/><Relationship Id="rId18" Type="http://schemas.microsoft.com/office/2007/relationships/hdphoto" Target="../media/hdphoto6.wdp"/><Relationship Id="rId26" Type="http://schemas.microsoft.com/office/2007/relationships/hdphoto" Target="../media/hdphoto9.wdp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19.png"/><Relationship Id="rId7" Type="http://schemas.openxmlformats.org/officeDocument/2006/relationships/image" Target="../media/image10.png"/><Relationship Id="rId12" Type="http://schemas.microsoft.com/office/2007/relationships/hdphoto" Target="../media/hdphoto4.wdp"/><Relationship Id="rId17" Type="http://schemas.openxmlformats.org/officeDocument/2006/relationships/image" Target="../media/image16.png"/><Relationship Id="rId25" Type="http://schemas.openxmlformats.org/officeDocument/2006/relationships/image" Target="../media/image21.png"/><Relationship Id="rId33" Type="http://schemas.microsoft.com/office/2007/relationships/hdphoto" Target="../media/hdphoto12.wdp"/><Relationship Id="rId2" Type="http://schemas.openxmlformats.org/officeDocument/2006/relationships/slideLayout" Target="../slideLayouts/slideLayout2.xml"/><Relationship Id="rId16" Type="http://schemas.microsoft.com/office/2007/relationships/hdphoto" Target="../media/hdphoto5.wdp"/><Relationship Id="rId20" Type="http://schemas.openxmlformats.org/officeDocument/2006/relationships/image" Target="../media/image18.gif"/><Relationship Id="rId29" Type="http://schemas.openxmlformats.org/officeDocument/2006/relationships/image" Target="../media/image23.png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24" Type="http://schemas.microsoft.com/office/2007/relationships/hdphoto" Target="../media/hdphoto8.wdp"/><Relationship Id="rId32" Type="http://schemas.openxmlformats.org/officeDocument/2006/relationships/image" Target="../media/image25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23" Type="http://schemas.openxmlformats.org/officeDocument/2006/relationships/image" Target="../media/image20.png"/><Relationship Id="rId28" Type="http://schemas.microsoft.com/office/2007/relationships/hdphoto" Target="../media/hdphoto10.wdp"/><Relationship Id="rId10" Type="http://schemas.microsoft.com/office/2007/relationships/hdphoto" Target="../media/hdphoto3.wdp"/><Relationship Id="rId19" Type="http://schemas.openxmlformats.org/officeDocument/2006/relationships/image" Target="../media/image17.png"/><Relationship Id="rId31" Type="http://schemas.openxmlformats.org/officeDocument/2006/relationships/image" Target="../media/image24.gif"/><Relationship Id="rId4" Type="http://schemas.openxmlformats.org/officeDocument/2006/relationships/image" Target="../media/image8.gif"/><Relationship Id="rId9" Type="http://schemas.openxmlformats.org/officeDocument/2006/relationships/image" Target="../media/image11.png"/><Relationship Id="rId14" Type="http://schemas.openxmlformats.org/officeDocument/2006/relationships/image" Target="../media/image14.gif"/><Relationship Id="rId22" Type="http://schemas.microsoft.com/office/2007/relationships/hdphoto" Target="../media/hdphoto7.wdp"/><Relationship Id="rId27" Type="http://schemas.openxmlformats.org/officeDocument/2006/relationships/image" Target="../media/image22.png"/><Relationship Id="rId30" Type="http://schemas.microsoft.com/office/2007/relationships/hdphoto" Target="../media/hdphoto11.wdp"/><Relationship Id="rId8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xmlns="" id="{BD333376-3168-4EB6-B623-DE04C657EEED}"/>
              </a:ext>
            </a:extLst>
          </p:cNvPr>
          <p:cNvGrpSpPr/>
          <p:nvPr/>
        </p:nvGrpSpPr>
        <p:grpSpPr>
          <a:xfrm>
            <a:off x="569169" y="4421080"/>
            <a:ext cx="11622831" cy="2567849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xmlns="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xmlns="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xmlns="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xmlns="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xmlns="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xmlns="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xmlns="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xmlns="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xmlns="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xmlns="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xmlns="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xmlns="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xmlns="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xmlns="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xmlns="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xmlns="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xmlns="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xmlns="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xmlns="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xmlns="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xmlns="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xmlns="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xmlns="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xmlns="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xmlns="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xmlns="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xmlns="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xmlns="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xmlns="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xmlns="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xmlns="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xmlns="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xmlns="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F50F907-C6BA-4380-9188-2A5EA79C8B5D}"/>
              </a:ext>
            </a:extLst>
          </p:cNvPr>
          <p:cNvSpPr txBox="1"/>
          <p:nvPr/>
        </p:nvSpPr>
        <p:spPr>
          <a:xfrm>
            <a:off x="172589" y="2328733"/>
            <a:ext cx="11948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3600" b="1" i="0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22: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  Mở rộng vốn từ về gia đình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ctr">
              <a:defRPr/>
            </a:pP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ngữ chỉ đặc điểm; Câu nêu đặc điểm</a:t>
            </a:r>
            <a:r>
              <a:rPr lang="en-US" sz="3600"/>
              <a:t>.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BE1CB2C-377D-4C89-9F8A-58E2D854D619}"/>
              </a:ext>
            </a:extLst>
          </p:cNvPr>
          <p:cNvSpPr txBox="1"/>
          <p:nvPr/>
        </p:nvSpPr>
        <p:spPr>
          <a:xfrm>
            <a:off x="2665997" y="180009"/>
            <a:ext cx="701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16"/>
          <p:cNvSpPr txBox="1"/>
          <p:nvPr/>
        </p:nvSpPr>
        <p:spPr>
          <a:xfrm>
            <a:off x="204187" y="4333538"/>
            <a:ext cx="12242800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Nhã</a:t>
            </a:r>
          </a:p>
          <a:p>
            <a:pPr algn="ctr"/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2B</a:t>
            </a:r>
            <a:endParaRPr lang="en-US" sz="2800" b="1" smtClean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smtClean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2024 - 2025</a:t>
            </a:r>
            <a:endParaRPr lang="en-US" sz="2800" b="1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16"/>
          <p:cNvSpPr txBox="1"/>
          <p:nvPr/>
        </p:nvSpPr>
        <p:spPr>
          <a:xfrm>
            <a:off x="170156" y="1041400"/>
            <a:ext cx="122428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</a:t>
            </a:r>
          </a:p>
          <a:p>
            <a:pPr algn="ctr"/>
            <a:r>
              <a:rPr lang="en-US" sz="3600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vi-VN" sz="3600" b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3600" b="1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13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40" y="1114150"/>
            <a:ext cx="8048528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-88483" y="18107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34350" y="2832887"/>
            <a:ext cx="4131970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9079591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A9A370-DEC8-46B5-8E14-5409DF8F1F53}"/>
              </a:ext>
            </a:extLst>
          </p:cNvPr>
          <p:cNvSpPr txBox="1"/>
          <p:nvPr/>
        </p:nvSpPr>
        <p:spPr>
          <a:xfrm>
            <a:off x="486237" y="107253"/>
            <a:ext cx="9572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BC1A32-CD95-410B-A809-8A0A27126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800" y="1510029"/>
            <a:ext cx="6953955" cy="39876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644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F849D155-92AA-4B11-ABE9-CF484DC3552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8945" y="643466"/>
          <a:ext cx="10594110" cy="557107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066323">
                  <a:extLst>
                    <a:ext uri="{9D8B030D-6E8A-4147-A177-3AD203B41FA5}">
                      <a16:colId xmlns:a16="http://schemas.microsoft.com/office/drawing/2014/main" xmlns="" val="4027742681"/>
                    </a:ext>
                  </a:extLst>
                </a:gridCol>
                <a:gridCol w="5527787">
                  <a:extLst>
                    <a:ext uri="{9D8B030D-6E8A-4147-A177-3AD203B41FA5}">
                      <a16:colId xmlns:a16="http://schemas.microsoft.com/office/drawing/2014/main" xmlns="" val="3628480543"/>
                    </a:ext>
                  </a:extLst>
                </a:gridCol>
              </a:tblGrid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Đồ chơi</a:t>
                      </a:r>
                      <a:endParaRPr lang="vi-VN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xmlns="" val="132868768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quả bóng</a:t>
                      </a: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 xanh pha trắng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xmlns="" val="3978308413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Con diều</a:t>
                      </a: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 đỏ pha vàng 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xmlns="" val="3479132057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 đỏ pha xanh lá cây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xmlns="" val="1274981149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chong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chóng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 màu sắc pha trộn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xmlns="" val="757310827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gấu bông</a:t>
                      </a: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 rắng pha vàng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xmlns="" val="1336806195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búp bê</a:t>
                      </a: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 hồng pha trắng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xmlns="" val="4227065397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ô tô</a:t>
                      </a: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 vàng pha xanh ngọc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xmlns="" val="1805847418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máy bay</a:t>
                      </a: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 xanh lá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xmlns="" val="2359473560"/>
                  </a:ext>
                </a:extLst>
              </a:tr>
              <a:tr h="55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mặt nạ</a:t>
                      </a:r>
                    </a:p>
                  </a:txBody>
                  <a:tcPr marL="47502" marR="47502" marT="47502" marB="475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 xanh dương</a:t>
                      </a:r>
                    </a:p>
                  </a:txBody>
                  <a:tcPr marL="47502" marR="47502" marT="47502" marB="47502"/>
                </a:tc>
                <a:extLst>
                  <a:ext uri="{0D108BD9-81ED-4DB2-BD59-A6C34878D82A}">
                    <a16:rowId xmlns:a16="http://schemas.microsoft.com/office/drawing/2014/main" xmlns="" val="151072185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1797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9F3E92-0227-4124-ACDE-3CACE15EE2EA}"/>
              </a:ext>
            </a:extLst>
          </p:cNvPr>
          <p:cNvSpPr txBox="1"/>
          <p:nvPr/>
        </p:nvSpPr>
        <p:spPr>
          <a:xfrm>
            <a:off x="866898" y="498763"/>
            <a:ext cx="894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14428F-99E1-40CE-A283-9CF3C5B05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729" y="1312966"/>
            <a:ext cx="8242968" cy="1714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B97C25-A9F4-4EAF-9947-50BB4B3B1F1C}"/>
              </a:ext>
            </a:extLst>
          </p:cNvPr>
          <p:cNvSpPr txBox="1"/>
          <p:nvPr/>
        </p:nvSpPr>
        <p:spPr>
          <a:xfrm>
            <a:off x="453944" y="3517289"/>
            <a:ext cx="10450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  <a:endParaRPr lang="vi-VN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B97C25-A9F4-4EAF-9947-50BB4B3B1F1C}"/>
              </a:ext>
            </a:extLst>
          </p:cNvPr>
          <p:cNvSpPr txBox="1"/>
          <p:nvPr/>
        </p:nvSpPr>
        <p:spPr>
          <a:xfrm>
            <a:off x="453944" y="4299499"/>
            <a:ext cx="10450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ngăn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mềm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68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B97C25-A9F4-4EAF-9947-50BB4B3B1F1C}"/>
              </a:ext>
            </a:extLst>
          </p:cNvPr>
          <p:cNvSpPr txBox="1"/>
          <p:nvPr/>
        </p:nvSpPr>
        <p:spPr>
          <a:xfrm>
            <a:off x="542434" y="1786811"/>
            <a:ext cx="104502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buAutoNum type="alphaLcPeriod"/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thích đồ chơi ô tô, máy bay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742950" indent="-742950" algn="l">
              <a:buAutoNum type="alphaLcPeriod"/>
            </a:pPr>
            <a:endParaRPr lang="vi-VN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Bố dạy em làm đèn ông sao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diều giấy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vi-VN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Các bạn đá bóng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đá cầu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nhảy dây trên sân 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45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5B1592-40D3-4F68-B8C0-7B2396E5707A}"/>
              </a:ext>
            </a:extLst>
          </p:cNvPr>
          <p:cNvSpPr txBox="1"/>
          <p:nvPr/>
        </p:nvSpPr>
        <p:spPr>
          <a:xfrm>
            <a:off x="866898" y="498763"/>
            <a:ext cx="9260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in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nghiêng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968AE5D-9841-4A09-8F69-4875D4664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07" y="1717407"/>
            <a:ext cx="9296793" cy="1190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B86FCF-A59C-49FA-B6F6-F477B07FB418}"/>
              </a:ext>
            </a:extLst>
          </p:cNvPr>
          <p:cNvSpPr txBox="1"/>
          <p:nvPr/>
        </p:nvSpPr>
        <p:spPr>
          <a:xfrm>
            <a:off x="933254" y="3688359"/>
            <a:ext cx="10039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 nhận được bao nhiêu là quà: búp bê, hộp đựng bút, đồng hồ báo thức và chiếc nơ hồng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6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kumimoji="0" lang="en-US" sz="5400" b="1" i="0" u="none" strike="noStrike" kern="1200" cap="none" spc="0" normalizeH="0" noProof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 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530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76E1713-8F7C-4E7A-BC66-654C8AD21AE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Lớp 2B - Luyện tập. Mở rộng vốn từ về gia đình, từ ngữ chỉ đặc điểm; Câu nêu đặc điểm.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01F467-9DC3-4C61-ACD2-5AD90BFC6C4B}:30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C1B4BB-6F86-4D0A-985D-DFD2E0278FA4}:2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137400-78D7-4845-96B3-8175C909878E}:2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807F84-5E4A-46A1-82F7-EBCE973DD14E}:2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5B8ADA-42B9-4012-B72D-741982AB64AF}:2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48A56C-3836-49FD-8B44-205FC83A4A86}:29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75409B-F116-40F0-B5AE-2365F849CB78}:2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9AE697-452F-4FF8-99D2-BDE22BBF8ED0}:3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272</Words>
  <Application>Microsoft Office PowerPoint</Application>
  <PresentationFormat>Widescreen</PresentationFormat>
  <Paragraphs>52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Arial-Rounded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 2B - Luyện tập. Mở rộng vốn từ về gia đình, từ ngữ chỉ đặc điểm; Câu nêu đặc điểm.</dc:title>
  <dc:creator>STD_NHA</dc:creator>
  <cp:lastModifiedBy>STD_NHA</cp:lastModifiedBy>
  <cp:revision>5</cp:revision>
  <dcterms:created xsi:type="dcterms:W3CDTF">2024-12-02T08:23:09Z</dcterms:created>
  <dcterms:modified xsi:type="dcterms:W3CDTF">2024-12-16T08:29:46Z</dcterms:modified>
</cp:coreProperties>
</file>