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7321" r:id="rId3"/>
    <p:sldId id="332" r:id="rId4"/>
    <p:sldId id="334" r:id="rId5"/>
    <p:sldId id="7315" r:id="rId6"/>
    <p:sldId id="7316" r:id="rId7"/>
    <p:sldId id="7317" r:id="rId8"/>
    <p:sldId id="259" r:id="rId9"/>
    <p:sldId id="321" r:id="rId10"/>
    <p:sldId id="322" r:id="rId11"/>
    <p:sldId id="732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5A719-80F8-4E97-B5B0-DE2CAB1BD3F8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FC3FF-CBB2-4E51-8B71-DE3D5778B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1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B7FE43-6FD1-4EE0-A973-8ECB49C6E1E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83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2658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1626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4193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A29B79-B624-4329-9982-F65737AB2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778EDF5-A01C-477A-8A56-C3A5E2E8F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0F033A-4ADE-4662-A257-A4E3CD4A9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1EEF-2221-49A8-9325-271452ADBD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04DF46-70C2-4D0A-81F6-8DEFC698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285824-FC88-4B59-8C85-861F4E9BE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21C3-CC14-4F0D-BC86-39D8228868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24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E4D655-4FA2-414B-9103-B4A4FABFF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50BCCF-89F1-43C9-BC9D-48A73ED3A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82B815-676B-4365-B03D-9A33F175F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1EEF-2221-49A8-9325-271452ADBD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FA8D33-DFE0-4E72-96AB-5D2432CA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3E8FB3-39F6-4FE8-B270-D728CD51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21C3-CC14-4F0D-BC86-39D8228868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56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A353A2-2026-4670-8031-A927590C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32EA1BD-504E-4F60-8C98-DB223572A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7572F9-632F-4F87-B40E-3F553048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1EEF-2221-49A8-9325-271452ADBD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05D7F6-F581-49E2-95BC-16CEAC585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95C8FB-6FEB-4463-A154-D2B0E0911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21C3-CC14-4F0D-BC86-39D8228868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13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FAD345-17B1-4485-B3CC-BB0C07DDF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AB6E59-5679-4B12-B8D9-7AC157FC44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6E7B416-E4F0-46C1-805C-2BE7B3488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3018008-6666-40FC-BE7C-5568C6087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1EEF-2221-49A8-9325-271452ADBD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176A112-961D-448F-BEA1-A951673E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96AEE1B-8E36-4B3C-A4B0-99EFAEC4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21C3-CC14-4F0D-BC86-39D8228868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23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F76CC6-A012-403E-9369-4956B96B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A738E00-B0E2-4AD6-A9D7-739E993C1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D3DA13B-87B0-4C74-8DAB-6F6AEBF9A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FF70DC1-75A5-43F0-AA59-0C9A07748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71E8C77-6804-4694-9E17-874A63AEB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F2FEDAF-C274-41F1-8EA3-6A5F46CA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1EEF-2221-49A8-9325-271452ADBD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5F1B0AE-3417-4E35-9225-9452A0C7F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A8380A1-AC58-4B54-83E7-A5D6B468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21C3-CC14-4F0D-BC86-39D8228868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63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6BC4AA-EC0C-40E3-AAC8-7EFDFDA67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C167FB-9E3A-4F3F-8A92-92D53C042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1EEF-2221-49A8-9325-271452ADBD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3A451A0-D31E-4BDA-8166-E6D77FB6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D4BBBA-1A7F-4ED2-BFC1-303FA7E0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21C3-CC14-4F0D-BC86-39D8228868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48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DD6961A-B3F3-45D6-AAB4-935D4C38B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1EEF-2221-49A8-9325-271452ADBD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B371363-DA5B-4BC0-86BD-3AD3A499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5375286-FB4D-4CBC-9E01-39238395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21C3-CC14-4F0D-BC86-39D8228868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32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669065-AE46-4866-97C7-D3F9D02D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CF6C5B-62A5-4E46-8564-A9D27A1C4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22DA2B1-4900-4E76-AAAA-D1C89BB99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950377A-2083-4EF4-9A8A-F87C26DD2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1EEF-2221-49A8-9325-271452ADBD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0C66A0-D3CB-40FC-B7C2-03410F85A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9EA87F9-C047-4144-952A-A572EC43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21C3-CC14-4F0D-BC86-39D8228868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6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5210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3D7E8E-969B-4BF5-98FD-2B5CE56B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79A760A-624C-405E-8C59-D558DAA4CC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F91D22-9F62-4D36-A432-D8F96547D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09DECCF-4289-4E17-A629-BD6FEB696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1EEF-2221-49A8-9325-271452ADBD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46111E6-2080-4051-A804-B1274D4EA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E00B93E-3F82-47C4-8B01-1397F99BF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21C3-CC14-4F0D-BC86-39D8228868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42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69240-E25A-45EF-A282-368FBB65F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F51EC83-8D32-416E-8079-2A0B99FA5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791353-78FB-4BAA-AB29-E7A9A3C7B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1EEF-2221-49A8-9325-271452ADBD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2C1AF8-E6DF-4F5C-ABF2-385ECC9AA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EE832B-51AA-4B27-8CF8-A095F151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21C3-CC14-4F0D-BC86-39D8228868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94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D62303A-28F7-40C4-9AEA-82FA41155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49EA6CF-3051-4684-9A11-C63FA641F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6F0665-48C2-4840-AC99-59743F8C2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1EEF-2221-49A8-9325-271452ADBD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F683AC-5D23-4423-8213-FA5BED09F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0E9FAB-AD9C-4F35-81EB-92F546984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21C3-CC14-4F0D-BC86-39D8228868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29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591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6921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9080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5496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7651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4321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17B5EDA-34D1-FB29-DB9C-334FD1D4F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6DD855D9-C736-171D-1D48-2BAA108AE36B}"/>
              </a:ext>
            </a:extLst>
          </p:cNvPr>
          <p:cNvSpPr/>
          <p:nvPr userDrawn="1"/>
        </p:nvSpPr>
        <p:spPr>
          <a:xfrm>
            <a:off x="452438" y="247650"/>
            <a:ext cx="11287125" cy="6457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4398EA6-E0FF-4FF3-7FDD-A4A588437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47" y="4873071"/>
            <a:ext cx="1510653" cy="152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583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2605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7544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93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28">
          <p15:clr>
            <a:srgbClr val="F26B43"/>
          </p15:clr>
        </p15:guide>
        <p15:guide id="4" orient="horz" pos="4184">
          <p15:clr>
            <a:srgbClr val="F26B43"/>
          </p15:clr>
        </p15:guide>
        <p15:guide id="5" pos="224">
          <p15:clr>
            <a:srgbClr val="F26B43"/>
          </p15:clr>
        </p15:guide>
        <p15:guide id="6" pos="74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393B9F3-AAA8-4625-A0B2-6A532331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99347B8-06D8-4520-9979-E8522D79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2FB5146-0BEE-4A72-8014-87A1DCD6C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F1EEF-2221-49A8-9325-271452ADBD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3C52CF-F1BA-4123-A248-D4707CC13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6367CF-6C53-4192-A265-9D7E658D7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621C3-CC14-4F0D-BC86-39D8228868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9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"/>
            <a:ext cx="12192000" cy="6855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8" y="4211142"/>
            <a:ext cx="2129033" cy="2647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981" y="1"/>
            <a:ext cx="1853031" cy="902133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902134"/>
            <a:ext cx="11379200" cy="5061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</a:t>
            </a:r>
            <a:r>
              <a:rPr lang="vi-VN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 AN LÃO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 </a:t>
            </a:r>
            <a:r>
              <a:rPr lang="vi-VN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 TRUNG</a:t>
            </a:r>
            <a:endParaRPr lang="en-US" sz="26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</a:t>
            </a:r>
          </a:p>
          <a:p>
            <a:r>
              <a:rPr lang="vi-V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hành, hình thoi (Tiết 2)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Thúy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8" descr="1559c224c4d5100e6cd23e0b878086dd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109595"/>
            <a:ext cx="3741420" cy="3741420"/>
          </a:xfrm>
          <a:prstGeom prst="rect">
            <a:avLst/>
          </a:prstGeom>
        </p:spPr>
      </p:pic>
      <p:pic>
        <p:nvPicPr>
          <p:cNvPr id="19" name="图片 12" descr="2e2443d50be4edde0f92218bf07fa4e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8633" y="-90650"/>
            <a:ext cx="1263015" cy="1191260"/>
          </a:xfrm>
          <a:prstGeom prst="rect">
            <a:avLst/>
          </a:prstGeom>
        </p:spPr>
      </p:pic>
      <p:pic>
        <p:nvPicPr>
          <p:cNvPr id="20" name="图片 7" descr="cf6a03843171e56c4b8f06e4c8cde87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557" y="231775"/>
            <a:ext cx="1769745" cy="1663700"/>
          </a:xfrm>
          <a:prstGeom prst="rect">
            <a:avLst/>
          </a:prstGeom>
        </p:spPr>
      </p:pic>
      <p:pic>
        <p:nvPicPr>
          <p:cNvPr id="21" name="图片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9644" y="3848100"/>
            <a:ext cx="3062357" cy="2660766"/>
          </a:xfrm>
          <a:prstGeom prst="rect">
            <a:avLst/>
          </a:prstGeom>
        </p:spPr>
      </p:pic>
      <p:pic>
        <p:nvPicPr>
          <p:cNvPr id="22" name="图片 2">
            <a:extLst>
              <a:ext uri="{FF2B5EF4-FFF2-40B4-BE49-F238E27FC236}">
                <a16:creationId xmlns=""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110" y="-58994"/>
            <a:ext cx="5380724" cy="740900"/>
          </a:xfrm>
          <a:prstGeom prst="rect">
            <a:avLst/>
          </a:prstGeom>
        </p:spPr>
      </p:pic>
      <p:pic>
        <p:nvPicPr>
          <p:cNvPr id="23" name="图片 2">
            <a:extLst>
              <a:ext uri="{FF2B5EF4-FFF2-40B4-BE49-F238E27FC236}">
                <a16:creationId xmlns=""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86" y="-58994"/>
            <a:ext cx="5380724" cy="74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697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ộ Khay Hình Thoi Để Đồ Vật - 3MHOME">
            <a:extLst>
              <a:ext uri="{FF2B5EF4-FFF2-40B4-BE49-F238E27FC236}">
                <a16:creationId xmlns:a16="http://schemas.microsoft.com/office/drawing/2014/main" xmlns="" id="{804E3C44-7B6B-4E6E-B1E4-428B66BA1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652463"/>
            <a:ext cx="5469999" cy="26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. Trong các đồ vật có ở Hình 4.9, đồ vật nào có dạng hình thoi?2. Em hãy  tìm">
            <a:extLst>
              <a:ext uri="{FF2B5EF4-FFF2-40B4-BE49-F238E27FC236}">
                <a16:creationId xmlns:a16="http://schemas.microsoft.com/office/drawing/2014/main" xmlns="" id="{19408BA4-85F3-40D0-3D90-FF4D41934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738188"/>
            <a:ext cx="2819400" cy="398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ệ sắt trang trí treo tường đẹp KGS23">
            <a:extLst>
              <a:ext uri="{FF2B5EF4-FFF2-40B4-BE49-F238E27FC236}">
                <a16:creationId xmlns:a16="http://schemas.microsoft.com/office/drawing/2014/main" xmlns="" id="{5E94A7F2-CB93-17DA-984F-906C7C666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3396701"/>
            <a:ext cx="2933700" cy="29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ổng hợp Hình Thoi Trong Thực Tế giá rẻ, bán chạy tháng 10/2023 - BeeCost">
            <a:extLst>
              <a:ext uri="{FF2B5EF4-FFF2-40B4-BE49-F238E27FC236}">
                <a16:creationId xmlns:a16="http://schemas.microsoft.com/office/drawing/2014/main" xmlns="" id="{01CC819E-64A7-2022-669B-C8AA9061F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43275"/>
            <a:ext cx="2962274" cy="296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500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55" name="组合 54">
            <a:extLst>
              <a:ext uri="{FF2B5EF4-FFF2-40B4-BE49-F238E27FC236}">
                <a16:creationId xmlns:a16="http://schemas.microsoft.com/office/drawing/2014/main" xmlns="" id="{A3B13573-999F-3C85-054C-2FAD6D31A2A7}"/>
              </a:ext>
            </a:extLst>
          </p:cNvPr>
          <p:cNvGrpSpPr/>
          <p:nvPr/>
        </p:nvGrpSpPr>
        <p:grpSpPr>
          <a:xfrm>
            <a:off x="1788902" y="-38100"/>
            <a:ext cx="10850564" cy="6896100"/>
            <a:chOff x="1524000" y="216824"/>
            <a:chExt cx="10850564" cy="68961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8D031F62-D403-0651-02F6-849F3D5087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53" name="椭圆 52">
              <a:extLst>
                <a:ext uri="{FF2B5EF4-FFF2-40B4-BE49-F238E27FC236}">
                  <a16:creationId xmlns:a16="http://schemas.microsoft.com/office/drawing/2014/main" xmlns="" id="{593155AA-FFF4-1070-AAAD-F35DD57F0EC1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E38FB64-05FF-A1F6-0B86-16853C3E82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616662"/>
            <a:ext cx="4368800" cy="4368800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565213C0-F7FF-B551-759E-22944805F50E}"/>
              </a:ext>
            </a:extLst>
          </p:cNvPr>
          <p:cNvGrpSpPr/>
          <p:nvPr/>
        </p:nvGrpSpPr>
        <p:grpSpPr>
          <a:xfrm>
            <a:off x="6555738" y="1935909"/>
            <a:ext cx="1689904" cy="570719"/>
            <a:chOff x="3587697" y="3958134"/>
            <a:chExt cx="1374735" cy="483228"/>
          </a:xfrm>
          <a:noFill/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xmlns="" id="{324C1376-AC16-ED44-0951-3D5D06D056A8}"/>
                </a:ext>
              </a:extLst>
            </p:cNvPr>
            <p:cNvSpPr/>
            <p:nvPr/>
          </p:nvSpPr>
          <p:spPr>
            <a:xfrm>
              <a:off x="3587697" y="3965411"/>
              <a:ext cx="1374735" cy="475951"/>
            </a:xfrm>
            <a:prstGeom prst="roundRect">
              <a:avLst>
                <a:gd name="adj" fmla="val 50000"/>
              </a:avLst>
            </a:prstGeom>
            <a:solidFill>
              <a:srgbClr val="AE7637"/>
            </a:solidFill>
            <a:ln w="19050">
              <a:solidFill>
                <a:srgbClr val="6853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TOÁN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="" id="{88984202-ADC9-E352-1E12-D0BF95DC6F5B}"/>
                </a:ext>
              </a:extLst>
            </p:cNvPr>
            <p:cNvSpPr txBox="1"/>
            <p:nvPr/>
          </p:nvSpPr>
          <p:spPr>
            <a:xfrm>
              <a:off x="4565482" y="3958134"/>
              <a:ext cx="173390" cy="338235"/>
            </a:xfrm>
            <a:prstGeom prst="rect">
              <a:avLst/>
            </a:prstGeom>
            <a:grp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4D477EA6-D0CF-0C8A-2368-2BFEFC3B82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23" y="3887816"/>
            <a:ext cx="2996431" cy="2996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A2948C-5F30-CC1B-43EC-C6E3B63E74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91" y="-104046"/>
            <a:ext cx="1406027" cy="14060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314B45-A214-525D-0516-F63942F843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353" y="2462300"/>
            <a:ext cx="6419644" cy="2371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151F29-962A-3C0D-0533-BD710AC3ADEB}"/>
              </a:ext>
            </a:extLst>
          </p:cNvPr>
          <p:cNvSpPr txBox="1"/>
          <p:nvPr/>
        </p:nvSpPr>
        <p:spPr>
          <a:xfrm>
            <a:off x="6819900" y="4495800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0516267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3D0F553-ACC7-9E3B-03E1-0C55CE5385BD}"/>
              </a:ext>
            </a:extLst>
          </p:cNvPr>
          <p:cNvGrpSpPr/>
          <p:nvPr/>
        </p:nvGrpSpPr>
        <p:grpSpPr>
          <a:xfrm>
            <a:off x="1018839" y="0"/>
            <a:ext cx="10788848" cy="5289279"/>
            <a:chOff x="1524000" y="216824"/>
            <a:chExt cx="10850564" cy="68961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3186DD43-D127-6118-B3E1-080BDA58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0E0E544C-E4E4-CAC0-B525-3FFA7AA7CFF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63611C3-F47C-B268-71DF-9EFE702060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65" y="2526732"/>
            <a:ext cx="3644033" cy="366990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4715054-0643-6765-01CD-CC9E7C647D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4176" y="2586588"/>
            <a:ext cx="5144788" cy="5144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A6D3B12-E548-CB50-42B6-27B3DCA74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133" y="438292"/>
            <a:ext cx="9474005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689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33CDD95-2AE4-96BD-5281-02F1BC403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301" y="246469"/>
            <a:ext cx="3078747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9AD807D-429E-4E8D-B151-FA954C6DC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25" y="1352551"/>
            <a:ext cx="2630386" cy="24597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29D7C6B-A754-9B45-2D6B-018FDBBE30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87" y="392460"/>
            <a:ext cx="1991362" cy="9981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BD68D7C-AC57-5F41-67E5-B0806B72E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150" y="2267299"/>
            <a:ext cx="2390775" cy="1699863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xmlns="" id="{88F5F3F7-5B4F-DB2E-F542-F6C85FA5A8EB}"/>
              </a:ext>
            </a:extLst>
          </p:cNvPr>
          <p:cNvSpPr/>
          <p:nvPr/>
        </p:nvSpPr>
        <p:spPr>
          <a:xfrm>
            <a:off x="7505700" y="1028700"/>
            <a:ext cx="2247900" cy="1076325"/>
          </a:xfrm>
          <a:prstGeom prst="wedgeRoundRectCallout">
            <a:avLst>
              <a:gd name="adj1" fmla="val -11935"/>
              <a:gd name="adj2" fmla="val 78995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Kim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châm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la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9457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29D7C6B-A754-9B45-2D6B-018FDBBE30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87" y="392460"/>
            <a:ext cx="1991362" cy="9981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D3911F-AADA-ED24-4DF9-AA844816E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774" y="1833562"/>
            <a:ext cx="4086225" cy="23814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83B72D5-D409-1BE1-20E5-1F60F1B3E508}"/>
              </a:ext>
            </a:extLst>
          </p:cNvPr>
          <p:cNvSpPr txBox="1"/>
          <p:nvPr/>
        </p:nvSpPr>
        <p:spPr>
          <a:xfrm>
            <a:off x="5495924" y="2000250"/>
            <a:ext cx="62960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AB song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DC,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AD song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BC;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AB = BC = CD = DA.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41DC2086-0A49-FC7E-1E9E-070499D33C77}"/>
              </a:ext>
            </a:extLst>
          </p:cNvPr>
          <p:cNvCxnSpPr/>
          <p:nvPr/>
        </p:nvCxnSpPr>
        <p:spPr>
          <a:xfrm flipV="1">
            <a:off x="1685925" y="2238375"/>
            <a:ext cx="1647825" cy="809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AE6F994-5115-AE0B-5F1B-9FADFBC550B3}"/>
              </a:ext>
            </a:extLst>
          </p:cNvPr>
          <p:cNvCxnSpPr/>
          <p:nvPr/>
        </p:nvCxnSpPr>
        <p:spPr>
          <a:xfrm flipV="1">
            <a:off x="3314700" y="3086100"/>
            <a:ext cx="1647825" cy="809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542A366-40DD-FBC7-D72A-62D13FC75DF7}"/>
              </a:ext>
            </a:extLst>
          </p:cNvPr>
          <p:cNvCxnSpPr>
            <a:cxnSpLocks/>
          </p:cNvCxnSpPr>
          <p:nvPr/>
        </p:nvCxnSpPr>
        <p:spPr>
          <a:xfrm>
            <a:off x="1666875" y="3038475"/>
            <a:ext cx="1647825" cy="8667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D6D7231-134C-DA9F-7C63-A5138674ABB2}"/>
              </a:ext>
            </a:extLst>
          </p:cNvPr>
          <p:cNvCxnSpPr>
            <a:cxnSpLocks/>
          </p:cNvCxnSpPr>
          <p:nvPr/>
        </p:nvCxnSpPr>
        <p:spPr>
          <a:xfrm>
            <a:off x="3314700" y="2228850"/>
            <a:ext cx="1647825" cy="838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3445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组合 1">
            <a:extLst>
              <a:ext uri="{FF2B5EF4-FFF2-40B4-BE49-F238E27FC236}">
                <a16:creationId xmlns:a16="http://schemas.microsoft.com/office/drawing/2014/main" xmlns="" id="{F91B7B43-4C8F-A304-DF1E-0A8658727E79}"/>
              </a:ext>
            </a:extLst>
          </p:cNvPr>
          <p:cNvGrpSpPr/>
          <p:nvPr/>
        </p:nvGrpSpPr>
        <p:grpSpPr>
          <a:xfrm>
            <a:off x="793860" y="-120650"/>
            <a:ext cx="11026665" cy="6906613"/>
            <a:chOff x="1524000" y="216824"/>
            <a:chExt cx="10850564" cy="6896100"/>
          </a:xfrm>
        </p:grpSpPr>
        <p:pic>
          <p:nvPicPr>
            <p:cNvPr id="161" name="图片 10">
              <a:extLst>
                <a:ext uri="{FF2B5EF4-FFF2-40B4-BE49-F238E27FC236}">
                  <a16:creationId xmlns:a16="http://schemas.microsoft.com/office/drawing/2014/main" xmlns="" id="{9BD63720-DD42-5F18-7863-A00791165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62" name="椭圆 11">
              <a:extLst>
                <a:ext uri="{FF2B5EF4-FFF2-40B4-BE49-F238E27FC236}">
                  <a16:creationId xmlns:a16="http://schemas.microsoft.com/office/drawing/2014/main" xmlns="" id="{F6E2F8ED-3EB0-63B9-0320-F9AEE9C0BB2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63" name="图片 17">
            <a:extLst>
              <a:ext uri="{FF2B5EF4-FFF2-40B4-BE49-F238E27FC236}">
                <a16:creationId xmlns:a16="http://schemas.microsoft.com/office/drawing/2014/main" xmlns="" id="{2B2BD67B-1BB4-041D-4AF8-BAA033E5CC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1725" y="2741013"/>
            <a:ext cx="4368800" cy="4368800"/>
          </a:xfrm>
          <a:prstGeom prst="rect">
            <a:avLst/>
          </a:prstGeom>
        </p:spPr>
      </p:pic>
      <p:sp>
        <p:nvSpPr>
          <p:cNvPr id="164" name="TextBox 163">
            <a:extLst>
              <a:ext uri="{FF2B5EF4-FFF2-40B4-BE49-F238E27FC236}">
                <a16:creationId xmlns:a16="http://schemas.microsoft.com/office/drawing/2014/main" xmlns="" id="{EC50BE58-0B01-10D4-E31E-EE91276B6F3F}"/>
              </a:ext>
            </a:extLst>
          </p:cNvPr>
          <p:cNvSpPr txBox="1"/>
          <p:nvPr/>
        </p:nvSpPr>
        <p:spPr>
          <a:xfrm>
            <a:off x="3080351" y="2042505"/>
            <a:ext cx="63543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Hình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thoi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hai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cặp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cạnh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đối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diện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, song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song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bốn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cạnh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bằng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nhau</a:t>
            </a:r>
            <a:endParaRPr lang="en-US" sz="4000" b="1" dirty="0">
              <a:solidFill>
                <a:srgbClr val="685338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960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xmlns="" id="{3FC374EA-004D-72E8-874C-F3E8B3481512}"/>
              </a:ext>
            </a:extLst>
          </p:cNvPr>
          <p:cNvSpPr/>
          <p:nvPr/>
        </p:nvSpPr>
        <p:spPr>
          <a:xfrm>
            <a:off x="1435638" y="880413"/>
            <a:ext cx="1387226" cy="428842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1: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0BDEE9-6ED8-B529-1D8F-7A1E025BC7EC}"/>
              </a:ext>
            </a:extLst>
          </p:cNvPr>
          <p:cNvSpPr txBox="1"/>
          <p:nvPr/>
        </p:nvSpPr>
        <p:spPr>
          <a:xfrm>
            <a:off x="2232314" y="811267"/>
            <a:ext cx="85569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Những hình nào dưới đây là hình thoi?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2C3794-316A-F6A2-4B57-1A8E15497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752600"/>
            <a:ext cx="6364408" cy="3676650"/>
          </a:xfrm>
          <a:prstGeom prst="rect">
            <a:avLst/>
          </a:prstGeom>
        </p:spPr>
      </p:pic>
      <p:pic>
        <p:nvPicPr>
          <p:cNvPr id="5" name="Picture 4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xmlns="" id="{A30E7892-BC8C-7E32-2012-792935F8D4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79" y="1714500"/>
            <a:ext cx="1091233" cy="923925"/>
          </a:xfrm>
          <a:prstGeom prst="rect">
            <a:avLst/>
          </a:prstGeom>
        </p:spPr>
      </p:pic>
      <p:pic>
        <p:nvPicPr>
          <p:cNvPr id="8" name="Picture 7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xmlns="" id="{81D9CEBB-9533-A02B-9437-ABBE136705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254" y="1485900"/>
            <a:ext cx="1091233" cy="923925"/>
          </a:xfrm>
          <a:prstGeom prst="rect">
            <a:avLst/>
          </a:prstGeom>
        </p:spPr>
      </p:pic>
      <p:pic>
        <p:nvPicPr>
          <p:cNvPr id="11" name="Picture 10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xmlns="" id="{DD3544DD-007D-208F-C47D-04AAC013D8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04" y="1952625"/>
            <a:ext cx="1091233" cy="923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xmlns="" id="{BBD07D16-B1CE-B9F2-6859-36128E368631}"/>
              </a:ext>
            </a:extLst>
          </p:cNvPr>
          <p:cNvSpPr/>
          <p:nvPr/>
        </p:nvSpPr>
        <p:spPr>
          <a:xfrm>
            <a:off x="740313" y="451457"/>
            <a:ext cx="1387226" cy="428842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2: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DF41B4-F1F2-7DB0-C3DE-07B00D51B165}"/>
              </a:ext>
            </a:extLst>
          </p:cNvPr>
          <p:cNvSpPr txBox="1"/>
          <p:nvPr/>
        </p:nvSpPr>
        <p:spPr>
          <a:xfrm>
            <a:off x="2194214" y="386928"/>
            <a:ext cx="85569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Cho dãy theo quy luật như sa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F37896-B291-D3B7-0857-9C29381EB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1643062"/>
            <a:ext cx="8362950" cy="10650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9EF6D7-3FB2-1094-1256-36AD50A12769}"/>
              </a:ext>
            </a:extLst>
          </p:cNvPr>
          <p:cNvSpPr txBox="1"/>
          <p:nvPr/>
        </p:nvSpPr>
        <p:spPr>
          <a:xfrm>
            <a:off x="946438" y="3111078"/>
            <a:ext cx="102740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Hình thích hợp với vị trí dấu “?” là hình thoi hay hình bình hành?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xmlns="" id="{B8BE05AE-068A-7AC4-A7B5-A7E192B5E513}"/>
              </a:ext>
            </a:extLst>
          </p:cNvPr>
          <p:cNvSpPr/>
          <p:nvPr/>
        </p:nvSpPr>
        <p:spPr>
          <a:xfrm>
            <a:off x="7529513" y="1828800"/>
            <a:ext cx="1243012" cy="790575"/>
          </a:xfrm>
          <a:prstGeom prst="diamond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269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xmlns="" id="{21F4E2F7-65DE-4731-FC5C-EE62C1B2C93E}"/>
              </a:ext>
            </a:extLst>
          </p:cNvPr>
          <p:cNvSpPr/>
          <p:nvPr/>
        </p:nvSpPr>
        <p:spPr>
          <a:xfrm>
            <a:off x="606962" y="489557"/>
            <a:ext cx="1769611" cy="638824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3: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6C78E0-6DA5-34EC-44D2-680DDE7D1982}"/>
              </a:ext>
            </a:extLst>
          </p:cNvPr>
          <p:cNvSpPr txBox="1"/>
          <p:nvPr/>
        </p:nvSpPr>
        <p:spPr>
          <a:xfrm>
            <a:off x="2438399" y="514597"/>
            <a:ext cx="88392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Quan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vẽ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rồi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chọn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lời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đúng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D991F31-1254-50AA-5F32-00F47F0D4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4" y="1862137"/>
            <a:ext cx="4067175" cy="23444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2EE568A-D109-CDFA-6A59-6FC4E78D2502}"/>
              </a:ext>
            </a:extLst>
          </p:cNvPr>
          <p:cNvSpPr txBox="1"/>
          <p:nvPr/>
        </p:nvSpPr>
        <p:spPr>
          <a:xfrm>
            <a:off x="5019674" y="1305172"/>
            <a:ext cx="6419851" cy="3694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Nối bốn điểm nào trong hình vẽ để được một hình thoi?</a:t>
            </a:r>
          </a:p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A. Bốn điểm M, N, P, Q.</a:t>
            </a:r>
          </a:p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B. Bốn điểm M, N, P, R.</a:t>
            </a:r>
          </a:p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C. Bốn điểm M, N, P, S.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B16119C-6F79-8139-E571-FE45032A1CF0}"/>
              </a:ext>
            </a:extLst>
          </p:cNvPr>
          <p:cNvCxnSpPr>
            <a:cxnSpLocks/>
          </p:cNvCxnSpPr>
          <p:nvPr/>
        </p:nvCxnSpPr>
        <p:spPr>
          <a:xfrm>
            <a:off x="1114425" y="3019425"/>
            <a:ext cx="1638300" cy="8001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E208036-28AF-7527-E01A-B47BEBCD6A7A}"/>
              </a:ext>
            </a:extLst>
          </p:cNvPr>
          <p:cNvCxnSpPr>
            <a:cxnSpLocks/>
          </p:cNvCxnSpPr>
          <p:nvPr/>
        </p:nvCxnSpPr>
        <p:spPr>
          <a:xfrm flipV="1">
            <a:off x="2752725" y="3038475"/>
            <a:ext cx="1676400" cy="809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FC169BA4-2CB2-22DE-8665-92F1B1B3214E}"/>
              </a:ext>
            </a:extLst>
          </p:cNvPr>
          <p:cNvSpPr/>
          <p:nvPr/>
        </p:nvSpPr>
        <p:spPr>
          <a:xfrm>
            <a:off x="4962525" y="3667125"/>
            <a:ext cx="590550" cy="628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059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198580-BA15-445F-9590-37AC36A15906}:32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201</Words>
  <Application>Microsoft Office PowerPoint</Application>
  <PresentationFormat>Widescreen</PresentationFormat>
  <Paragraphs>26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맑은 고딕</vt:lpstr>
      <vt:lpstr>Arial</vt:lpstr>
      <vt:lpstr>Calibri</vt:lpstr>
      <vt:lpstr>Calibri Light</vt:lpstr>
      <vt:lpstr>Cambria</vt:lpstr>
      <vt:lpstr>Times New Roman</vt:lpstr>
      <vt:lpstr>Vogue-ExtraBold</vt:lpstr>
      <vt:lpstr>标小智龙珠体</vt:lpstr>
      <vt:lpstr>阿里巴巴普惠体</vt:lpstr>
      <vt:lpstr>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</cp:lastModifiedBy>
  <cp:revision>22</cp:revision>
  <dcterms:created xsi:type="dcterms:W3CDTF">2023-10-06T02:27:46Z</dcterms:created>
  <dcterms:modified xsi:type="dcterms:W3CDTF">2024-12-12T09:38:58Z</dcterms:modified>
</cp:coreProperties>
</file>