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0" r:id="rId2"/>
    <p:sldId id="317" r:id="rId3"/>
    <p:sldId id="558" r:id="rId4"/>
    <p:sldId id="267" r:id="rId5"/>
    <p:sldId id="325" r:id="rId6"/>
    <p:sldId id="320" r:id="rId7"/>
    <p:sldId id="561" r:id="rId8"/>
    <p:sldId id="562" r:id="rId9"/>
    <p:sldId id="563" r:id="rId10"/>
    <p:sldId id="564" r:id="rId11"/>
    <p:sldId id="565" r:id="rId12"/>
    <p:sldId id="567" r:id="rId13"/>
    <p:sldId id="568" r:id="rId14"/>
    <p:sldId id="569" r:id="rId15"/>
    <p:sldId id="571" r:id="rId16"/>
    <p:sldId id="572" r:id="rId17"/>
    <p:sldId id="5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55" autoAdjust="0"/>
  </p:normalViewPr>
  <p:slideViewPr>
    <p:cSldViewPr snapToGrid="0">
      <p:cViewPr varScale="1">
        <p:scale>
          <a:sx n="70" d="100"/>
          <a:sy n="70" d="100"/>
        </p:scale>
        <p:origin x="10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ED78A-5FDB-40F1-BB97-5AC515183BB2}"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0B464-9F14-47CC-8136-CF5BD9E66FBC}" type="slidenum">
              <a:rPr lang="en-US" smtClean="0"/>
              <a:t>‹#›</a:t>
            </a:fld>
            <a:endParaRPr lang="en-US"/>
          </a:p>
        </p:txBody>
      </p:sp>
    </p:spTree>
    <p:extLst>
      <p:ext uri="{BB962C8B-B14F-4D97-AF65-F5344CB8AC3E}">
        <p14:creationId xmlns:p14="http://schemas.microsoft.com/office/powerpoint/2010/main" val="292223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72C4-072E-450B-5403-0FB005E1A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4E58-4301-7854-035D-F8BD5F8B6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CB33-8860-B703-D604-C38DAB34F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B14576-4DA4-1BBE-5446-587528E2DE90}"/>
              </a:ext>
            </a:extLst>
          </p:cNvPr>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23582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480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947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951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40B464-9F14-47CC-8136-CF5BD9E66FBC}" type="slidenum">
              <a:rPr lang="en-US" smtClean="0"/>
              <a:t>11</a:t>
            </a:fld>
            <a:endParaRPr lang="en-US"/>
          </a:p>
        </p:txBody>
      </p:sp>
    </p:spTree>
    <p:extLst>
      <p:ext uri="{BB962C8B-B14F-4D97-AF65-F5344CB8AC3E}">
        <p14:creationId xmlns:p14="http://schemas.microsoft.com/office/powerpoint/2010/main" val="363472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28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493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5DF291D-9173-4CFA-8916-8B6A66938E27}"/>
              </a:ext>
            </a:extLst>
          </p:cNvPr>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2024/12/17</a:t>
            </a:fld>
            <a:endParaRPr lang="zh-CN" altLang="en-US"/>
          </a:p>
        </p:txBody>
      </p:sp>
      <p:sp>
        <p:nvSpPr>
          <p:cNvPr id="3" name="页脚占位符 2">
            <a:extLst>
              <a:ext uri="{FF2B5EF4-FFF2-40B4-BE49-F238E27FC236}">
                <a16:creationId xmlns:a16="http://schemas.microsoft.com/office/drawing/2014/main" id="{19B0161C-393F-4991-AFA9-7E6EF2829D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13B6E3E-55DF-4B4D-B2E1-4B3D4200379C}"/>
              </a:ext>
            </a:extLst>
          </p:cNvPr>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3435467824"/>
      </p:ext>
    </p:extLst>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84873229"/>
      </p:ext>
    </p:extLst>
  </p:cSld>
  <p:clrMapOvr>
    <a:masterClrMapping/>
  </p:clrMapOvr>
  <p:transition spd="slow" advClick="0" advTm="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73027163"/>
      </p:ext>
    </p:extLst>
  </p:cSld>
  <p:clrMapOvr>
    <a:masterClrMapping/>
  </p:clrMapOvr>
  <p:transition spd="slow" advClick="0" advTm="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98623499"/>
      </p:ext>
    </p:extLst>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5018342"/>
      </p:ext>
    </p:extLst>
  </p:cSld>
  <p:clrMapOvr>
    <a:masterClrMapping/>
  </p:clrMapOvr>
  <p:transition spd="slow" advClick="0" advTm="200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291324596"/>
      </p:ext>
    </p:extLst>
  </p:cSld>
  <p:clrMapOvr>
    <a:masterClrMapping/>
  </p:clrMapOvr>
  <p:transition spd="slow" advClick="0" advTm="2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64997009"/>
      </p:ext>
    </p:extLst>
  </p:cSld>
  <p:clrMapOvr>
    <a:masterClrMapping/>
  </p:clrMapOvr>
  <p:transition spd="slow" advClick="0" advTm="2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19429435"/>
      </p:ext>
    </p:extLst>
  </p:cSld>
  <p:clrMapOvr>
    <a:masterClrMapping/>
  </p:clrMapOvr>
  <p:transition spd="slow" advClick="0" advTm="2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97019473"/>
      </p:ext>
    </p:extLst>
  </p:cSld>
  <p:clrMapOvr>
    <a:masterClrMapping/>
  </p:clrMapOvr>
  <p:transition spd="slow" advClick="0" advTm="2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11887492"/>
      </p:ext>
    </p:extLst>
  </p:cSld>
  <p:clrMapOvr>
    <a:masterClrMapping/>
  </p:clrMapOvr>
  <p:transition spd="slow" advClick="0" advTm="200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90256732"/>
      </p:ext>
    </p:extLst>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77138301"/>
      </p:ext>
    </p:extLst>
  </p:cSld>
  <p:clrMapOvr>
    <a:masterClrMapping/>
  </p:clrMapOvr>
  <p:transition spd="slow" advClick="0" advTm="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18702120"/>
      </p:ext>
    </p:extLst>
  </p:cSld>
  <p:clrMapOvr>
    <a:masterClrMapping/>
  </p:clrMapOvr>
  <p:transition spd="slow" advClick="0" advTm="2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3224252"/>
      </p:ext>
    </p:extLst>
  </p:cSld>
  <p:clrMapOvr>
    <a:masterClrMapping/>
  </p:clrMapOvr>
  <p:transition spd="slow" advClick="0" advTm="2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56757129"/>
      </p:ext>
    </p:extLst>
  </p:cSld>
  <p:clrMapOvr>
    <a:masterClrMapping/>
  </p:clrMapOvr>
  <p:transition spd="slow" advClick="0" advTm="3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5715689"/>
      </p:ext>
    </p:extLst>
  </p:cSld>
  <p:clrMapOvr>
    <a:masterClrMapping/>
  </p:clrMapOvr>
  <p:transition spd="slow" advClick="0"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8918750"/>
      </p:ext>
    </p:extLst>
  </p:cSld>
  <p:clrMapOvr>
    <a:masterClrMapping/>
  </p:clrMapOvr>
  <p:transition spd="slow" advClick="0" advTm="3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01040728"/>
      </p:ext>
    </p:extLst>
  </p:cSld>
  <p:clrMapOvr>
    <a:masterClrMapping/>
  </p:clrMapOvr>
  <p:transition spd="slow" advClick="0" advTm="3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40532964"/>
      </p:ext>
    </p:extLst>
  </p:cSld>
  <p:clrMapOvr>
    <a:masterClrMapping/>
  </p:clrMapOvr>
  <p:transition spd="slow" advClick="0" advTm="3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03688232"/>
      </p:ext>
    </p:extLst>
  </p:cSld>
  <p:clrMapOvr>
    <a:masterClrMapping/>
  </p:clrMapOvr>
  <p:transition spd="slow" advClick="0" advTm="3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30707483"/>
      </p:ext>
    </p:extLst>
  </p:cSld>
  <p:clrMapOvr>
    <a:masterClrMapping/>
  </p:clrMapOvr>
  <p:transition spd="slow" advClick="0" advTm="3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63052229"/>
      </p:ext>
    </p:extLst>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3099419"/>
      </p:ext>
    </p:extLst>
  </p:cSld>
  <p:clrMapOvr>
    <a:masterClrMapping/>
  </p:clrMapOvr>
  <p:transition spd="slow" advClick="0" advTm="200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47690918"/>
      </p:ext>
    </p:extLst>
  </p:cSld>
  <p:clrMapOvr>
    <a:masterClrMapping/>
  </p:clrMapOvr>
  <p:transition spd="slow" advClick="0" advTm="3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18889578"/>
      </p:ext>
    </p:extLst>
  </p:cSld>
  <p:clrMapOvr>
    <a:masterClrMapping/>
  </p:clrMapOvr>
  <p:transition spd="slow" advClick="0" advTm="3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12/17/2024</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464622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35794341"/>
      </p:ext>
    </p:extLst>
  </p:cSld>
  <p:clrMapOvr>
    <a:masterClrMapping/>
  </p:clrMapOvr>
  <p:transition spd="slow" advClick="0" advTm="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55379139"/>
      </p:ext>
    </p:extLst>
  </p:cSld>
  <p:clrMapOvr>
    <a:masterClrMapping/>
  </p:clrMapOvr>
  <p:transition spd="slow" advClick="0" advTm="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57983817"/>
      </p:ext>
    </p:extLst>
  </p:cSld>
  <p:clrMapOvr>
    <a:masterClrMapping/>
  </p:clrMapOvr>
  <p:transition spd="slow" advClick="0" advTm="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63566634"/>
      </p:ext>
    </p:extLst>
  </p:cSld>
  <p:clrMapOvr>
    <a:masterClrMapping/>
  </p:clrMapOvr>
  <p:transition spd="slow" advClick="0" advTm="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04398642"/>
      </p:ext>
    </p:extLst>
  </p:cSld>
  <p:clrMapOvr>
    <a:masterClrMapping/>
  </p:clrMapOvr>
  <p:transition spd="slow" advClick="0" advTm="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2024/12/17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3801987"/>
      </p:ext>
    </p:extLst>
  </p:cSld>
  <p:clrMapOvr>
    <a:masterClrMapping/>
  </p:clrMapOvr>
  <p:transition spd="slow" advClick="0" advTm="2000">
    <p:comb/>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A9992CBD-828D-2CB1-D573-C82451FEEE6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a:extLst>
              <a:ext uri="{FF2B5EF4-FFF2-40B4-BE49-F238E27FC236}">
                <a16:creationId xmlns:a16="http://schemas.microsoft.com/office/drawing/2014/main" id="{3B997F02-D1B1-49B3-94C8-84E82F1302A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8" name="图片 7">
            <a:extLst>
              <a:ext uri="{FF2B5EF4-FFF2-40B4-BE49-F238E27FC236}">
                <a16:creationId xmlns:a16="http://schemas.microsoft.com/office/drawing/2014/main" id="{7CACE31A-9FD6-45CC-AAF2-0D693A85D425}"/>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2" name="Picture 11" descr="A white circle with leaves and blue text&#10;&#10;Description automatically generated">
            <a:extLst>
              <a:ext uri="{FF2B5EF4-FFF2-40B4-BE49-F238E27FC236}">
                <a16:creationId xmlns:a16="http://schemas.microsoft.com/office/drawing/2014/main" id="{4465F93F-F4E6-226A-9BED-FBDA664A6C43}"/>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5165185" y="7574835"/>
            <a:ext cx="1566086" cy="1566086"/>
          </a:xfrm>
          <a:prstGeom prst="rect">
            <a:avLst/>
          </a:prstGeom>
        </p:spPr>
      </p:pic>
    </p:spTree>
    <p:extLst>
      <p:ext uri="{BB962C8B-B14F-4D97-AF65-F5344CB8AC3E}">
        <p14:creationId xmlns:p14="http://schemas.microsoft.com/office/powerpoint/2010/main" val="252843575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12" r:id="rId32"/>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9.png"/><Relationship Id="rId4" Type="http://schemas.openxmlformats.org/officeDocument/2006/relationships/image" Target="../media/image22.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openxmlformats.org/officeDocument/2006/relationships/notesSlide" Target="../notesSlides/notesSlide8.xml"/><Relationship Id="rId7" Type="http://schemas.openxmlformats.org/officeDocument/2006/relationships/image" Target="../media/image2.png"/><Relationship Id="rId12"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1.png"/><Relationship Id="rId15" Type="http://schemas.openxmlformats.org/officeDocument/2006/relationships/image" Target="../media/image47.png"/><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43.png"/><Relationship Id="rId14" Type="http://schemas.openxmlformats.org/officeDocument/2006/relationships/image" Target="../media/image57.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9.png"/><Relationship Id="rId12"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image" Target="../media/image22.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4ECB-4192-B6BE-8F2A-53E9B939F90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98B0901-5035-D6B7-EF2A-152AEF6EE18E}"/>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4DF43377-B311-1E8A-9E58-15BC1C290881}"/>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5DA75A8-7B76-4DEE-3AF3-24C3B54F7D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63E6FB58-C191-C92C-2C3F-EC0FA3990392}"/>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493885C-010E-D9CE-CFEC-86F463B5516F}"/>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7E8946B8-5180-2D3C-AED8-FD096E4EA30E}"/>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7" name="Picture 6">
            <a:extLst>
              <a:ext uri="{FF2B5EF4-FFF2-40B4-BE49-F238E27FC236}">
                <a16:creationId xmlns:a16="http://schemas.microsoft.com/office/drawing/2014/main" id="{541A77A2-331C-BD90-7788-D0D6F6E8A5EF}"/>
              </a:ext>
            </a:extLst>
          </p:cNvPr>
          <p:cNvPicPr>
            <a:picLocks noChangeAspect="1"/>
          </p:cNvPicPr>
          <p:nvPr/>
        </p:nvPicPr>
        <p:blipFill>
          <a:blip r:embed="rId7"/>
          <a:stretch>
            <a:fillRect/>
          </a:stretch>
        </p:blipFill>
        <p:spPr>
          <a:xfrm>
            <a:off x="2177017" y="136409"/>
            <a:ext cx="8169348" cy="1066892"/>
          </a:xfrm>
          <a:prstGeom prst="rect">
            <a:avLst/>
          </a:prstGeom>
        </p:spPr>
      </p:pic>
      <p:sp>
        <p:nvSpPr>
          <p:cNvPr id="8" name="TextBox 7">
            <a:extLst>
              <a:ext uri="{FF2B5EF4-FFF2-40B4-BE49-F238E27FC236}">
                <a16:creationId xmlns:a16="http://schemas.microsoft.com/office/drawing/2014/main" id="{B813DFDF-DDCF-9414-1B2C-03BE846FE3F4}"/>
              </a:ext>
            </a:extLst>
          </p:cNvPr>
          <p:cNvSpPr txBox="1"/>
          <p:nvPr/>
        </p:nvSpPr>
        <p:spPr>
          <a:xfrm>
            <a:off x="2842216" y="760778"/>
            <a:ext cx="683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2024-2025</a:t>
            </a:r>
          </a:p>
        </p:txBody>
      </p:sp>
      <p:sp>
        <p:nvSpPr>
          <p:cNvPr id="11" name="TextBox 10">
            <a:extLst>
              <a:ext uri="{FF2B5EF4-FFF2-40B4-BE49-F238E27FC236}">
                <a16:creationId xmlns:a16="http://schemas.microsoft.com/office/drawing/2014/main" id="{F306540A-1F72-8516-677A-2201CCD77C9B}"/>
              </a:ext>
            </a:extLst>
          </p:cNvPr>
          <p:cNvSpPr txBox="1"/>
          <p:nvPr/>
        </p:nvSpPr>
        <p:spPr>
          <a:xfrm>
            <a:off x="871487" y="1921070"/>
            <a:ext cx="10597553"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Times New Roman" panose="02020603050405020304" pitchFamily="18" charset="0"/>
                <a:cs typeface="Times New Roman" panose="02020603050405020304" pitchFamily="18" charset="0"/>
              </a:rPr>
              <a:t>MÔN:</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4</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Tôn </a:t>
            </a:r>
            <a:r>
              <a:rPr lang="en-US" sz="4000" b="1" dirty="0" err="1">
                <a:solidFill>
                  <a:srgbClr val="002060"/>
                </a:solidFill>
                <a:latin typeface="Times New Roman" panose="02020603050405020304" pitchFamily="18" charset="0"/>
                <a:cs typeface="Times New Roman" panose="02020603050405020304" pitchFamily="18" charset="0"/>
              </a:rPr>
              <a:t>trọng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tài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sản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người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khác</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2</a:t>
            </a:r>
            <a:r>
              <a:rPr lang="en-US" sz="4000" b="1" dirty="0">
                <a:solidFill>
                  <a:srgbClr val="00206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402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2" name="Picture 1">
            <a:extLst>
              <a:ext uri="{FF2B5EF4-FFF2-40B4-BE49-F238E27FC236}">
                <a16:creationId xmlns:a16="http://schemas.microsoft.com/office/drawing/2014/main" id="{1325236D-473E-7229-CB71-A5B885ADD22C}"/>
              </a:ext>
            </a:extLst>
          </p:cNvPr>
          <p:cNvPicPr>
            <a:picLocks noChangeAspect="1"/>
          </p:cNvPicPr>
          <p:nvPr/>
        </p:nvPicPr>
        <p:blipFill>
          <a:blip r:embed="rId2"/>
          <a:stretch>
            <a:fillRect/>
          </a:stretch>
        </p:blipFill>
        <p:spPr>
          <a:xfrm>
            <a:off x="675611" y="3051457"/>
            <a:ext cx="4032736" cy="3274514"/>
          </a:xfrm>
          <a:prstGeom prst="rect">
            <a:avLst/>
          </a:prstGeom>
        </p:spPr>
      </p:pic>
      <p:grpSp>
        <p:nvGrpSpPr>
          <p:cNvPr id="3" name="Group 2">
            <a:extLst>
              <a:ext uri="{FF2B5EF4-FFF2-40B4-BE49-F238E27FC236}">
                <a16:creationId xmlns:a16="http://schemas.microsoft.com/office/drawing/2014/main" id="{C22B06D3-4962-BCAF-A288-7DED557363EC}"/>
              </a:ext>
            </a:extLst>
          </p:cNvPr>
          <p:cNvGrpSpPr/>
          <p:nvPr/>
        </p:nvGrpSpPr>
        <p:grpSpPr>
          <a:xfrm>
            <a:off x="2695365" y="1766777"/>
            <a:ext cx="7663848" cy="1424541"/>
            <a:chOff x="1062408" y="2540001"/>
            <a:chExt cx="10219585" cy="1949367"/>
          </a:xfrm>
        </p:grpSpPr>
        <p:grpSp>
          <p:nvGrpSpPr>
            <p:cNvPr id="4" name="Group 3">
              <a:extLst>
                <a:ext uri="{FF2B5EF4-FFF2-40B4-BE49-F238E27FC236}">
                  <a16:creationId xmlns:a16="http://schemas.microsoft.com/office/drawing/2014/main" id="{F35BC63E-6BB0-E47D-5B96-C4322799B5CC}"/>
                </a:ext>
              </a:extLst>
            </p:cNvPr>
            <p:cNvGrpSpPr/>
            <p:nvPr/>
          </p:nvGrpSpPr>
          <p:grpSpPr>
            <a:xfrm>
              <a:off x="1062408" y="2540001"/>
              <a:ext cx="10219585" cy="1949367"/>
              <a:chOff x="986208" y="774700"/>
              <a:chExt cx="10219585" cy="5533688"/>
            </a:xfrm>
          </p:grpSpPr>
          <p:grpSp>
            <p:nvGrpSpPr>
              <p:cNvPr id="10" name="Group 9">
                <a:extLst>
                  <a:ext uri="{FF2B5EF4-FFF2-40B4-BE49-F238E27FC236}">
                    <a16:creationId xmlns:a16="http://schemas.microsoft.com/office/drawing/2014/main" id="{CBD72EDB-A653-901C-C59D-FD3E65667FCD}"/>
                  </a:ext>
                </a:extLst>
              </p:cNvPr>
              <p:cNvGrpSpPr/>
              <p:nvPr/>
            </p:nvGrpSpPr>
            <p:grpSpPr>
              <a:xfrm>
                <a:off x="986208" y="774700"/>
                <a:ext cx="10219585" cy="5533688"/>
                <a:chOff x="986208" y="774700"/>
                <a:chExt cx="10219585" cy="5533688"/>
              </a:xfrm>
            </p:grpSpPr>
            <p:sp>
              <p:nvSpPr>
                <p:cNvPr id="13" name="Rectangle: Rounded Corners 12">
                  <a:extLst>
                    <a:ext uri="{FF2B5EF4-FFF2-40B4-BE49-F238E27FC236}">
                      <a16:creationId xmlns:a16="http://schemas.microsoft.com/office/drawing/2014/main" id="{A28AE8F9-AB52-F77D-89EE-56C1B042ED3B}"/>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CD11B06-6177-5618-BD2A-A7111B144A4C}"/>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E545E7C9-3FE7-EAE1-7295-6853354CD2EF}"/>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9" name="Rectangle 8">
              <a:extLst>
                <a:ext uri="{FF2B5EF4-FFF2-40B4-BE49-F238E27FC236}">
                  <a16:creationId xmlns:a16="http://schemas.microsoft.com/office/drawing/2014/main" id="{812048E8-896A-3D7F-FADE-0A698711A65F}"/>
                </a:ext>
              </a:extLst>
            </p:cNvPr>
            <p:cNvSpPr/>
            <p:nvPr/>
          </p:nvSpPr>
          <p:spPr>
            <a:xfrm>
              <a:off x="1527324" y="2669906"/>
              <a:ext cx="9345860" cy="1474084"/>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effectLst/>
                  <a:latin typeface="Cambria" panose="02040503050406030204" pitchFamily="18" charset="0"/>
                  <a:ea typeface="Cambria" panose="02040503050406030204" pitchFamily="18" charset="0"/>
                </a:rPr>
                <a:t>Thảo</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luận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nhóm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đôi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theo</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yêu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cầu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bài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tập</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bằng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cách</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 </a:t>
              </a:r>
              <a:r>
                <a:rPr lang="en-US" sz="3200" b="1" dirty="0" err="1">
                  <a:solidFill>
                    <a:srgbClr val="002060"/>
                  </a:solidFill>
                  <a:effectLst/>
                  <a:latin typeface="Cambria" panose="02040503050406030204" pitchFamily="18" charset="0"/>
                  <a:ea typeface="Cambria" panose="02040503050406030204" pitchFamily="18" charset="0"/>
                </a:rPr>
                <a:t>đáp</a:t>
              </a:r>
              <a:r>
                <a:rPr lang="en-US" sz="3200" b="1" dirty="0">
                  <a:solidFill>
                    <a:srgbClr val="002060"/>
                  </a:solidFill>
                  <a:effectLst/>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17990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5029200" y="1901740"/>
            <a:ext cx="6443330" cy="4524315"/>
          </a:xfrm>
          <a:custGeom>
            <a:avLst/>
            <a:gdLst>
              <a:gd name="connsiteX0" fmla="*/ 0 w 6443330"/>
              <a:gd name="connsiteY0" fmla="*/ 0 h 4524315"/>
              <a:gd name="connsiteX1" fmla="*/ 6443330 w 6443330"/>
              <a:gd name="connsiteY1" fmla="*/ 0 h 4524315"/>
              <a:gd name="connsiteX2" fmla="*/ 6443330 w 6443330"/>
              <a:gd name="connsiteY2" fmla="*/ 4524315 h 4524315"/>
              <a:gd name="connsiteX3" fmla="*/ 0 w 6443330"/>
              <a:gd name="connsiteY3" fmla="*/ 4524315 h 4524315"/>
              <a:gd name="connsiteX4" fmla="*/ 0 w 6443330"/>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4524315" fill="none" extrusionOk="0">
                <a:moveTo>
                  <a:pt x="0" y="0"/>
                </a:moveTo>
                <a:cubicBezTo>
                  <a:pt x="1288534" y="5222"/>
                  <a:pt x="3985463" y="24918"/>
                  <a:pt x="6443330" y="0"/>
                </a:cubicBezTo>
                <a:cubicBezTo>
                  <a:pt x="6282085" y="998803"/>
                  <a:pt x="6399570" y="2959617"/>
                  <a:pt x="6443330" y="4524315"/>
                </a:cubicBezTo>
                <a:cubicBezTo>
                  <a:pt x="5717756" y="4359554"/>
                  <a:pt x="1061468" y="4642465"/>
                  <a:pt x="0" y="4524315"/>
                </a:cubicBezTo>
                <a:cubicBezTo>
                  <a:pt x="-55725" y="2523541"/>
                  <a:pt x="17072" y="572160"/>
                  <a:pt x="0" y="0"/>
                </a:cubicBezTo>
                <a:close/>
              </a:path>
              <a:path w="6443330" h="4524315" stroke="0" extrusionOk="0">
                <a:moveTo>
                  <a:pt x="0" y="0"/>
                </a:moveTo>
                <a:cubicBezTo>
                  <a:pt x="3089421" y="11849"/>
                  <a:pt x="4906782" y="-161459"/>
                  <a:pt x="6443330" y="0"/>
                </a:cubicBezTo>
                <a:cubicBezTo>
                  <a:pt x="6446460" y="1438314"/>
                  <a:pt x="6342154" y="3436851"/>
                  <a:pt x="6443330" y="4524315"/>
                </a:cubicBezTo>
                <a:cubicBezTo>
                  <a:pt x="3965724" y="4378455"/>
                  <a:pt x="1366879" y="4445991"/>
                  <a:pt x="0" y="4524315"/>
                </a:cubicBezTo>
                <a:cubicBezTo>
                  <a:pt x="74291" y="3833545"/>
                  <a:pt x="168006" y="1851361"/>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defRPr/>
            </a:pPr>
            <a:r>
              <a:rPr lang="vi-VN" sz="3600" dirty="0">
                <a:latin typeface="Calibri" panose="020F0502020204030204" pitchFamily="34" charset="0"/>
                <a:ea typeface="Cambria" panose="02040503050406030204" pitchFamily="18" charset="0"/>
                <a:cs typeface="Calibri" panose="020F0502020204030204" pitchFamily="34" charset="0"/>
              </a:rPr>
              <a:t>Bạn nam áo màu xanh chưa biết tôn trọng tài sản của người khác. Vì rủ bạn vẽ lên tường hàng xóm. </a:t>
            </a:r>
            <a:endParaRPr lang="en-US" sz="3600" dirty="0">
              <a:latin typeface="Calibri" panose="020F0502020204030204" pitchFamily="34" charset="0"/>
              <a:ea typeface="Cambria" panose="02040503050406030204" pitchFamily="18" charset="0"/>
              <a:cs typeface="Calibri" panose="020F0502020204030204" pitchFamily="34" charset="0"/>
            </a:endParaRPr>
          </a:p>
          <a:p>
            <a:pPr marL="571500" lvl="0" indent="-571500" algn="just">
              <a:buFont typeface="Arial" panose="020B0604020202020204" pitchFamily="34" charset="0"/>
              <a:buChar char="•"/>
              <a:defRPr/>
            </a:pPr>
            <a:r>
              <a:rPr lang="vi-VN" sz="3600" dirty="0">
                <a:latin typeface="Calibri" panose="020F0502020204030204" pitchFamily="34" charset="0"/>
                <a:ea typeface="Cambria" panose="02040503050406030204" pitchFamily="18" charset="0"/>
                <a:cs typeface="Calibri" panose="020F0502020204030204" pitchFamily="34" charset="0"/>
              </a:rPr>
              <a:t>Bạn nam áo trắng có thái độ biết tôn trọng tài sản của người khác. Vì đã nhắc nhở bạn không được làm như vậy.</a:t>
            </a:r>
          </a:p>
        </p:txBody>
      </p:sp>
      <p:pic>
        <p:nvPicPr>
          <p:cNvPr id="14" name="Picture 13">
            <a:extLst>
              <a:ext uri="{FF2B5EF4-FFF2-40B4-BE49-F238E27FC236}">
                <a16:creationId xmlns:a16="http://schemas.microsoft.com/office/drawing/2014/main" id="{A2139E30-FC17-D66C-C273-FEF0350A2188}"/>
              </a:ext>
            </a:extLst>
          </p:cNvPr>
          <p:cNvPicPr>
            <a:picLocks noChangeAspect="1"/>
          </p:cNvPicPr>
          <p:nvPr/>
        </p:nvPicPr>
        <p:blipFill>
          <a:blip r:embed="rId4"/>
          <a:stretch>
            <a:fillRect/>
          </a:stretch>
        </p:blipFill>
        <p:spPr>
          <a:xfrm>
            <a:off x="1072448" y="2328530"/>
            <a:ext cx="3671485" cy="3480613"/>
          </a:xfrm>
          <a:prstGeom prst="rect">
            <a:avLst/>
          </a:prstGeom>
        </p:spPr>
      </p:pic>
    </p:spTree>
    <p:extLst>
      <p:ext uri="{BB962C8B-B14F-4D97-AF65-F5344CB8AC3E}">
        <p14:creationId xmlns:p14="http://schemas.microsoft.com/office/powerpoint/2010/main" val="1358671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2"/>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5050466" y="2550327"/>
            <a:ext cx="6443330" cy="2308324"/>
          </a:xfrm>
          <a:custGeom>
            <a:avLst/>
            <a:gdLst>
              <a:gd name="connsiteX0" fmla="*/ 0 w 6443330"/>
              <a:gd name="connsiteY0" fmla="*/ 0 h 2308324"/>
              <a:gd name="connsiteX1" fmla="*/ 6443330 w 6443330"/>
              <a:gd name="connsiteY1" fmla="*/ 0 h 2308324"/>
              <a:gd name="connsiteX2" fmla="*/ 6443330 w 6443330"/>
              <a:gd name="connsiteY2" fmla="*/ 2308324 h 2308324"/>
              <a:gd name="connsiteX3" fmla="*/ 0 w 6443330"/>
              <a:gd name="connsiteY3" fmla="*/ 2308324 h 2308324"/>
              <a:gd name="connsiteX4" fmla="*/ 0 w 644333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2308324" fill="none" extrusionOk="0">
                <a:moveTo>
                  <a:pt x="0" y="0"/>
                </a:moveTo>
                <a:cubicBezTo>
                  <a:pt x="1288534" y="5222"/>
                  <a:pt x="3985463" y="24918"/>
                  <a:pt x="6443330" y="0"/>
                </a:cubicBezTo>
                <a:cubicBezTo>
                  <a:pt x="6282085" y="295473"/>
                  <a:pt x="6399570" y="1186317"/>
                  <a:pt x="6443330" y="2308324"/>
                </a:cubicBezTo>
                <a:cubicBezTo>
                  <a:pt x="5717756" y="2143563"/>
                  <a:pt x="1061468" y="2426474"/>
                  <a:pt x="0" y="2308324"/>
                </a:cubicBezTo>
                <a:cubicBezTo>
                  <a:pt x="-55725" y="1490219"/>
                  <a:pt x="17072" y="609588"/>
                  <a:pt x="0" y="0"/>
                </a:cubicBezTo>
                <a:close/>
              </a:path>
              <a:path w="6443330" h="2308324" stroke="0" extrusionOk="0">
                <a:moveTo>
                  <a:pt x="0" y="0"/>
                </a:moveTo>
                <a:cubicBezTo>
                  <a:pt x="3089421" y="11849"/>
                  <a:pt x="4906782" y="-161459"/>
                  <a:pt x="6443330" y="0"/>
                </a:cubicBezTo>
                <a:cubicBezTo>
                  <a:pt x="6446460" y="699270"/>
                  <a:pt x="6342154" y="2031698"/>
                  <a:pt x="6443330" y="2308324"/>
                </a:cubicBezTo>
                <a:cubicBezTo>
                  <a:pt x="3965724" y="2162464"/>
                  <a:pt x="1366879" y="2230000"/>
                  <a:pt x="0" y="2308324"/>
                </a:cubicBezTo>
                <a:cubicBezTo>
                  <a:pt x="74291" y="1581858"/>
                  <a:pt x="168006" y="1077334"/>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defRPr/>
            </a:pPr>
            <a:r>
              <a:rPr lang="vi-VN" sz="3600" dirty="0">
                <a:solidFill>
                  <a:srgbClr val="000000"/>
                </a:solidFill>
                <a:latin typeface="Calibri" panose="020F0502020204030204" pitchFamily="34" charset="0"/>
                <a:ea typeface="Cambria" panose="02040503050406030204" pitchFamily="18" charset="0"/>
                <a:cs typeface="Calibri" panose="020F0502020204030204" pitchFamily="34" charset="0"/>
              </a:rPr>
              <a:t>Việc làm của bạn nữ thể hiện sự tôn trọng tài sản của người khác.</a:t>
            </a:r>
            <a:r>
              <a:rPr lang="en-US" sz="36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3600" dirty="0">
                <a:solidFill>
                  <a:srgbClr val="000000"/>
                </a:solidFill>
                <a:latin typeface="Calibri" panose="020F0502020204030204" pitchFamily="34" charset="0"/>
                <a:ea typeface="Cambria" panose="02040503050406030204" pitchFamily="18" charset="0"/>
                <a:cs typeface="Calibri" panose="020F0502020204030204" pitchFamily="34" charset="0"/>
              </a:rPr>
              <a:t>(nhắc em không nghịch máy tính của mẹ.)</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BD3059DB-9B82-5374-5F4D-0B1A17D20DE8}"/>
              </a:ext>
            </a:extLst>
          </p:cNvPr>
          <p:cNvPicPr>
            <a:picLocks noChangeAspect="1"/>
          </p:cNvPicPr>
          <p:nvPr/>
        </p:nvPicPr>
        <p:blipFill>
          <a:blip r:embed="rId3"/>
          <a:stretch>
            <a:fillRect/>
          </a:stretch>
        </p:blipFill>
        <p:spPr>
          <a:xfrm>
            <a:off x="914398" y="2222206"/>
            <a:ext cx="3739542" cy="3727708"/>
          </a:xfrm>
          <a:prstGeom prst="rect">
            <a:avLst/>
          </a:prstGeom>
        </p:spPr>
      </p:pic>
    </p:spTree>
    <p:extLst>
      <p:ext uri="{BB962C8B-B14F-4D97-AF65-F5344CB8AC3E}">
        <p14:creationId xmlns:p14="http://schemas.microsoft.com/office/powerpoint/2010/main" val="867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2"/>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5050466" y="2550327"/>
            <a:ext cx="6443330" cy="2308324"/>
          </a:xfrm>
          <a:custGeom>
            <a:avLst/>
            <a:gdLst>
              <a:gd name="connsiteX0" fmla="*/ 0 w 6443330"/>
              <a:gd name="connsiteY0" fmla="*/ 0 h 2308324"/>
              <a:gd name="connsiteX1" fmla="*/ 6443330 w 6443330"/>
              <a:gd name="connsiteY1" fmla="*/ 0 h 2308324"/>
              <a:gd name="connsiteX2" fmla="*/ 6443330 w 6443330"/>
              <a:gd name="connsiteY2" fmla="*/ 2308324 h 2308324"/>
              <a:gd name="connsiteX3" fmla="*/ 0 w 6443330"/>
              <a:gd name="connsiteY3" fmla="*/ 2308324 h 2308324"/>
              <a:gd name="connsiteX4" fmla="*/ 0 w 644333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2308324" fill="none" extrusionOk="0">
                <a:moveTo>
                  <a:pt x="0" y="0"/>
                </a:moveTo>
                <a:cubicBezTo>
                  <a:pt x="1288534" y="5222"/>
                  <a:pt x="3985463" y="24918"/>
                  <a:pt x="6443330" y="0"/>
                </a:cubicBezTo>
                <a:cubicBezTo>
                  <a:pt x="6282085" y="295473"/>
                  <a:pt x="6399570" y="1186317"/>
                  <a:pt x="6443330" y="2308324"/>
                </a:cubicBezTo>
                <a:cubicBezTo>
                  <a:pt x="5717756" y="2143563"/>
                  <a:pt x="1061468" y="2426474"/>
                  <a:pt x="0" y="2308324"/>
                </a:cubicBezTo>
                <a:cubicBezTo>
                  <a:pt x="-55725" y="1490219"/>
                  <a:pt x="17072" y="609588"/>
                  <a:pt x="0" y="0"/>
                </a:cubicBezTo>
                <a:close/>
              </a:path>
              <a:path w="6443330" h="2308324" stroke="0" extrusionOk="0">
                <a:moveTo>
                  <a:pt x="0" y="0"/>
                </a:moveTo>
                <a:cubicBezTo>
                  <a:pt x="3089421" y="11849"/>
                  <a:pt x="4906782" y="-161459"/>
                  <a:pt x="6443330" y="0"/>
                </a:cubicBezTo>
                <a:cubicBezTo>
                  <a:pt x="6446460" y="699270"/>
                  <a:pt x="6342154" y="2031698"/>
                  <a:pt x="6443330" y="2308324"/>
                </a:cubicBezTo>
                <a:cubicBezTo>
                  <a:pt x="3965724" y="2162464"/>
                  <a:pt x="1366879" y="2230000"/>
                  <a:pt x="0" y="2308324"/>
                </a:cubicBezTo>
                <a:cubicBezTo>
                  <a:pt x="74291" y="1581858"/>
                  <a:pt x="168006" y="1077334"/>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defRPr/>
            </a:pPr>
            <a:r>
              <a:rPr lang="vi-VN" sz="3600" dirty="0">
                <a:solidFill>
                  <a:srgbClr val="000000"/>
                </a:solidFill>
                <a:latin typeface="Calibri" panose="020F0502020204030204" pitchFamily="34" charset="0"/>
                <a:ea typeface="Cambria" panose="02040503050406030204" pitchFamily="18" charset="0"/>
                <a:cs typeface="Calibri" panose="020F0502020204030204" pitchFamily="34" charset="0"/>
              </a:rPr>
              <a:t>Việc làm của bạn nữ thể hiện sự tôn trọng tài sản của người khác (cất đồ bị bỏ quên giúp bạn và trả lại cho bạn)</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5399976D-6ABD-4F4F-9E2A-D5D0A572EF8D}"/>
              </a:ext>
            </a:extLst>
          </p:cNvPr>
          <p:cNvPicPr>
            <a:picLocks noChangeAspect="1"/>
          </p:cNvPicPr>
          <p:nvPr/>
        </p:nvPicPr>
        <p:blipFill>
          <a:blip r:embed="rId3"/>
          <a:stretch>
            <a:fillRect/>
          </a:stretch>
        </p:blipFill>
        <p:spPr>
          <a:xfrm>
            <a:off x="1116417" y="2200940"/>
            <a:ext cx="3691017" cy="3875569"/>
          </a:xfrm>
          <a:prstGeom prst="rect">
            <a:avLst/>
          </a:prstGeom>
        </p:spPr>
      </p:pic>
    </p:spTree>
    <p:extLst>
      <p:ext uri="{BB962C8B-B14F-4D97-AF65-F5344CB8AC3E}">
        <p14:creationId xmlns:p14="http://schemas.microsoft.com/office/powerpoint/2010/main" val="2134514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2"/>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6368901" y="2008066"/>
            <a:ext cx="5007935" cy="3416320"/>
          </a:xfrm>
          <a:custGeom>
            <a:avLst/>
            <a:gdLst>
              <a:gd name="connsiteX0" fmla="*/ 0 w 5007935"/>
              <a:gd name="connsiteY0" fmla="*/ 0 h 3416320"/>
              <a:gd name="connsiteX1" fmla="*/ 5007935 w 5007935"/>
              <a:gd name="connsiteY1" fmla="*/ 0 h 3416320"/>
              <a:gd name="connsiteX2" fmla="*/ 5007935 w 5007935"/>
              <a:gd name="connsiteY2" fmla="*/ 3416320 h 3416320"/>
              <a:gd name="connsiteX3" fmla="*/ 0 w 5007935"/>
              <a:gd name="connsiteY3" fmla="*/ 3416320 h 3416320"/>
              <a:gd name="connsiteX4" fmla="*/ 0 w 5007935"/>
              <a:gd name="connsiteY4" fmla="*/ 0 h 341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935" h="3416320" fill="none" extrusionOk="0">
                <a:moveTo>
                  <a:pt x="0" y="0"/>
                </a:moveTo>
                <a:cubicBezTo>
                  <a:pt x="621585" y="5222"/>
                  <a:pt x="3522403" y="24918"/>
                  <a:pt x="5007935" y="0"/>
                </a:cubicBezTo>
                <a:cubicBezTo>
                  <a:pt x="4846690" y="1219428"/>
                  <a:pt x="4964175" y="2405311"/>
                  <a:pt x="5007935" y="3416320"/>
                </a:cubicBezTo>
                <a:cubicBezTo>
                  <a:pt x="4120171" y="3251559"/>
                  <a:pt x="573793" y="3534470"/>
                  <a:pt x="0" y="3416320"/>
                </a:cubicBezTo>
                <a:cubicBezTo>
                  <a:pt x="-55725" y="3041098"/>
                  <a:pt x="17072" y="1237259"/>
                  <a:pt x="0" y="0"/>
                </a:cubicBezTo>
                <a:close/>
              </a:path>
              <a:path w="5007935" h="3416320" stroke="0" extrusionOk="0">
                <a:moveTo>
                  <a:pt x="0" y="0"/>
                </a:moveTo>
                <a:cubicBezTo>
                  <a:pt x="1414748" y="11849"/>
                  <a:pt x="4469234" y="-161459"/>
                  <a:pt x="5007935" y="0"/>
                </a:cubicBezTo>
                <a:cubicBezTo>
                  <a:pt x="5011065" y="1548882"/>
                  <a:pt x="4906759" y="2955689"/>
                  <a:pt x="5007935" y="3416320"/>
                </a:cubicBezTo>
                <a:cubicBezTo>
                  <a:pt x="2890997" y="3270460"/>
                  <a:pt x="2435850" y="3337996"/>
                  <a:pt x="0" y="3416320"/>
                </a:cubicBezTo>
                <a:cubicBezTo>
                  <a:pt x="74291" y="2504704"/>
                  <a:pt x="168006" y="1519919"/>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defRPr/>
            </a:pPr>
            <a:r>
              <a:rPr lang="vi-VN" sz="3600" dirty="0">
                <a:solidFill>
                  <a:srgbClr val="000000"/>
                </a:solidFill>
                <a:latin typeface="Calibri" panose="020F0502020204030204" pitchFamily="34" charset="0"/>
                <a:ea typeface="Cambria" panose="02040503050406030204" pitchFamily="18" charset="0"/>
                <a:cs typeface="Calibri" panose="020F0502020204030204" pitchFamily="34" charset="0"/>
              </a:rPr>
              <a:t>Em chưa biết tôn trọng tài sản của anh (Mượn đồ chơi của anh nhưng không giữ gìn cẩn thận mà làm hỏng đồ chơi đó)</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488DBFC8-8551-327D-5685-403618968BBD}"/>
              </a:ext>
            </a:extLst>
          </p:cNvPr>
          <p:cNvPicPr>
            <a:picLocks noChangeAspect="1"/>
          </p:cNvPicPr>
          <p:nvPr/>
        </p:nvPicPr>
        <p:blipFill>
          <a:blip r:embed="rId3"/>
          <a:stretch>
            <a:fillRect/>
          </a:stretch>
        </p:blipFill>
        <p:spPr>
          <a:xfrm>
            <a:off x="541153" y="3028507"/>
            <a:ext cx="5772150" cy="2438400"/>
          </a:xfrm>
          <a:prstGeom prst="rect">
            <a:avLst/>
          </a:prstGeom>
        </p:spPr>
      </p:pic>
    </p:spTree>
    <p:extLst>
      <p:ext uri="{BB962C8B-B14F-4D97-AF65-F5344CB8AC3E}">
        <p14:creationId xmlns:p14="http://schemas.microsoft.com/office/powerpoint/2010/main" val="3667713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D991DE9-2C7F-4F42-2ECD-FA6F8C3C8E24}"/>
              </a:ext>
            </a:extLst>
          </p:cNvPr>
          <p:cNvPicPr>
            <a:picLocks noChangeAspect="1"/>
          </p:cNvPicPr>
          <p:nvPr/>
        </p:nvPicPr>
        <p:blipFill>
          <a:blip r:embed="rId10"/>
          <a:stretch>
            <a:fillRect/>
          </a:stretch>
        </p:blipFill>
        <p:spPr>
          <a:xfrm>
            <a:off x="2647579" y="3081709"/>
            <a:ext cx="6492803" cy="2353260"/>
          </a:xfrm>
          <a:prstGeom prst="rect">
            <a:avLst/>
          </a:prstGeom>
        </p:spPr>
      </p:pic>
    </p:spTree>
    <p:extLst>
      <p:ext uri="{BB962C8B-B14F-4D97-AF65-F5344CB8AC3E}">
        <p14:creationId xmlns:p14="http://schemas.microsoft.com/office/powerpoint/2010/main" val="171881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3" name="Group 2">
            <a:extLst>
              <a:ext uri="{FF2B5EF4-FFF2-40B4-BE49-F238E27FC236}">
                <a16:creationId xmlns:a16="http://schemas.microsoft.com/office/drawing/2014/main" id="{C22B06D3-4962-BCAF-A288-7DED557363EC}"/>
              </a:ext>
            </a:extLst>
          </p:cNvPr>
          <p:cNvGrpSpPr/>
          <p:nvPr/>
        </p:nvGrpSpPr>
        <p:grpSpPr>
          <a:xfrm>
            <a:off x="1127050" y="318977"/>
            <a:ext cx="9920177" cy="1424541"/>
            <a:chOff x="1062408" y="2540001"/>
            <a:chExt cx="10219585" cy="1949367"/>
          </a:xfrm>
        </p:grpSpPr>
        <p:grpSp>
          <p:nvGrpSpPr>
            <p:cNvPr id="4" name="Group 3">
              <a:extLst>
                <a:ext uri="{FF2B5EF4-FFF2-40B4-BE49-F238E27FC236}">
                  <a16:creationId xmlns:a16="http://schemas.microsoft.com/office/drawing/2014/main" id="{F35BC63E-6BB0-E47D-5B96-C4322799B5CC}"/>
                </a:ext>
              </a:extLst>
            </p:cNvPr>
            <p:cNvGrpSpPr/>
            <p:nvPr/>
          </p:nvGrpSpPr>
          <p:grpSpPr>
            <a:xfrm>
              <a:off x="1062408" y="2540001"/>
              <a:ext cx="10219585" cy="1949367"/>
              <a:chOff x="986208" y="774700"/>
              <a:chExt cx="10219585" cy="5533688"/>
            </a:xfrm>
          </p:grpSpPr>
          <p:grpSp>
            <p:nvGrpSpPr>
              <p:cNvPr id="10" name="Group 9">
                <a:extLst>
                  <a:ext uri="{FF2B5EF4-FFF2-40B4-BE49-F238E27FC236}">
                    <a16:creationId xmlns:a16="http://schemas.microsoft.com/office/drawing/2014/main" id="{CBD72EDB-A653-901C-C59D-FD3E65667FCD}"/>
                  </a:ext>
                </a:extLst>
              </p:cNvPr>
              <p:cNvGrpSpPr/>
              <p:nvPr/>
            </p:nvGrpSpPr>
            <p:grpSpPr>
              <a:xfrm>
                <a:off x="986208" y="774700"/>
                <a:ext cx="10219585" cy="5533688"/>
                <a:chOff x="986208" y="774700"/>
                <a:chExt cx="10219585" cy="5533688"/>
              </a:xfrm>
            </p:grpSpPr>
            <p:sp>
              <p:nvSpPr>
                <p:cNvPr id="13" name="Rectangle: Rounded Corners 12">
                  <a:extLst>
                    <a:ext uri="{FF2B5EF4-FFF2-40B4-BE49-F238E27FC236}">
                      <a16:creationId xmlns:a16="http://schemas.microsoft.com/office/drawing/2014/main" id="{A28AE8F9-AB52-F77D-89EE-56C1B042ED3B}"/>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CD11B06-6177-5618-BD2A-A7111B144A4C}"/>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E545E7C9-3FE7-EAE1-7295-6853354CD2EF}"/>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9" name="Rectangle 8">
              <a:extLst>
                <a:ext uri="{FF2B5EF4-FFF2-40B4-BE49-F238E27FC236}">
                  <a16:creationId xmlns:a16="http://schemas.microsoft.com/office/drawing/2014/main" id="{812048E8-896A-3D7F-FADE-0A698711A65F}"/>
                </a:ext>
              </a:extLst>
            </p:cNvPr>
            <p:cNvSpPr/>
            <p:nvPr/>
          </p:nvSpPr>
          <p:spPr>
            <a:xfrm>
              <a:off x="1527324" y="2562072"/>
              <a:ext cx="9345860" cy="1689756"/>
            </a:xfrm>
            <a:prstGeom prst="rect">
              <a:avLst/>
            </a:prstGeom>
          </p:spPr>
          <p:txBody>
            <a:bodyPr wrap="square" anchor="ctr">
              <a:spAutoFit/>
            </a:bodyPr>
            <a:lstStyle/>
            <a:p>
              <a:pPr marL="0" marR="0" algn="ctr">
                <a:lnSpc>
                  <a:spcPct val="120000"/>
                </a:lnSpc>
                <a:spcBef>
                  <a:spcPts val="0"/>
                </a:spcBef>
                <a:spcAft>
                  <a:spcPts val="0"/>
                </a:spcAft>
              </a:pP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Thiết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kế</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góc</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tìm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đồ</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bút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thước</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kẻ</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mũ</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áo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khoác</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giúp</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tìm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thứ</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bị</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bỏ</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quên</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026" name="Picture 2" descr="15+ Ý Tưởng Trang Trí Lớp Tiểu Học Đơn Giản, Sáng Tạo">
            <a:extLst>
              <a:ext uri="{FF2B5EF4-FFF2-40B4-BE49-F238E27FC236}">
                <a16:creationId xmlns:a16="http://schemas.microsoft.com/office/drawing/2014/main" id="{16DABFEE-CF3A-542C-9FDE-F3BC49EB9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316" y="2004236"/>
            <a:ext cx="5908158" cy="443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699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610CA58C-FD39-4E3E-862F-1567145B3C79}"/>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96611"/>
          <a:stretch/>
        </p:blipFill>
        <p:spPr>
          <a:xfrm>
            <a:off x="-153989" y="0"/>
            <a:ext cx="11023602" cy="1257300"/>
          </a:xfrm>
          <a:prstGeom prst="rect">
            <a:avLst/>
          </a:prstGeom>
        </p:spPr>
      </p:pic>
      <p:pic>
        <p:nvPicPr>
          <p:cNvPr id="15" name="图片 14">
            <a:extLst>
              <a:ext uri="{FF2B5EF4-FFF2-40B4-BE49-F238E27FC236}">
                <a16:creationId xmlns:a16="http://schemas.microsoft.com/office/drawing/2014/main" id="{AA5B488F-B801-40BE-9200-81883D3707E6}"/>
              </a:ext>
            </a:extLst>
          </p:cNvPr>
          <p:cNvPicPr>
            <a:picLocks noChangeAspect="1"/>
          </p:cNvPicPr>
          <p:nvPr/>
        </p:nvPicPr>
        <p:blipFill rotWithShape="1">
          <a:blip r:embed="rId5">
            <a:extLst>
              <a:ext uri="{28A0092B-C50C-407E-A947-70E740481C1C}">
                <a14:useLocalDpi xmlns:a14="http://schemas.microsoft.com/office/drawing/2010/main" val="0"/>
              </a:ext>
            </a:extLst>
          </a:blip>
          <a:srcRect b="88089"/>
          <a:stretch/>
        </p:blipFill>
        <p:spPr>
          <a:xfrm>
            <a:off x="202" y="0"/>
            <a:ext cx="12191798" cy="4749800"/>
          </a:xfrm>
          <a:prstGeom prst="rect">
            <a:avLst/>
          </a:prstGeom>
        </p:spPr>
      </p:pic>
      <p:pic>
        <p:nvPicPr>
          <p:cNvPr id="5" name="图片 4">
            <a:extLst>
              <a:ext uri="{FF2B5EF4-FFF2-40B4-BE49-F238E27FC236}">
                <a16:creationId xmlns:a16="http://schemas.microsoft.com/office/drawing/2014/main" id="{D18075BD-DB2B-45F1-BFD5-C7F7C48B8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a:extLst>
              <a:ext uri="{FF2B5EF4-FFF2-40B4-BE49-F238E27FC236}">
                <a16:creationId xmlns:a16="http://schemas.microsoft.com/office/drawing/2014/main" id="{41EC3CB3-F512-4C04-885A-E6CAC299D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a:extLst>
              <a:ext uri="{FF2B5EF4-FFF2-40B4-BE49-F238E27FC236}">
                <a16:creationId xmlns:a16="http://schemas.microsoft.com/office/drawing/2014/main" id="{9763068B-3D72-46AD-8B29-6FE1803AD3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a:extLst>
              <a:ext uri="{FF2B5EF4-FFF2-40B4-BE49-F238E27FC236}">
                <a16:creationId xmlns:a16="http://schemas.microsoft.com/office/drawing/2014/main" id="{C82162FD-B155-45D3-A47C-B9100F4A5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a:extLst>
              <a:ext uri="{FF2B5EF4-FFF2-40B4-BE49-F238E27FC236}">
                <a16:creationId xmlns:a16="http://schemas.microsoft.com/office/drawing/2014/main" id="{22FB1619-0EF5-498F-A577-EC776857B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1" name="图片 20">
            <a:extLst>
              <a:ext uri="{FF2B5EF4-FFF2-40B4-BE49-F238E27FC236}">
                <a16:creationId xmlns:a16="http://schemas.microsoft.com/office/drawing/2014/main" id="{563C4D24-73AA-4625-B904-619167219E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2050" y="909994"/>
            <a:ext cx="847158" cy="789397"/>
          </a:xfrm>
          <a:prstGeom prst="rect">
            <a:avLst/>
          </a:prstGeom>
        </p:spPr>
      </p:pic>
      <p:pic>
        <p:nvPicPr>
          <p:cNvPr id="23" name="图片 22">
            <a:extLst>
              <a:ext uri="{FF2B5EF4-FFF2-40B4-BE49-F238E27FC236}">
                <a16:creationId xmlns:a16="http://schemas.microsoft.com/office/drawing/2014/main" id="{D10F0529-5C67-4E98-B567-DF47387CDD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12" name="Graphic 9">
            <a:extLst>
              <a:ext uri="{FF2B5EF4-FFF2-40B4-BE49-F238E27FC236}">
                <a16:creationId xmlns:a16="http://schemas.microsoft.com/office/drawing/2014/main" id="{1D096AE2-7F01-460B-9571-0865DEE83F34}"/>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753155" y="1323312"/>
            <a:ext cx="9569791" cy="3242277"/>
          </a:xfrm>
          <a:prstGeom prst="rect">
            <a:avLst/>
          </a:prstGeom>
        </p:spPr>
      </p:pic>
      <p:pic>
        <p:nvPicPr>
          <p:cNvPr id="2" name="Picture 1">
            <a:extLst>
              <a:ext uri="{FF2B5EF4-FFF2-40B4-BE49-F238E27FC236}">
                <a16:creationId xmlns:a16="http://schemas.microsoft.com/office/drawing/2014/main" id="{415E36D7-1EB4-A589-E1C3-11737AA9A409}"/>
              </a:ext>
            </a:extLst>
          </p:cNvPr>
          <p:cNvPicPr>
            <a:picLocks noChangeAspect="1"/>
          </p:cNvPicPr>
          <p:nvPr/>
        </p:nvPicPr>
        <p:blipFill>
          <a:blip r:embed="rId15"/>
          <a:stretch>
            <a:fillRect/>
          </a:stretch>
        </p:blipFill>
        <p:spPr>
          <a:xfrm>
            <a:off x="2360422" y="2318962"/>
            <a:ext cx="8321761" cy="1603387"/>
          </a:xfrm>
          <a:prstGeom prst="rect">
            <a:avLst/>
          </a:prstGeom>
        </p:spPr>
      </p:pic>
    </p:spTree>
    <p:extLst>
      <p:ext uri="{BB962C8B-B14F-4D97-AF65-F5344CB8AC3E}">
        <p14:creationId xmlns:p14="http://schemas.microsoft.com/office/powerpoint/2010/main" val="396985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B134638-5CA8-46EB-A7CF-0CC84DCB7E8C}"/>
              </a:ext>
            </a:extLst>
          </p:cNvPr>
          <p:cNvPicPr>
            <a:picLocks noChangeAspect="1"/>
          </p:cNvPicPr>
          <p:nvPr/>
        </p:nvPicPr>
        <p:blipFill rotWithShape="1">
          <a:blip r:embed="rId4">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2" name="图片 1">
            <a:extLst>
              <a:ext uri="{FF2B5EF4-FFF2-40B4-BE49-F238E27FC236}">
                <a16:creationId xmlns:a16="http://schemas.microsoft.com/office/drawing/2014/main" id="{A2DA75EF-2BD4-46DE-99BF-AA0C16425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6" name="图片 5">
            <a:extLst>
              <a:ext uri="{FF2B5EF4-FFF2-40B4-BE49-F238E27FC236}">
                <a16:creationId xmlns:a16="http://schemas.microsoft.com/office/drawing/2014/main" id="{2F8C65A1-B045-43FF-9D57-0310346D19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a:extLst>
              <a:ext uri="{FF2B5EF4-FFF2-40B4-BE49-F238E27FC236}">
                <a16:creationId xmlns:a16="http://schemas.microsoft.com/office/drawing/2014/main" id="{EE8C839A-96C5-45C2-9F0E-41ECA312A0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8832" y="4856201"/>
            <a:ext cx="3011904" cy="1781326"/>
          </a:xfrm>
          <a:prstGeom prst="rect">
            <a:avLst/>
          </a:prstGeom>
        </p:spPr>
      </p:pic>
      <p:pic>
        <p:nvPicPr>
          <p:cNvPr id="87" name="图片 86">
            <a:extLst>
              <a:ext uri="{FF2B5EF4-FFF2-40B4-BE49-F238E27FC236}">
                <a16:creationId xmlns:a16="http://schemas.microsoft.com/office/drawing/2014/main" id="{9D4D40E0-32CD-4663-812E-D1899D241C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6969" y="-601229"/>
            <a:ext cx="2146306" cy="2146306"/>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294519" y="251957"/>
            <a:ext cx="3138756" cy="2870145"/>
          </a:xfrm>
          <a:prstGeom prst="rect">
            <a:avLst/>
          </a:prstGeom>
        </p:spPr>
      </p:pic>
      <p:pic>
        <p:nvPicPr>
          <p:cNvPr id="16" name="图片 96">
            <a:extLst>
              <a:ext uri="{FF2B5EF4-FFF2-40B4-BE49-F238E27FC236}">
                <a16:creationId xmlns:a16="http://schemas.microsoft.com/office/drawing/2014/main" id="{D5D1FE01-6D72-442D-807A-3E8778DFE2CF}"/>
              </a:ext>
            </a:extLst>
          </p:cNvPr>
          <p:cNvPicPr>
            <a:picLocks noChangeAspect="1"/>
          </p:cNvPicPr>
          <p:nvPr/>
        </p:nvPicPr>
        <p:blipFill rotWithShape="1">
          <a:blip r:embed="rId10">
            <a:extLst>
              <a:ext uri="{28A0092B-C50C-407E-A947-70E740481C1C}">
                <a14:useLocalDpi xmlns:a14="http://schemas.microsoft.com/office/drawing/2010/main" val="0"/>
              </a:ext>
            </a:extLst>
          </a:blip>
          <a:srcRect t="18309" r="63387" b="43217"/>
          <a:stretch>
            <a:fillRect/>
          </a:stretch>
        </p:blipFill>
        <p:spPr>
          <a:xfrm>
            <a:off x="1879734" y="0"/>
            <a:ext cx="9042760" cy="5476061"/>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48330" y="4745412"/>
            <a:ext cx="8337896" cy="7624349"/>
          </a:xfrm>
          <a:prstGeom prst="rect">
            <a:avLst/>
          </a:prstGeom>
        </p:spPr>
      </p:pic>
      <p:pic>
        <p:nvPicPr>
          <p:cNvPr id="18" name="Picture 7"/>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366480" y="-273911"/>
            <a:ext cx="2285517" cy="228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76B46E6-6660-37B4-BCCC-08AB0CE05736}"/>
              </a:ext>
            </a:extLst>
          </p:cNvPr>
          <p:cNvPicPr>
            <a:picLocks noChangeAspect="1"/>
          </p:cNvPicPr>
          <p:nvPr/>
        </p:nvPicPr>
        <p:blipFill>
          <a:blip r:embed="rId13"/>
          <a:stretch>
            <a:fillRect/>
          </a:stretch>
        </p:blipFill>
        <p:spPr>
          <a:xfrm>
            <a:off x="3793985" y="2200331"/>
            <a:ext cx="5657578" cy="1383912"/>
          </a:xfrm>
          <a:prstGeom prst="rect">
            <a:avLst/>
          </a:prstGeom>
        </p:spPr>
      </p:pic>
    </p:spTree>
    <p:extLst>
      <p:ext uri="{BB962C8B-B14F-4D97-AF65-F5344CB8AC3E}">
        <p14:creationId xmlns:p14="http://schemas.microsoft.com/office/powerpoint/2010/main" val="3311759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7"/>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200" fill="hold">
                                          <p:stCondLst>
                                            <p:cond delay="0"/>
                                          </p:stCondLst>
                                        </p:cTn>
                                        <p:tgtEl>
                                          <p:spTgt spid="15"/>
                                        </p:tgtEl>
                                        <p:attrNameLst>
                                          <p:attrName>r</p:attrName>
                                        </p:attrNameLst>
                                      </p:cBhvr>
                                    </p:animRot>
                                    <p:animRot by="-240000">
                                      <p:cBhvr>
                                        <p:cTn id="11" dur="400" fill="hold">
                                          <p:stCondLst>
                                            <p:cond delay="400"/>
                                          </p:stCondLst>
                                        </p:cTn>
                                        <p:tgtEl>
                                          <p:spTgt spid="15"/>
                                        </p:tgtEl>
                                        <p:attrNameLst>
                                          <p:attrName>r</p:attrName>
                                        </p:attrNameLst>
                                      </p:cBhvr>
                                    </p:animRot>
                                    <p:animRot by="240000">
                                      <p:cBhvr>
                                        <p:cTn id="12" dur="400" fill="hold">
                                          <p:stCondLst>
                                            <p:cond delay="800"/>
                                          </p:stCondLst>
                                        </p:cTn>
                                        <p:tgtEl>
                                          <p:spTgt spid="15"/>
                                        </p:tgtEl>
                                        <p:attrNameLst>
                                          <p:attrName>r</p:attrName>
                                        </p:attrNameLst>
                                      </p:cBhvr>
                                    </p:animRot>
                                    <p:animRot by="-240000">
                                      <p:cBhvr>
                                        <p:cTn id="13" dur="400" fill="hold">
                                          <p:stCondLst>
                                            <p:cond delay="1200"/>
                                          </p:stCondLst>
                                        </p:cTn>
                                        <p:tgtEl>
                                          <p:spTgt spid="15"/>
                                        </p:tgtEl>
                                        <p:attrNameLst>
                                          <p:attrName>r</p:attrName>
                                        </p:attrNameLst>
                                      </p:cBhvr>
                                    </p:animRot>
                                    <p:animRot by="120000">
                                      <p:cBhvr>
                                        <p:cTn id="14" dur="400" fill="hold">
                                          <p:stCondLst>
                                            <p:cond delay="1600"/>
                                          </p:stCondLst>
                                        </p:cTn>
                                        <p:tgtEl>
                                          <p:spTgt spid="15"/>
                                        </p:tgtEl>
                                        <p:attrNameLst>
                                          <p:attrName>r</p:attrName>
                                        </p:attrNameLst>
                                      </p:cBhvr>
                                    </p:animRot>
                                  </p:childTnLst>
                                </p:cTn>
                              </p:par>
                              <p:par>
                                <p:cTn id="15" presetID="56" presetClass="path" presetSubtype="0" accel="50000" decel="50000" fill="hold" nodeType="withEffect">
                                  <p:stCondLst>
                                    <p:cond delay="0"/>
                                  </p:stCondLst>
                                  <p:childTnLst>
                                    <p:animMotion origin="layout" path="M 1.04167E-6 4.81481E-6 L 1.62213 -1.39213 " pathEditMode="relative" rAng="0" ptsTypes="AA">
                                      <p:cBhvr>
                                        <p:cTn id="16" dur="2000" fill="hold"/>
                                        <p:tgtEl>
                                          <p:spTgt spid="17"/>
                                        </p:tgtEl>
                                        <p:attrNameLst>
                                          <p:attrName>ppt_x</p:attrName>
                                          <p:attrName>ppt_y</p:attrName>
                                        </p:attrNameLst>
                                      </p:cBhvr>
                                      <p:rCtr x="81107" y="-69606"/>
                                    </p:animMotion>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64" presetClass="path" presetSubtype="0" accel="50000" decel="50000" fill="hold" nodeType="withEffect">
                                  <p:stCondLst>
                                    <p:cond delay="0"/>
                                  </p:stCondLst>
                                  <p:childTnLst>
                                    <p:animMotion origin="layout" path="M -1.875E-6 -3.7037E-7 L 0.00469 -0.19884 " pathEditMode="relative" rAng="0" ptsTypes="AA">
                                      <p:cBhvr>
                                        <p:cTn id="21" dur="2000" fill="hold"/>
                                        <p:tgtEl>
                                          <p:spTgt spid="18"/>
                                        </p:tgtEl>
                                        <p:attrNameLst>
                                          <p:attrName>ppt_x</p:attrName>
                                          <p:attrName>ppt_y</p:attrName>
                                        </p:attrNameLst>
                                      </p:cBhvr>
                                      <p:rCtr x="234" y="-9954"/>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pic>
        <p:nvPicPr>
          <p:cNvPr id="3" name="Picture 2">
            <a:extLst>
              <a:ext uri="{FF2B5EF4-FFF2-40B4-BE49-F238E27FC236}">
                <a16:creationId xmlns:a16="http://schemas.microsoft.com/office/drawing/2014/main" id="{CB20F6C2-5AD7-7C4E-C64D-15FAFCF8CF8D}"/>
              </a:ext>
            </a:extLst>
          </p:cNvPr>
          <p:cNvPicPr>
            <a:picLocks noChangeAspect="1"/>
          </p:cNvPicPr>
          <p:nvPr/>
        </p:nvPicPr>
        <p:blipFill>
          <a:blip r:embed="rId8"/>
          <a:stretch>
            <a:fillRect/>
          </a:stretch>
        </p:blipFill>
        <p:spPr>
          <a:xfrm>
            <a:off x="4286078" y="1734271"/>
            <a:ext cx="3962743" cy="951058"/>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3E9E20F-1D4A-13C6-18A1-84ED1073A4F9}"/>
              </a:ext>
            </a:extLst>
          </p:cNvPr>
          <p:cNvPicPr>
            <a:picLocks noChangeAspect="1"/>
          </p:cNvPicPr>
          <p:nvPr/>
        </p:nvPicPr>
        <p:blipFill>
          <a:blip r:embed="rId10"/>
          <a:stretch>
            <a:fillRect/>
          </a:stretch>
        </p:blipFill>
        <p:spPr>
          <a:xfrm>
            <a:off x="2474682" y="3252495"/>
            <a:ext cx="6785436" cy="2353260"/>
          </a:xfrm>
          <a:prstGeom prst="rect">
            <a:avLst/>
          </a:prstGeom>
        </p:spPr>
      </p:pic>
    </p:spTree>
    <p:extLst>
      <p:ext uri="{BB962C8B-B14F-4D97-AF65-F5344CB8AC3E}">
        <p14:creationId xmlns:p14="http://schemas.microsoft.com/office/powerpoint/2010/main" val="792067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10" name="图片 4">
            <a:extLst>
              <a:ext uri="{FF2B5EF4-FFF2-40B4-BE49-F238E27FC236}">
                <a16:creationId xmlns:a16="http://schemas.microsoft.com/office/drawing/2014/main" id="{63F41C85-E723-42E5-BDAE-D561B76B8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440" y="0"/>
            <a:ext cx="9711145" cy="6858000"/>
          </a:xfrm>
          <a:prstGeom prst="rect">
            <a:avLst/>
          </a:prstGeom>
          <a:ln>
            <a:noFill/>
          </a:ln>
        </p:spPr>
      </p:pic>
      <p:sp>
        <p:nvSpPr>
          <p:cNvPr id="2" name="TextBox 1">
            <a:extLst>
              <a:ext uri="{FF2B5EF4-FFF2-40B4-BE49-F238E27FC236}">
                <a16:creationId xmlns:a16="http://schemas.microsoft.com/office/drawing/2014/main" id="{66EC84F6-1ED6-CF2C-18E6-339DA9FA1210}"/>
              </a:ext>
            </a:extLst>
          </p:cNvPr>
          <p:cNvSpPr txBox="1"/>
          <p:nvPr/>
        </p:nvSpPr>
        <p:spPr>
          <a:xfrm>
            <a:off x="-2628900" y="-942975"/>
            <a:ext cx="11620500" cy="569595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2780A770-5051-80FD-7911-2656F1BE23AC}"/>
              </a:ext>
            </a:extLst>
          </p:cNvPr>
          <p:cNvSpPr txBox="1"/>
          <p:nvPr/>
        </p:nvSpPr>
        <p:spPr>
          <a:xfrm>
            <a:off x="2905126" y="2152650"/>
            <a:ext cx="6343650" cy="1323439"/>
          </a:xfrm>
          <a:prstGeom prst="rect">
            <a:avLst/>
          </a:prstGeom>
          <a:noFill/>
        </p:spPr>
        <p:txBody>
          <a:bodyPr wrap="square" rtlCol="0">
            <a:spAutoFit/>
          </a:bodyPr>
          <a:lstStyle/>
          <a:p>
            <a:pPr algn="ct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Hoạt</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động</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2: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Vì</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sao</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phải</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tôn</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tài</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sản</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người</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r>
              <a:rPr lang="en-US" sz="4000" b="1" dirty="0" err="1">
                <a:effectLst/>
                <a:latin typeface="Calibri" panose="020F0502020204030204" pitchFamily="34" charset="0"/>
                <a:ea typeface="Times New Roman" panose="02020603050405020304" pitchFamily="18" charset="0"/>
                <a:cs typeface="Calibri" panose="020F0502020204030204" pitchFamily="34" charset="0"/>
              </a:rPr>
              <a:t>khác</a:t>
            </a:r>
            <a:r>
              <a:rPr lang="en-US" sz="40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5168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11" name="iŝḻïḑé">
            <a:extLst>
              <a:ext uri="{FF2B5EF4-FFF2-40B4-BE49-F238E27FC236}">
                <a16:creationId xmlns:a16="http://schemas.microsoft.com/office/drawing/2014/main" id="{483CDC00-6520-4C63-A882-332F550E2302}"/>
              </a:ext>
            </a:extLst>
          </p:cNvPr>
          <p:cNvSpPr/>
          <p:nvPr/>
        </p:nvSpPr>
        <p:spPr bwMode="auto">
          <a:xfrm>
            <a:off x="822441" y="1655160"/>
            <a:ext cx="10743730"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just"/>
            <a:r>
              <a:rPr lang="vi-VN" sz="4400" i="1" dirty="0">
                <a:solidFill>
                  <a:srgbClr val="000000"/>
                </a:solidFill>
                <a:latin typeface="Arial" panose="020B0604020202020204" pitchFamily="34" charset="0"/>
                <a:cs typeface="Arial" panose="020B0604020202020204" pitchFamily="34" charset="0"/>
              </a:rPr>
              <a:t>1. Chuột con cảm thấy thế nào khi không trả rìu cho hươu?</a:t>
            </a:r>
            <a:endParaRPr kumimoji="0" lang="en-US" sz="4400" b="0" i="0" u="none" strike="noStrike" kern="1200" cap="none" spc="0" normalizeH="0" baseline="0" noProof="0" dirty="0">
              <a:ln>
                <a:noFill/>
              </a:ln>
              <a:solidFill>
                <a:srgbClr val="000000"/>
              </a:solidFill>
              <a:effectLst/>
              <a:uLnTx/>
              <a:uFillTx/>
              <a:latin typeface="字魂80号-萌趣小鱼体" panose="020F0502020204030204"/>
              <a:cs typeface="+mn-cs"/>
            </a:endParaRPr>
          </a:p>
        </p:txBody>
      </p:sp>
      <p:sp>
        <p:nvSpPr>
          <p:cNvPr id="14" name="íṩḻíďe">
            <a:extLst>
              <a:ext uri="{FF2B5EF4-FFF2-40B4-BE49-F238E27FC236}">
                <a16:creationId xmlns:a16="http://schemas.microsoft.com/office/drawing/2014/main" id="{2F84EFE9-D55C-46CE-90C5-40E082A746FF}"/>
              </a:ext>
            </a:extLst>
          </p:cNvPr>
          <p:cNvSpPr/>
          <p:nvPr/>
        </p:nvSpPr>
        <p:spPr>
          <a:xfrm>
            <a:off x="9073525" y="3948731"/>
            <a:ext cx="771383" cy="771523"/>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chemeClr val="bg1"/>
          </a:solidFill>
        </p:spPr>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Pct val="25000"/>
              <a:buFontTx/>
              <a:buNone/>
              <a:tabLst/>
              <a:defRPr/>
            </a:pPr>
            <a:endParaRPr kumimoji="0" lang="zh-CN" altLang="en-US" sz="2000" b="1" i="1" u="none" strike="noStrike" kern="1200" cap="none" spc="0" normalizeH="0" baseline="0" noProof="0" dirty="0">
              <a:ln>
                <a:noFill/>
              </a:ln>
              <a:solidFill>
                <a:srgbClr val="000000"/>
              </a:solidFill>
              <a:effectLst/>
              <a:uLnTx/>
              <a:uFillTx/>
              <a:latin typeface="仓耳玄三M W05" panose="02020400000000000000" pitchFamily="18" charset="-122"/>
              <a:ea typeface="仓耳玄三M W05" panose="02020400000000000000" pitchFamily="18" charset="-122"/>
              <a:cs typeface="+mn-cs"/>
            </a:endParaRPr>
          </a:p>
        </p:txBody>
      </p:sp>
      <p:sp>
        <p:nvSpPr>
          <p:cNvPr id="19" name="椭圆 36">
            <a:extLst>
              <a:ext uri="{FF2B5EF4-FFF2-40B4-BE49-F238E27FC236}">
                <a16:creationId xmlns:a16="http://schemas.microsoft.com/office/drawing/2014/main" id="{43279F03-5C21-4D1B-894B-552174FBB9C6}"/>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仓耳玄三M W05" panose="02020400000000000000" pitchFamily="18" charset="-122"/>
              <a:ea typeface="仓耳玄三M W05" panose="02020400000000000000" pitchFamily="18" charset="-122"/>
              <a:cs typeface="+mn-cs"/>
            </a:endParaRPr>
          </a:p>
        </p:txBody>
      </p:sp>
      <p:sp>
        <p:nvSpPr>
          <p:cNvPr id="21" name="椭圆 38">
            <a:extLst>
              <a:ext uri="{FF2B5EF4-FFF2-40B4-BE49-F238E27FC236}">
                <a16:creationId xmlns:a16="http://schemas.microsoft.com/office/drawing/2014/main" id="{266CEC22-CB1E-4006-A5CE-8F816D378DB1}"/>
              </a:ext>
            </a:extLst>
          </p:cNvPr>
          <p:cNvSpPr/>
          <p:nvPr/>
        </p:nvSpPr>
        <p:spPr>
          <a:xfrm>
            <a:off x="3690823" y="677261"/>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仓耳玄三M W05" panose="02020400000000000000" pitchFamily="18" charset="-122"/>
              <a:ea typeface="仓耳玄三M W05" panose="02020400000000000000" pitchFamily="18" charset="-122"/>
              <a:cs typeface="+mn-cs"/>
            </a:endParaRPr>
          </a:p>
        </p:txBody>
      </p:sp>
      <p:pic>
        <p:nvPicPr>
          <p:cNvPr id="2" name="Picture 1">
            <a:extLst>
              <a:ext uri="{FF2B5EF4-FFF2-40B4-BE49-F238E27FC236}">
                <a16:creationId xmlns:a16="http://schemas.microsoft.com/office/drawing/2014/main" id="{5F1E4201-0463-1AD5-DC21-75CA44974A72}"/>
              </a:ext>
            </a:extLst>
          </p:cNvPr>
          <p:cNvPicPr>
            <a:picLocks noChangeAspect="1"/>
          </p:cNvPicPr>
          <p:nvPr/>
        </p:nvPicPr>
        <p:blipFill>
          <a:blip r:embed="rId2"/>
          <a:stretch>
            <a:fillRect/>
          </a:stretch>
        </p:blipFill>
        <p:spPr>
          <a:xfrm>
            <a:off x="2409141" y="475456"/>
            <a:ext cx="6992718" cy="725487"/>
          </a:xfrm>
          <a:prstGeom prst="rect">
            <a:avLst/>
          </a:prstGeom>
        </p:spPr>
      </p:pic>
      <p:sp>
        <p:nvSpPr>
          <p:cNvPr id="3" name="iŝḻïḑé">
            <a:extLst>
              <a:ext uri="{FF2B5EF4-FFF2-40B4-BE49-F238E27FC236}">
                <a16:creationId xmlns:a16="http://schemas.microsoft.com/office/drawing/2014/main" id="{2C61DCF8-C390-EBA7-1331-E050547DB67C}"/>
              </a:ext>
            </a:extLst>
          </p:cNvPr>
          <p:cNvSpPr/>
          <p:nvPr/>
        </p:nvSpPr>
        <p:spPr bwMode="auto">
          <a:xfrm>
            <a:off x="689091" y="3141060"/>
            <a:ext cx="10743730"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just"/>
            <a:r>
              <a:rPr lang="vi-VN" sz="4400" i="1" dirty="0">
                <a:solidFill>
                  <a:srgbClr val="000000"/>
                </a:solidFill>
                <a:latin typeface="Arial" panose="020B0604020202020204" pitchFamily="34" charset="0"/>
                <a:cs typeface="Arial" panose="020B0604020202020204" pitchFamily="34" charset="0"/>
              </a:rPr>
              <a:t>2. Vì sao chuột con cảm thấy khoan khoái khi trả rìu cho hươu?</a:t>
            </a:r>
            <a:endParaRPr kumimoji="0" lang="en-US" sz="4400" b="0" i="0" u="none" strike="noStrike" kern="1200" cap="none" spc="0" normalizeH="0" baseline="0" noProof="0" dirty="0">
              <a:ln>
                <a:noFill/>
              </a:ln>
              <a:solidFill>
                <a:srgbClr val="000000"/>
              </a:solidFill>
              <a:effectLst/>
              <a:uLnTx/>
              <a:uFillTx/>
              <a:latin typeface="字魂80号-萌趣小鱼体" panose="020F0502020204030204"/>
              <a:cs typeface="+mn-cs"/>
            </a:endParaRPr>
          </a:p>
        </p:txBody>
      </p:sp>
      <p:sp>
        <p:nvSpPr>
          <p:cNvPr id="5" name="iŝḻïḑé">
            <a:extLst>
              <a:ext uri="{FF2B5EF4-FFF2-40B4-BE49-F238E27FC236}">
                <a16:creationId xmlns:a16="http://schemas.microsoft.com/office/drawing/2014/main" id="{D8437D5E-53C9-4309-76A6-DE8C7E0292BE}"/>
              </a:ext>
            </a:extLst>
          </p:cNvPr>
          <p:cNvSpPr/>
          <p:nvPr/>
        </p:nvSpPr>
        <p:spPr bwMode="auto">
          <a:xfrm>
            <a:off x="679566" y="4817460"/>
            <a:ext cx="10743730" cy="6068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just"/>
            <a:r>
              <a:rPr lang="vi-VN" sz="4400" i="1" dirty="0">
                <a:solidFill>
                  <a:srgbClr val="000000"/>
                </a:solidFill>
                <a:latin typeface="Arial" panose="020B0604020202020204" pitchFamily="34" charset="0"/>
                <a:cs typeface="Arial" panose="020B0604020202020204" pitchFamily="34" charset="0"/>
              </a:rPr>
              <a:t>3. Theo em, vì sao phải tôn trọng tài sản của người khác?</a:t>
            </a:r>
            <a:endParaRPr kumimoji="0" lang="en-US" sz="4400" b="0" i="0" u="none" strike="noStrike" kern="1200" cap="none" spc="0" normalizeH="0" baseline="0" noProof="0" dirty="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1715709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2" name="Picture 1" descr="A picture containing clipart&#10;&#10;Description automatically generated">
            <a:extLst>
              <a:ext uri="{FF2B5EF4-FFF2-40B4-BE49-F238E27FC236}">
                <a16:creationId xmlns:a16="http://schemas.microsoft.com/office/drawing/2014/main" id="{E7529129-188E-F30F-5CDB-DE2342133EF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199" b="86609" l="21175" r="77673">
                        <a14:foregroundMark x1="37819" y1="19414" x2="36610" y2="25702"/>
                        <a14:foregroundMark x1="31599" y1="36309" x2="30870" y2="46172"/>
                        <a14:foregroundMark x1="30870" y1="46172" x2="30870" y2="46172"/>
                        <a14:foregroundMark x1="63621" y1="26734" x2="69841" y2="35397"/>
                        <a14:foregroundMark x1="48915" y1="24190" x2="38376" y2="28630"/>
                        <a14:foregroundMark x1="38376" y1="28630" x2="36495" y2="31677"/>
                        <a14:foregroundMark x1="51795" y1="28990" x2="46170" y2="16535"/>
                        <a14:foregroundMark x1="46170" y1="16535" x2="36571" y2="14351"/>
                        <a14:foregroundMark x1="36571" y1="14351" x2="28604" y2="34053"/>
                        <a14:foregroundMark x1="28604" y1="34053" x2="27049" y2="42429"/>
                        <a14:foregroundMark x1="45345" y1="83801" x2="44749" y2="86801"/>
                        <a14:foregroundMark x1="53945" y1="83969" x2="53580" y2="86057"/>
                        <a14:foregroundMark x1="76406" y1="32277" x2="76406" y2="32277"/>
                        <a14:foregroundMark x1="49395" y1="10751" x2="49395" y2="10751"/>
                        <a14:foregroundMark x1="24669" y1="41973" x2="24669" y2="41973"/>
                        <a14:foregroundMark x1="52160" y1="84257" x2="52160" y2="84257"/>
                        <a14:foregroundMark x1="49280" y1="71850" x2="49280" y2="71850"/>
                        <a14:foregroundMark x1="25379" y1="43485" x2="24899" y2="51404"/>
                        <a14:foregroundMark x1="48685" y1="71850" x2="48685" y2="71850"/>
                        <a14:foregroundMark x1="22999" y1="52892" x2="22999" y2="52892"/>
                        <a14:foregroundMark x1="72701" y1="55124" x2="72701" y2="55124"/>
                        <a14:foregroundMark x1="77692" y1="32685" x2="77692" y2="32685"/>
                        <a14:foregroundMark x1="50163" y1="10199" x2="50163" y2="10199"/>
                        <a14:foregroundMark x1="43962" y1="84809" x2="43962" y2="84809"/>
                        <a14:backgroundMark x1="21194" y1="50636" x2="21674" y2="55580"/>
                        <a14:backgroundMark x1="21674" y1="57811" x2="21674" y2="57811"/>
                        <a14:backgroundMark x1="21789" y1="48116" x2="21789" y2="48116"/>
                        <a14:backgroundMark x1="20964" y1="47348" x2="21924" y2="48860"/>
                        <a14:backgroundMark x1="22154" y1="57379" x2="21309" y2="58411"/>
                      </a14:backgroundRemoval>
                    </a14:imgEffect>
                  </a14:imgLayer>
                </a14:imgProps>
              </a:ext>
            </a:extLst>
          </a:blip>
          <a:srcRect l="20362" t="7320" r="19406" b="8570"/>
          <a:stretch>
            <a:fillRect/>
          </a:stretch>
        </p:blipFill>
        <p:spPr>
          <a:xfrm>
            <a:off x="609600" y="3372986"/>
            <a:ext cx="2932319" cy="3275587"/>
          </a:xfrm>
          <a:prstGeom prst="rect">
            <a:avLst/>
          </a:prstGeom>
        </p:spPr>
      </p:pic>
      <p:grpSp>
        <p:nvGrpSpPr>
          <p:cNvPr id="3" name="Group 2">
            <a:extLst>
              <a:ext uri="{FF2B5EF4-FFF2-40B4-BE49-F238E27FC236}">
                <a16:creationId xmlns:a16="http://schemas.microsoft.com/office/drawing/2014/main" id="{C75FE6A7-9D0D-82D0-6350-0969C5A2DA40}"/>
              </a:ext>
            </a:extLst>
          </p:cNvPr>
          <p:cNvGrpSpPr/>
          <p:nvPr/>
        </p:nvGrpSpPr>
        <p:grpSpPr>
          <a:xfrm>
            <a:off x="3557168" y="787248"/>
            <a:ext cx="7463743" cy="4765827"/>
            <a:chOff x="647361" y="477443"/>
            <a:chExt cx="8438540" cy="1434233"/>
          </a:xfrm>
        </p:grpSpPr>
        <p:sp>
          <p:nvSpPr>
            <p:cNvPr id="4" name="Rectangle: Rounded Corners 3">
              <a:extLst>
                <a:ext uri="{FF2B5EF4-FFF2-40B4-BE49-F238E27FC236}">
                  <a16:creationId xmlns:a16="http://schemas.microsoft.com/office/drawing/2014/main" id="{28D5AE2E-9C80-1E93-7077-F4D95028B529}"/>
                </a:ext>
              </a:extLst>
            </p:cNvPr>
            <p:cNvSpPr/>
            <p:nvPr/>
          </p:nvSpPr>
          <p:spPr>
            <a:xfrm>
              <a:off x="647361" y="477443"/>
              <a:ext cx="8438540" cy="1187014"/>
            </a:xfrm>
            <a:custGeom>
              <a:avLst/>
              <a:gdLst>
                <a:gd name="connsiteX0" fmla="*/ 0 w 8438540"/>
                <a:gd name="connsiteY0" fmla="*/ 197840 h 1187014"/>
                <a:gd name="connsiteX1" fmla="*/ 197840 w 8438540"/>
                <a:gd name="connsiteY1" fmla="*/ 0 h 1187014"/>
                <a:gd name="connsiteX2" fmla="*/ 8240700 w 8438540"/>
                <a:gd name="connsiteY2" fmla="*/ 0 h 1187014"/>
                <a:gd name="connsiteX3" fmla="*/ 8438540 w 8438540"/>
                <a:gd name="connsiteY3" fmla="*/ 197840 h 1187014"/>
                <a:gd name="connsiteX4" fmla="*/ 8438540 w 8438540"/>
                <a:gd name="connsiteY4" fmla="*/ 989174 h 1187014"/>
                <a:gd name="connsiteX5" fmla="*/ 8240700 w 8438540"/>
                <a:gd name="connsiteY5" fmla="*/ 1187014 h 1187014"/>
                <a:gd name="connsiteX6" fmla="*/ 197840 w 8438540"/>
                <a:gd name="connsiteY6" fmla="*/ 1187014 h 1187014"/>
                <a:gd name="connsiteX7" fmla="*/ 0 w 8438540"/>
                <a:gd name="connsiteY7" fmla="*/ 989174 h 1187014"/>
                <a:gd name="connsiteX8" fmla="*/ 0 w 8438540"/>
                <a:gd name="connsiteY8" fmla="*/ 197840 h 11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8540" h="1187014" fill="none" extrusionOk="0">
                  <a:moveTo>
                    <a:pt x="0" y="197840"/>
                  </a:moveTo>
                  <a:cubicBezTo>
                    <a:pt x="10008" y="82387"/>
                    <a:pt x="96949" y="-6704"/>
                    <a:pt x="197840" y="0"/>
                  </a:cubicBezTo>
                  <a:cubicBezTo>
                    <a:pt x="1495338" y="58574"/>
                    <a:pt x="6327720" y="-34421"/>
                    <a:pt x="8240700" y="0"/>
                  </a:cubicBezTo>
                  <a:cubicBezTo>
                    <a:pt x="8330609" y="3516"/>
                    <a:pt x="8439482" y="86707"/>
                    <a:pt x="8438540" y="197840"/>
                  </a:cubicBezTo>
                  <a:cubicBezTo>
                    <a:pt x="8369367" y="549127"/>
                    <a:pt x="8503723" y="857514"/>
                    <a:pt x="8438540" y="989174"/>
                  </a:cubicBezTo>
                  <a:cubicBezTo>
                    <a:pt x="8450977" y="1091538"/>
                    <a:pt x="8366622" y="1182647"/>
                    <a:pt x="8240700" y="1187014"/>
                  </a:cubicBezTo>
                  <a:cubicBezTo>
                    <a:pt x="5867526" y="1108890"/>
                    <a:pt x="2730405" y="1155196"/>
                    <a:pt x="197840" y="1187014"/>
                  </a:cubicBezTo>
                  <a:cubicBezTo>
                    <a:pt x="74722" y="1180930"/>
                    <a:pt x="9103" y="1104008"/>
                    <a:pt x="0" y="989174"/>
                  </a:cubicBezTo>
                  <a:cubicBezTo>
                    <a:pt x="-61338" y="856984"/>
                    <a:pt x="39557" y="364117"/>
                    <a:pt x="0" y="197840"/>
                  </a:cubicBezTo>
                  <a:close/>
                </a:path>
                <a:path w="8438540" h="1187014" stroke="0" extrusionOk="0">
                  <a:moveTo>
                    <a:pt x="0" y="197840"/>
                  </a:moveTo>
                  <a:cubicBezTo>
                    <a:pt x="-13000" y="81211"/>
                    <a:pt x="87431" y="-1097"/>
                    <a:pt x="197840" y="0"/>
                  </a:cubicBezTo>
                  <a:cubicBezTo>
                    <a:pt x="2098896" y="-126865"/>
                    <a:pt x="6675121" y="-164965"/>
                    <a:pt x="8240700" y="0"/>
                  </a:cubicBezTo>
                  <a:cubicBezTo>
                    <a:pt x="8353833" y="2720"/>
                    <a:pt x="8439267" y="72092"/>
                    <a:pt x="8438540" y="197840"/>
                  </a:cubicBezTo>
                  <a:cubicBezTo>
                    <a:pt x="8466856" y="474057"/>
                    <a:pt x="8385142" y="737113"/>
                    <a:pt x="8438540" y="989174"/>
                  </a:cubicBezTo>
                  <a:cubicBezTo>
                    <a:pt x="8440929" y="1091263"/>
                    <a:pt x="8345507" y="1189331"/>
                    <a:pt x="8240700" y="1187014"/>
                  </a:cubicBezTo>
                  <a:cubicBezTo>
                    <a:pt x="4655443" y="1113032"/>
                    <a:pt x="4174143" y="1265586"/>
                    <a:pt x="197840" y="1187014"/>
                  </a:cubicBezTo>
                  <a:cubicBezTo>
                    <a:pt x="95685" y="1180407"/>
                    <a:pt x="-5686" y="1091296"/>
                    <a:pt x="0" y="989174"/>
                  </a:cubicBezTo>
                  <a:cubicBezTo>
                    <a:pt x="-52271" y="689927"/>
                    <a:pt x="-28900" y="385420"/>
                    <a:pt x="0" y="197840"/>
                  </a:cubicBezTo>
                  <a:close/>
                </a:path>
              </a:pathLst>
            </a:custGeom>
            <a:solidFill>
              <a:srgbClr val="FFFF00"/>
            </a:solidFill>
            <a:ln w="28575">
              <a:solidFill>
                <a:schemeClr val="accent4">
                  <a:lumMod val="75000"/>
                </a:schemeClr>
              </a:solidFill>
              <a:extLst>
                <a:ext uri="{C807C97D-BFC1-408E-A445-0C87EB9F89A2}">
                  <ask:lineSketchStyleProps xmlns:ask="http://schemas.microsoft.com/office/drawing/2018/sketchyshapes" xmlns="" sd="248951300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vi-VN" sz="3733" b="1" i="0" u="none" strike="noStrike" kern="0" cap="none" spc="0" normalizeH="0" baseline="0" noProof="0" dirty="0">
                <a:ln>
                  <a:noFill/>
                </a:ln>
                <a:solidFill>
                  <a:srgbClr val="2B3978">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9" name="TextBox 8">
              <a:extLst>
                <a:ext uri="{FF2B5EF4-FFF2-40B4-BE49-F238E27FC236}">
                  <a16:creationId xmlns:a16="http://schemas.microsoft.com/office/drawing/2014/main" id="{A008756E-D961-B59D-9102-D8C6022E81E7}"/>
                </a:ext>
              </a:extLst>
            </p:cNvPr>
            <p:cNvSpPr txBox="1"/>
            <p:nvPr/>
          </p:nvSpPr>
          <p:spPr>
            <a:xfrm>
              <a:off x="836293" y="548635"/>
              <a:ext cx="8022910" cy="13630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600" b="1" kern="0" dirty="0">
                  <a:solidFill>
                    <a:srgbClr val="000000"/>
                  </a:solidFill>
                  <a:latin typeface="Calibri" panose="020F0502020204030204" pitchFamily="34" charset="0"/>
                  <a:cs typeface="Calibri" panose="020F0502020204030204" pitchFamily="34" charset="0"/>
                  <a:sym typeface="Arial"/>
                </a:rPr>
                <a:t>Chúng ta cần phải biết tôn trọng tài sản của người khác. Đây cũng chính là một biểu hiện của  phẩm chất thật thà, trung thực. Người biết tôn trọng tài sản của người khác sẽ được mọi người tin tưởng, yêu quý.</a:t>
              </a:r>
              <a:endParaRPr kumimoji="0" lang="vi-VN" sz="36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3999562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512AEF8-FF08-6674-AF75-BFD1D34519D6}"/>
              </a:ext>
            </a:extLst>
          </p:cNvPr>
          <p:cNvPicPr>
            <a:picLocks noChangeAspect="1"/>
          </p:cNvPicPr>
          <p:nvPr/>
        </p:nvPicPr>
        <p:blipFill>
          <a:blip r:embed="rId10"/>
          <a:stretch>
            <a:fillRect/>
          </a:stretch>
        </p:blipFill>
        <p:spPr>
          <a:xfrm>
            <a:off x="2789433" y="3443580"/>
            <a:ext cx="6145301" cy="2139881"/>
          </a:xfrm>
          <a:prstGeom prst="rect">
            <a:avLst/>
          </a:prstGeom>
        </p:spPr>
      </p:pic>
    </p:spTree>
    <p:extLst>
      <p:ext uri="{BB962C8B-B14F-4D97-AF65-F5344CB8AC3E}">
        <p14:creationId xmlns:p14="http://schemas.microsoft.com/office/powerpoint/2010/main" val="4197552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7" name="Group 6">
            <a:extLst>
              <a:ext uri="{FF2B5EF4-FFF2-40B4-BE49-F238E27FC236}">
                <a16:creationId xmlns:a16="http://schemas.microsoft.com/office/drawing/2014/main" id="{E38E302B-7A08-4FB6-AF30-C269F4ED8194}"/>
              </a:ext>
            </a:extLst>
          </p:cNvPr>
          <p:cNvGrpSpPr/>
          <p:nvPr/>
        </p:nvGrpSpPr>
        <p:grpSpPr>
          <a:xfrm>
            <a:off x="1277632" y="113229"/>
            <a:ext cx="9637078" cy="1098883"/>
            <a:chOff x="1856935" y="207957"/>
            <a:chExt cx="7948247" cy="1085425"/>
          </a:xfrm>
        </p:grpSpPr>
        <p:sp>
          <p:nvSpPr>
            <p:cNvPr id="6" name="Pentagon 5"/>
            <p:cNvSpPr/>
            <p:nvPr/>
          </p:nvSpPr>
          <p:spPr>
            <a:xfrm>
              <a:off x="1856935" y="207957"/>
              <a:ext cx="7948247" cy="1085425"/>
            </a:xfrm>
            <a:prstGeom prst="homePlate">
              <a:avLst>
                <a:gd name="adj" fmla="val 0"/>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5" name="TextBox 4"/>
            <p:cNvSpPr txBox="1"/>
            <p:nvPr/>
          </p:nvSpPr>
          <p:spPr>
            <a:xfrm>
              <a:off x="2039667" y="238563"/>
              <a:ext cx="7348654" cy="851766"/>
            </a:xfrm>
            <a:prstGeom prst="rect">
              <a:avLst/>
            </a:prstGeom>
            <a:noFill/>
          </p:spPr>
          <p:txBody>
            <a:bodyPr wrap="square" rtlCol="0">
              <a:spAutoFit/>
            </a:bodyPr>
            <a:lstStyle/>
            <a:p>
              <a:pPr marL="0" marR="0" algn="ctr">
                <a:spcBef>
                  <a:spcPts val="0"/>
                </a:spcBef>
                <a:spcAft>
                  <a:spcPts val="0"/>
                </a:spcAft>
              </a:pPr>
              <a:r>
                <a:rPr lang="en-US" sz="2800" b="1" dirty="0">
                  <a:effectLst/>
                  <a:latin typeface="Calibri" panose="020F0502020204030204" pitchFamily="34" charset="0"/>
                  <a:ea typeface="Times New Roman" panose="02020603050405020304" pitchFamily="18" charset="0"/>
                  <a:cs typeface="Calibri" panose="020F0502020204030204" pitchFamily="34" charset="0"/>
                </a:rPr>
                <a:t>2.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nào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tôn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tài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người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nào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chưa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tôn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tài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người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Vì</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2" name="Picture 11">
            <a:extLst>
              <a:ext uri="{FF2B5EF4-FFF2-40B4-BE49-F238E27FC236}">
                <a16:creationId xmlns:a16="http://schemas.microsoft.com/office/drawing/2014/main" id="{1193FE24-41DE-5E6E-4530-D93740027F1D}"/>
              </a:ext>
            </a:extLst>
          </p:cNvPr>
          <p:cNvPicPr>
            <a:picLocks noChangeAspect="1"/>
          </p:cNvPicPr>
          <p:nvPr/>
        </p:nvPicPr>
        <p:blipFill>
          <a:blip r:embed="rId2"/>
          <a:stretch>
            <a:fillRect/>
          </a:stretch>
        </p:blipFill>
        <p:spPr>
          <a:xfrm>
            <a:off x="1645168" y="1335494"/>
            <a:ext cx="5924550" cy="2762250"/>
          </a:xfrm>
          <a:prstGeom prst="rect">
            <a:avLst/>
          </a:prstGeom>
        </p:spPr>
      </p:pic>
      <p:pic>
        <p:nvPicPr>
          <p:cNvPr id="14" name="Picture 13">
            <a:extLst>
              <a:ext uri="{FF2B5EF4-FFF2-40B4-BE49-F238E27FC236}">
                <a16:creationId xmlns:a16="http://schemas.microsoft.com/office/drawing/2014/main" id="{DC0BE29C-C23B-798F-E57E-2257BAEC7A1A}"/>
              </a:ext>
            </a:extLst>
          </p:cNvPr>
          <p:cNvPicPr>
            <a:picLocks noChangeAspect="1"/>
          </p:cNvPicPr>
          <p:nvPr/>
        </p:nvPicPr>
        <p:blipFill>
          <a:blip r:embed="rId3"/>
          <a:stretch>
            <a:fillRect/>
          </a:stretch>
        </p:blipFill>
        <p:spPr>
          <a:xfrm>
            <a:off x="7474687" y="1387818"/>
            <a:ext cx="2709973" cy="2701397"/>
          </a:xfrm>
          <a:prstGeom prst="rect">
            <a:avLst/>
          </a:prstGeom>
        </p:spPr>
      </p:pic>
      <p:pic>
        <p:nvPicPr>
          <p:cNvPr id="16" name="Picture 15">
            <a:extLst>
              <a:ext uri="{FF2B5EF4-FFF2-40B4-BE49-F238E27FC236}">
                <a16:creationId xmlns:a16="http://schemas.microsoft.com/office/drawing/2014/main" id="{5AF3EB5B-379C-D98E-F9F5-1977EADE2F42}"/>
              </a:ext>
            </a:extLst>
          </p:cNvPr>
          <p:cNvPicPr>
            <a:picLocks noChangeAspect="1"/>
          </p:cNvPicPr>
          <p:nvPr/>
        </p:nvPicPr>
        <p:blipFill>
          <a:blip r:embed="rId4"/>
          <a:stretch>
            <a:fillRect/>
          </a:stretch>
        </p:blipFill>
        <p:spPr>
          <a:xfrm>
            <a:off x="1807534" y="4085562"/>
            <a:ext cx="2463209" cy="2586370"/>
          </a:xfrm>
          <a:prstGeom prst="rect">
            <a:avLst/>
          </a:prstGeom>
        </p:spPr>
      </p:pic>
      <p:pic>
        <p:nvPicPr>
          <p:cNvPr id="19" name="Picture 18">
            <a:extLst>
              <a:ext uri="{FF2B5EF4-FFF2-40B4-BE49-F238E27FC236}">
                <a16:creationId xmlns:a16="http://schemas.microsoft.com/office/drawing/2014/main" id="{DEE84CE1-6073-15D2-7D99-E012BD7B46D2}"/>
              </a:ext>
            </a:extLst>
          </p:cNvPr>
          <p:cNvPicPr>
            <a:picLocks noChangeAspect="1"/>
          </p:cNvPicPr>
          <p:nvPr/>
        </p:nvPicPr>
        <p:blipFill>
          <a:blip r:embed="rId5"/>
          <a:stretch>
            <a:fillRect/>
          </a:stretch>
        </p:blipFill>
        <p:spPr>
          <a:xfrm>
            <a:off x="4390471" y="4246821"/>
            <a:ext cx="5686425" cy="2362200"/>
          </a:xfrm>
          <a:prstGeom prst="rect">
            <a:avLst/>
          </a:prstGeom>
        </p:spPr>
      </p:pic>
    </p:spTree>
    <p:extLst>
      <p:ext uri="{BB962C8B-B14F-4D97-AF65-F5344CB8AC3E}">
        <p14:creationId xmlns:p14="http://schemas.microsoft.com/office/powerpoint/2010/main" val="795498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panose="020F0302020204030204"/>
        <a:ea typeface="字魂80号-萌趣小鱼体"/>
        <a:cs typeface=""/>
      </a:majorFont>
      <a:minorFont>
        <a:latin typeface="字魂80号-萌趣小鱼体" panose="020F0502020204030204"/>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9Slide.vn</Template>
  <TotalTime>145</TotalTime>
  <Words>366</Words>
  <Application>Microsoft Office PowerPoint</Application>
  <PresentationFormat>Widescreen</PresentationFormat>
  <Paragraphs>28</Paragraphs>
  <Slides>17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宋体</vt:lpstr>
      <vt:lpstr>#9Slide03 Arima Madurai Medium</vt:lpstr>
      <vt:lpstr>Arial</vt:lpstr>
      <vt:lpstr>Calibri</vt:lpstr>
      <vt:lpstr>Cambria</vt:lpstr>
      <vt:lpstr>等线</vt:lpstr>
      <vt:lpstr>Times New Roman</vt:lpstr>
      <vt:lpstr>仓耳玄三M W05</vt:lpstr>
      <vt:lpstr>仓耳章鱼小丸子体 W01</vt:lpstr>
      <vt:lpstr>字魂80号-萌趣小鱼体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STD_DELL</cp:lastModifiedBy>
  <cp:revision>40</cp:revision>
  <dcterms:created xsi:type="dcterms:W3CDTF">2023-09-19T02:39:41Z</dcterms:created>
  <dcterms:modified xsi:type="dcterms:W3CDTF">2024-12-17T15:40:06Z</dcterms:modified>
  <cp:category>9Slide.vn</cp:category>
</cp:coreProperties>
</file>