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8"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330A3-8ABB-45BF-B4E5-F66E2EA99E65}"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5D0D8F-4C94-49B0-A9BA-9654AAC94409}" type="slidenum">
              <a:rPr lang="en-US" smtClean="0"/>
              <a:t>‹#›</a:t>
            </a:fld>
            <a:endParaRPr lang="en-US"/>
          </a:p>
        </p:txBody>
      </p:sp>
    </p:spTree>
    <p:extLst>
      <p:ext uri="{BB962C8B-B14F-4D97-AF65-F5344CB8AC3E}">
        <p14:creationId xmlns:p14="http://schemas.microsoft.com/office/powerpoint/2010/main" val="3490011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5D0D8F-4C94-49B0-A9BA-9654AAC94409}" type="slidenum">
              <a:rPr lang="en-US" smtClean="0"/>
              <a:t>1</a:t>
            </a:fld>
            <a:endParaRPr lang="en-US"/>
          </a:p>
        </p:txBody>
      </p:sp>
    </p:spTree>
    <p:extLst>
      <p:ext uri="{BB962C8B-B14F-4D97-AF65-F5344CB8AC3E}">
        <p14:creationId xmlns:p14="http://schemas.microsoft.com/office/powerpoint/2010/main" val="231120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10</a:t>
            </a:fld>
            <a:endParaRPr lang="en-US"/>
          </a:p>
        </p:txBody>
      </p:sp>
    </p:spTree>
    <p:extLst>
      <p:ext uri="{BB962C8B-B14F-4D97-AF65-F5344CB8AC3E}">
        <p14:creationId xmlns:p14="http://schemas.microsoft.com/office/powerpoint/2010/main" val="314502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11</a:t>
            </a:fld>
            <a:endParaRPr lang="en-US"/>
          </a:p>
        </p:txBody>
      </p:sp>
    </p:spTree>
    <p:extLst>
      <p:ext uri="{BB962C8B-B14F-4D97-AF65-F5344CB8AC3E}">
        <p14:creationId xmlns:p14="http://schemas.microsoft.com/office/powerpoint/2010/main" val="3404919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69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116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774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573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4053315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24FC48-B797-467D-8D4F-713F9592597D}" type="slidenum">
              <a:rPr lang="en-US" smtClean="0"/>
              <a:t>17</a:t>
            </a:fld>
            <a:endParaRPr lang="en-US"/>
          </a:p>
        </p:txBody>
      </p:sp>
    </p:spTree>
    <p:extLst>
      <p:ext uri="{BB962C8B-B14F-4D97-AF65-F5344CB8AC3E}">
        <p14:creationId xmlns:p14="http://schemas.microsoft.com/office/powerpoint/2010/main" val="1093401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18</a:t>
            </a:fld>
            <a:endParaRPr lang="en-US"/>
          </a:p>
        </p:txBody>
      </p:sp>
    </p:spTree>
    <p:extLst>
      <p:ext uri="{BB962C8B-B14F-4D97-AF65-F5344CB8AC3E}">
        <p14:creationId xmlns:p14="http://schemas.microsoft.com/office/powerpoint/2010/main" val="248623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074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3</a:t>
            </a:fld>
            <a:endParaRPr lang="en-US"/>
          </a:p>
        </p:txBody>
      </p:sp>
    </p:spTree>
    <p:extLst>
      <p:ext uri="{BB962C8B-B14F-4D97-AF65-F5344CB8AC3E}">
        <p14:creationId xmlns:p14="http://schemas.microsoft.com/office/powerpoint/2010/main" val="261410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4</a:t>
            </a:fld>
            <a:endParaRPr lang="en-US"/>
          </a:p>
        </p:txBody>
      </p:sp>
    </p:spTree>
    <p:extLst>
      <p:ext uri="{BB962C8B-B14F-4D97-AF65-F5344CB8AC3E}">
        <p14:creationId xmlns:p14="http://schemas.microsoft.com/office/powerpoint/2010/main" val="236169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5</a:t>
            </a:fld>
            <a:endParaRPr lang="en-US"/>
          </a:p>
        </p:txBody>
      </p:sp>
    </p:spTree>
    <p:extLst>
      <p:ext uri="{BB962C8B-B14F-4D97-AF65-F5344CB8AC3E}">
        <p14:creationId xmlns:p14="http://schemas.microsoft.com/office/powerpoint/2010/main" val="1226747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27898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4343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8</a:t>
            </a:fld>
            <a:endParaRPr lang="en-US"/>
          </a:p>
        </p:txBody>
      </p:sp>
    </p:spTree>
    <p:extLst>
      <p:ext uri="{BB962C8B-B14F-4D97-AF65-F5344CB8AC3E}">
        <p14:creationId xmlns:p14="http://schemas.microsoft.com/office/powerpoint/2010/main" val="2543962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9</a:t>
            </a:fld>
            <a:endParaRPr lang="en-US"/>
          </a:p>
        </p:txBody>
      </p:sp>
    </p:spTree>
    <p:extLst>
      <p:ext uri="{BB962C8B-B14F-4D97-AF65-F5344CB8AC3E}">
        <p14:creationId xmlns:p14="http://schemas.microsoft.com/office/powerpoint/2010/main" val="4145861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C3C2FB-5A22-4D7E-B8EA-9A17FA2331C1}"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995700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C3C2FB-5A22-4D7E-B8EA-9A17FA2331C1}"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3896822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C3C2FB-5A22-4D7E-B8EA-9A17FA2331C1}"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3131814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110019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0"/>
        <p:cNvGrpSpPr/>
        <p:nvPr/>
      </p:nvGrpSpPr>
      <p:grpSpPr>
        <a:xfrm>
          <a:off x="0" y="0"/>
          <a:ext cx="0" cy="0"/>
          <a:chOff x="0" y="0"/>
          <a:chExt cx="0" cy="0"/>
        </a:xfrm>
      </p:grpSpPr>
      <p:sp>
        <p:nvSpPr>
          <p:cNvPr id="91" name="Google Shape;91;p15"/>
          <p:cNvSpPr txBox="1">
            <a:spLocks noGrp="1"/>
          </p:cNvSpPr>
          <p:nvPr>
            <p:ph type="subTitle" idx="1"/>
          </p:nvPr>
        </p:nvSpPr>
        <p:spPr>
          <a:xfrm rot="-201010">
            <a:off x="4567510" y="2130260"/>
            <a:ext cx="3798892" cy="76134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2" name="Google Shape;92;p15"/>
          <p:cNvSpPr txBox="1">
            <a:spLocks noGrp="1"/>
          </p:cNvSpPr>
          <p:nvPr>
            <p:ph type="subTitle" idx="2"/>
          </p:nvPr>
        </p:nvSpPr>
        <p:spPr>
          <a:xfrm>
            <a:off x="4568263" y="3631225"/>
            <a:ext cx="379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3" name="Google Shape;93;p15"/>
          <p:cNvSpPr txBox="1">
            <a:spLocks noGrp="1"/>
          </p:cNvSpPr>
          <p:nvPr>
            <p:ph type="ctrTitle"/>
          </p:nvPr>
        </p:nvSpPr>
        <p:spPr>
          <a:xfrm rot="-185413">
            <a:off x="4551046" y="1879377"/>
            <a:ext cx="1929205" cy="443849"/>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4" name="Google Shape;94;p15"/>
          <p:cNvSpPr txBox="1">
            <a:spLocks noGrp="1"/>
          </p:cNvSpPr>
          <p:nvPr>
            <p:ph type="ctrTitle" idx="3"/>
          </p:nvPr>
        </p:nvSpPr>
        <p:spPr>
          <a:xfrm>
            <a:off x="4567667" y="3343015"/>
            <a:ext cx="1929200" cy="444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5" name="Google Shape;95;p15"/>
          <p:cNvSpPr txBox="1">
            <a:spLocks noGrp="1"/>
          </p:cNvSpPr>
          <p:nvPr>
            <p:ph type="subTitle" idx="4"/>
          </p:nvPr>
        </p:nvSpPr>
        <p:spPr>
          <a:xfrm rot="-273526">
            <a:off x="4488490" y="5036135"/>
            <a:ext cx="3799621" cy="76132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6" name="Google Shape;96;p15"/>
          <p:cNvSpPr txBox="1">
            <a:spLocks noGrp="1"/>
          </p:cNvSpPr>
          <p:nvPr>
            <p:ph type="ctrTitle" idx="5"/>
          </p:nvPr>
        </p:nvSpPr>
        <p:spPr>
          <a:xfrm rot="-251841">
            <a:off x="4455622" y="4825113"/>
            <a:ext cx="1929175" cy="443984"/>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7" name="Google Shape;97;p15"/>
          <p:cNvSpPr txBox="1">
            <a:spLocks noGrp="1"/>
          </p:cNvSpPr>
          <p:nvPr>
            <p:ph type="title" idx="6"/>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405785446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C3C2FB-5A22-4D7E-B8EA-9A17FA2331C1}"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342513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C3C2FB-5A22-4D7E-B8EA-9A17FA2331C1}"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236718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C3C2FB-5A22-4D7E-B8EA-9A17FA2331C1}"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294324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C3C2FB-5A22-4D7E-B8EA-9A17FA2331C1}" type="datetimeFigureOut">
              <a:rPr lang="en-US" smtClean="0"/>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351315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C3C2FB-5A22-4D7E-B8EA-9A17FA2331C1}" type="datetimeFigureOut">
              <a:rPr lang="en-US" smtClean="0"/>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263389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3C2FB-5A22-4D7E-B8EA-9A17FA2331C1}" type="datetimeFigureOut">
              <a:rPr lang="en-US" smtClean="0"/>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3928433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C3C2FB-5A22-4D7E-B8EA-9A17FA2331C1}"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420027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C3C2FB-5A22-4D7E-B8EA-9A17FA2331C1}"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194537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3C2FB-5A22-4D7E-B8EA-9A17FA2331C1}" type="datetimeFigureOut">
              <a:rPr lang="en-US" smtClean="0"/>
              <a:t>12/17/2024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8A548-99A5-4386-9A6C-4622D0A2AC6C}" type="slidenum">
              <a:rPr lang="en-US" smtClean="0"/>
              <a:t>‹#›</a:t>
            </a:fld>
            <a:endParaRPr lang="en-US"/>
          </a:p>
        </p:txBody>
      </p:sp>
    </p:spTree>
    <p:extLst>
      <p:ext uri="{BB962C8B-B14F-4D97-AF65-F5344CB8AC3E}">
        <p14:creationId xmlns:p14="http://schemas.microsoft.com/office/powerpoint/2010/main" val="2279768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3.xml"/><Relationship Id="rId6" Type="http://schemas.openxmlformats.org/officeDocument/2006/relationships/image" Target="../media/image18.png"/><Relationship Id="rId5" Type="http://schemas.openxmlformats.org/officeDocument/2006/relationships/notesSlide" Target="../notesSlides/notesSlide12.xml"/><Relationship Id="rId4"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4.xml"/><Relationship Id="rId6" Type="http://schemas.openxmlformats.org/officeDocument/2006/relationships/image" Target="../media/image18.png"/><Relationship Id="rId5" Type="http://schemas.openxmlformats.org/officeDocument/2006/relationships/notesSlide" Target="../notesSlides/notesSlide13.xml"/><Relationship Id="rId4"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5.xml"/><Relationship Id="rId6" Type="http://schemas.openxmlformats.org/officeDocument/2006/relationships/image" Target="../media/image18.png"/><Relationship Id="rId5" Type="http://schemas.openxmlformats.org/officeDocument/2006/relationships/notesSlide" Target="../notesSlides/notesSlide14.xml"/><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6.xml"/><Relationship Id="rId6" Type="http://schemas.openxmlformats.org/officeDocument/2006/relationships/image" Target="../media/image18.png"/><Relationship Id="rId5" Type="http://schemas.openxmlformats.org/officeDocument/2006/relationships/notesSlide" Target="../notesSlides/notesSlide15.xml"/><Relationship Id="rId4"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0+ Mẫu background powerpoint đẹp cho bài thuyết trình">
            <a:extLst>
              <a:ext uri="{FF2B5EF4-FFF2-40B4-BE49-F238E27FC236}">
                <a16:creationId xmlns:a16="http://schemas.microsoft.com/office/drawing/2014/main" xmlns="" id="{5B76E71E-3973-F4A9-ED59-51A8033C4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132"/>
            <a:ext cx="12191999" cy="68855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7291E7B2-BB69-2085-1D35-783B34B0C8CA}"/>
              </a:ext>
            </a:extLst>
          </p:cNvPr>
          <p:cNvPicPr>
            <a:picLocks noChangeAspect="1"/>
          </p:cNvPicPr>
          <p:nvPr/>
        </p:nvPicPr>
        <p:blipFill>
          <a:blip r:embed="rId5"/>
          <a:stretch>
            <a:fillRect/>
          </a:stretch>
        </p:blipFill>
        <p:spPr>
          <a:xfrm>
            <a:off x="0" y="87690"/>
            <a:ext cx="12192000" cy="6682619"/>
          </a:xfrm>
          <a:prstGeom prst="rect">
            <a:avLst/>
          </a:prstGeom>
        </p:spPr>
      </p:pic>
    </p:spTree>
    <p:custDataLst>
      <p:tags r:id="rId1"/>
    </p:custDataLst>
    <p:extLst>
      <p:ext uri="{BB962C8B-B14F-4D97-AF65-F5344CB8AC3E}">
        <p14:creationId xmlns:p14="http://schemas.microsoft.com/office/powerpoint/2010/main" val="134764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4AC83EE-6996-4799-807D-3728A91E0C6B}"/>
              </a:ext>
            </a:extLst>
          </p:cNvPr>
          <p:cNvPicPr>
            <a:picLocks noChangeAspect="1"/>
          </p:cNvPicPr>
          <p:nvPr/>
        </p:nvPicPr>
        <p:blipFill>
          <a:blip r:embed="rId4"/>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xmlns="" id="{D134864F-A318-4DF7-9A28-4E5AC700099C}"/>
              </a:ext>
            </a:extLst>
          </p:cNvPr>
          <p:cNvPicPr>
            <a:picLocks noChangeAspect="1"/>
          </p:cNvPicPr>
          <p:nvPr/>
        </p:nvPicPr>
        <p:blipFill>
          <a:blip r:embed="rId5"/>
          <a:stretch>
            <a:fillRect/>
          </a:stretch>
        </p:blipFill>
        <p:spPr>
          <a:xfrm>
            <a:off x="1375144" y="3084983"/>
            <a:ext cx="8801100" cy="3714750"/>
          </a:xfrm>
          <a:prstGeom prst="rect">
            <a:avLst/>
          </a:prstGeom>
        </p:spPr>
      </p:pic>
      <p:sp>
        <p:nvSpPr>
          <p:cNvPr id="16" name="Cloud 15">
            <a:extLst>
              <a:ext uri="{FF2B5EF4-FFF2-40B4-BE49-F238E27FC236}">
                <a16:creationId xmlns:a16="http://schemas.microsoft.com/office/drawing/2014/main" xmlns="" id="{EF9883B5-F639-43A0-8274-E6E53C758DD0}"/>
              </a:ext>
            </a:extLst>
          </p:cNvPr>
          <p:cNvSpPr/>
          <p:nvPr/>
        </p:nvSpPr>
        <p:spPr>
          <a:xfrm>
            <a:off x="7462684" y="1205794"/>
            <a:ext cx="4353495" cy="1222774"/>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toàn</a:t>
            </a:r>
            <a:r>
              <a:rPr lang="en-US"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bài</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245363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24109" y="2190355"/>
            <a:ext cx="8282866"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Microsoft YaHei" panose="020B0503020204020204" charset="-122"/>
                <a:cs typeface="Times New Roman" panose="02020603050405020304" pitchFamily="18"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771179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69" name="Google Shape;378;p32">
            <a:extLst>
              <a:ext uri="{FF2B5EF4-FFF2-40B4-BE49-F238E27FC236}">
                <a16:creationId xmlns:a16="http://schemas.microsoft.com/office/drawing/2014/main" xmlns="" id="{62D107F4-816D-42A6-94A9-60A6D73BB6D5}"/>
              </a:ext>
            </a:extLst>
          </p:cNvPr>
          <p:cNvGrpSpPr/>
          <p:nvPr/>
        </p:nvGrpSpPr>
        <p:grpSpPr>
          <a:xfrm>
            <a:off x="2154184" y="526551"/>
            <a:ext cx="6887969" cy="1669729"/>
            <a:chOff x="589295" y="2199196"/>
            <a:chExt cx="2577800" cy="446948"/>
          </a:xfrm>
        </p:grpSpPr>
        <p:sp>
          <p:nvSpPr>
            <p:cNvPr id="70" name="Google Shape;379;p32">
              <a:extLst>
                <a:ext uri="{FF2B5EF4-FFF2-40B4-BE49-F238E27FC236}">
                  <a16:creationId xmlns:a16="http://schemas.microsoft.com/office/drawing/2014/main" xmlns="" id="{C8514228-6DD7-4F9B-98CC-8CDAC76C6B51}"/>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80;p32">
              <a:extLst>
                <a:ext uri="{FF2B5EF4-FFF2-40B4-BE49-F238E27FC236}">
                  <a16:creationId xmlns:a16="http://schemas.microsoft.com/office/drawing/2014/main" xmlns="" id="{79F6DCF7-8829-4146-AEC8-ED685AC69261}"/>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81;p32">
              <a:extLst>
                <a:ext uri="{FF2B5EF4-FFF2-40B4-BE49-F238E27FC236}">
                  <a16:creationId xmlns:a16="http://schemas.microsoft.com/office/drawing/2014/main" xmlns="" id="{40387DD3-2078-4D9A-99A0-8D14483594E7}"/>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86" name="Google Shape;786;p36"/>
          <p:cNvGrpSpPr/>
          <p:nvPr/>
        </p:nvGrpSpPr>
        <p:grpSpPr>
          <a:xfrm rot="-10790939">
            <a:off x="1490138" y="2353602"/>
            <a:ext cx="10636618" cy="1564701"/>
            <a:chOff x="1881479" y="1597500"/>
            <a:chExt cx="1106346" cy="402847"/>
          </a:xfrm>
        </p:grpSpPr>
        <p:sp>
          <p:nvSpPr>
            <p:cNvPr id="787" name="Google Shape;787;p36"/>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788" name="Google Shape;788;p36"/>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FCB8B8"/>
            </a:solidFill>
            <a:ln>
              <a:noFill/>
            </a:ln>
          </p:spPr>
        </p:sp>
      </p:grpSp>
      <p:sp>
        <p:nvSpPr>
          <p:cNvPr id="792" name="Google Shape;792;p36"/>
          <p:cNvSpPr txBox="1">
            <a:spLocks noGrp="1"/>
          </p:cNvSpPr>
          <p:nvPr>
            <p:ph type="subTitle" idx="1"/>
          </p:nvPr>
        </p:nvSpPr>
        <p:spPr>
          <a:xfrm>
            <a:off x="2708368" y="2792050"/>
            <a:ext cx="8930257" cy="761349"/>
          </a:xfrm>
          <a:prstGeom prst="rect">
            <a:avLst/>
          </a:prstGeom>
        </p:spPr>
        <p:txBody>
          <a:bodyPr spcFirstLastPara="1" wrap="square" lIns="121900" tIns="121900" rIns="121900" bIns="121900" anchor="t" anchorCtr="0">
            <a:noAutofit/>
          </a:bodyPr>
          <a:lstStyle/>
          <a:p>
            <a:pPr lvl="0" algn="ctr"/>
            <a:r>
              <a:rPr lang="en-US" sz="2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2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Những người chơi làm thành rồng rắn bằng cách nào?</a:t>
            </a:r>
            <a:endParaRPr lang="en-US" sz="2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8" name="Google Shape;386;p32">
            <a:extLst>
              <a:ext uri="{FF2B5EF4-FFF2-40B4-BE49-F238E27FC236}">
                <a16:creationId xmlns:a16="http://schemas.microsoft.com/office/drawing/2014/main" xmlns="" id="{F4E22EA5-AAAA-4C72-A455-7375E636DF8F}"/>
              </a:ext>
            </a:extLst>
          </p:cNvPr>
          <p:cNvSpPr txBox="1">
            <a:spLocks/>
          </p:cNvSpPr>
          <p:nvPr/>
        </p:nvSpPr>
        <p:spPr>
          <a:xfrm>
            <a:off x="2062968" y="632699"/>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pitchFamily="18" charset="0"/>
                <a:cs typeface="Times New Roman" panose="02020603050405020304" pitchFamily="18" charset="0"/>
              </a:rPr>
              <a:t>TRẢ LỜI CÂU HỎI</a:t>
            </a:r>
          </a:p>
        </p:txBody>
      </p:sp>
      <p:grpSp>
        <p:nvGrpSpPr>
          <p:cNvPr id="18" name="Group 17">
            <a:extLst>
              <a:ext uri="{FF2B5EF4-FFF2-40B4-BE49-F238E27FC236}">
                <a16:creationId xmlns:a16="http://schemas.microsoft.com/office/drawing/2014/main" xmlns="" id="{FBD53E06-B8F1-45C7-803F-56CA9357B1E2}"/>
              </a:ext>
            </a:extLst>
          </p:cNvPr>
          <p:cNvGrpSpPr/>
          <p:nvPr/>
        </p:nvGrpSpPr>
        <p:grpSpPr>
          <a:xfrm>
            <a:off x="1510429" y="2529073"/>
            <a:ext cx="1235133" cy="1206833"/>
            <a:chOff x="1187619" y="2049661"/>
            <a:chExt cx="1235133" cy="1206833"/>
          </a:xfrm>
        </p:grpSpPr>
        <p:sp>
          <p:nvSpPr>
            <p:cNvPr id="808" name="Google Shape;808;p36"/>
            <p:cNvSpPr/>
            <p:nvPr/>
          </p:nvSpPr>
          <p:spPr>
            <a:xfrm>
              <a:off x="1187619" y="2049661"/>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5"/>
              </a:solidFill>
              <a:prstDash val="solid"/>
              <a:round/>
              <a:headEnd type="none" w="med" len="med"/>
              <a:tailEnd type="none" w="med" len="med"/>
            </a:ln>
          </p:spPr>
        </p:sp>
        <p:sp>
          <p:nvSpPr>
            <p:cNvPr id="4" name="TextBox 3">
              <a:extLst>
                <a:ext uri="{FF2B5EF4-FFF2-40B4-BE49-F238E27FC236}">
                  <a16:creationId xmlns:a16="http://schemas.microsoft.com/office/drawing/2014/main" xmlns="" id="{6CF3B0ED-3CA4-4DE0-ABC1-79FB22A9436A}"/>
                </a:ext>
              </a:extLst>
            </p:cNvPr>
            <p:cNvSpPr txBox="1"/>
            <p:nvPr/>
          </p:nvSpPr>
          <p:spPr>
            <a:xfrm>
              <a:off x="1488095" y="2237578"/>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1</a:t>
              </a:r>
            </a:p>
          </p:txBody>
        </p:sp>
      </p:grpSp>
      <p:pic>
        <p:nvPicPr>
          <p:cNvPr id="3" name="Audio 2">
            <a:hlinkClick r:id="" action="ppaction://media"/>
            <a:extLst>
              <a:ext uri="{FF2B5EF4-FFF2-40B4-BE49-F238E27FC236}">
                <a16:creationId xmlns:a16="http://schemas.microsoft.com/office/drawing/2014/main" xmlns="" id="{4AFE3B93-F3DA-46AD-B1C4-F9600F52609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
        <p:nvSpPr>
          <p:cNvPr id="2" name="Rectangle: Rounded Corners 1">
            <a:extLst>
              <a:ext uri="{FF2B5EF4-FFF2-40B4-BE49-F238E27FC236}">
                <a16:creationId xmlns:a16="http://schemas.microsoft.com/office/drawing/2014/main" xmlns="" id="{5DB9E87A-2104-418A-997D-6F14E5B919D2}"/>
              </a:ext>
            </a:extLst>
          </p:cNvPr>
          <p:cNvSpPr/>
          <p:nvPr/>
        </p:nvSpPr>
        <p:spPr>
          <a:xfrm>
            <a:off x="1071563" y="4499840"/>
            <a:ext cx="10048874" cy="103822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túm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589328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26" name="Google Shape;789;p36">
            <a:extLst>
              <a:ext uri="{FF2B5EF4-FFF2-40B4-BE49-F238E27FC236}">
                <a16:creationId xmlns:a16="http://schemas.microsoft.com/office/drawing/2014/main" xmlns="" id="{0A3637DC-20C3-4DBD-ABDF-09F85C5C6B36}"/>
              </a:ext>
            </a:extLst>
          </p:cNvPr>
          <p:cNvGrpSpPr/>
          <p:nvPr/>
        </p:nvGrpSpPr>
        <p:grpSpPr>
          <a:xfrm rot="-10790834">
            <a:off x="967271" y="2359030"/>
            <a:ext cx="10664050" cy="1423983"/>
            <a:chOff x="1881479" y="1597500"/>
            <a:chExt cx="1106346" cy="402847"/>
          </a:xfrm>
        </p:grpSpPr>
        <p:sp>
          <p:nvSpPr>
            <p:cNvPr id="27" name="Google Shape;790;p36">
              <a:extLst>
                <a:ext uri="{FF2B5EF4-FFF2-40B4-BE49-F238E27FC236}">
                  <a16:creationId xmlns:a16="http://schemas.microsoft.com/office/drawing/2014/main" xmlns="" id="{3E2DBEE4-D92A-479D-B225-30054F541A14}"/>
                </a:ext>
              </a:extLst>
            </p:cNvPr>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 name="Google Shape;791;p36">
              <a:extLst>
                <a:ext uri="{FF2B5EF4-FFF2-40B4-BE49-F238E27FC236}">
                  <a16:creationId xmlns:a16="http://schemas.microsoft.com/office/drawing/2014/main" xmlns="" id="{B9BC6C29-178E-4034-8D34-785219045928}"/>
                </a:ext>
              </a:extLst>
            </p:cNvPr>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E48800"/>
            </a:solidFill>
            <a:ln>
              <a:noFill/>
            </a:ln>
          </p:spPr>
        </p:sp>
      </p:grpSp>
      <p:grpSp>
        <p:nvGrpSpPr>
          <p:cNvPr id="29" name="Group 28">
            <a:extLst>
              <a:ext uri="{FF2B5EF4-FFF2-40B4-BE49-F238E27FC236}">
                <a16:creationId xmlns:a16="http://schemas.microsoft.com/office/drawing/2014/main" xmlns="" id="{EF3A93A9-D6E1-4BA5-8C2D-C5CB3A1DD42D}"/>
              </a:ext>
            </a:extLst>
          </p:cNvPr>
          <p:cNvGrpSpPr/>
          <p:nvPr/>
        </p:nvGrpSpPr>
        <p:grpSpPr>
          <a:xfrm>
            <a:off x="1095593" y="2532033"/>
            <a:ext cx="1235133" cy="1206833"/>
            <a:chOff x="1092483" y="3885616"/>
            <a:chExt cx="1235133" cy="1206833"/>
          </a:xfrm>
        </p:grpSpPr>
        <p:sp>
          <p:nvSpPr>
            <p:cNvPr id="30" name="Google Shape;810;p36">
              <a:extLst>
                <a:ext uri="{FF2B5EF4-FFF2-40B4-BE49-F238E27FC236}">
                  <a16:creationId xmlns:a16="http://schemas.microsoft.com/office/drawing/2014/main" xmlns="" id="{FBEBB4D7-8F9B-4DBF-8822-1D9351E248A8}"/>
                </a:ext>
              </a:extLst>
            </p:cNvPr>
            <p:cNvSpPr/>
            <p:nvPr/>
          </p:nvSpPr>
          <p:spPr>
            <a:xfrm>
              <a:off x="1092483" y="3885616"/>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sp>
        <p:sp>
          <p:nvSpPr>
            <p:cNvPr id="31" name="TextBox 30">
              <a:extLst>
                <a:ext uri="{FF2B5EF4-FFF2-40B4-BE49-F238E27FC236}">
                  <a16:creationId xmlns:a16="http://schemas.microsoft.com/office/drawing/2014/main" xmlns="" id="{C58211F7-716E-488B-8F65-B70AD182DB82}"/>
                </a:ext>
              </a:extLst>
            </p:cNvPr>
            <p:cNvSpPr txBox="1"/>
            <p:nvPr/>
          </p:nvSpPr>
          <p:spPr>
            <a:xfrm>
              <a:off x="1355738" y="4049899"/>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2</a:t>
              </a:r>
            </a:p>
          </p:txBody>
        </p:sp>
      </p:grpSp>
      <p:sp>
        <p:nvSpPr>
          <p:cNvPr id="32" name="Google Shape;792;p36">
            <a:extLst>
              <a:ext uri="{FF2B5EF4-FFF2-40B4-BE49-F238E27FC236}">
                <a16:creationId xmlns:a16="http://schemas.microsoft.com/office/drawing/2014/main" xmlns="" id="{23E25605-BBC2-4F8F-B438-0BA18FF77D19}"/>
              </a:ext>
            </a:extLst>
          </p:cNvPr>
          <p:cNvSpPr txBox="1">
            <a:spLocks/>
          </p:cNvSpPr>
          <p:nvPr/>
        </p:nvSpPr>
        <p:spPr>
          <a:xfrm>
            <a:off x="2330725" y="2553698"/>
            <a:ext cx="7980844" cy="7613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9pPr>
          </a:lstStyle>
          <a:p>
            <a:pPr lvl="0" algn="ct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25" name="Google Shape;378;p32">
            <a:extLst>
              <a:ext uri="{FF2B5EF4-FFF2-40B4-BE49-F238E27FC236}">
                <a16:creationId xmlns:a16="http://schemas.microsoft.com/office/drawing/2014/main" xmlns="" id="{DA049C9A-F19D-43CE-AF74-3A482201BF81}"/>
              </a:ext>
            </a:extLst>
          </p:cNvPr>
          <p:cNvGrpSpPr/>
          <p:nvPr/>
        </p:nvGrpSpPr>
        <p:grpSpPr>
          <a:xfrm>
            <a:off x="2121903" y="448889"/>
            <a:ext cx="6887969" cy="1669729"/>
            <a:chOff x="589295" y="2199196"/>
            <a:chExt cx="2577800" cy="446948"/>
          </a:xfrm>
        </p:grpSpPr>
        <p:sp>
          <p:nvSpPr>
            <p:cNvPr id="33" name="Google Shape;379;p32">
              <a:extLst>
                <a:ext uri="{FF2B5EF4-FFF2-40B4-BE49-F238E27FC236}">
                  <a16:creationId xmlns:a16="http://schemas.microsoft.com/office/drawing/2014/main" xmlns="" id="{E537C66F-D893-499F-8190-79DAAA5A1F4A}"/>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p32">
              <a:extLst>
                <a:ext uri="{FF2B5EF4-FFF2-40B4-BE49-F238E27FC236}">
                  <a16:creationId xmlns:a16="http://schemas.microsoft.com/office/drawing/2014/main" xmlns="" id="{D5C45C3C-F8F1-4CBB-95CE-6F1F3EDCFDF9}"/>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1;p32">
              <a:extLst>
                <a:ext uri="{FF2B5EF4-FFF2-40B4-BE49-F238E27FC236}">
                  <a16:creationId xmlns:a16="http://schemas.microsoft.com/office/drawing/2014/main" xmlns="" id="{DEB3D54D-E277-4768-882D-35EE8194F1E2}"/>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 name="Google Shape;386;p32">
            <a:extLst>
              <a:ext uri="{FF2B5EF4-FFF2-40B4-BE49-F238E27FC236}">
                <a16:creationId xmlns:a16="http://schemas.microsoft.com/office/drawing/2014/main" xmlns="" id="{2CC09E55-5AED-4A44-9726-CAEF6CEB8EA3}"/>
              </a:ext>
            </a:extLst>
          </p:cNvPr>
          <p:cNvSpPr txBox="1">
            <a:spLocks/>
          </p:cNvSpPr>
          <p:nvPr/>
        </p:nvSpPr>
        <p:spPr>
          <a:xfrm>
            <a:off x="2030687" y="555037"/>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pitchFamily="18" charset="0"/>
                <a:cs typeface="Times New Roman" panose="02020603050405020304" pitchFamily="18" charset="0"/>
              </a:rPr>
              <a:t>TRẢ LỜI CÂU HỎI</a:t>
            </a:r>
          </a:p>
        </p:txBody>
      </p:sp>
      <p:pic>
        <p:nvPicPr>
          <p:cNvPr id="3" name="Audio 2">
            <a:hlinkClick r:id="" action="ppaction://media"/>
            <a:extLst>
              <a:ext uri="{FF2B5EF4-FFF2-40B4-BE49-F238E27FC236}">
                <a16:creationId xmlns:a16="http://schemas.microsoft.com/office/drawing/2014/main" xmlns="" id="{3151E929-9D66-4579-BA0F-2C41F8F1BEC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
        <p:nvSpPr>
          <p:cNvPr id="16" name="Cloud 15">
            <a:extLst>
              <a:ext uri="{FF2B5EF4-FFF2-40B4-BE49-F238E27FC236}">
                <a16:creationId xmlns:a16="http://schemas.microsoft.com/office/drawing/2014/main" xmlns="" id="{2CD9B4C7-E234-4888-8735-4E5D7BB128E3}"/>
              </a:ext>
            </a:extLst>
          </p:cNvPr>
          <p:cNvSpPr/>
          <p:nvPr/>
        </p:nvSpPr>
        <p:spPr>
          <a:xfrm>
            <a:off x="1897208" y="4166955"/>
            <a:ext cx="8414361" cy="15982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Rồng</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rắn</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đến</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gặp</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thầy</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xin</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885103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26" name="Google Shape;789;p36">
            <a:extLst>
              <a:ext uri="{FF2B5EF4-FFF2-40B4-BE49-F238E27FC236}">
                <a16:creationId xmlns:a16="http://schemas.microsoft.com/office/drawing/2014/main" xmlns="" id="{0A3637DC-20C3-4DBD-ABDF-09F85C5C6B36}"/>
              </a:ext>
            </a:extLst>
          </p:cNvPr>
          <p:cNvGrpSpPr/>
          <p:nvPr/>
        </p:nvGrpSpPr>
        <p:grpSpPr>
          <a:xfrm rot="-10790834">
            <a:off x="967271" y="2359030"/>
            <a:ext cx="10664050" cy="1423983"/>
            <a:chOff x="1881479" y="1597500"/>
            <a:chExt cx="1106346" cy="402847"/>
          </a:xfrm>
        </p:grpSpPr>
        <p:sp>
          <p:nvSpPr>
            <p:cNvPr id="27" name="Google Shape;790;p36">
              <a:extLst>
                <a:ext uri="{FF2B5EF4-FFF2-40B4-BE49-F238E27FC236}">
                  <a16:creationId xmlns:a16="http://schemas.microsoft.com/office/drawing/2014/main" xmlns="" id="{3E2DBEE4-D92A-479D-B225-30054F541A14}"/>
                </a:ext>
              </a:extLst>
            </p:cNvPr>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 name="Google Shape;791;p36">
              <a:extLst>
                <a:ext uri="{FF2B5EF4-FFF2-40B4-BE49-F238E27FC236}">
                  <a16:creationId xmlns:a16="http://schemas.microsoft.com/office/drawing/2014/main" xmlns="" id="{B9BC6C29-178E-4034-8D34-785219045928}"/>
                </a:ext>
              </a:extLst>
            </p:cNvPr>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E48800"/>
            </a:solidFill>
            <a:ln>
              <a:noFill/>
            </a:ln>
          </p:spPr>
        </p:sp>
      </p:grpSp>
      <p:grpSp>
        <p:nvGrpSpPr>
          <p:cNvPr id="29" name="Group 28">
            <a:extLst>
              <a:ext uri="{FF2B5EF4-FFF2-40B4-BE49-F238E27FC236}">
                <a16:creationId xmlns:a16="http://schemas.microsoft.com/office/drawing/2014/main" xmlns="" id="{EF3A93A9-D6E1-4BA5-8C2D-C5CB3A1DD42D}"/>
              </a:ext>
            </a:extLst>
          </p:cNvPr>
          <p:cNvGrpSpPr/>
          <p:nvPr/>
        </p:nvGrpSpPr>
        <p:grpSpPr>
          <a:xfrm>
            <a:off x="1095593" y="2532033"/>
            <a:ext cx="1235133" cy="1206833"/>
            <a:chOff x="1092483" y="3885616"/>
            <a:chExt cx="1235133" cy="1206833"/>
          </a:xfrm>
        </p:grpSpPr>
        <p:sp>
          <p:nvSpPr>
            <p:cNvPr id="30" name="Google Shape;810;p36">
              <a:extLst>
                <a:ext uri="{FF2B5EF4-FFF2-40B4-BE49-F238E27FC236}">
                  <a16:creationId xmlns:a16="http://schemas.microsoft.com/office/drawing/2014/main" xmlns="" id="{FBEBB4D7-8F9B-4DBF-8822-1D9351E248A8}"/>
                </a:ext>
              </a:extLst>
            </p:cNvPr>
            <p:cNvSpPr/>
            <p:nvPr/>
          </p:nvSpPr>
          <p:spPr>
            <a:xfrm>
              <a:off x="1092483" y="3885616"/>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sp>
        <p:sp>
          <p:nvSpPr>
            <p:cNvPr id="31" name="TextBox 30">
              <a:extLst>
                <a:ext uri="{FF2B5EF4-FFF2-40B4-BE49-F238E27FC236}">
                  <a16:creationId xmlns:a16="http://schemas.microsoft.com/office/drawing/2014/main" xmlns="" id="{C58211F7-716E-488B-8F65-B70AD182DB82}"/>
                </a:ext>
              </a:extLst>
            </p:cNvPr>
            <p:cNvSpPr txBox="1"/>
            <p:nvPr/>
          </p:nvSpPr>
          <p:spPr>
            <a:xfrm>
              <a:off x="1355738" y="4049899"/>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3</a:t>
              </a:r>
            </a:p>
          </p:txBody>
        </p:sp>
      </p:grpSp>
      <p:sp>
        <p:nvSpPr>
          <p:cNvPr id="32" name="Google Shape;792;p36">
            <a:extLst>
              <a:ext uri="{FF2B5EF4-FFF2-40B4-BE49-F238E27FC236}">
                <a16:creationId xmlns:a16="http://schemas.microsoft.com/office/drawing/2014/main" xmlns="" id="{23E25605-BBC2-4F8F-B438-0BA18FF77D19}"/>
              </a:ext>
            </a:extLst>
          </p:cNvPr>
          <p:cNvSpPr txBox="1">
            <a:spLocks/>
          </p:cNvSpPr>
          <p:nvPr/>
        </p:nvSpPr>
        <p:spPr>
          <a:xfrm>
            <a:off x="2330725" y="2553698"/>
            <a:ext cx="7980844" cy="7613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9pPr>
          </a:lstStyle>
          <a:p>
            <a:pPr lvl="0" algn="ct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xảy</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25" name="Google Shape;378;p32">
            <a:extLst>
              <a:ext uri="{FF2B5EF4-FFF2-40B4-BE49-F238E27FC236}">
                <a16:creationId xmlns:a16="http://schemas.microsoft.com/office/drawing/2014/main" xmlns="" id="{DA049C9A-F19D-43CE-AF74-3A482201BF81}"/>
              </a:ext>
            </a:extLst>
          </p:cNvPr>
          <p:cNvGrpSpPr/>
          <p:nvPr/>
        </p:nvGrpSpPr>
        <p:grpSpPr>
          <a:xfrm>
            <a:off x="2121903" y="448889"/>
            <a:ext cx="6887969" cy="1669729"/>
            <a:chOff x="589295" y="2199196"/>
            <a:chExt cx="2577800" cy="446948"/>
          </a:xfrm>
        </p:grpSpPr>
        <p:sp>
          <p:nvSpPr>
            <p:cNvPr id="33" name="Google Shape;379;p32">
              <a:extLst>
                <a:ext uri="{FF2B5EF4-FFF2-40B4-BE49-F238E27FC236}">
                  <a16:creationId xmlns:a16="http://schemas.microsoft.com/office/drawing/2014/main" xmlns="" id="{E537C66F-D893-499F-8190-79DAAA5A1F4A}"/>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p32">
              <a:extLst>
                <a:ext uri="{FF2B5EF4-FFF2-40B4-BE49-F238E27FC236}">
                  <a16:creationId xmlns:a16="http://schemas.microsoft.com/office/drawing/2014/main" xmlns="" id="{D5C45C3C-F8F1-4CBB-95CE-6F1F3EDCFDF9}"/>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1;p32">
              <a:extLst>
                <a:ext uri="{FF2B5EF4-FFF2-40B4-BE49-F238E27FC236}">
                  <a16:creationId xmlns:a16="http://schemas.microsoft.com/office/drawing/2014/main" xmlns="" id="{DEB3D54D-E277-4768-882D-35EE8194F1E2}"/>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 name="Google Shape;386;p32">
            <a:extLst>
              <a:ext uri="{FF2B5EF4-FFF2-40B4-BE49-F238E27FC236}">
                <a16:creationId xmlns:a16="http://schemas.microsoft.com/office/drawing/2014/main" xmlns="" id="{2CC09E55-5AED-4A44-9726-CAEF6CEB8EA3}"/>
              </a:ext>
            </a:extLst>
          </p:cNvPr>
          <p:cNvSpPr txBox="1">
            <a:spLocks/>
          </p:cNvSpPr>
          <p:nvPr/>
        </p:nvSpPr>
        <p:spPr>
          <a:xfrm>
            <a:off x="2030687" y="555037"/>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pitchFamily="18" charset="0"/>
                <a:cs typeface="Times New Roman" panose="02020603050405020304" pitchFamily="18" charset="0"/>
              </a:rPr>
              <a:t>TRẢ LỜI CÂU HỎI</a:t>
            </a:r>
          </a:p>
        </p:txBody>
      </p:sp>
      <p:pic>
        <p:nvPicPr>
          <p:cNvPr id="3" name="Audio 2">
            <a:hlinkClick r:id="" action="ppaction://media"/>
            <a:extLst>
              <a:ext uri="{FF2B5EF4-FFF2-40B4-BE49-F238E27FC236}">
                <a16:creationId xmlns:a16="http://schemas.microsoft.com/office/drawing/2014/main" xmlns="" id="{3151E929-9D66-4579-BA0F-2C41F8F1BEC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
        <p:nvSpPr>
          <p:cNvPr id="37" name="Rectangle: Rounded Corners 36">
            <a:extLst>
              <a:ext uri="{FF2B5EF4-FFF2-40B4-BE49-F238E27FC236}">
                <a16:creationId xmlns:a16="http://schemas.microsoft.com/office/drawing/2014/main" xmlns="" id="{E012A4EC-E688-4FF0-8204-E2994F048523}"/>
              </a:ext>
            </a:extLst>
          </p:cNvPr>
          <p:cNvSpPr/>
          <p:nvPr/>
        </p:nvSpPr>
        <p:spPr>
          <a:xfrm>
            <a:off x="1937266" y="4322790"/>
            <a:ext cx="8767762" cy="103822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Nếu</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khúc</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đuôi</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bị</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thầy</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bắt</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thì</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được</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đổi</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vai</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làm</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thầy</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thuốc</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lang="zh-CN" altLang="en-US"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custDataLst>
      <p:tags r:id="rId1"/>
    </p:custDataLst>
    <p:extLst>
      <p:ext uri="{BB962C8B-B14F-4D97-AF65-F5344CB8AC3E}">
        <p14:creationId xmlns:p14="http://schemas.microsoft.com/office/powerpoint/2010/main" val="6085218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26" name="Google Shape;789;p36">
            <a:extLst>
              <a:ext uri="{FF2B5EF4-FFF2-40B4-BE49-F238E27FC236}">
                <a16:creationId xmlns:a16="http://schemas.microsoft.com/office/drawing/2014/main" xmlns="" id="{0A3637DC-20C3-4DBD-ABDF-09F85C5C6B36}"/>
              </a:ext>
            </a:extLst>
          </p:cNvPr>
          <p:cNvGrpSpPr/>
          <p:nvPr/>
        </p:nvGrpSpPr>
        <p:grpSpPr>
          <a:xfrm rot="-10790834">
            <a:off x="967271" y="2359030"/>
            <a:ext cx="10664050" cy="1423983"/>
            <a:chOff x="1881479" y="1597500"/>
            <a:chExt cx="1106346" cy="402847"/>
          </a:xfrm>
        </p:grpSpPr>
        <p:sp>
          <p:nvSpPr>
            <p:cNvPr id="27" name="Google Shape;790;p36">
              <a:extLst>
                <a:ext uri="{FF2B5EF4-FFF2-40B4-BE49-F238E27FC236}">
                  <a16:creationId xmlns:a16="http://schemas.microsoft.com/office/drawing/2014/main" xmlns="" id="{3E2DBEE4-D92A-479D-B225-30054F541A14}"/>
                </a:ext>
              </a:extLst>
            </p:cNvPr>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 name="Google Shape;791;p36">
              <a:extLst>
                <a:ext uri="{FF2B5EF4-FFF2-40B4-BE49-F238E27FC236}">
                  <a16:creationId xmlns:a16="http://schemas.microsoft.com/office/drawing/2014/main" xmlns="" id="{B9BC6C29-178E-4034-8D34-785219045928}"/>
                </a:ext>
              </a:extLst>
            </p:cNvPr>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E48800"/>
            </a:solidFill>
            <a:ln>
              <a:noFill/>
            </a:ln>
          </p:spPr>
        </p:sp>
      </p:grpSp>
      <p:grpSp>
        <p:nvGrpSpPr>
          <p:cNvPr id="29" name="Group 28">
            <a:extLst>
              <a:ext uri="{FF2B5EF4-FFF2-40B4-BE49-F238E27FC236}">
                <a16:creationId xmlns:a16="http://schemas.microsoft.com/office/drawing/2014/main" xmlns="" id="{EF3A93A9-D6E1-4BA5-8C2D-C5CB3A1DD42D}"/>
              </a:ext>
            </a:extLst>
          </p:cNvPr>
          <p:cNvGrpSpPr/>
          <p:nvPr/>
        </p:nvGrpSpPr>
        <p:grpSpPr>
          <a:xfrm>
            <a:off x="1095593" y="2532033"/>
            <a:ext cx="1235133" cy="1206833"/>
            <a:chOff x="1092483" y="3885616"/>
            <a:chExt cx="1235133" cy="1206833"/>
          </a:xfrm>
        </p:grpSpPr>
        <p:sp>
          <p:nvSpPr>
            <p:cNvPr id="30" name="Google Shape;810;p36">
              <a:extLst>
                <a:ext uri="{FF2B5EF4-FFF2-40B4-BE49-F238E27FC236}">
                  <a16:creationId xmlns:a16="http://schemas.microsoft.com/office/drawing/2014/main" xmlns="" id="{FBEBB4D7-8F9B-4DBF-8822-1D9351E248A8}"/>
                </a:ext>
              </a:extLst>
            </p:cNvPr>
            <p:cNvSpPr/>
            <p:nvPr/>
          </p:nvSpPr>
          <p:spPr>
            <a:xfrm>
              <a:off x="1092483" y="3885616"/>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sp>
        <p:sp>
          <p:nvSpPr>
            <p:cNvPr id="31" name="TextBox 30">
              <a:extLst>
                <a:ext uri="{FF2B5EF4-FFF2-40B4-BE49-F238E27FC236}">
                  <a16:creationId xmlns:a16="http://schemas.microsoft.com/office/drawing/2014/main" xmlns="" id="{C58211F7-716E-488B-8F65-B70AD182DB82}"/>
                </a:ext>
              </a:extLst>
            </p:cNvPr>
            <p:cNvSpPr txBox="1"/>
            <p:nvPr/>
          </p:nvSpPr>
          <p:spPr>
            <a:xfrm>
              <a:off x="1355738" y="4049899"/>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4</a:t>
              </a:r>
            </a:p>
          </p:txBody>
        </p:sp>
      </p:grpSp>
      <p:sp>
        <p:nvSpPr>
          <p:cNvPr id="32" name="Google Shape;792;p36">
            <a:extLst>
              <a:ext uri="{FF2B5EF4-FFF2-40B4-BE49-F238E27FC236}">
                <a16:creationId xmlns:a16="http://schemas.microsoft.com/office/drawing/2014/main" xmlns="" id="{23E25605-BBC2-4F8F-B438-0BA18FF77D19}"/>
              </a:ext>
            </a:extLst>
          </p:cNvPr>
          <p:cNvSpPr txBox="1">
            <a:spLocks/>
          </p:cNvSpPr>
          <p:nvPr/>
        </p:nvSpPr>
        <p:spPr>
          <a:xfrm>
            <a:off x="2330725" y="2553698"/>
            <a:ext cx="7980844" cy="7613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9pPr>
          </a:lstStyle>
          <a:p>
            <a:pPr lvl="0" algn="ct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25" name="Google Shape;378;p32">
            <a:extLst>
              <a:ext uri="{FF2B5EF4-FFF2-40B4-BE49-F238E27FC236}">
                <a16:creationId xmlns:a16="http://schemas.microsoft.com/office/drawing/2014/main" xmlns="" id="{DA049C9A-F19D-43CE-AF74-3A482201BF81}"/>
              </a:ext>
            </a:extLst>
          </p:cNvPr>
          <p:cNvGrpSpPr/>
          <p:nvPr/>
        </p:nvGrpSpPr>
        <p:grpSpPr>
          <a:xfrm>
            <a:off x="2121903" y="448889"/>
            <a:ext cx="6887969" cy="1669729"/>
            <a:chOff x="589295" y="2199196"/>
            <a:chExt cx="2577800" cy="446948"/>
          </a:xfrm>
        </p:grpSpPr>
        <p:sp>
          <p:nvSpPr>
            <p:cNvPr id="33" name="Google Shape;379;p32">
              <a:extLst>
                <a:ext uri="{FF2B5EF4-FFF2-40B4-BE49-F238E27FC236}">
                  <a16:creationId xmlns:a16="http://schemas.microsoft.com/office/drawing/2014/main" xmlns="" id="{E537C66F-D893-499F-8190-79DAAA5A1F4A}"/>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p32">
              <a:extLst>
                <a:ext uri="{FF2B5EF4-FFF2-40B4-BE49-F238E27FC236}">
                  <a16:creationId xmlns:a16="http://schemas.microsoft.com/office/drawing/2014/main" xmlns="" id="{D5C45C3C-F8F1-4CBB-95CE-6F1F3EDCFDF9}"/>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1;p32">
              <a:extLst>
                <a:ext uri="{FF2B5EF4-FFF2-40B4-BE49-F238E27FC236}">
                  <a16:creationId xmlns:a16="http://schemas.microsoft.com/office/drawing/2014/main" xmlns="" id="{DEB3D54D-E277-4768-882D-35EE8194F1E2}"/>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 name="Google Shape;386;p32">
            <a:extLst>
              <a:ext uri="{FF2B5EF4-FFF2-40B4-BE49-F238E27FC236}">
                <a16:creationId xmlns:a16="http://schemas.microsoft.com/office/drawing/2014/main" xmlns="" id="{2CC09E55-5AED-4A44-9726-CAEF6CEB8EA3}"/>
              </a:ext>
            </a:extLst>
          </p:cNvPr>
          <p:cNvSpPr txBox="1">
            <a:spLocks/>
          </p:cNvSpPr>
          <p:nvPr/>
        </p:nvSpPr>
        <p:spPr>
          <a:xfrm>
            <a:off x="2030687" y="555037"/>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pitchFamily="18" charset="0"/>
                <a:cs typeface="Times New Roman" panose="02020603050405020304" pitchFamily="18" charset="0"/>
              </a:rPr>
              <a:t>TRẢ LỜI CÂU HỎI</a:t>
            </a:r>
          </a:p>
        </p:txBody>
      </p:sp>
      <p:pic>
        <p:nvPicPr>
          <p:cNvPr id="3" name="Audio 2">
            <a:hlinkClick r:id="" action="ppaction://media"/>
            <a:extLst>
              <a:ext uri="{FF2B5EF4-FFF2-40B4-BE49-F238E27FC236}">
                <a16:creationId xmlns:a16="http://schemas.microsoft.com/office/drawing/2014/main" xmlns="" id="{3151E929-9D66-4579-BA0F-2C41F8F1BEC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
        <p:nvSpPr>
          <p:cNvPr id="16" name="Cloud 15">
            <a:extLst>
              <a:ext uri="{FF2B5EF4-FFF2-40B4-BE49-F238E27FC236}">
                <a16:creationId xmlns:a16="http://schemas.microsoft.com/office/drawing/2014/main" xmlns="" id="{2CD9B4C7-E234-4888-8735-4E5D7BB128E3}"/>
              </a:ext>
            </a:extLst>
          </p:cNvPr>
          <p:cNvSpPr/>
          <p:nvPr/>
        </p:nvSpPr>
        <p:spPr>
          <a:xfrm>
            <a:off x="1897208" y="4166955"/>
            <a:ext cx="9945604" cy="15982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Nếu</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khú</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4778899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833" y="344130"/>
            <a:ext cx="9851922" cy="1111046"/>
          </a:xfrm>
        </p:spPr>
        <p:txBody>
          <a:bodyPr>
            <a:normAutofit fontScale="90000"/>
          </a:bodyPr>
          <a:lstStyle/>
          <a:p>
            <a:r>
              <a:rPr lang="en-US" kern="0" dirty="0">
                <a:solidFill>
                  <a:srgbClr val="FF0000"/>
                </a:solidFill>
                <a:latin typeface="Times New Roman" panose="02020603050405020304" pitchFamily="18" charset="0"/>
                <a:cs typeface="Times New Roman" panose="02020603050405020304" pitchFamily="18" charset="0"/>
              </a:rPr>
              <a:t>LUYỆN TẬP THEO VĂN BẢN ĐỌC</a:t>
            </a:r>
            <a:br>
              <a:rPr lang="en-US" kern="0" dirty="0">
                <a:solidFill>
                  <a:srgbClr val="FF0000"/>
                </a:solidFill>
                <a:latin typeface="Times New Roman" panose="02020603050405020304" pitchFamily="18" charset="0"/>
                <a:cs typeface="Times New Roman" panose="02020603050405020304" pitchFamily="18" charset="0"/>
              </a:rPr>
            </a:br>
            <a:endParaRPr lang="en-US" dirty="0">
              <a:latin typeface="Arial-Rounded" panose="020B0500000000000000" pitchFamily="34" charset="0"/>
              <a:cs typeface="Arial-Rounded" panose="020B0500000000000000" pitchFamily="34" charset="0"/>
            </a:endParaRPr>
          </a:p>
        </p:txBody>
      </p:sp>
      <p:sp>
        <p:nvSpPr>
          <p:cNvPr id="3" name="Content Placeholder 2"/>
          <p:cNvSpPr>
            <a:spLocks noGrp="1"/>
          </p:cNvSpPr>
          <p:nvPr>
            <p:ph idx="1"/>
          </p:nvPr>
        </p:nvSpPr>
        <p:spPr>
          <a:xfrm>
            <a:off x="609600" y="1600200"/>
            <a:ext cx="10972800" cy="955675"/>
          </a:xfrm>
        </p:spPr>
        <p:txBody>
          <a:bodyPr>
            <a:noAutofit/>
          </a:bodyPr>
          <a:lstStyle/>
          <a:p>
            <a:pPr marL="0" indent="0" algn="just">
              <a:buNone/>
            </a:pPr>
            <a:r>
              <a:rPr lang="en-US" sz="2400" dirty="0">
                <a:latin typeface="Arial-Rounded" panose="020B0500000000000000" pitchFamily="34" charset="0"/>
                <a:cs typeface="Arial-Rounded" panose="020B0500000000000000" pitchFamily="34"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p>
          <a:p>
            <a:pPr marL="457200" indent="-457200" algn="just">
              <a:buAutoNum type="alphaLcPeriod"/>
            </a:pPr>
            <a:r>
              <a:rPr lang="vi-VN" sz="2400" dirty="0">
                <a:latin typeface="Times New Roman" panose="02020603050405020304" pitchFamily="18" charset="0"/>
                <a:cs typeface="Times New Roman" panose="02020603050405020304" pitchFamily="18" charset="0"/>
              </a:rPr>
              <a:t>Nếu thầy nói không thì (...)</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a:t>
            </a:r>
            <a:r>
              <a:rPr lang="vi-VN"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Nếu thầy nói không thì rồng rắn đi tiếp.</a:t>
            </a:r>
          </a:p>
          <a:p>
            <a:pPr marL="0" indent="0" algn="just">
              <a:buNone/>
            </a:pPr>
            <a:r>
              <a:rPr lang="vi-VN" sz="2400" dirty="0">
                <a:latin typeface="Times New Roman" panose="02020603050405020304" pitchFamily="18" charset="0"/>
                <a:cs typeface="Times New Roman" panose="02020603050405020304" pitchFamily="18" charset="0"/>
              </a:rPr>
              <a:t>b. Nếu thầy nói có thì (...)</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Nếu thầy nói có thì rồng rắn hỏi xin thuốc cho con và đồng ý cho thầy bắt khúc đuôi.</a:t>
            </a:r>
          </a:p>
          <a:p>
            <a:pPr marL="0" indent="0" algn="just">
              <a:buNone/>
            </a:pPr>
            <a:r>
              <a:rPr lang="vi-VN" sz="2400" dirty="0">
                <a:latin typeface="Times New Roman" panose="02020603050405020304" pitchFamily="18" charset="0"/>
                <a:cs typeface="Times New Roman" panose="02020603050405020304" pitchFamily="18" charset="0"/>
              </a:rPr>
              <a:t>c. Nếu bạn khúc đuôi để thầy bắt được thì (...)</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Nếu bạn khúc đuôi để thầy bắt được thì đổi vai làm thầy thuốc</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vi-VN" sz="2400" dirty="0">
                <a:latin typeface="Times New Roman" panose="02020603050405020304" pitchFamily="18" charset="0"/>
                <a:cs typeface="Times New Roman" panose="02020603050405020304" pitchFamily="18" charset="0"/>
              </a:rPr>
              <a:t>d. Nếu bạn khúc giữa để đứt thì (...)</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Nếu bạn khúc giữa để đứt thì đổi vai làm khúc dưới</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marL="0" indent="0" algn="just">
              <a:buNone/>
            </a:pPr>
            <a:endParaRPr lang="en-US" sz="2400" dirty="0">
              <a:solidFill>
                <a:srgbClr val="FF0000"/>
              </a:solidFill>
              <a:latin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27800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A4ECA-2108-4FDE-9990-48575CBB084F}"/>
              </a:ext>
            </a:extLst>
          </p:cNvPr>
          <p:cNvSpPr>
            <a:spLocks noGrp="1"/>
          </p:cNvSpPr>
          <p:nvPr>
            <p:ph type="title"/>
          </p:nvPr>
        </p:nvSpPr>
        <p:spPr/>
        <p:txBody>
          <a:bodyPr>
            <a:normAutofit fontScale="90000"/>
          </a:bodyPr>
          <a:lstStyle/>
          <a:p>
            <a:r>
              <a:rPr lang="en-US" dirty="0">
                <a:latin typeface="Times New Roman" panose="02020603050405020304" pitchFamily="18" charset="0"/>
                <a:ea typeface="Arial-Rounded" panose="020B0500000000000000" pitchFamily="34" charset="0"/>
                <a:cs typeface="Times New Roman" panose="02020603050405020304" pitchFamily="18" charset="0"/>
              </a:rPr>
              <a:t>2. </a:t>
            </a:r>
            <a:r>
              <a:rPr lang="vi-VN" dirty="0">
                <a:latin typeface="Times New Roman" panose="02020603050405020304" pitchFamily="18" charset="0"/>
                <a:ea typeface="Arial-Rounded" panose="020B0500000000000000" pitchFamily="34" charset="0"/>
                <a:cs typeface="Times New Roman" panose="02020603050405020304" pitchFamily="18" charset="0"/>
              </a:rPr>
              <a:t>Đặt một câu nói về trò chơi em thích.</a:t>
            </a:r>
            <a:r>
              <a:rPr lang="en-US" dirty="0">
                <a:latin typeface="Times New Roman" panose="02020603050405020304" pitchFamily="18" charset="0"/>
                <a:ea typeface="Arial-Rounded" panose="020B0500000000000000" pitchFamily="34" charset="0"/>
                <a:cs typeface="Times New Roman" panose="02020603050405020304" pitchFamily="18" charset="0"/>
              </a:rPr>
              <a:t/>
            </a:r>
            <a:br>
              <a:rPr lang="en-US" dirty="0">
                <a:latin typeface="Times New Roman" panose="02020603050405020304" pitchFamily="18" charset="0"/>
                <a:ea typeface="Arial-Rounded" panose="020B0500000000000000" pitchFamily="34" charset="0"/>
                <a:cs typeface="Times New Roman" panose="02020603050405020304" pitchFamily="18" charset="0"/>
              </a:rPr>
            </a:b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mây</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vui</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nhộn</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xmlns="" id="{DACB2B21-EB8F-4F43-A025-5286F51229D9}"/>
              </a:ext>
            </a:extLst>
          </p:cNvPr>
          <p:cNvSpPr>
            <a:spLocks noGrp="1"/>
          </p:cNvSpPr>
          <p:nvPr>
            <p:ph idx="1"/>
          </p:nvPr>
        </p:nvSpPr>
        <p:spPr>
          <a:xfrm>
            <a:off x="993058" y="2635045"/>
            <a:ext cx="10589342" cy="3491119"/>
          </a:xfrm>
        </p:spPr>
        <p:txBody>
          <a:bodyPr>
            <a:normAutofit/>
          </a:bodyPr>
          <a:lstStyle/>
          <a:p>
            <a:pPr>
              <a:buFontTx/>
              <a:buChar char="-"/>
            </a:pPr>
            <a:r>
              <a:rPr lang="vi-VN" sz="4800" dirty="0">
                <a:solidFill>
                  <a:srgbClr val="FF0000"/>
                </a:solidFill>
                <a:latin typeface="+mj-lt"/>
                <a:ea typeface="Arial-Rounded" panose="020B0500000000000000" pitchFamily="34" charset="0"/>
                <a:cs typeface="Arial-Rounded" panose="020B0500000000000000" pitchFamily="34" charset="0"/>
              </a:rPr>
              <a:t>Bịt mắt bắt dê là trò chơi rất thú vị.</a:t>
            </a:r>
            <a:endParaRPr lang="en-US" sz="4800" dirty="0">
              <a:solidFill>
                <a:srgbClr val="FF0000"/>
              </a:solidFill>
              <a:latin typeface="+mj-lt"/>
              <a:ea typeface="Arial-Rounded" panose="020B0500000000000000" pitchFamily="34" charset="0"/>
              <a:cs typeface="Arial-Rounded" panose="020B0500000000000000" pitchFamily="34" charset="0"/>
            </a:endParaRPr>
          </a:p>
          <a:p>
            <a:pPr>
              <a:buFontTx/>
              <a:buChar char="-"/>
            </a:pPr>
            <a:r>
              <a:rPr lang="vi-VN" sz="4800" dirty="0">
                <a:solidFill>
                  <a:srgbClr val="FF0000"/>
                </a:solidFill>
                <a:latin typeface="+mj-lt"/>
                <a:ea typeface="Arial-Rounded" panose="020B0500000000000000" pitchFamily="34" charset="0"/>
                <a:cs typeface="Arial-Rounded" panose="020B0500000000000000" pitchFamily="34" charset="0"/>
              </a:rPr>
              <a:t>Bịt mắt bắt dê là trò chơi</a:t>
            </a:r>
            <a:r>
              <a:rPr lang="en-US" sz="4800" dirty="0">
                <a:solidFill>
                  <a:srgbClr val="FF0000"/>
                </a:solidFill>
                <a:latin typeface="+mj-lt"/>
                <a:ea typeface="Arial-Rounded" panose="020B0500000000000000" pitchFamily="34" charset="0"/>
                <a:cs typeface="Arial-Rounded" panose="020B0500000000000000" pitchFamily="34" charset="0"/>
              </a:rPr>
              <a:t> </a:t>
            </a:r>
            <a:r>
              <a:rPr lang="en-US" sz="4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dân</a:t>
            </a:r>
            <a:r>
              <a:rPr lang="en-US" sz="4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gian</a:t>
            </a:r>
            <a:r>
              <a:rPr lang="en-US" sz="4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bổ</a:t>
            </a:r>
            <a:r>
              <a:rPr lang="en-US" sz="4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ích</a:t>
            </a:r>
            <a:r>
              <a:rPr lang="en-US" sz="4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45282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4AC83EE-6996-4799-807D-3728A91E0C6B}"/>
              </a:ext>
            </a:extLst>
          </p:cNvPr>
          <p:cNvPicPr>
            <a:picLocks noChangeAspect="1"/>
          </p:cNvPicPr>
          <p:nvPr/>
        </p:nvPicPr>
        <p:blipFill>
          <a:blip r:embed="rId4"/>
          <a:stretch>
            <a:fillRect/>
          </a:stretch>
        </p:blipFill>
        <p:spPr>
          <a:xfrm>
            <a:off x="1375144" y="0"/>
            <a:ext cx="8648700" cy="3009900"/>
          </a:xfrm>
          <a:prstGeom prst="rect">
            <a:avLst/>
          </a:prstGeom>
        </p:spPr>
      </p:pic>
      <p:pic>
        <p:nvPicPr>
          <p:cNvPr id="11" name="Picture 10">
            <a:extLst>
              <a:ext uri="{FF2B5EF4-FFF2-40B4-BE49-F238E27FC236}">
                <a16:creationId xmlns:a16="http://schemas.microsoft.com/office/drawing/2014/main" xmlns="" id="{D134864F-A318-4DF7-9A28-4E5AC700099C}"/>
              </a:ext>
            </a:extLst>
          </p:cNvPr>
          <p:cNvPicPr>
            <a:picLocks noChangeAspect="1"/>
          </p:cNvPicPr>
          <p:nvPr/>
        </p:nvPicPr>
        <p:blipFill>
          <a:blip r:embed="rId5"/>
          <a:stretch>
            <a:fillRect/>
          </a:stretch>
        </p:blipFill>
        <p:spPr>
          <a:xfrm>
            <a:off x="1375144" y="3047999"/>
            <a:ext cx="8801100" cy="3714750"/>
          </a:xfrm>
          <a:prstGeom prst="rect">
            <a:avLst/>
          </a:prstGeom>
        </p:spPr>
      </p:pic>
      <p:sp>
        <p:nvSpPr>
          <p:cNvPr id="16" name="Cloud 15">
            <a:extLst>
              <a:ext uri="{FF2B5EF4-FFF2-40B4-BE49-F238E27FC236}">
                <a16:creationId xmlns:a16="http://schemas.microsoft.com/office/drawing/2014/main" xmlns="" id="{EF9883B5-F639-43A0-8274-E6E53C758DD0}"/>
              </a:ext>
            </a:extLst>
          </p:cNvPr>
          <p:cNvSpPr/>
          <p:nvPr/>
        </p:nvSpPr>
        <p:spPr>
          <a:xfrm>
            <a:off x="7443020" y="1081548"/>
            <a:ext cx="4434348" cy="1465007"/>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lại</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21402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12603" y="3006461"/>
            <a:ext cx="4208355"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Tree>
    <p:custDataLst>
      <p:tags r:id="rId1"/>
    </p:custDataLst>
    <p:extLst>
      <p:ext uri="{BB962C8B-B14F-4D97-AF65-F5344CB8AC3E}">
        <p14:creationId xmlns:p14="http://schemas.microsoft.com/office/powerpoint/2010/main" val="2092340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0" y="-88265"/>
            <a:ext cx="1478280" cy="899160"/>
          </a:xfrm>
          <a:prstGeom prst="rect">
            <a:avLst/>
          </a:prstGeom>
        </p:spPr>
      </p:pic>
      <p:pic>
        <p:nvPicPr>
          <p:cNvPr id="3" name="Picture 2">
            <a:extLst>
              <a:ext uri="{FF2B5EF4-FFF2-40B4-BE49-F238E27FC236}">
                <a16:creationId xmlns:a16="http://schemas.microsoft.com/office/drawing/2014/main" xmlns="" id="{CF1E6045-F3EF-4DCB-96C7-3C13D5EAD70F}"/>
              </a:ext>
            </a:extLst>
          </p:cNvPr>
          <p:cNvPicPr>
            <a:picLocks noChangeAspect="1"/>
          </p:cNvPicPr>
          <p:nvPr/>
        </p:nvPicPr>
        <p:blipFill>
          <a:blip r:embed="rId5"/>
          <a:stretch>
            <a:fillRect/>
          </a:stretch>
        </p:blipFill>
        <p:spPr>
          <a:xfrm>
            <a:off x="1701209" y="0"/>
            <a:ext cx="8694376" cy="5039410"/>
          </a:xfrm>
          <a:prstGeom prst="rect">
            <a:avLst/>
          </a:prstGeom>
        </p:spPr>
      </p:pic>
      <p:sp>
        <p:nvSpPr>
          <p:cNvPr id="5" name="Rectangle 4">
            <a:extLst>
              <a:ext uri="{FF2B5EF4-FFF2-40B4-BE49-F238E27FC236}">
                <a16:creationId xmlns:a16="http://schemas.microsoft.com/office/drawing/2014/main" xmlns="" id="{9085F13C-88B2-4B55-A7E6-F5BD15CE3E9A}"/>
              </a:ext>
            </a:extLst>
          </p:cNvPr>
          <p:cNvSpPr/>
          <p:nvPr/>
        </p:nvSpPr>
        <p:spPr>
          <a:xfrm>
            <a:off x="318977" y="5188689"/>
            <a:ext cx="11398102" cy="13946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vi-VN" b="0" i="0" dirty="0">
                <a:solidFill>
                  <a:schemeClr val="bg1"/>
                </a:solidFill>
                <a:effectLst/>
                <a:latin typeface="+mj-lt"/>
                <a:ea typeface="Arial-Rounded" panose="020B0500000000000000" pitchFamily="34" charset="0"/>
                <a:cs typeface="Arial-Rounded" panose="020B0500000000000000" pitchFamily="34" charset="0"/>
              </a:rPr>
              <a:t>“Rồng rắn lên mây</a:t>
            </a:r>
            <a:r>
              <a:rPr lang="en-US" b="0" i="0" dirty="0">
                <a:solidFill>
                  <a:schemeClr val="bg1"/>
                </a:solidFill>
                <a:effectLst/>
                <a:latin typeface="+mj-lt"/>
                <a:ea typeface="Arial-Rounded" panose="020B0500000000000000" pitchFamily="34" charset="0"/>
                <a:cs typeface="Arial-Rounded" panose="020B0500000000000000" pitchFamily="34" charset="0"/>
              </a:rPr>
              <a:t> </a:t>
            </a:r>
            <a:r>
              <a:rPr lang="vi-VN" b="0" i="0" dirty="0">
                <a:solidFill>
                  <a:schemeClr val="bg1"/>
                </a:solidFill>
                <a:effectLst/>
                <a:latin typeface="+mj-lt"/>
                <a:ea typeface="Arial-Rounded" panose="020B0500000000000000" pitchFamily="34" charset="0"/>
                <a:cs typeface="Arial-Rounded" panose="020B0500000000000000" pitchFamily="34" charset="0"/>
              </a:rPr>
              <a:t>là một trong những trò chơi dân gian</a:t>
            </a:r>
            <a:r>
              <a:rPr lang="en-US" dirty="0">
                <a:solidFill>
                  <a:schemeClr val="bg1"/>
                </a:solidFill>
                <a:latin typeface="+mj-lt"/>
                <a:ea typeface="Arial-Rounded" panose="020B0500000000000000" pitchFamily="34" charset="0"/>
                <a:cs typeface="Arial-Rounded" panose="020B0500000000000000" pitchFamily="34" charset="0"/>
              </a:rPr>
              <a:t>, </a:t>
            </a:r>
            <a:r>
              <a:rPr lang="vi-VN" b="0" i="0" dirty="0">
                <a:solidFill>
                  <a:schemeClr val="bg1"/>
                </a:solidFill>
                <a:effectLst/>
                <a:latin typeface="+mj-lt"/>
                <a:ea typeface="Arial-Rounded" panose="020B0500000000000000" pitchFamily="34" charset="0"/>
                <a:cs typeface="Arial-Rounded" panose="020B0500000000000000" pitchFamily="34" charset="0"/>
              </a:rPr>
              <a:t>chơi theo nhóm, các người chơi được phân vai và phải thực hiện vai chơi của mình trong sự phối hợp với người khác.</a:t>
            </a:r>
          </a:p>
          <a:p>
            <a:pPr algn="l"/>
            <a:r>
              <a:rPr lang="vi-VN" b="0" i="0" dirty="0">
                <a:solidFill>
                  <a:schemeClr val="bg1"/>
                </a:solidFill>
                <a:effectLst/>
                <a:latin typeface="+mj-lt"/>
                <a:ea typeface="Arial-Rounded" panose="020B0500000000000000" pitchFamily="34" charset="0"/>
                <a:cs typeface="Arial-Rounded" panose="020B0500000000000000" pitchFamily="34" charset="0"/>
              </a:rPr>
              <a:t>Một người đứng riêng ra làm thầy thuốc, những người còn lại sắp hàng một, tay người sau nắm vạt áo người trước hoặc đặt trên vai của người đứng trước. Sau đó cả chuỗi người này bắt đầu lượn qua lượn lại như con rắn, vừa đi vừa hát: </a:t>
            </a:r>
            <a:r>
              <a:rPr lang="vi-VN" b="0" i="1" dirty="0">
                <a:solidFill>
                  <a:schemeClr val="bg1"/>
                </a:solidFill>
                <a:effectLst/>
                <a:latin typeface="+mj-lt"/>
                <a:ea typeface="Arial-Rounded" panose="020B0500000000000000" pitchFamily="34" charset="0"/>
                <a:cs typeface="Arial-Rounded" panose="020B0500000000000000" pitchFamily="34" charset="0"/>
              </a:rPr>
              <a:t>“Rồng rắn lên mây/ Có cây lúc lắc/ Hỏi thăm thầy thuốc/ Có nhà hay không?”.</a:t>
            </a:r>
            <a:endParaRPr lang="vi-VN" b="0" i="0" dirty="0">
              <a:solidFill>
                <a:schemeClr val="bg1"/>
              </a:solidFill>
              <a:effectLst/>
              <a:latin typeface="+mj-lt"/>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9672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4AC83EE-6996-4799-807D-3728A91E0C6B}"/>
              </a:ext>
            </a:extLst>
          </p:cNvPr>
          <p:cNvPicPr>
            <a:picLocks noChangeAspect="1"/>
          </p:cNvPicPr>
          <p:nvPr/>
        </p:nvPicPr>
        <p:blipFill>
          <a:blip r:embed="rId4"/>
          <a:stretch>
            <a:fillRect/>
          </a:stretch>
        </p:blipFill>
        <p:spPr>
          <a:xfrm>
            <a:off x="1401777" y="0"/>
            <a:ext cx="8648700" cy="3009900"/>
          </a:xfrm>
          <a:prstGeom prst="rect">
            <a:avLst/>
          </a:prstGeom>
        </p:spPr>
      </p:pic>
      <p:pic>
        <p:nvPicPr>
          <p:cNvPr id="11" name="Picture 10">
            <a:extLst>
              <a:ext uri="{FF2B5EF4-FFF2-40B4-BE49-F238E27FC236}">
                <a16:creationId xmlns:a16="http://schemas.microsoft.com/office/drawing/2014/main" xmlns="" id="{D134864F-A318-4DF7-9A28-4E5AC700099C}"/>
              </a:ext>
            </a:extLst>
          </p:cNvPr>
          <p:cNvPicPr>
            <a:picLocks noChangeAspect="1"/>
          </p:cNvPicPr>
          <p:nvPr/>
        </p:nvPicPr>
        <p:blipFill>
          <a:blip r:embed="rId5"/>
          <a:stretch>
            <a:fillRect/>
          </a:stretch>
        </p:blipFill>
        <p:spPr>
          <a:xfrm>
            <a:off x="1375144" y="3047999"/>
            <a:ext cx="8801100" cy="3714750"/>
          </a:xfrm>
          <a:prstGeom prst="rect">
            <a:avLst/>
          </a:prstGeom>
        </p:spPr>
      </p:pic>
      <p:sp>
        <p:nvSpPr>
          <p:cNvPr id="16" name="Cloud 15">
            <a:extLst>
              <a:ext uri="{FF2B5EF4-FFF2-40B4-BE49-F238E27FC236}">
                <a16:creationId xmlns:a16="http://schemas.microsoft.com/office/drawing/2014/main" xmlns="" id="{EF9883B5-F639-43A0-8274-E6E53C758DD0}"/>
              </a:ext>
            </a:extLst>
          </p:cNvPr>
          <p:cNvSpPr/>
          <p:nvPr/>
        </p:nvSpPr>
        <p:spPr>
          <a:xfrm>
            <a:off x="8985406" y="1002891"/>
            <a:ext cx="3048000" cy="1862546"/>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mẫu</a:t>
            </a:r>
          </a:p>
        </p:txBody>
      </p:sp>
    </p:spTree>
    <p:custDataLst>
      <p:tags r:id="rId1"/>
    </p:custDataLst>
    <p:extLst>
      <p:ext uri="{BB962C8B-B14F-4D97-AF65-F5344CB8AC3E}">
        <p14:creationId xmlns:p14="http://schemas.microsoft.com/office/powerpoint/2010/main" val="209325506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846BF6E-482E-422A-A0F8-9DA4D1A95D94}"/>
              </a:ext>
            </a:extLst>
          </p:cNvPr>
          <p:cNvSpPr txBox="1"/>
          <p:nvPr/>
        </p:nvSpPr>
        <p:spPr>
          <a:xfrm>
            <a:off x="4630992" y="1641491"/>
            <a:ext cx="23597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Rồng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rắn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8E4E846C-5E00-47FA-9452-AE65F248E0D2}"/>
              </a:ext>
            </a:extLst>
          </p:cNvPr>
          <p:cNvSpPr txBox="1"/>
          <p:nvPr/>
        </p:nvSpPr>
        <p:spPr>
          <a:xfrm>
            <a:off x="4650655" y="2492822"/>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vòng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vèo</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xmlns="" id="{54146C85-BBD0-4D7F-A452-003E5714EF59}"/>
              </a:ext>
            </a:extLst>
          </p:cNvPr>
          <p:cNvSpPr txBox="1"/>
          <p:nvPr/>
        </p:nvSpPr>
        <p:spPr>
          <a:xfrm>
            <a:off x="4700128" y="3267574"/>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núc</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nác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18">
            <a:extLst>
              <a:ext uri="{FF2B5EF4-FFF2-40B4-BE49-F238E27FC236}">
                <a16:creationId xmlns:a16="http://schemas.microsoft.com/office/drawing/2014/main" xmlns="" id="{A5316E8E-3F7E-436C-839E-027BB64E29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320843" y="-72642"/>
            <a:ext cx="2830287" cy="2565464"/>
          </a:xfrm>
          <a:prstGeom prst="rect">
            <a:avLst/>
          </a:prstGeom>
        </p:spPr>
      </p:pic>
      <p:sp>
        <p:nvSpPr>
          <p:cNvPr id="13" name="Rectangle: Rounded Corners 12">
            <a:extLst>
              <a:ext uri="{FF2B5EF4-FFF2-40B4-BE49-F238E27FC236}">
                <a16:creationId xmlns:a16="http://schemas.microsoft.com/office/drawing/2014/main" xmlns="" id="{18F242C0-8D32-4C65-9B04-082B8F3B1A20}"/>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từ</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8E4E846C-5E00-47FA-9452-AE65F248E0D2}"/>
              </a:ext>
            </a:extLst>
          </p:cNvPr>
          <p:cNvSpPr txBox="1"/>
          <p:nvPr/>
        </p:nvSpPr>
        <p:spPr>
          <a:xfrm>
            <a:off x="4542808" y="3989517"/>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k</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húc</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8E4E846C-5E00-47FA-9452-AE65F248E0D2}"/>
              </a:ext>
            </a:extLst>
          </p:cNvPr>
          <p:cNvSpPr txBox="1"/>
          <p:nvPr/>
        </p:nvSpPr>
        <p:spPr>
          <a:xfrm>
            <a:off x="4700128" y="4707837"/>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k</a:t>
            </a:r>
            <a:r>
              <a:rPr lang="en-US" sz="4000" noProof="0" dirty="0" err="1">
                <a:solidFill>
                  <a:prstClr val="black"/>
                </a:solidFill>
                <a:latin typeface="Times New Roman" panose="02020603050405020304" pitchFamily="18" charset="0"/>
                <a:cs typeface="Times New Roman" panose="02020603050405020304" pitchFamily="18" charset="0"/>
              </a:rPr>
              <a:t>húc</a:t>
            </a:r>
            <a:r>
              <a:rPr lang="en-US" sz="4000" noProof="0" dirty="0">
                <a:solidFill>
                  <a:prstClr val="black"/>
                </a:solidFill>
                <a:latin typeface="Times New Roman" panose="02020603050405020304" pitchFamily="18" charset="0"/>
                <a:cs typeface="Times New Roman" panose="02020603050405020304" pitchFamily="18" charset="0"/>
              </a:rPr>
              <a:t> </a:t>
            </a:r>
            <a:r>
              <a:rPr lang="en-US" sz="4000" noProof="0" dirty="0" err="1">
                <a:solidFill>
                  <a:prstClr val="black"/>
                </a:solidFill>
                <a:latin typeface="Times New Roman" panose="02020603050405020304" pitchFamily="18" charset="0"/>
                <a:cs typeface="Times New Roman" panose="02020603050405020304" pitchFamily="18" charset="0"/>
              </a:rPr>
              <a:t>giữa</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xmlns="" id="{8E4E846C-5E00-47FA-9452-AE65F248E0D2}"/>
              </a:ext>
            </a:extLst>
          </p:cNvPr>
          <p:cNvSpPr txBox="1"/>
          <p:nvPr/>
        </p:nvSpPr>
        <p:spPr>
          <a:xfrm>
            <a:off x="4700128" y="5394854"/>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k</a:t>
            </a:r>
            <a:r>
              <a:rPr lang="en-US" sz="4000" noProof="0" dirty="0" err="1">
                <a:solidFill>
                  <a:prstClr val="black"/>
                </a:solidFill>
                <a:latin typeface="Times New Roman" panose="02020603050405020304" pitchFamily="18" charset="0"/>
                <a:cs typeface="Times New Roman" panose="02020603050405020304" pitchFamily="18" charset="0"/>
              </a:rPr>
              <a:t>húc</a:t>
            </a:r>
            <a:r>
              <a:rPr lang="en-US" sz="4000" noProof="0" dirty="0">
                <a:solidFill>
                  <a:prstClr val="black"/>
                </a:solidFill>
                <a:latin typeface="Times New Roman" panose="02020603050405020304" pitchFamily="18" charset="0"/>
                <a:cs typeface="Times New Roman" panose="02020603050405020304" pitchFamily="18" charset="0"/>
              </a:rPr>
              <a:t> </a:t>
            </a:r>
            <a:r>
              <a:rPr lang="en-US" sz="4000" noProof="0" dirty="0" err="1">
                <a:solidFill>
                  <a:prstClr val="black"/>
                </a:solidFill>
                <a:latin typeface="Times New Roman" panose="02020603050405020304" pitchFamily="18" charset="0"/>
                <a:cs typeface="Times New Roman" panose="02020603050405020304" pitchFamily="18" charset="0"/>
              </a:rPr>
              <a:t>đuôi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1027768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5"/>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4"/>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grpSp>
        <p:nvGrpSpPr>
          <p:cNvPr id="42" name="Group 41"/>
          <p:cNvGrpSpPr/>
          <p:nvPr/>
        </p:nvGrpSpPr>
        <p:grpSpPr>
          <a:xfrm>
            <a:off x="2027719" y="519430"/>
            <a:ext cx="9770995" cy="5969860"/>
            <a:chOff x="-35219" y="1157225"/>
            <a:chExt cx="2316563" cy="1406784"/>
          </a:xfrm>
        </p:grpSpPr>
        <p:sp>
          <p:nvSpPr>
            <p:cNvPr id="43" name="Hexagon 42"/>
            <p:cNvSpPr/>
            <p:nvPr/>
          </p:nvSpPr>
          <p:spPr>
            <a:xfrm>
              <a:off x="58912" y="1157225"/>
              <a:ext cx="2222432"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5219" y="1370052"/>
              <a:ext cx="2278223" cy="253844"/>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núc</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nác</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Là</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một</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loại</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cây</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dùng</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để</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làm</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thuốc</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chữa</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bệnh</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a:t>
              </a:r>
            </a:p>
          </p:txBody>
        </p:sp>
      </p:grpSp>
      <p:pic>
        <p:nvPicPr>
          <p:cNvPr id="5" name="Picture 4"/>
          <p:cNvPicPr>
            <a:picLocks noChangeAspect="1"/>
          </p:cNvPicPr>
          <p:nvPr/>
        </p:nvPicPr>
        <p:blipFill>
          <a:blip r:embed="rId5"/>
          <a:stretch>
            <a:fillRect/>
          </a:stretch>
        </p:blipFill>
        <p:spPr>
          <a:xfrm>
            <a:off x="11285220" y="95250"/>
            <a:ext cx="906780" cy="84836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0" y="2920180"/>
            <a:ext cx="6371303" cy="3569109"/>
          </a:xfrm>
          <a:prstGeom prst="rect">
            <a:avLst/>
          </a:prstGeom>
        </p:spPr>
      </p:pic>
    </p:spTree>
    <p:custDataLst>
      <p:tags r:id="rId1"/>
    </p:custDataLst>
    <p:extLst>
      <p:ext uri="{BB962C8B-B14F-4D97-AF65-F5344CB8AC3E}">
        <p14:creationId xmlns:p14="http://schemas.microsoft.com/office/powerpoint/2010/main" val="1968809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4"/>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7" name="Group 6"/>
          <p:cNvGrpSpPr/>
          <p:nvPr/>
        </p:nvGrpSpPr>
        <p:grpSpPr>
          <a:xfrm>
            <a:off x="176498" y="2349314"/>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pic>
        <p:nvPicPr>
          <p:cNvPr id="5" name="Picture 4"/>
          <p:cNvPicPr>
            <a:picLocks noChangeAspect="1"/>
          </p:cNvPicPr>
          <p:nvPr/>
        </p:nvPicPr>
        <p:blipFill>
          <a:blip r:embed="rId5"/>
          <a:stretch>
            <a:fillRect/>
          </a:stretch>
        </p:blipFill>
        <p:spPr>
          <a:xfrm>
            <a:off x="11285220" y="95250"/>
            <a:ext cx="906780" cy="848360"/>
          </a:xfrm>
          <a:prstGeom prst="rect">
            <a:avLst/>
          </a:prstGeom>
        </p:spPr>
      </p:pic>
      <p:grpSp>
        <p:nvGrpSpPr>
          <p:cNvPr id="21" name="Group 20">
            <a:extLst>
              <a:ext uri="{FF2B5EF4-FFF2-40B4-BE49-F238E27FC236}">
                <a16:creationId xmlns:a16="http://schemas.microsoft.com/office/drawing/2014/main" xmlns="" id="{854AFE8B-D7EC-421E-B935-F822609EFA25}"/>
              </a:ext>
            </a:extLst>
          </p:cNvPr>
          <p:cNvGrpSpPr/>
          <p:nvPr/>
        </p:nvGrpSpPr>
        <p:grpSpPr>
          <a:xfrm>
            <a:off x="2444413" y="314632"/>
            <a:ext cx="7967947" cy="2734606"/>
            <a:chOff x="172324" y="1157225"/>
            <a:chExt cx="2109019" cy="1406784"/>
          </a:xfrm>
        </p:grpSpPr>
        <p:sp>
          <p:nvSpPr>
            <p:cNvPr id="22" name="Hexagon 21">
              <a:extLst>
                <a:ext uri="{FF2B5EF4-FFF2-40B4-BE49-F238E27FC236}">
                  <a16:creationId xmlns:a16="http://schemas.microsoft.com/office/drawing/2014/main" xmlns="" id="{BCEDC67E-565A-4773-8DCE-16609157CD7E}"/>
                </a:ext>
              </a:extLst>
            </p:cNvPr>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xmlns="" id="{B35710A1-5780-4503-BA48-6F1866A9085B}"/>
                </a:ext>
              </a:extLst>
            </p:cNvPr>
            <p:cNvSpPr txBox="1"/>
            <p:nvPr/>
          </p:nvSpPr>
          <p:spPr>
            <a:xfrm>
              <a:off x="288889" y="1370052"/>
              <a:ext cx="1954115" cy="839159"/>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Cản</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Ngăn</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lại</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giữ</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lại</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p>
          </p:txBody>
        </p:sp>
      </p:grpSp>
      <p:grpSp>
        <p:nvGrpSpPr>
          <p:cNvPr id="19" name="Group 18">
            <a:extLst>
              <a:ext uri="{FF2B5EF4-FFF2-40B4-BE49-F238E27FC236}">
                <a16:creationId xmlns:a16="http://schemas.microsoft.com/office/drawing/2014/main" xmlns="" id="{854AFE8B-D7EC-421E-B935-F822609EFA25}"/>
              </a:ext>
            </a:extLst>
          </p:cNvPr>
          <p:cNvGrpSpPr/>
          <p:nvPr/>
        </p:nvGrpSpPr>
        <p:grpSpPr>
          <a:xfrm>
            <a:off x="2285517" y="3156422"/>
            <a:ext cx="8399649" cy="2674107"/>
            <a:chOff x="172324" y="1157225"/>
            <a:chExt cx="2109019" cy="1406784"/>
          </a:xfrm>
        </p:grpSpPr>
        <p:sp>
          <p:nvSpPr>
            <p:cNvPr id="20" name="Hexagon 19">
              <a:extLst>
                <a:ext uri="{FF2B5EF4-FFF2-40B4-BE49-F238E27FC236}">
                  <a16:creationId xmlns:a16="http://schemas.microsoft.com/office/drawing/2014/main" xmlns="" id="{BCEDC67E-565A-4773-8DCE-16609157CD7E}"/>
                </a:ext>
              </a:extLst>
            </p:cNvPr>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xmlns="" id="{B35710A1-5780-4503-BA48-6F1866A9085B}"/>
                </a:ext>
              </a:extLst>
            </p:cNvPr>
            <p:cNvSpPr txBox="1"/>
            <p:nvPr/>
          </p:nvSpPr>
          <p:spPr>
            <a:xfrm>
              <a:off x="288889" y="1370052"/>
              <a:ext cx="1954115" cy="858144"/>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Vòng</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vèo</a:t>
              </a:r>
              <a:endParaRPr kumimoji="0" lang="en-US" sz="36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Vòng</a:t>
              </a:r>
              <a:r>
                <a:rPr kumimoji="0" lang="en-US" altLang="vi-VN" sz="2800" b="0" i="0" u="none" strike="noStrike" kern="1200" cap="none" spc="0" normalizeH="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qua, </a:t>
              </a:r>
              <a:r>
                <a:rPr kumimoji="0" lang="en-US" altLang="vi-VN" sz="2800" b="0" i="0" u="none" strike="noStrike" kern="1200" cap="none" spc="0" normalizeH="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vòng</a:t>
              </a:r>
              <a:r>
                <a:rPr kumimoji="0" lang="en-US" altLang="vi-VN" sz="2800" b="0" i="0" u="none" strike="noStrike" kern="1200" cap="none" spc="0" normalizeH="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lại</a:t>
              </a:r>
              <a:r>
                <a:rPr kumimoji="0" lang="en-US" altLang="vi-VN" sz="2800" b="0" i="0" u="none" strike="noStrike" kern="1200" cap="none" spc="0" normalizeH="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nhiều</a:t>
              </a:r>
              <a:r>
                <a:rPr kumimoji="0" lang="en-US" altLang="vi-VN" sz="2800" b="0" i="0" u="none" strike="noStrike" kern="1200" cap="none" spc="0" normalizeH="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hướng</a:t>
              </a:r>
              <a:r>
                <a:rPr kumimoji="0" lang="en-US" altLang="vi-VN" sz="2800" b="0" i="0" u="none" strike="noStrike" kern="1200" cap="none" spc="0" normalizeH="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khác</a:t>
              </a:r>
              <a:r>
                <a:rPr kumimoji="0" lang="en-US" altLang="vi-VN" sz="2800" b="0" i="0" u="none" strike="noStrike" kern="1200" cap="none" spc="0" normalizeH="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nhau</a:t>
              </a:r>
              <a:r>
                <a:rPr kumimoji="0" lang="en-US" altLang="vi-VN" sz="2800" b="0" i="0" u="none" strike="noStrike" kern="1200" cap="none" spc="0" normalizeH="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Tree>
    <p:custDataLst>
      <p:tags r:id="rId1"/>
    </p:custDataLst>
    <p:extLst>
      <p:ext uri="{BB962C8B-B14F-4D97-AF65-F5344CB8AC3E}">
        <p14:creationId xmlns:p14="http://schemas.microsoft.com/office/powerpoint/2010/main" val="2593878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05ACC1CF-F35B-4AF6-8B21-4C12D26D8DA8}"/>
              </a:ext>
            </a:extLst>
          </p:cNvPr>
          <p:cNvSpPr txBox="1"/>
          <p:nvPr/>
        </p:nvSpPr>
        <p:spPr>
          <a:xfrm>
            <a:off x="1340284" y="2754856"/>
            <a:ext cx="10216135" cy="1384995"/>
          </a:xfrm>
          <a:prstGeom prst="rect">
            <a:avLst/>
          </a:prstGeom>
          <a:noFill/>
        </p:spPr>
        <p:txBody>
          <a:bodyPr wrap="square" rtlCol="0">
            <a:spAutoFit/>
          </a:bodyPr>
          <a:lstStyle/>
          <a:p>
            <a:r>
              <a:rPr lang="en-US" sz="2800" dirty="0" err="1">
                <a:latin typeface="Arial-Rounded" panose="020B0500000000000000" pitchFamily="34" charset="0"/>
                <a:cs typeface="Arial-Rounded" panose="020B0500000000000000" pitchFamily="34" charset="0"/>
                <a:sym typeface="+mn-ea"/>
              </a:rPr>
              <a:t>Nếu</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thầy</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nói</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có</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thì</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rồng</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rắn</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hỏi</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xin</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thuốc</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cho</a:t>
            </a:r>
            <a:r>
              <a:rPr lang="en-US" sz="2800" dirty="0">
                <a:latin typeface="Arial-Rounded" panose="020B0500000000000000" pitchFamily="34" charset="0"/>
                <a:cs typeface="Arial-Rounded" panose="020B0500000000000000" pitchFamily="34" charset="0"/>
                <a:sym typeface="+mn-ea"/>
              </a:rPr>
              <a:t> con </a:t>
            </a:r>
            <a:r>
              <a:rPr lang="en-US" sz="2800" dirty="0" err="1">
                <a:latin typeface="Arial-Rounded" panose="020B0500000000000000" pitchFamily="34" charset="0"/>
                <a:cs typeface="Arial-Rounded" panose="020B0500000000000000" pitchFamily="34" charset="0"/>
                <a:sym typeface="+mn-ea"/>
              </a:rPr>
              <a:t>và</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đồng</a:t>
            </a:r>
            <a:r>
              <a:rPr lang="en-US" sz="2800" dirty="0">
                <a:latin typeface="Arial-Rounded" panose="020B0500000000000000" pitchFamily="34" charset="0"/>
                <a:cs typeface="Arial-Rounded" panose="020B0500000000000000" pitchFamily="34" charset="0"/>
                <a:sym typeface="+mn-ea"/>
              </a:rPr>
              <a:t> ý </a:t>
            </a:r>
            <a:r>
              <a:rPr lang="en-US" sz="2800" dirty="0" err="1">
                <a:latin typeface="Arial-Rounded" panose="020B0500000000000000" pitchFamily="34" charset="0"/>
                <a:cs typeface="Arial-Rounded" panose="020B0500000000000000" pitchFamily="34" charset="0"/>
                <a:sym typeface="+mn-ea"/>
              </a:rPr>
              <a:t>cho</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thầy</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bắt</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khúc</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đuôi</a:t>
            </a:r>
            <a:r>
              <a:rPr lang="en-US" sz="2800" dirty="0">
                <a:latin typeface="Arial-Rounded" panose="020B0500000000000000" pitchFamily="34" charset="0"/>
                <a:cs typeface="Arial-Rounded" panose="020B0500000000000000" pitchFamily="34" charset="0"/>
                <a:sym typeface="+mn-ea"/>
              </a:rPr>
              <a:t>.</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7" name="Straight Connector 16">
            <a:extLst>
              <a:ext uri="{FF2B5EF4-FFF2-40B4-BE49-F238E27FC236}">
                <a16:creationId xmlns:a16="http://schemas.microsoft.com/office/drawing/2014/main" xmlns="" id="{29A47791-5B17-40BD-BAC5-41083ACBA43A}"/>
              </a:ext>
            </a:extLst>
          </p:cNvPr>
          <p:cNvCxnSpPr>
            <a:cxnSpLocks/>
          </p:cNvCxnSpPr>
          <p:nvPr/>
        </p:nvCxnSpPr>
        <p:spPr>
          <a:xfrm flipH="1">
            <a:off x="4192071" y="2766205"/>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BD3B5EC-2C3D-43DF-8867-4C6631B1E92D}"/>
              </a:ext>
            </a:extLst>
          </p:cNvPr>
          <p:cNvCxnSpPr>
            <a:cxnSpLocks/>
          </p:cNvCxnSpPr>
          <p:nvPr/>
        </p:nvCxnSpPr>
        <p:spPr>
          <a:xfrm flipH="1">
            <a:off x="9723630" y="2739572"/>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9AE4173-697F-442A-979D-EF6543B27FFF}"/>
              </a:ext>
            </a:extLst>
          </p:cNvPr>
          <p:cNvCxnSpPr>
            <a:cxnSpLocks/>
          </p:cNvCxnSpPr>
          <p:nvPr/>
        </p:nvCxnSpPr>
        <p:spPr>
          <a:xfrm flipH="1">
            <a:off x="5385657" y="3264205"/>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355B06D2-7EAA-413E-8D92-D2014CDB5DD3}"/>
              </a:ext>
            </a:extLst>
          </p:cNvPr>
          <p:cNvCxnSpPr>
            <a:cxnSpLocks/>
          </p:cNvCxnSpPr>
          <p:nvPr/>
        </p:nvCxnSpPr>
        <p:spPr>
          <a:xfrm flipH="1">
            <a:off x="5234128" y="3229292"/>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18">
            <a:extLst>
              <a:ext uri="{FF2B5EF4-FFF2-40B4-BE49-F238E27FC236}">
                <a16:creationId xmlns:a16="http://schemas.microsoft.com/office/drawing/2014/main" xmlns="" id="{2BC1B98E-1573-4424-90DE-F7A561744B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1" y="0"/>
            <a:ext cx="2141951" cy="1941534"/>
          </a:xfrm>
          <a:prstGeom prst="rect">
            <a:avLst/>
          </a:prstGeom>
        </p:spPr>
      </p:pic>
      <p:sp>
        <p:nvSpPr>
          <p:cNvPr id="9" name="Rectangle: Rounded Corners 8">
            <a:extLst>
              <a:ext uri="{FF2B5EF4-FFF2-40B4-BE49-F238E27FC236}">
                <a16:creationId xmlns:a16="http://schemas.microsoft.com/office/drawing/2014/main" xmlns=""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lang="en-US" sz="6000" kern="0" dirty="0">
                <a:solidFill>
                  <a:srgbClr val="F2F2E9"/>
                </a:solidFill>
                <a:latin typeface="Times New Roman" panose="02020603050405020304" pitchFamily="18" charset="0"/>
                <a:cs typeface="Times New Roman" panose="02020603050405020304" pitchFamily="18" charset="0"/>
              </a:rPr>
              <a:t> </a:t>
            </a:r>
            <a:r>
              <a:rPr lang="en-US" sz="6000" kern="0" dirty="0" err="1">
                <a:solidFill>
                  <a:srgbClr val="F2F2E9"/>
                </a:solidFill>
                <a:latin typeface="Times New Roman" panose="02020603050405020304" pitchFamily="18" charset="0"/>
                <a:cs typeface="Times New Roman" panose="02020603050405020304" pitchFamily="18" charset="0"/>
              </a:rPr>
              <a:t>dài</a:t>
            </a:r>
            <a:endPar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Connector 10">
            <a:extLst>
              <a:ext uri="{FF2B5EF4-FFF2-40B4-BE49-F238E27FC236}">
                <a16:creationId xmlns:a16="http://schemas.microsoft.com/office/drawing/2014/main" xmlns="" id="{29A47791-5B17-40BD-BAC5-41083ACBA43A}"/>
              </a:ext>
            </a:extLst>
          </p:cNvPr>
          <p:cNvCxnSpPr>
            <a:cxnSpLocks/>
          </p:cNvCxnSpPr>
          <p:nvPr/>
        </p:nvCxnSpPr>
        <p:spPr>
          <a:xfrm flipH="1">
            <a:off x="6805927" y="2748782"/>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29A47791-5B17-40BD-BAC5-41083ACBA43A}"/>
              </a:ext>
            </a:extLst>
          </p:cNvPr>
          <p:cNvCxnSpPr>
            <a:cxnSpLocks/>
          </p:cNvCxnSpPr>
          <p:nvPr/>
        </p:nvCxnSpPr>
        <p:spPr>
          <a:xfrm flipH="1">
            <a:off x="2741111" y="325559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33473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4AC83EE-6996-4799-807D-3728A91E0C6B}"/>
              </a:ext>
            </a:extLst>
          </p:cNvPr>
          <p:cNvPicPr>
            <a:picLocks noChangeAspect="1"/>
          </p:cNvPicPr>
          <p:nvPr/>
        </p:nvPicPr>
        <p:blipFill>
          <a:blip r:embed="rId4"/>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xmlns="" id="{D134864F-A318-4DF7-9A28-4E5AC700099C}"/>
              </a:ext>
            </a:extLst>
          </p:cNvPr>
          <p:cNvPicPr>
            <a:picLocks noChangeAspect="1"/>
          </p:cNvPicPr>
          <p:nvPr/>
        </p:nvPicPr>
        <p:blipFill>
          <a:blip r:embed="rId5"/>
          <a:stretch>
            <a:fillRect/>
          </a:stretch>
        </p:blipFill>
        <p:spPr>
          <a:xfrm>
            <a:off x="1375144" y="3047999"/>
            <a:ext cx="8801100" cy="3714750"/>
          </a:xfrm>
          <a:prstGeom prst="rect">
            <a:avLst/>
          </a:prstGeom>
        </p:spPr>
      </p:pic>
      <p:sp>
        <p:nvSpPr>
          <p:cNvPr id="9" name="TextBox 8">
            <a:extLst>
              <a:ext uri="{FF2B5EF4-FFF2-40B4-BE49-F238E27FC236}">
                <a16:creationId xmlns:a16="http://schemas.microsoft.com/office/drawing/2014/main" xmlns="" id="{51EEAF07-8D96-4E37-827A-212249DB098F}"/>
              </a:ext>
            </a:extLst>
          </p:cNvPr>
          <p:cNvSpPr txBox="1"/>
          <p:nvPr/>
        </p:nvSpPr>
        <p:spPr>
          <a:xfrm>
            <a:off x="7535545" y="1466615"/>
            <a:ext cx="4656455" cy="582295"/>
          </a:xfrm>
          <a:prstGeom prst="rect">
            <a:avLst/>
          </a:prstGeom>
          <a:solidFill>
            <a:srgbClr val="92D050"/>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nối tiếp đoạn</a:t>
            </a:r>
          </a:p>
        </p:txBody>
      </p:sp>
      <p:pic>
        <p:nvPicPr>
          <p:cNvPr id="10" name="Picture 3">
            <a:extLst>
              <a:ext uri="{FF2B5EF4-FFF2-40B4-BE49-F238E27FC236}">
                <a16:creationId xmlns:a16="http://schemas.microsoft.com/office/drawing/2014/main" xmlns="" id="{584BAE3D-7871-4EE1-8732-95937962FA58}"/>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2744" y="-232089"/>
            <a:ext cx="527050" cy="119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xmlns="" id="{592DDDC9-2CBD-4C3D-8031-2F26EA7A5C79}"/>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7489" y="731836"/>
            <a:ext cx="527050" cy="221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xmlns="" id="{C1B4108D-9DF1-4861-978C-A94628CCC863}"/>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0164" y="2613799"/>
            <a:ext cx="527050" cy="221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xmlns="" id="{FC773932-5F0C-4EFC-AC92-9B093BC170A8}"/>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4151" y="4578127"/>
            <a:ext cx="527050" cy="183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789115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3C81BEE-0B9D-4D7A-8476-BAAE557962AA"/>
  <p:tag name="ISPRING_CMI5_LAUNCH_METHOD" val="any window"/>
  <p:tag name="ISPRING_SCORM_RATE_SLIDES" val="1"/>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100.000000"/>
  <p:tag name="ISPRING_PRESENTATION_TITLE" val="Lớp 2B. Tiếng Việt - Bài 23. Đọc - Rồng rắn lên mây ( tiết 1 + 2)"/>
  <p:tag name="ISPRING_FIRST_PUBLISH" val="1"/>
  <p:tag name="ISPRING_OUTPUT_FOLDER" val="[[&quot;q\/\u0014\uFFFD{0C0922FC-FE27-4714-B8D1-D8F561602A6F}&quot;,&quot;C:\\Users\\Admin\\Downloads&quot;],[&quot;Ս\uFFFD\u0004{A126BDFF-15C2-4984-8D5F-67C3521194DC}&quot;,&quot;C:\\Users\\STD_NHA\\Desktop&quot;]]"/>
  <p:tag name="ISPRING_SCORM_ENDPOINT" val="&lt;endpoint&gt;&lt;enable&gt;0&lt;/enable&gt;&lt;lrs&gt;https://&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2912AE65-F402-4AAC-B8CD-450162508166}:267"/>
</p:tagLst>
</file>

<file path=ppt/tags/tag11.xml><?xml version="1.0" encoding="utf-8"?>
<p:tagLst xmlns:a="http://schemas.openxmlformats.org/drawingml/2006/main" xmlns:r="http://schemas.openxmlformats.org/officeDocument/2006/relationships" xmlns:p="http://schemas.openxmlformats.org/presentationml/2006/main">
  <p:tag name="GENSWF_SLIDE_UID" val="{4C9EA114-450B-4150-B835-D5D7A19D5A3B}:268"/>
</p:tagLst>
</file>

<file path=ppt/tags/tag12.xml><?xml version="1.0" encoding="utf-8"?>
<p:tagLst xmlns:a="http://schemas.openxmlformats.org/drawingml/2006/main" xmlns:r="http://schemas.openxmlformats.org/officeDocument/2006/relationships" xmlns:p="http://schemas.openxmlformats.org/presentationml/2006/main">
  <p:tag name="GENSWF_SLIDE_UID" val="{706C67A8-23B8-4875-A8C5-8B6823DFC0B0}:269"/>
</p:tagLst>
</file>

<file path=ppt/tags/tag13.xml><?xml version="1.0" encoding="utf-8"?>
<p:tagLst xmlns:a="http://schemas.openxmlformats.org/drawingml/2006/main" xmlns:r="http://schemas.openxmlformats.org/officeDocument/2006/relationships" xmlns:p="http://schemas.openxmlformats.org/presentationml/2006/main">
  <p:tag name="GENSWF_SLIDE_UID" val="{6B9A8CFF-E7E3-47DA-8A7C-475F0C7CB22D}:270"/>
</p:tagLst>
</file>

<file path=ppt/tags/tag14.xml><?xml version="1.0" encoding="utf-8"?>
<p:tagLst xmlns:a="http://schemas.openxmlformats.org/drawingml/2006/main" xmlns:r="http://schemas.openxmlformats.org/officeDocument/2006/relationships" xmlns:p="http://schemas.openxmlformats.org/presentationml/2006/main">
  <p:tag name="GENSWF_SLIDE_UID" val="{C88989E8-E062-47EF-ADF2-1F98AEFFD18B}:271"/>
</p:tagLst>
</file>

<file path=ppt/tags/tag15.xml><?xml version="1.0" encoding="utf-8"?>
<p:tagLst xmlns:a="http://schemas.openxmlformats.org/drawingml/2006/main" xmlns:r="http://schemas.openxmlformats.org/officeDocument/2006/relationships" xmlns:p="http://schemas.openxmlformats.org/presentationml/2006/main">
  <p:tag name="GENSWF_SLIDE_UID" val="{A8A4E818-9EB7-43DB-A0D3-293A5756ADC0}:272"/>
</p:tagLst>
</file>

<file path=ppt/tags/tag16.xml><?xml version="1.0" encoding="utf-8"?>
<p:tagLst xmlns:a="http://schemas.openxmlformats.org/drawingml/2006/main" xmlns:r="http://schemas.openxmlformats.org/officeDocument/2006/relationships" xmlns:p="http://schemas.openxmlformats.org/presentationml/2006/main">
  <p:tag name="GENSWF_SLIDE_UID" val="{A002716E-EA5D-4500-A2E8-1F2FD59C0008}:273"/>
</p:tagLst>
</file>

<file path=ppt/tags/tag17.xml><?xml version="1.0" encoding="utf-8"?>
<p:tagLst xmlns:a="http://schemas.openxmlformats.org/drawingml/2006/main" xmlns:r="http://schemas.openxmlformats.org/officeDocument/2006/relationships" xmlns:p="http://schemas.openxmlformats.org/presentationml/2006/main">
  <p:tag name="GENSWF_SLIDE_UID" val="{118E3C1E-0922-48E8-B50A-66524D6E92AF}:274"/>
</p:tagLst>
</file>

<file path=ppt/tags/tag18.xml><?xml version="1.0" encoding="utf-8"?>
<p:tagLst xmlns:a="http://schemas.openxmlformats.org/drawingml/2006/main" xmlns:r="http://schemas.openxmlformats.org/officeDocument/2006/relationships" xmlns:p="http://schemas.openxmlformats.org/presentationml/2006/main">
  <p:tag name="GENSWF_SLIDE_UID" val="{817005FC-13AC-4B78-82EF-8F2470D27E9E}:275"/>
</p:tagLst>
</file>

<file path=ppt/tags/tag19.xml><?xml version="1.0" encoding="utf-8"?>
<p:tagLst xmlns:a="http://schemas.openxmlformats.org/drawingml/2006/main" xmlns:r="http://schemas.openxmlformats.org/officeDocument/2006/relationships" xmlns:p="http://schemas.openxmlformats.org/presentationml/2006/main">
  <p:tag name="GENSWF_SLIDE_UID" val="{6E0E23FB-EFC9-427D-B3F4-9AC9A32520B6}:276"/>
</p:tagLst>
</file>

<file path=ppt/tags/tag2.xml><?xml version="1.0" encoding="utf-8"?>
<p:tagLst xmlns:a="http://schemas.openxmlformats.org/drawingml/2006/main" xmlns:r="http://schemas.openxmlformats.org/officeDocument/2006/relationships" xmlns:p="http://schemas.openxmlformats.org/presentationml/2006/main">
  <p:tag name="GENSWF_SLIDE_UID" val="{D03C24A2-BCE1-4057-A0C7-38064EDBA795}:278"/>
</p:tagLst>
</file>

<file path=ppt/tags/tag3.xml><?xml version="1.0" encoding="utf-8"?>
<p:tagLst xmlns:a="http://schemas.openxmlformats.org/drawingml/2006/main" xmlns:r="http://schemas.openxmlformats.org/officeDocument/2006/relationships" xmlns:p="http://schemas.openxmlformats.org/presentationml/2006/main">
  <p:tag name="GENSWF_SLIDE_UID" val="{8D25AD0E-553A-4576-9871-0C18F57A950D}:258"/>
</p:tagLst>
</file>

<file path=ppt/tags/tag4.xml><?xml version="1.0" encoding="utf-8"?>
<p:tagLst xmlns:a="http://schemas.openxmlformats.org/drawingml/2006/main" xmlns:r="http://schemas.openxmlformats.org/officeDocument/2006/relationships" xmlns:p="http://schemas.openxmlformats.org/presentationml/2006/main">
  <p:tag name="GENSWF_SLIDE_UID" val="{BD5D4023-1E62-4695-9E04-CE5BAACECD40}:261"/>
</p:tagLst>
</file>

<file path=ppt/tags/tag5.xml><?xml version="1.0" encoding="utf-8"?>
<p:tagLst xmlns:a="http://schemas.openxmlformats.org/drawingml/2006/main" xmlns:r="http://schemas.openxmlformats.org/officeDocument/2006/relationships" xmlns:p="http://schemas.openxmlformats.org/presentationml/2006/main">
  <p:tag name="GENSWF_SLIDE_UID" val="{050C71B9-CF40-4744-9819-DE7D99126191}:262"/>
</p:tagLst>
</file>

<file path=ppt/tags/tag6.xml><?xml version="1.0" encoding="utf-8"?>
<p:tagLst xmlns:a="http://schemas.openxmlformats.org/drawingml/2006/main" xmlns:r="http://schemas.openxmlformats.org/officeDocument/2006/relationships" xmlns:p="http://schemas.openxmlformats.org/presentationml/2006/main">
  <p:tag name="GENSWF_SLIDE_UID" val="{7B0F546A-57E0-4FE0-A171-58937F7ECE72}:263"/>
</p:tagLst>
</file>

<file path=ppt/tags/tag7.xml><?xml version="1.0" encoding="utf-8"?>
<p:tagLst xmlns:a="http://schemas.openxmlformats.org/drawingml/2006/main" xmlns:r="http://schemas.openxmlformats.org/officeDocument/2006/relationships" xmlns:p="http://schemas.openxmlformats.org/presentationml/2006/main">
  <p:tag name="GENSWF_SLIDE_UID" val="{874C6987-B691-4697-B68B-483E4AAF5520}:264"/>
</p:tagLst>
</file>

<file path=ppt/tags/tag8.xml><?xml version="1.0" encoding="utf-8"?>
<p:tagLst xmlns:a="http://schemas.openxmlformats.org/drawingml/2006/main" xmlns:r="http://schemas.openxmlformats.org/officeDocument/2006/relationships" xmlns:p="http://schemas.openxmlformats.org/presentationml/2006/main">
  <p:tag name="GENSWF_SLIDE_UID" val="{CB3F62CA-B7B9-4E0C-84FA-AD7D912E1497}:265"/>
</p:tagLst>
</file>

<file path=ppt/tags/tag9.xml><?xml version="1.0" encoding="utf-8"?>
<p:tagLst xmlns:a="http://schemas.openxmlformats.org/drawingml/2006/main" xmlns:r="http://schemas.openxmlformats.org/officeDocument/2006/relationships" xmlns:p="http://schemas.openxmlformats.org/presentationml/2006/main">
  <p:tag name="GENSWF_SLIDE_UID" val="{7E7B437F-9BAD-4C60-A54D-099A0A540546}:2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474</Words>
  <Application>Microsoft Office PowerPoint</Application>
  <PresentationFormat>Widescreen</PresentationFormat>
  <Paragraphs>69</Paragraphs>
  <Slides>18</Slides>
  <Notes>18</Notes>
  <HiddenSlides>0</HiddenSlides>
  <MMClips>4</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Microsoft YaHei</vt:lpstr>
      <vt:lpstr>宋体</vt:lpstr>
      <vt:lpstr>Arial</vt:lpstr>
      <vt:lpstr>Arial-Rounded</vt:lpstr>
      <vt:lpstr>Calibri</vt:lpstr>
      <vt:lpstr>Calibri Light</vt:lpstr>
      <vt:lpstr>Montserrat</vt:lpstr>
      <vt:lpstr>Nunito</vt:lpstr>
      <vt:lpstr>Nunito SemiBold</vt:lpstr>
      <vt:lpstr>Roboto</vt:lpstr>
      <vt:lpstr>Times New Roman</vt:lpstr>
      <vt:lpstr>Wingdings</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THEO VĂN BẢN ĐỌC </vt:lpstr>
      <vt:lpstr>2. Đặt một câu nói về trò chơi em thích. M: Rồng rắn lên mây là một trò chơi vui nhộn.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Lớp 2B. Tiếng Việt - Bài 23. Đọc - Rồng rắn lên mây ( tiết 1 + 2)</dc:title>
  <dc:creator>STD_NHA</dc:creator>
  <cp:lastModifiedBy>STD_NHA</cp:lastModifiedBy>
  <cp:revision>13</cp:revision>
  <dcterms:created xsi:type="dcterms:W3CDTF">2024-11-29T15:28:59Z</dcterms:created>
  <dcterms:modified xsi:type="dcterms:W3CDTF">2024-12-17T01:47:23Z</dcterms:modified>
</cp:coreProperties>
</file>