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24" r:id="rId3"/>
  </p:sldMasterIdLst>
  <p:notesMasterIdLst>
    <p:notesMasterId r:id="rId16"/>
  </p:notesMasterIdLst>
  <p:sldIdLst>
    <p:sldId id="318" r:id="rId4"/>
    <p:sldId id="284" r:id="rId5"/>
    <p:sldId id="285" r:id="rId6"/>
    <p:sldId id="311" r:id="rId7"/>
    <p:sldId id="312" r:id="rId8"/>
    <p:sldId id="313" r:id="rId9"/>
    <p:sldId id="314" r:id="rId10"/>
    <p:sldId id="315" r:id="rId11"/>
    <p:sldId id="316" r:id="rId12"/>
    <p:sldId id="286" r:id="rId13"/>
    <p:sldId id="287" r:id="rId14"/>
    <p:sldId id="295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3397-2D67-453F-8250-E5792C95A77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FC48-B797-467D-8D4F-713F9592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21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6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8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0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95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7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0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4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87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3B44-CA75-43D7-8405-646DFF0F7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35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76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9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44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86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49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53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99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7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2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908388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4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1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  <p:sldLayoutId id="2147483763" r:id="rId13"/>
    <p:sldLayoutId id="2147483700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21" Type="http://schemas.openxmlformats.org/officeDocument/2006/relationships/slide" Target="slide8.xml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17" Type="http://schemas.openxmlformats.org/officeDocument/2006/relationships/slide" Target="slide6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23" Type="http://schemas.openxmlformats.org/officeDocument/2006/relationships/slide" Target="slide9.xml"/><Relationship Id="rId10" Type="http://schemas.openxmlformats.org/officeDocument/2006/relationships/image" Target="../media/image18.png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60 hình nền slide đẹp nhất - Hình nền máy tính">
            <a:extLst>
              <a:ext uri="{FF2B5EF4-FFF2-40B4-BE49-F238E27FC236}">
                <a16:creationId xmlns:a16="http://schemas.microsoft.com/office/drawing/2014/main" xmlns="" id="{AD829E1D-9912-2978-4967-1682246E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4704C0-5751-6C9B-650E-2F4AD90D9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957"/>
            <a:ext cx="12192000" cy="64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4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49A082-5722-41AF-B7D0-2968A2C66A47}"/>
              </a:ext>
            </a:extLst>
          </p:cNvPr>
          <p:cNvSpPr/>
          <p:nvPr/>
        </p:nvSpPr>
        <p:spPr>
          <a:xfrm>
            <a:off x="205740" y="240030"/>
            <a:ext cx="92697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90AB79-3110-4FCD-B2D6-63025242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03" y="1596944"/>
            <a:ext cx="651510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DFAF72-EA79-44B5-BA26-6C9E8C8A0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03" y="4013281"/>
            <a:ext cx="6572250" cy="249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0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9BF0D-0379-47E6-A1D2-D9223D221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1" y="1874520"/>
            <a:ext cx="8876316" cy="2073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4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93661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6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58612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9D357D-B4A3-43A4-89FE-D1E38D3B5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357187"/>
            <a:ext cx="9048750" cy="614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9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8" name="1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8381D7-C869-4C92-BF59-D9496CA742D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ớp 2B - Tiếng Việt - Nói và nghe. Kể chuyện. Búp bê biết khó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27122-2CD2-4876-9B8B-1AE51084CBFB}:2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AA58A-FA87-4658-B27E-B4C176B4EE9F}:2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8B0A1-5D30-4AC1-A9DF-FDFF7378566B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150AB-E5B2-481F-9EB9-A12AE3877D1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858885-9A48-4203-9E0B-8EC4D483B591}:2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304A4-01C5-4FB0-9AD7-525D45E98549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AA148-0C0A-441B-B5F0-68E4F76FC63E}:3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EEA3F-BEFF-415A-8F29-1E807D9B2DBF}:3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15F8C2-A0F9-466A-AD50-E5EFF8360D9A}:3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C0DE66-949B-42F3-ABD6-B115D24173B5}: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0DE309-9842-4225-973F-DBDD5020797D}:31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169</Words>
  <Application>Microsoft Office PowerPoint</Application>
  <PresentationFormat>Widescreen</PresentationFormat>
  <Paragraphs>27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等线</vt:lpstr>
      <vt:lpstr>2_Office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2B - Tiếng Việt - Nói và nghe. Kể chuyện. Búp bê biết khóc</dc:title>
  <dc:creator>tran thao</dc:creator>
  <cp:lastModifiedBy>STD_NHA</cp:lastModifiedBy>
  <cp:revision>48</cp:revision>
  <dcterms:created xsi:type="dcterms:W3CDTF">2021-05-27T01:09:20Z</dcterms:created>
  <dcterms:modified xsi:type="dcterms:W3CDTF">2024-12-17T02:06:15Z</dcterms:modified>
</cp:coreProperties>
</file>