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7AD7-4CF7-4564-AA9F-26E9A3651B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B5F66-580C-45C7-AC34-A026EA5C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8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2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97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7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8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1FA0-8E12-4499-BD2B-69D81D2BEB0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microsoft.com/office/2007/relationships/hdphoto" Target="../media/hdphoto1.wdp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microsoft.com/office/2007/relationships/hdphoto" Target="../media/hdphoto2.wdp"/><Relationship Id="rId10" Type="http://schemas.openxmlformats.org/officeDocument/2006/relationships/image" Target="../media/image12.jpg"/><Relationship Id="rId19" Type="http://schemas.microsoft.com/office/2007/relationships/hdphoto" Target="../media/hdphoto4.wdp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BE0A0-7CD6-715D-ED0A-3127DCE4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7CFC1B-1FFA-C8FE-5B9C-E396F37E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00+ hình nền Powerpoint đẹp, chuyên nghiệp, dễ thương">
            <a:extLst>
              <a:ext uri="{FF2B5EF4-FFF2-40B4-BE49-F238E27FC236}">
                <a16:creationId xmlns:a16="http://schemas.microsoft.com/office/drawing/2014/main" xmlns="" id="{941C8EEE-C8C2-057D-F9AA-CDA768D2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3A629C-3B1D-8F88-301C-70E4DF71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712" y="164309"/>
            <a:ext cx="8120576" cy="6529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52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782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0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4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9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10" grpId="0" animBg="1"/>
      <p:bldP spid="11" grpId="0" build="p"/>
      <p:bldP spid="12" grpId="0" build="p"/>
      <p:bldP spid="13" grpId="0" build="p"/>
      <p:bldP spid="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9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155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96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880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23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AB, 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6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MN, MP , NP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7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57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1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469718-C333-4967-A538-B874207375F1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Lớp 2B - Toán - Bài 25. Điểm, đoạn thẳng, đường thẳng, đường cong, ba điểm thẳng hàng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q\/\u0014\uFFFD{0C0922FC-FE27-4714-B8D1-D8F561602A6F}&quot;,&quot;C:\\Users\\Admin\\Downloads&quot;],[&quot;Ս\uFFFD\u0004{A126BDFF-15C2-4984-8D5F-67C3521194DC}&quot;,&quot;C:\\Users\\STD_NHA\\Desktop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959D4E-1BA1-48C6-A785-4637EF115F28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7DE477-5831-4911-A62F-D788F96879DC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4AB59B-1309-4524-8AA3-3BF10BBDF60F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0EE4E7-8D34-4D63-BE2C-196B4C249338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298FF4-ADC0-49F7-8DF1-7169B718A667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D9402B-34F8-420D-B9F4-943CC025C719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FABBB2-4F66-4FDB-98D2-02F74EFFC19A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658EA0-B1C6-4A50-8D44-1389D984D011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5271A7-5205-4250-84E6-0CB0E2267E69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615D3A-188E-4DF1-BD0E-8CBE9A717764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6FC211-438D-4075-B3DE-14DC439E9ECC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102312-1644-4C3D-B433-DFEB598F6FB9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E2392A-B053-4FED-B4CB-97596603AD23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6F81B5-74C6-4787-81BD-492DF2760746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352</Words>
  <Application>Microsoft Office PowerPoint</Application>
  <PresentationFormat>Widescreen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Toán - Bài 25. Điểm, đoạn thẳng, đường thẳng, đường cong, ba điểm thẳng hàng</dc:title>
  <dc:creator>STD_NHA</dc:creator>
  <cp:lastModifiedBy>STD_NHA</cp:lastModifiedBy>
  <cp:revision>9</cp:revision>
  <dcterms:created xsi:type="dcterms:W3CDTF">2024-12-06T15:26:05Z</dcterms:created>
  <dcterms:modified xsi:type="dcterms:W3CDTF">2024-12-17T01:53:00Z</dcterms:modified>
</cp:coreProperties>
</file>