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74B9-51AF-4C41-9354-4E04999996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93FED-D88B-4EE7-927F-37ABC846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0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1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6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2E15-F410-415D-BEEC-41E2A84E7BA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9098F-7513-732C-67D9-8F831B82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90350C-4F9A-5BB3-9A95-B628D24C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+ hình nền Powerpoint đẹp, chuyên nghiệp, dễ thương">
            <a:extLst>
              <a:ext uri="{FF2B5EF4-FFF2-40B4-BE49-F238E27FC236}">
                <a16:creationId xmlns:a16="http://schemas.microsoft.com/office/drawing/2014/main" xmlns="" id="{3201C991-3DF6-08FB-CC2E-63F006EB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C4D35E-7220-B429-5C6B-E605569B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0"/>
            <a:ext cx="1072968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78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1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782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11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8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4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  <p:bldP spid="10" grpId="0" animBg="1"/>
      <p:bldP spid="11" grpId="0" build="p"/>
      <p:bldP spid="12" grpId="0" build="p"/>
      <p:bldP spid="13" grpId="0" build="p"/>
      <p:bldP spid="1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68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17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501B0AD-1F34-4562-8525-5750AA3D8622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Lớp 2B - Toán - Bài 25. Đường thẳng, đường cong, ba điểm thẳng hàng.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q\/\u0014\uFFFD{0C0922FC-FE27-4714-B8D1-D8F561602A6F}&quot;,&quot;C:\\Users\\Admin\\Downloads&quot;],[&quot;Ս\uFFFD\u0004{A126BDFF-15C2-4984-8D5F-67C3521194DC}&quot;,&quot;C:\\Users\\STD_NHA\\Desktop&quot;]]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235F57-4426-4176-9EAF-4326DCC015EE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56B416-A087-4755-8B13-5C36B0487EA0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D83F66-FF8C-48C0-8C4F-1ACE3CC434D0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EF8D35-8AAC-4CBA-ADFB-D61F9FD59988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1C8A3B-85DF-4F47-B072-4BA17D132DF0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BC7C07-8A79-4C0F-809F-A2502985B743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8F87AD-4870-4388-AC66-0AF54672EE7C}:2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197</Words>
  <Application>Microsoft Office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Toán - Bài 25. Đường thẳng, đường cong, ba điểm thẳng hàng.</dc:title>
  <dc:creator>STD_NHA</dc:creator>
  <cp:lastModifiedBy>STD_NHA</cp:lastModifiedBy>
  <cp:revision>9</cp:revision>
  <dcterms:created xsi:type="dcterms:W3CDTF">2024-12-06T15:30:22Z</dcterms:created>
  <dcterms:modified xsi:type="dcterms:W3CDTF">2024-12-17T01:48:46Z</dcterms:modified>
</cp:coreProperties>
</file>