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</p:sldMasterIdLst>
  <p:notesMasterIdLst>
    <p:notesMasterId r:id="rId14"/>
  </p:notesMasterIdLst>
  <p:sldIdLst>
    <p:sldId id="305" r:id="rId4"/>
    <p:sldId id="309" r:id="rId5"/>
    <p:sldId id="285" r:id="rId6"/>
    <p:sldId id="311" r:id="rId7"/>
    <p:sldId id="314" r:id="rId8"/>
    <p:sldId id="380" r:id="rId9"/>
    <p:sldId id="257" r:id="rId10"/>
    <p:sldId id="397" r:id="rId11"/>
    <p:sldId id="381" r:id="rId12"/>
    <p:sldId id="3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9195D-4D5E-4E1A-AA2E-36B38713E5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501F4-042C-4F58-A31C-88741095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63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9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99285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25569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4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97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4497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65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346A8-C471-4B99-88A3-5602024F14A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E23EC-1307-4B14-ACC5-E56E7B999E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0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2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9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Jgegq2qh_8?si=Gbe76Ea2P0lIdMM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466" y="1531865"/>
            <a:ext cx="3212870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DDDB1-9C53-4CAE-BE2C-88A5B9EA7FFF}"/>
              </a:ext>
            </a:extLst>
          </p:cNvPr>
          <p:cNvSpPr txBox="1"/>
          <p:nvPr/>
        </p:nvSpPr>
        <p:spPr>
          <a:xfrm>
            <a:off x="3090862" y="1001385"/>
            <a:ext cx="635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TIỂU HỌC QUANG TRUNG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03E55-174F-43D8-ADAA-98ACF9ADF0E2}"/>
              </a:ext>
            </a:extLst>
          </p:cNvPr>
          <p:cNvSpPr txBox="1"/>
          <p:nvPr/>
        </p:nvSpPr>
        <p:spPr>
          <a:xfrm>
            <a:off x="5741451" y="4696686"/>
            <a:ext cx="404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47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 cây có: phiến lá, gân lá và cuống lá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2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/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/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2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/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Ví dụ: lá trầu 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429</Words>
  <Application>Microsoft Office PowerPoint</Application>
  <PresentationFormat>Widescreen</PresentationFormat>
  <Paragraphs>78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黑体</vt:lpstr>
      <vt:lpstr>Arial</vt:lpstr>
      <vt:lpstr>Calibri</vt:lpstr>
      <vt:lpstr>Times New Roman</vt:lpstr>
      <vt:lpstr>UTM American Sans</vt:lpstr>
      <vt:lpstr>字魂105号-简雅黑</vt:lpstr>
      <vt:lpstr>字魂27号-布丁体</vt:lpstr>
      <vt:lpstr>字魂59号-创粗黑</vt:lpstr>
      <vt:lpstr>千图网海量PPT模板www.58pic.com​​</vt:lpstr>
      <vt:lpstr>1_Office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</cp:revision>
  <dcterms:created xsi:type="dcterms:W3CDTF">2024-12-10T14:16:26Z</dcterms:created>
  <dcterms:modified xsi:type="dcterms:W3CDTF">2024-12-10T14:24:23Z</dcterms:modified>
</cp:coreProperties>
</file>