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609" r:id="rId2"/>
    <p:sldId id="650" r:id="rId3"/>
    <p:sldId id="630" r:id="rId4"/>
    <p:sldId id="633" r:id="rId5"/>
    <p:sldId id="632" r:id="rId6"/>
    <p:sldId id="635" r:id="rId7"/>
    <p:sldId id="638" r:id="rId8"/>
    <p:sldId id="610" r:id="rId9"/>
    <p:sldId id="644" r:id="rId10"/>
    <p:sldId id="647" r:id="rId11"/>
    <p:sldId id="648" r:id="rId12"/>
    <p:sldId id="649" r:id="rId13"/>
    <p:sldId id="618" r:id="rId14"/>
    <p:sldId id="62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32A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5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2A47-5A8C-487B-9854-573CAE184C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7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D0D-37A6-4EB2-8C60-349CE7F4FD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5843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7304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29263"/>
      </p:ext>
    </p:extLst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4601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13946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0344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05997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303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36284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18895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10184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73A8D62-9FD7-BAD8-DA69-F01B897F9D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66675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180" y="-576942"/>
            <a:ext cx="9604285" cy="7941128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000159" y="3818011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680" y="3164401"/>
            <a:ext cx="7349610" cy="1712125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9B20629-3325-6839-A16C-3CA93D6F4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507869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259" y="3468242"/>
            <a:ext cx="6655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186798" y="478121"/>
            <a:ext cx="1042147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6209" y="1930400"/>
            <a:ext cx="5738954" cy="2085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2948" y="2207417"/>
            <a:ext cx="1071522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noProof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95767" y="4255710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viên: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7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167" y="-319373"/>
            <a:ext cx="9604285" cy="7870371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8226300" y="3935998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311" y="3118345"/>
            <a:ext cx="6489307" cy="1635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B7D9770-D58E-2D91-3D6E-5A7AB4AE6D9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3A9BC4-E908-9DD7-D984-195B0A2156E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99" y="247650"/>
            <a:ext cx="1209675" cy="1209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3803E2C-C45D-4D28-9FEB-E34D3D9DF38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8\uFFFD\uFFFD:{C8548715-2659-455E-8C87-C2C50816CB0A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31 Hinh binh hanh Hinh thoi Tie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684354-FBC5-40E9-B17D-119566CEC3BF}:6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B70BCA-EDB7-43EB-B13E-0F12A90A861E}:6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CEE49E-9003-4FA9-B7A5-77F31BE0E7AE}:6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34EF2-E3E0-4391-9267-5D5E354B4474}:6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B23222-25BE-4762-9FDD-5EBB14D8D45C}:6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6641AF-30C3-4789-B717-D8DC86A01879}:6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7C09B5-F245-41D4-ABCC-7C24020AD0C9}:6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C993E1-CC05-4ADB-97A6-78776D87AD45}:6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D4769E-234C-4C01-96A5-70C9E517616D}:6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DFCAFC-AE8C-4DE8-BCBB-89B1C9FBFFAD}:6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7DAC5E-7B89-4C2B-9306-FDB9E96D5CAC}:6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AB4E60-2459-4487-9377-3E7703B4987B}:6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9556E8-4B3A-4FA8-B61B-6630FE6266BA}:6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B13434-6229-44D5-A6ED-9C2AE9303507}:6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392</Words>
  <Application>Microsoft Office PowerPoint</Application>
  <PresentationFormat>Widescreen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等线</vt:lpstr>
      <vt:lpstr>等线 Light</vt:lpstr>
      <vt:lpstr>Times New Roman</vt:lpstr>
      <vt:lpstr>Wingdings</vt:lpstr>
      <vt:lpstr>思源黑体 CN Medium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31 Hinh binh hanh Hinh thoi Tiet 1</dc:title>
  <dc:creator>Thao Tran</dc:creator>
  <cp:lastModifiedBy>Admin</cp:lastModifiedBy>
  <cp:revision>32</cp:revision>
  <dcterms:created xsi:type="dcterms:W3CDTF">2023-10-05T14:31:30Z</dcterms:created>
  <dcterms:modified xsi:type="dcterms:W3CDTF">2024-12-12T09:27:37Z</dcterms:modified>
</cp:coreProperties>
</file>