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7AD7-4CF7-4564-AA9F-26E9A3651BD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5F66-580C-45C7-AC34-A026EA5C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2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8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B5F66-580C-45C7-AC34-A026EA5C7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97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1FA0-8E12-4499-BD2B-69D81D2BEB0A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BE23-77F5-4E76-B154-D490ED68A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microsoft.com/office/2007/relationships/hdphoto" Target="../media/hdphoto1.wdp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microsoft.com/office/2007/relationships/hdphoto" Target="../media/hdphoto2.wdp"/><Relationship Id="rId10" Type="http://schemas.openxmlformats.org/officeDocument/2006/relationships/image" Target="../media/image15.jpg"/><Relationship Id="rId19" Type="http://schemas.microsoft.com/office/2007/relationships/hdphoto" Target="../media/hdphoto4.wdp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46" y="475440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21367" y="202836"/>
            <a:ext cx="6383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b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ỦY BAN NHÂN DÂN HUYỆN AN LÃO</a:t>
            </a:r>
          </a:p>
          <a:p>
            <a:pPr lvl="0" algn="ctr">
              <a:defRPr/>
            </a:pPr>
            <a:r>
              <a:rPr lang="en-US" altLang="zh-CN" sz="2000" b="1" u="sng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 TIỂU HỌC QUANG TRUNG</a:t>
            </a:r>
            <a:endParaRPr lang="zh-CN" altLang="en-US" sz="2000" b="1" u="sng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148" y="4183654"/>
            <a:ext cx="628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25:</a:t>
            </a:r>
          </a:p>
          <a:p>
            <a:pPr algn="ctr"/>
            <a:r>
              <a:rPr lang="vi-VN" sz="2400" smtClean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ĐIỂM, </a:t>
            </a:r>
            <a:r>
              <a:rPr lang="vi-VN" sz="2400" smtClean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</a:p>
          <a:p>
            <a:r>
              <a:rPr lang="vi-VN" smtClean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ctr"/>
            <a:r>
              <a:rPr lang="vi-VN" smtClean="0">
                <a:ln>
                  <a:solidFill>
                    <a:srgbClr val="4F6228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Phạm Thị Thu Hà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8274" y="1847864"/>
            <a:ext cx="96107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endParaRPr lang="vi-VN" smtClean="0"/>
          </a:p>
          <a:p>
            <a:endParaRPr lang="vi-VN"/>
          </a:p>
          <a:p>
            <a:pPr algn="ctr"/>
            <a:r>
              <a:rPr lang="vi-VN" sz="3200" b="1">
                <a:solidFill>
                  <a:srgbClr val="002060"/>
                </a:solidFill>
                <a:latin typeface="+mj-lt"/>
              </a:rPr>
              <a:t>CHỦ ĐỀ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LÀM QUEN VỚI HÌNH PHẲNG</a:t>
            </a:r>
            <a:endParaRPr lang="vi-VN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5470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782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0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4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9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0" grpId="0" animBg="1"/>
      <p:bldP spid="11" grpId="0" build="p"/>
      <p:bldP spid="12" grpId="0" build="p"/>
      <p:bldP spid="13" grpId="0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9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155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96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88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23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6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7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57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1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469718-C333-4967-A538-B874207375F1"/>
  <p:tag name="ISPRING_CMI5_LAUNCH_METHOD" val="any window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Lớp 2B - Toán - Bài 25. Điểm, đoạn thẳng, đường thẳng, đường cong, ba điểm thẳng hàng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7DE477-5831-4911-A62F-D788F96879DC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4AB59B-1309-4524-8AA3-3BF10BBDF60F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0EE4E7-8D34-4D63-BE2C-196B4C249338}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298FF4-ADC0-49F7-8DF1-7169B718A667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D9402B-34F8-420D-B9F4-943CC025C719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658EA0-B1C6-4A50-8D44-1389D984D011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271A7-5205-4250-84E6-0CB0E2267E69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615D3A-188E-4DF1-BD0E-8CBE9A717764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6FC211-438D-4075-B3DE-14DC439E9ECC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102312-1644-4C3D-B433-DFEB598F6FB9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E2392A-B053-4FED-B4CB-97596603AD23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6F81B5-74C6-4787-81BD-492DF2760746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959D4E-1BA1-48C6-A785-4637EF115F28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398</Words>
  <Application>Microsoft Office PowerPoint</Application>
  <PresentationFormat>Widescreen</PresentationFormat>
  <Paragraphs>124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Toán - Bài 25. Điểm, đoạn thẳng, đường thẳng, đường cong, ba điểm thẳng hàng</dc:title>
  <dc:creator>STD_NHA</dc:creator>
  <cp:lastModifiedBy>STD_NHA</cp:lastModifiedBy>
  <cp:revision>10</cp:revision>
  <dcterms:created xsi:type="dcterms:W3CDTF">2024-12-06T15:26:05Z</dcterms:created>
  <dcterms:modified xsi:type="dcterms:W3CDTF">2024-12-18T01:15:14Z</dcterms:modified>
</cp:coreProperties>
</file>