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01" r:id="rId2"/>
    <p:sldId id="264" r:id="rId3"/>
    <p:sldId id="285" r:id="rId4"/>
    <p:sldId id="292" r:id="rId5"/>
    <p:sldId id="293" r:id="rId6"/>
    <p:sldId id="294" r:id="rId7"/>
    <p:sldId id="271" r:id="rId8"/>
    <p:sldId id="270" r:id="rId9"/>
    <p:sldId id="295" r:id="rId10"/>
    <p:sldId id="269" r:id="rId11"/>
    <p:sldId id="296" r:id="rId12"/>
    <p:sldId id="297" r:id="rId13"/>
    <p:sldId id="283" r:id="rId14"/>
    <p:sldId id="289" r:id="rId15"/>
    <p:sldId id="288" r:id="rId16"/>
    <p:sldId id="290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E9EFD-3F5B-4E1D-9C6B-44032236972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B0AC4-8925-421B-80C2-C31D72936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3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8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1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93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55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92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521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859E-09B8-4BBD-BD63-01B8070E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20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THANH TÂM">
            <a:extLst>
              <a:ext uri="{FF2B5EF4-FFF2-40B4-BE49-F238E27FC236}">
                <a16:creationId xmlns:a16="http://schemas.microsoft.com/office/drawing/2014/main" id="{F19F7DC6-C06D-786D-F04A-142695263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26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951EA8B3-9547-F746-1DAE-563E3E9832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6" b="58516"/>
          <a:stretch/>
        </p:blipFill>
        <p:spPr bwMode="auto">
          <a:xfrm>
            <a:off x="10452635" y="5566801"/>
            <a:ext cx="583187" cy="52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9C4C3E20-EF10-DED7-E5DE-A666CCDEFF1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6" b="58516"/>
          <a:stretch/>
        </p:blipFill>
        <p:spPr bwMode="auto">
          <a:xfrm>
            <a:off x="397098" y="5287104"/>
            <a:ext cx="889200" cy="8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40981782-CB7A-750C-5E9E-D41BC8F132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508" r="3916" b="5569"/>
          <a:stretch/>
        </p:blipFill>
        <p:spPr bwMode="auto">
          <a:xfrm>
            <a:off x="1839128" y="5483533"/>
            <a:ext cx="439015" cy="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oa Cartoon Vector đồ họa, 4100+ Nguồn Tải Về Miễn Phí">
            <a:extLst>
              <a:ext uri="{FF2B5EF4-FFF2-40B4-BE49-F238E27FC236}">
                <a16:creationId xmlns:a16="http://schemas.microsoft.com/office/drawing/2014/main" id="{46CC60D9-831B-03C9-C232-D167320831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167" y1="17778" x2="65556" y2="23056"/>
                        <a14:foregroundMark x1="80000" y1="34722" x2="80000" y2="34722"/>
                        <a14:foregroundMark x1="78611" y1="36944" x2="78056" y2="38889"/>
                        <a14:foregroundMark x1="76667" y1="50833" x2="76667" y2="50833"/>
                        <a14:foregroundMark x1="46667" y1="50278" x2="51389" y2="51944"/>
                        <a14:foregroundMark x1="17500" y1="52222" x2="19167" y2="55278"/>
                        <a14:foregroundMark x1="31389" y1="77500" x2="31389" y2="81389"/>
                        <a14:foregroundMark x1="74167" y1="72222" x2="65833" y2="81111"/>
                        <a14:foregroundMark x1="86389" y1="50000" x2="86389" y2="50000"/>
                        <a14:foregroundMark x1="70278" y1="44722" x2="70278" y2="44722"/>
                        <a14:foregroundMark x1="86667" y1="48056" x2="83333" y2="48056"/>
                        <a14:backgroundMark x1="44167" y1="42500" x2="55833" y2="39167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508" r="3916" b="5569"/>
          <a:stretch/>
        </p:blipFill>
        <p:spPr bwMode="auto">
          <a:xfrm>
            <a:off x="11484865" y="5319833"/>
            <a:ext cx="439015" cy="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0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5F10-A8E1-F613-F689-09C26BA1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624A9-DBB8-3DF1-7A62-1062FF719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72440-E6DC-59B1-18E3-E420928E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DA2CD-258D-D1CA-ED3A-7277DFE0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31827-4161-EC0B-1E0B-6086314C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724A1-176F-4420-A870-A674F0A8C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A3B34-AF48-9A51-2A80-670C01FC9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34612-2F0F-BF57-8C4D-B64290DA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AA2D2-F0FF-E12A-E6D4-DBFFFB85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ADC9F-1796-62DF-8E9E-E9C59B6C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7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DE54C6-F8D9-AB0A-7613-2D76C1EDC4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2" b="9038"/>
          <a:stretch/>
        </p:blipFill>
        <p:spPr>
          <a:xfrm>
            <a:off x="0" y="-1"/>
            <a:ext cx="12192000" cy="68772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3FB26F-AE43-666C-6719-094CA729B4A1}"/>
              </a:ext>
            </a:extLst>
          </p:cNvPr>
          <p:cNvSpPr/>
          <p:nvPr userDrawn="1"/>
        </p:nvSpPr>
        <p:spPr>
          <a:xfrm>
            <a:off x="2202180" y="0"/>
            <a:ext cx="1830070" cy="787400"/>
          </a:xfrm>
          <a:custGeom>
            <a:avLst/>
            <a:gdLst>
              <a:gd name="connsiteX0" fmla="*/ 0 w 1485900"/>
              <a:gd name="connsiteY0" fmla="*/ 0 h 571500"/>
              <a:gd name="connsiteX1" fmla="*/ 1485900 w 1485900"/>
              <a:gd name="connsiteY1" fmla="*/ 0 h 571500"/>
              <a:gd name="connsiteX2" fmla="*/ 1485900 w 1485900"/>
              <a:gd name="connsiteY2" fmla="*/ 571500 h 571500"/>
              <a:gd name="connsiteX3" fmla="*/ 0 w 1485900"/>
              <a:gd name="connsiteY3" fmla="*/ 571500 h 571500"/>
              <a:gd name="connsiteX4" fmla="*/ 0 w 1485900"/>
              <a:gd name="connsiteY4" fmla="*/ 0 h 571500"/>
              <a:gd name="connsiteX0" fmla="*/ 0 w 1744980"/>
              <a:gd name="connsiteY0" fmla="*/ 0 h 571500"/>
              <a:gd name="connsiteX1" fmla="*/ 1744980 w 1744980"/>
              <a:gd name="connsiteY1" fmla="*/ 0 h 571500"/>
              <a:gd name="connsiteX2" fmla="*/ 1485900 w 1744980"/>
              <a:gd name="connsiteY2" fmla="*/ 571500 h 571500"/>
              <a:gd name="connsiteX3" fmla="*/ 0 w 1744980"/>
              <a:gd name="connsiteY3" fmla="*/ 571500 h 571500"/>
              <a:gd name="connsiteX4" fmla="*/ 0 w 1744980"/>
              <a:gd name="connsiteY4" fmla="*/ 0 h 571500"/>
              <a:gd name="connsiteX0" fmla="*/ 0 w 1744980"/>
              <a:gd name="connsiteY0" fmla="*/ 0 h 571500"/>
              <a:gd name="connsiteX1" fmla="*/ 1744980 w 1744980"/>
              <a:gd name="connsiteY1" fmla="*/ 0 h 571500"/>
              <a:gd name="connsiteX2" fmla="*/ 1413243 w 1744980"/>
              <a:gd name="connsiteY2" fmla="*/ 571500 h 571500"/>
              <a:gd name="connsiteX3" fmla="*/ 0 w 1744980"/>
              <a:gd name="connsiteY3" fmla="*/ 571500 h 571500"/>
              <a:gd name="connsiteX4" fmla="*/ 0 w 1744980"/>
              <a:gd name="connsiteY4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980" h="571500">
                <a:moveTo>
                  <a:pt x="0" y="0"/>
                </a:moveTo>
                <a:lnTo>
                  <a:pt x="1744980" y="0"/>
                </a:lnTo>
                <a:lnTo>
                  <a:pt x="1413243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rgbClr val="A9ED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DB51DE9-1C04-4689-3492-F9E07A569360}"/>
              </a:ext>
            </a:extLst>
          </p:cNvPr>
          <p:cNvSpPr/>
          <p:nvPr userDrawn="1"/>
        </p:nvSpPr>
        <p:spPr>
          <a:xfrm flipH="1">
            <a:off x="10431780" y="-2"/>
            <a:ext cx="1830070" cy="787400"/>
          </a:xfrm>
          <a:custGeom>
            <a:avLst/>
            <a:gdLst>
              <a:gd name="connsiteX0" fmla="*/ 0 w 1485900"/>
              <a:gd name="connsiteY0" fmla="*/ 0 h 571500"/>
              <a:gd name="connsiteX1" fmla="*/ 1485900 w 1485900"/>
              <a:gd name="connsiteY1" fmla="*/ 0 h 571500"/>
              <a:gd name="connsiteX2" fmla="*/ 1485900 w 1485900"/>
              <a:gd name="connsiteY2" fmla="*/ 571500 h 571500"/>
              <a:gd name="connsiteX3" fmla="*/ 0 w 1485900"/>
              <a:gd name="connsiteY3" fmla="*/ 571500 h 571500"/>
              <a:gd name="connsiteX4" fmla="*/ 0 w 1485900"/>
              <a:gd name="connsiteY4" fmla="*/ 0 h 571500"/>
              <a:gd name="connsiteX0" fmla="*/ 0 w 1744980"/>
              <a:gd name="connsiteY0" fmla="*/ 0 h 571500"/>
              <a:gd name="connsiteX1" fmla="*/ 1744980 w 1744980"/>
              <a:gd name="connsiteY1" fmla="*/ 0 h 571500"/>
              <a:gd name="connsiteX2" fmla="*/ 1485900 w 1744980"/>
              <a:gd name="connsiteY2" fmla="*/ 571500 h 571500"/>
              <a:gd name="connsiteX3" fmla="*/ 0 w 1744980"/>
              <a:gd name="connsiteY3" fmla="*/ 571500 h 571500"/>
              <a:gd name="connsiteX4" fmla="*/ 0 w 1744980"/>
              <a:gd name="connsiteY4" fmla="*/ 0 h 571500"/>
              <a:gd name="connsiteX0" fmla="*/ 0 w 1744980"/>
              <a:gd name="connsiteY0" fmla="*/ 0 h 571500"/>
              <a:gd name="connsiteX1" fmla="*/ 1744980 w 1744980"/>
              <a:gd name="connsiteY1" fmla="*/ 0 h 571500"/>
              <a:gd name="connsiteX2" fmla="*/ 1413243 w 1744980"/>
              <a:gd name="connsiteY2" fmla="*/ 571500 h 571500"/>
              <a:gd name="connsiteX3" fmla="*/ 0 w 1744980"/>
              <a:gd name="connsiteY3" fmla="*/ 571500 h 571500"/>
              <a:gd name="connsiteX4" fmla="*/ 0 w 1744980"/>
              <a:gd name="connsiteY4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980" h="571500">
                <a:moveTo>
                  <a:pt x="0" y="0"/>
                </a:moveTo>
                <a:lnTo>
                  <a:pt x="1744980" y="0"/>
                </a:lnTo>
                <a:lnTo>
                  <a:pt x="1413243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solidFill>
            <a:srgbClr val="A9ED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9C0BBF1-330F-F080-C8CA-4D69C20696C3}"/>
              </a:ext>
            </a:extLst>
          </p:cNvPr>
          <p:cNvSpPr/>
          <p:nvPr userDrawn="1"/>
        </p:nvSpPr>
        <p:spPr>
          <a:xfrm>
            <a:off x="2213811" y="1426007"/>
            <a:ext cx="7803744" cy="1888251"/>
          </a:xfrm>
          <a:custGeom>
            <a:avLst/>
            <a:gdLst>
              <a:gd name="connsiteX0" fmla="*/ 0 w 1485900"/>
              <a:gd name="connsiteY0" fmla="*/ 0 h 571500"/>
              <a:gd name="connsiteX1" fmla="*/ 1485900 w 1485900"/>
              <a:gd name="connsiteY1" fmla="*/ 0 h 571500"/>
              <a:gd name="connsiteX2" fmla="*/ 1485900 w 1485900"/>
              <a:gd name="connsiteY2" fmla="*/ 571500 h 571500"/>
              <a:gd name="connsiteX3" fmla="*/ 0 w 1485900"/>
              <a:gd name="connsiteY3" fmla="*/ 571500 h 571500"/>
              <a:gd name="connsiteX4" fmla="*/ 0 w 1485900"/>
              <a:gd name="connsiteY4" fmla="*/ 0 h 571500"/>
              <a:gd name="connsiteX0" fmla="*/ 0 w 1744980"/>
              <a:gd name="connsiteY0" fmla="*/ 0 h 571500"/>
              <a:gd name="connsiteX1" fmla="*/ 1744980 w 1744980"/>
              <a:gd name="connsiteY1" fmla="*/ 0 h 571500"/>
              <a:gd name="connsiteX2" fmla="*/ 1485900 w 1744980"/>
              <a:gd name="connsiteY2" fmla="*/ 571500 h 571500"/>
              <a:gd name="connsiteX3" fmla="*/ 0 w 1744980"/>
              <a:gd name="connsiteY3" fmla="*/ 571500 h 571500"/>
              <a:gd name="connsiteX4" fmla="*/ 0 w 1744980"/>
              <a:gd name="connsiteY4" fmla="*/ 0 h 571500"/>
              <a:gd name="connsiteX0" fmla="*/ 0 w 1744980"/>
              <a:gd name="connsiteY0" fmla="*/ 0 h 571500"/>
              <a:gd name="connsiteX1" fmla="*/ 1744980 w 1744980"/>
              <a:gd name="connsiteY1" fmla="*/ 0 h 571500"/>
              <a:gd name="connsiteX2" fmla="*/ 1413243 w 1744980"/>
              <a:gd name="connsiteY2" fmla="*/ 571500 h 571500"/>
              <a:gd name="connsiteX3" fmla="*/ 0 w 1744980"/>
              <a:gd name="connsiteY3" fmla="*/ 571500 h 571500"/>
              <a:gd name="connsiteX4" fmla="*/ 0 w 1744980"/>
              <a:gd name="connsiteY4" fmla="*/ 0 h 571500"/>
              <a:gd name="connsiteX0" fmla="*/ 0 w 1744980"/>
              <a:gd name="connsiteY0" fmla="*/ 0 h 571500"/>
              <a:gd name="connsiteX1" fmla="*/ 808538 w 1744980"/>
              <a:gd name="connsiteY1" fmla="*/ 43704 h 571500"/>
              <a:gd name="connsiteX2" fmla="*/ 1744980 w 1744980"/>
              <a:gd name="connsiteY2" fmla="*/ 0 h 571500"/>
              <a:gd name="connsiteX3" fmla="*/ 1413243 w 1744980"/>
              <a:gd name="connsiteY3" fmla="*/ 571500 h 571500"/>
              <a:gd name="connsiteX4" fmla="*/ 0 w 1744980"/>
              <a:gd name="connsiteY4" fmla="*/ 571500 h 571500"/>
              <a:gd name="connsiteX5" fmla="*/ 0 w 1744980"/>
              <a:gd name="connsiteY5" fmla="*/ 0 h 571500"/>
              <a:gd name="connsiteX0" fmla="*/ 75372 w 1820352"/>
              <a:gd name="connsiteY0" fmla="*/ 0 h 663348"/>
              <a:gd name="connsiteX1" fmla="*/ 883910 w 1820352"/>
              <a:gd name="connsiteY1" fmla="*/ 43704 h 663348"/>
              <a:gd name="connsiteX2" fmla="*/ 1820352 w 1820352"/>
              <a:gd name="connsiteY2" fmla="*/ 0 h 663348"/>
              <a:gd name="connsiteX3" fmla="*/ 1488615 w 1820352"/>
              <a:gd name="connsiteY3" fmla="*/ 571500 h 663348"/>
              <a:gd name="connsiteX4" fmla="*/ 0 w 1820352"/>
              <a:gd name="connsiteY4" fmla="*/ 663348 h 663348"/>
              <a:gd name="connsiteX5" fmla="*/ 75372 w 1820352"/>
              <a:gd name="connsiteY5" fmla="*/ 0 h 663348"/>
              <a:gd name="connsiteX0" fmla="*/ 75372 w 1851772"/>
              <a:gd name="connsiteY0" fmla="*/ 0 h 663348"/>
              <a:gd name="connsiteX1" fmla="*/ 883910 w 1851772"/>
              <a:gd name="connsiteY1" fmla="*/ 43704 h 663348"/>
              <a:gd name="connsiteX2" fmla="*/ 1820352 w 1851772"/>
              <a:gd name="connsiteY2" fmla="*/ 0 h 663348"/>
              <a:gd name="connsiteX3" fmla="*/ 1851772 w 1851772"/>
              <a:gd name="connsiteY3" fmla="*/ 632732 h 663348"/>
              <a:gd name="connsiteX4" fmla="*/ 0 w 1851772"/>
              <a:gd name="connsiteY4" fmla="*/ 663348 h 663348"/>
              <a:gd name="connsiteX5" fmla="*/ 75372 w 1851772"/>
              <a:gd name="connsiteY5" fmla="*/ 0 h 663348"/>
              <a:gd name="connsiteX0" fmla="*/ 75372 w 1851772"/>
              <a:gd name="connsiteY0" fmla="*/ 0 h 667350"/>
              <a:gd name="connsiteX1" fmla="*/ 883910 w 1851772"/>
              <a:gd name="connsiteY1" fmla="*/ 43704 h 667350"/>
              <a:gd name="connsiteX2" fmla="*/ 1820352 w 1851772"/>
              <a:gd name="connsiteY2" fmla="*/ 0 h 667350"/>
              <a:gd name="connsiteX3" fmla="*/ 1851772 w 1851772"/>
              <a:gd name="connsiteY3" fmla="*/ 632732 h 667350"/>
              <a:gd name="connsiteX4" fmla="*/ 0 w 1851772"/>
              <a:gd name="connsiteY4" fmla="*/ 663348 h 667350"/>
              <a:gd name="connsiteX5" fmla="*/ 75372 w 1851772"/>
              <a:gd name="connsiteY5" fmla="*/ 0 h 66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1772" h="667350">
                <a:moveTo>
                  <a:pt x="75372" y="0"/>
                </a:moveTo>
                <a:cubicBezTo>
                  <a:pt x="344123" y="-173"/>
                  <a:pt x="615159" y="43877"/>
                  <a:pt x="883910" y="43704"/>
                </a:cubicBezTo>
                <a:lnTo>
                  <a:pt x="1820352" y="0"/>
                </a:lnTo>
                <a:lnTo>
                  <a:pt x="1851772" y="632732"/>
                </a:lnTo>
                <a:cubicBezTo>
                  <a:pt x="1008399" y="693964"/>
                  <a:pt x="617257" y="653143"/>
                  <a:pt x="0" y="663348"/>
                </a:cubicBezTo>
                <a:lnTo>
                  <a:pt x="753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>
            <a:extLst>
              <a:ext uri="{FF2B5EF4-FFF2-40B4-BE49-F238E27FC236}">
                <a16:creationId xmlns:a16="http://schemas.microsoft.com/office/drawing/2014/main" id="{A0D72CC4-08D2-4CE1-1AB6-31ABA5C9A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65D1F-188B-3C65-E169-7FF0C6DF0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76604" y="229771"/>
            <a:ext cx="11838791" cy="63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5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2D46-3BC9-21CD-117C-5ED08888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5C416-F2EC-BC66-71F5-B5BC41D73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7BAF0-5FB8-D939-376A-07CC80A9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56399-DE56-8917-3D87-5DE3C1C6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308DD-35CD-7259-8DB6-FBCE6A63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CD06-A5CC-1226-3F34-4BFD363C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A697-1129-A174-5B46-F3F930675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C9AEC-50B3-5996-809D-7977DCFB7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EA493-0C51-93AA-17FD-EE69778E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1B997-568A-38F5-B435-CB6A8A58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8E6C2-82E1-46BD-E8D7-4121215F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ED65-A84B-40D6-AC7E-8E5F0D8C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642A7-A056-9F0E-BD71-FAAF0329D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3F1D9-CF9B-CA2B-8C55-BB055CFBD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21FB5-5EEA-F564-6ACE-509C3801B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E2E17-1A5E-69D9-EBAD-917B9007D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3B7EC-27E6-23B9-7369-C927AA7D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F79E5-186B-BBD1-3872-309F51C3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0EE62-07A7-153A-E0C2-7248BCB9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3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15FB4-EBEF-5ED8-A5F7-203349DC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3D8EF-1EF0-F338-8A02-09D573F7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85103-BAAD-396D-72ED-9448B147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FCBAD-BC99-A96D-264F-C7311F64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945B5-4B66-3B82-B58D-A71D54FC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4B05F-FD6B-9BE2-1443-375C60F23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EDA30-5C3B-7E1C-D9E7-4994F48C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12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286E6-78D0-C4B4-094B-8D5A03C18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FAFC7-F867-AE9C-FA4A-040BF8EE8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15356-4DB0-3D0E-4232-B04DBBA88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D6F66-4FCF-8960-6E3A-135F8BBF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872A6-8940-2E4E-4579-2118DBD3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BA319-8D6B-172E-C6B1-8D4A533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8632-A4C8-6D23-5E62-5D22B328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82709-2C27-D244-356B-7CF2830A5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2D643-FCA3-31FD-97B8-91C183CFC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B001D-21BF-9F84-F226-D87024D9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5B7D40-CF99-4AFB-9BE4-39B762F4277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C05A9-86CC-3E70-B595-D1906390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B3F14-B55A-BF6B-E219-87CFA4EF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01DF-07F7-4A76-AE84-0CDC0BE3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38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ED514-DC89-AAB1-6940-0C369A9FB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379" y="1612280"/>
            <a:ext cx="3615241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5606E-5222-491E-A508-91350BAC8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10" y="2592946"/>
            <a:ext cx="8260796" cy="1450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DD2EF2-371D-472C-864A-FDB16305A199}"/>
              </a:ext>
            </a:extLst>
          </p:cNvPr>
          <p:cNvSpPr txBox="1"/>
          <p:nvPr/>
        </p:nvSpPr>
        <p:spPr>
          <a:xfrm>
            <a:off x="1841777" y="4713400"/>
            <a:ext cx="9074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E55E2-4B59-45B1-B868-CB19B4506B0D}"/>
              </a:ext>
            </a:extLst>
          </p:cNvPr>
          <p:cNvSpPr/>
          <p:nvPr/>
        </p:nvSpPr>
        <p:spPr>
          <a:xfrm>
            <a:off x="4228342" y="356111"/>
            <a:ext cx="37353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TIẾNG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VIỆT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32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"/>
    </mc:Choice>
    <mc:Fallback xmlns="">
      <p:transition spd="slow" advTm="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C03F1-8503-FD36-51FD-EB9F09BCB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76604" y="229771"/>
            <a:ext cx="11838791" cy="6398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6355C-849F-D39C-13F5-51E1ACEDE899}"/>
              </a:ext>
            </a:extLst>
          </p:cNvPr>
          <p:cNvSpPr txBox="1"/>
          <p:nvPr/>
        </p:nvSpPr>
        <p:spPr>
          <a:xfrm>
            <a:off x="745625" y="502758"/>
            <a:ext cx="105726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2E4CA05D-DE01-0B3F-1DFD-F9493BFCF5AC}"/>
              </a:ext>
            </a:extLst>
          </p:cNvPr>
          <p:cNvSpPr/>
          <p:nvPr/>
        </p:nvSpPr>
        <p:spPr>
          <a:xfrm rot="20146028">
            <a:off x="7464536" y="5309230"/>
            <a:ext cx="2746625" cy="585474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B2782E0-3113-D73E-C6DE-FA63A307D703}"/>
              </a:ext>
            </a:extLst>
          </p:cNvPr>
          <p:cNvSpPr/>
          <p:nvPr/>
        </p:nvSpPr>
        <p:spPr>
          <a:xfrm>
            <a:off x="660400" y="2174240"/>
            <a:ext cx="2824480" cy="16865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Thông tin </a:t>
            </a:r>
            <a:r>
              <a:rPr lang="en-US" sz="2400" b="1" dirty="0" err="1">
                <a:solidFill>
                  <a:srgbClr val="002060"/>
                </a:solidFill>
              </a:rPr>
              <a:t>về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chương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trình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F481BD-B658-EB44-BB96-8653E55E43B2}"/>
              </a:ext>
            </a:extLst>
          </p:cNvPr>
          <p:cNvCxnSpPr/>
          <p:nvPr/>
        </p:nvCxnSpPr>
        <p:spPr>
          <a:xfrm flipV="1">
            <a:off x="3423920" y="2042160"/>
            <a:ext cx="467360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D7B8B5-B962-35C4-92A6-22BA9312C54C}"/>
              </a:ext>
            </a:extLst>
          </p:cNvPr>
          <p:cNvSpPr/>
          <p:nvPr/>
        </p:nvSpPr>
        <p:spPr>
          <a:xfrm>
            <a:off x="3870960" y="1432560"/>
            <a:ext cx="2865120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3F28CD-F550-9E5C-661B-39EC92D22462}"/>
              </a:ext>
            </a:extLst>
          </p:cNvPr>
          <p:cNvCxnSpPr>
            <a:cxnSpLocks/>
          </p:cNvCxnSpPr>
          <p:nvPr/>
        </p:nvCxnSpPr>
        <p:spPr>
          <a:xfrm>
            <a:off x="3464560" y="3139440"/>
            <a:ext cx="599440" cy="2946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3C1103-6E64-6471-24EB-3F8A4FB79E52}"/>
              </a:ext>
            </a:extLst>
          </p:cNvPr>
          <p:cNvSpPr/>
          <p:nvPr/>
        </p:nvSpPr>
        <p:spPr>
          <a:xfrm>
            <a:off x="4043680" y="2824480"/>
            <a:ext cx="5425440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D262D5-12B2-DD76-29C4-FFE42ECA2546}"/>
              </a:ext>
            </a:extLst>
          </p:cNvPr>
          <p:cNvCxnSpPr>
            <a:cxnSpLocks/>
          </p:cNvCxnSpPr>
          <p:nvPr/>
        </p:nvCxnSpPr>
        <p:spPr>
          <a:xfrm>
            <a:off x="3129280" y="3434080"/>
            <a:ext cx="995680" cy="1219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D357CB-8C29-48A9-40DA-1CB294896E7A}"/>
              </a:ext>
            </a:extLst>
          </p:cNvPr>
          <p:cNvSpPr/>
          <p:nvPr/>
        </p:nvSpPr>
        <p:spPr>
          <a:xfrm>
            <a:off x="4104640" y="4043680"/>
            <a:ext cx="5425440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59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4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C03F1-8503-FD36-51FD-EB9F09BCB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76604" y="229771"/>
            <a:ext cx="11838791" cy="6398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6355C-849F-D39C-13F5-51E1ACEDE899}"/>
              </a:ext>
            </a:extLst>
          </p:cNvPr>
          <p:cNvSpPr txBox="1"/>
          <p:nvPr/>
        </p:nvSpPr>
        <p:spPr>
          <a:xfrm>
            <a:off x="745625" y="502758"/>
            <a:ext cx="105726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Lựa chọn các phương tiện hỗ trợ phù hợp: tranh ảnh, video,...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2E4CA05D-DE01-0B3F-1DFD-F9493BFCF5AC}"/>
              </a:ext>
            </a:extLst>
          </p:cNvPr>
          <p:cNvSpPr/>
          <p:nvPr/>
        </p:nvSpPr>
        <p:spPr>
          <a:xfrm rot="20146028">
            <a:off x="7464536" y="5309230"/>
            <a:ext cx="2746625" cy="585474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Chương trình nghệ thuật &quot;Thành phố Hồ Chí Minh - Rực rỡ tên vàng&quot; đạt được  hiệu ứng bất ngờ">
            <a:extLst>
              <a:ext uri="{FF2B5EF4-FFF2-40B4-BE49-F238E27FC236}">
                <a16:creationId xmlns:a16="http://schemas.microsoft.com/office/drawing/2014/main" id="{97A419DA-614B-783D-ECD4-6E405633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20" y="1539610"/>
            <a:ext cx="6943408" cy="46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70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B6D3A-3A73-518A-BA9F-62481D2E0B1F}"/>
              </a:ext>
            </a:extLst>
          </p:cNvPr>
          <p:cNvSpPr txBox="1"/>
          <p:nvPr/>
        </p:nvSpPr>
        <p:spPr>
          <a:xfrm>
            <a:off x="843280" y="1442720"/>
            <a:ext cx="10454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về chương trình: Biểu diễn văn nghệ chào mừng ngày Quốc khánh.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chương trình: Văn nghệ chào mừng ngày Quốc khánh.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gian, địa điểm diễn ra chương trình: 8 giờ tối, ngày 2/9 tại nhà văn hóa.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Những tiết mục, hoạt động đặc sắc: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Tiết mục mở màn là bài hát “Quê hương Việt Nam” của anh Đức Nam và chị Ngọc Huyền.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Tiết mục nhảy dân vũ của các bạn thiếu nhi diễn ra thật sôi động.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Phần vừa đàn vừa hát bài “Lá cờ” của anh Xuân Tùng.</a:t>
            </a:r>
            <a:endParaRPr lang="en-US"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Cảm nghĩ của em khi xem chương trình: Chương trình biểu diễn văn nghệ mới hấp dẫn làm sao.</a:t>
            </a:r>
            <a:endParaRPr lang="vi-VN" sz="2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A65B5D-A1C1-94E2-7801-C66F12760F9E}"/>
              </a:ext>
            </a:extLst>
          </p:cNvPr>
          <p:cNvGrpSpPr/>
          <p:nvPr/>
        </p:nvGrpSpPr>
        <p:grpSpPr>
          <a:xfrm>
            <a:off x="4154356" y="182880"/>
            <a:ext cx="3405998" cy="1104220"/>
            <a:chOff x="4164516" y="223520"/>
            <a:chExt cx="3405998" cy="1104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F12E2CD-87FB-C880-F8F6-410D234C304A}"/>
                </a:ext>
              </a:extLst>
            </p:cNvPr>
            <p:cNvSpPr/>
            <p:nvPr/>
          </p:nvSpPr>
          <p:spPr>
            <a:xfrm>
              <a:off x="4164516" y="223520"/>
              <a:ext cx="3405998" cy="110422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FFFF1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04784C-C147-6B8F-0CD1-5ED9447B3568}"/>
                </a:ext>
              </a:extLst>
            </p:cNvPr>
            <p:cNvSpPr txBox="1"/>
            <p:nvPr/>
          </p:nvSpPr>
          <p:spPr>
            <a:xfrm>
              <a:off x="4714240" y="396240"/>
              <a:ext cx="2306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45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0E7F4-D4C4-905D-CC78-E5BE1F7A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72" y="1390827"/>
            <a:ext cx="1005317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06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61ED6-86E6-D652-162F-2485B7FC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7" y="1434147"/>
            <a:ext cx="5470556" cy="3097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E06D0-B52F-773B-AAC3-B2236CE3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37" y="1458594"/>
            <a:ext cx="5078619" cy="29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46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13C54-38B2-1EF8-0364-96BA21C6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19" b="64309" l="21989" r="40622">
                        <a14:foregroundMark x1="23323" y1="35530" x2="24576" y2="36702"/>
                        <a14:foregroundMark x1="23323" y1="37631" x2="24333" y2="35166"/>
                        <a14:foregroundMark x1="24333" y1="35166" x2="24414" y2="34519"/>
                        <a14:foregroundMark x1="22029" y1="35934" x2="22029" y2="35934"/>
                        <a14:foregroundMark x1="30639" y1="45554" x2="30639" y2="48222"/>
                        <a14:foregroundMark x1="29749" y1="48141" x2="30719" y2="50849"/>
                        <a14:foregroundMark x1="30719" y1="50849" x2="30194" y2="53274"/>
                        <a14:foregroundMark x1="30194" y1="53274" x2="30881" y2="51859"/>
                        <a14:foregroundMark x1="31285" y1="47171" x2="30881" y2="51334"/>
                        <a14:foregroundMark x1="30073" y1="51455" x2="29669" y2="52546"/>
                        <a14:foregroundMark x1="28294" y1="64349" x2="29749" y2="61924"/>
                        <a14:foregroundMark x1="40622" y1="46362" x2="40622" y2="46362"/>
                        <a14:backgroundMark x1="27607" y1="65360" x2="29588" y2="66128"/>
                        <a14:backgroundMark x1="27526" y1="65764" x2="29103" y2="65764"/>
                        <a14:backgroundMark x1="27243" y1="65400" x2="29547" y2="65602"/>
                        <a14:backgroundMark x1="27001" y1="65562" x2="29386" y2="65683"/>
                        <a14:backgroundMark x1="27688" y1="65360" x2="29103" y2="65521"/>
                        <a14:backgroundMark x1="27728" y1="65683" x2="29749" y2="65683"/>
                        <a14:backgroundMark x1="27405" y1="65360" x2="29749" y2="65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33566" r="57323" b="33855"/>
          <a:stretch/>
        </p:blipFill>
        <p:spPr>
          <a:xfrm>
            <a:off x="8949285" y="1771650"/>
            <a:ext cx="3388712" cy="51711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C5677-AF9A-E780-5CC2-71276F895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47" b="96039" l="4406" r="22191">
                        <a14:foregroundMark x1="12975" y1="75505" x2="14430" y2="77365"/>
                        <a14:foregroundMark x1="15238" y1="96039" x2="14915" y2="93250"/>
                        <a14:foregroundMark x1="14915" y1="93250" x2="15724" y2="92441"/>
                        <a14:foregroundMark x1="8610" y1="92967" x2="9822" y2="90380"/>
                        <a14:foregroundMark x1="4406" y1="77041" x2="4406" y2="77041"/>
                        <a14:foregroundMark x1="9175" y1="90622" x2="8771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64749" r="75626" b="2672"/>
          <a:stretch/>
        </p:blipFill>
        <p:spPr>
          <a:xfrm>
            <a:off x="183846" y="1767699"/>
            <a:ext cx="3355949" cy="5121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3A8F9-3A0D-A002-C17C-E66BA12C4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451" y="2580554"/>
            <a:ext cx="713293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84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325BF5-1C65-EF33-BF70-352548A9F7B4}"/>
              </a:ext>
            </a:extLst>
          </p:cNvPr>
          <p:cNvGrpSpPr/>
          <p:nvPr/>
        </p:nvGrpSpPr>
        <p:grpSpPr>
          <a:xfrm>
            <a:off x="0" y="3173479"/>
            <a:ext cx="5508181" cy="3383839"/>
            <a:chOff x="3077720" y="1888574"/>
            <a:chExt cx="5576994" cy="3426113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06367312-EC30-2AB1-F28E-989305AF99F1}"/>
                </a:ext>
              </a:extLst>
            </p:cNvPr>
            <p:cNvSpPr/>
            <p:nvPr/>
          </p:nvSpPr>
          <p:spPr>
            <a:xfrm rot="11144070">
              <a:off x="3077720" y="1888574"/>
              <a:ext cx="4214572" cy="279736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62C0FA55-22DA-A944-5074-5009FC60429D}"/>
                </a:ext>
              </a:extLst>
            </p:cNvPr>
            <p:cNvSpPr/>
            <p:nvPr/>
          </p:nvSpPr>
          <p:spPr>
            <a:xfrm rot="11144070">
              <a:off x="4440142" y="1962387"/>
              <a:ext cx="4214572" cy="279736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67CE6C3-40C9-19D5-2C40-C6D3216C388A}"/>
                </a:ext>
              </a:extLst>
            </p:cNvPr>
            <p:cNvSpPr/>
            <p:nvPr/>
          </p:nvSpPr>
          <p:spPr>
            <a:xfrm rot="11144070">
              <a:off x="3911283" y="2506513"/>
              <a:ext cx="4474620" cy="279736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2" descr="Cartoon and question mark, cartoon drawing, people, question mark png |  PNGWing">
              <a:extLst>
                <a:ext uri="{FF2B5EF4-FFF2-40B4-BE49-F238E27FC236}">
                  <a16:creationId xmlns:a16="http://schemas.microsoft.com/office/drawing/2014/main" id="{EC30796C-850E-BBFA-3D37-415483D2F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152" y1="46714" x2="28152" y2="46714"/>
                          <a14:foregroundMark x1="36848" y1="46714" x2="36848" y2="46714"/>
                          <a14:foregroundMark x1="37935" y1="55143" x2="34239" y2="65429"/>
                          <a14:foregroundMark x1="34348" y1="77286" x2="36957" y2="78429"/>
                          <a14:foregroundMark x1="71304" y1="25286" x2="71304" y2="25286"/>
                          <a14:foregroundMark x1="57826" y1="57571" x2="58587" y2="63000"/>
                          <a14:foregroundMark x1="69565" y1="30714" x2="69565" y2="30714"/>
                          <a14:foregroundMark x1="77935" y1="29286" x2="77935" y2="29286"/>
                          <a14:foregroundMark x1="74239" y1="29857" x2="74239" y2="29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697" y="2306954"/>
              <a:ext cx="3953021" cy="3007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4EB52E-DE9B-29B1-9AE2-7E0F5D3249EA}"/>
              </a:ext>
            </a:extLst>
          </p:cNvPr>
          <p:cNvGrpSpPr/>
          <p:nvPr/>
        </p:nvGrpSpPr>
        <p:grpSpPr>
          <a:xfrm>
            <a:off x="1939163" y="1523097"/>
            <a:ext cx="3973957" cy="1799223"/>
            <a:chOff x="6815963" y="273417"/>
            <a:chExt cx="4852837" cy="295122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301D32-C401-8349-CE4C-78A97932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5963" y="273417"/>
              <a:ext cx="4852837" cy="2951221"/>
            </a:xfrm>
            <a:prstGeom prst="rect">
              <a:avLst/>
            </a:prstGeom>
          </p:spPr>
        </p:pic>
        <p:sp>
          <p:nvSpPr>
            <p:cNvPr id="9" name="Rectangles 10">
              <a:extLst>
                <a:ext uri="{FF2B5EF4-FFF2-40B4-BE49-F238E27FC236}">
                  <a16:creationId xmlns:a16="http://schemas.microsoft.com/office/drawing/2014/main" id="{0F17AC73-8A0A-4565-9032-69A125FA7EC6}"/>
                </a:ext>
              </a:extLst>
            </p:cNvPr>
            <p:cNvSpPr/>
            <p:nvPr/>
          </p:nvSpPr>
          <p:spPr>
            <a:xfrm>
              <a:off x="7312960" y="944555"/>
              <a:ext cx="4065668" cy="17669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92DD49-F9FD-8F74-A8D3-4EE8FF120F58}"/>
              </a:ext>
            </a:extLst>
          </p:cNvPr>
          <p:cNvGrpSpPr/>
          <p:nvPr/>
        </p:nvGrpSpPr>
        <p:grpSpPr>
          <a:xfrm>
            <a:off x="5289885" y="2682242"/>
            <a:ext cx="6820835" cy="2583138"/>
            <a:chOff x="6732605" y="3786096"/>
            <a:chExt cx="4852837" cy="29512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6C080C6-BE9A-2C95-EB7D-D588B41BF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6732605" y="3786096"/>
              <a:ext cx="4852837" cy="2951221"/>
            </a:xfrm>
            <a:prstGeom prst="rect">
              <a:avLst/>
            </a:prstGeom>
          </p:spPr>
        </p:pic>
        <p:sp>
          <p:nvSpPr>
            <p:cNvPr id="32" name="Rectangles 10">
              <a:extLst>
                <a:ext uri="{FF2B5EF4-FFF2-40B4-BE49-F238E27FC236}">
                  <a16:creationId xmlns:a16="http://schemas.microsoft.com/office/drawing/2014/main" id="{DDA1EDD5-9EA7-EA3B-FDD5-102346681AAC}"/>
                </a:ext>
              </a:extLst>
            </p:cNvPr>
            <p:cNvSpPr/>
            <p:nvPr/>
          </p:nvSpPr>
          <p:spPr>
            <a:xfrm>
              <a:off x="7391355" y="4519647"/>
              <a:ext cx="3831800" cy="1793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9826BD-6096-FF6E-BE46-FA4816AD538F}"/>
              </a:ext>
            </a:extLst>
          </p:cNvPr>
          <p:cNvGrpSpPr/>
          <p:nvPr/>
        </p:nvGrpSpPr>
        <p:grpSpPr>
          <a:xfrm>
            <a:off x="3776045" y="4873217"/>
            <a:ext cx="3539155" cy="2066064"/>
            <a:chOff x="6732605" y="3786096"/>
            <a:chExt cx="4852837" cy="2951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BCEC00-2D77-3F60-4E91-57CC320D5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6732605" y="3786096"/>
              <a:ext cx="4852837" cy="2951221"/>
            </a:xfrm>
            <a:prstGeom prst="rect">
              <a:avLst/>
            </a:prstGeom>
          </p:spPr>
        </p:pic>
        <p:sp>
          <p:nvSpPr>
            <p:cNvPr id="10" name="Rectangles 10">
              <a:extLst>
                <a:ext uri="{FF2B5EF4-FFF2-40B4-BE49-F238E27FC236}">
                  <a16:creationId xmlns:a16="http://schemas.microsoft.com/office/drawing/2014/main" id="{87B06937-38D8-B55A-9B11-AE5727D03B62}"/>
                </a:ext>
              </a:extLst>
            </p:cNvPr>
            <p:cNvSpPr/>
            <p:nvPr/>
          </p:nvSpPr>
          <p:spPr>
            <a:xfrm>
              <a:off x="7304611" y="4647332"/>
              <a:ext cx="3831800" cy="835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606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DD812C-DE49-A5C4-1277-CA5341AFA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47" b="5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CD8AC-7F33-8901-AEDA-C7AFC8708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29" y="1361338"/>
            <a:ext cx="800474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"/>
    </mc:Choice>
    <mc:Fallback xmlns="">
      <p:transition spd="slow" advTm="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FE914-3F04-3FAA-D9DF-2AFD46CE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12" y="1539542"/>
            <a:ext cx="10053175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50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3E0D1E-9BA7-38F8-D75E-5794CE3318FB}"/>
              </a:ext>
            </a:extLst>
          </p:cNvPr>
          <p:cNvGrpSpPr/>
          <p:nvPr/>
        </p:nvGrpSpPr>
        <p:grpSpPr>
          <a:xfrm>
            <a:off x="1918401" y="161414"/>
            <a:ext cx="8587039" cy="875711"/>
            <a:chOff x="783204" y="3794752"/>
            <a:chExt cx="10883305" cy="8757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ED69FA-687A-5B04-9A71-6284B1C4D19F}"/>
                </a:ext>
              </a:extLst>
            </p:cNvPr>
            <p:cNvGrpSpPr/>
            <p:nvPr/>
          </p:nvGrpSpPr>
          <p:grpSpPr>
            <a:xfrm>
              <a:off x="783204" y="3794752"/>
              <a:ext cx="10649901" cy="875711"/>
              <a:chOff x="215716" y="3640193"/>
              <a:chExt cx="2456524" cy="11445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A84BD60-DFF1-9047-4150-F18BFA4F2547}"/>
                  </a:ext>
                </a:extLst>
              </p:cNvPr>
              <p:cNvGrpSpPr/>
              <p:nvPr/>
            </p:nvGrpSpPr>
            <p:grpSpPr>
              <a:xfrm>
                <a:off x="215716" y="3640193"/>
                <a:ext cx="2456524" cy="1144521"/>
                <a:chOff x="1744894" y="750013"/>
                <a:chExt cx="8702212" cy="1078787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713F2708-C0E1-550A-84D4-C94EC87CAB20}"/>
                    </a:ext>
                  </a:extLst>
                </p:cNvPr>
                <p:cNvSpPr/>
                <p:nvPr/>
              </p:nvSpPr>
              <p:spPr>
                <a:xfrm>
                  <a:off x="1744894" y="750013"/>
                  <a:ext cx="8702212" cy="1078787"/>
                </a:xfrm>
                <a:prstGeom prst="roundRect">
                  <a:avLst>
                    <a:gd name="adj" fmla="val 12884"/>
                  </a:avLst>
                </a:prstGeom>
                <a:solidFill>
                  <a:srgbClr val="FF7979"/>
                </a:solidFill>
                <a:ln w="1905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6025BBB0-99D3-6647-3289-EF468D93FDAF}"/>
                    </a:ext>
                  </a:extLst>
                </p:cNvPr>
                <p:cNvSpPr/>
                <p:nvPr/>
              </p:nvSpPr>
              <p:spPr>
                <a:xfrm>
                  <a:off x="1803669" y="805408"/>
                  <a:ext cx="8582066" cy="936984"/>
                </a:xfrm>
                <a:prstGeom prst="roundRect">
                  <a:avLst>
                    <a:gd name="adj" fmla="val 15152"/>
                  </a:avLst>
                </a:prstGeom>
                <a:solidFill>
                  <a:srgbClr val="FF7979"/>
                </a:solidFill>
                <a:ln w="19050" cap="flat" cmpd="sng" algn="ctr">
                  <a:solidFill>
                    <a:sysClr val="window" lastClr="FFFFF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C5B044E-19FD-5735-1CF0-934747C3D6E6}"/>
                  </a:ext>
                </a:extLst>
              </p:cNvPr>
              <p:cNvSpPr/>
              <p:nvPr/>
            </p:nvSpPr>
            <p:spPr>
              <a:xfrm>
                <a:off x="249884" y="3790541"/>
                <a:ext cx="2388440" cy="831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FCF602-399F-93B3-6941-B215A2F63173}"/>
                </a:ext>
              </a:extLst>
            </p:cNvPr>
            <p:cNvSpPr txBox="1"/>
            <p:nvPr/>
          </p:nvSpPr>
          <p:spPr>
            <a:xfrm>
              <a:off x="941494" y="3880937"/>
              <a:ext cx="107250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 là chương trình nghệ thuật nào?</a:t>
              </a:r>
            </a:p>
          </p:txBody>
        </p:sp>
      </p:grpSp>
      <p:pic>
        <p:nvPicPr>
          <p:cNvPr id="1026" name="Picture 2" descr="Đêm nhạc thiện nguyện quyên góp hơn 30 triệu đồng ủng hộ người nghèo">
            <a:extLst>
              <a:ext uri="{FF2B5EF4-FFF2-40B4-BE49-F238E27FC236}">
                <a16:creationId xmlns:a16="http://schemas.microsoft.com/office/drawing/2014/main" id="{93F3F1A5-1348-DB65-8F3B-8AFE46D9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60" y="1174434"/>
            <a:ext cx="6188710" cy="412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2CAC0B-C8BC-7E93-51DB-10D092C2FB11}"/>
              </a:ext>
            </a:extLst>
          </p:cNvPr>
          <p:cNvSpPr txBox="1"/>
          <p:nvPr/>
        </p:nvSpPr>
        <p:spPr>
          <a:xfrm>
            <a:off x="2377440" y="5455920"/>
            <a:ext cx="764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7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3E0D1E-9BA7-38F8-D75E-5794CE3318FB}"/>
              </a:ext>
            </a:extLst>
          </p:cNvPr>
          <p:cNvGrpSpPr/>
          <p:nvPr/>
        </p:nvGrpSpPr>
        <p:grpSpPr>
          <a:xfrm>
            <a:off x="1918401" y="161414"/>
            <a:ext cx="8587039" cy="875711"/>
            <a:chOff x="783204" y="3794752"/>
            <a:chExt cx="10883305" cy="8757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ED69FA-687A-5B04-9A71-6284B1C4D19F}"/>
                </a:ext>
              </a:extLst>
            </p:cNvPr>
            <p:cNvGrpSpPr/>
            <p:nvPr/>
          </p:nvGrpSpPr>
          <p:grpSpPr>
            <a:xfrm>
              <a:off x="783204" y="3794752"/>
              <a:ext cx="10649901" cy="875711"/>
              <a:chOff x="215716" y="3640193"/>
              <a:chExt cx="2456524" cy="11445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A84BD60-DFF1-9047-4150-F18BFA4F2547}"/>
                  </a:ext>
                </a:extLst>
              </p:cNvPr>
              <p:cNvGrpSpPr/>
              <p:nvPr/>
            </p:nvGrpSpPr>
            <p:grpSpPr>
              <a:xfrm>
                <a:off x="215716" y="3640193"/>
                <a:ext cx="2456524" cy="1144521"/>
                <a:chOff x="1744894" y="750013"/>
                <a:chExt cx="8702212" cy="1078787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713F2708-C0E1-550A-84D4-C94EC87CAB20}"/>
                    </a:ext>
                  </a:extLst>
                </p:cNvPr>
                <p:cNvSpPr/>
                <p:nvPr/>
              </p:nvSpPr>
              <p:spPr>
                <a:xfrm>
                  <a:off x="1744894" y="750013"/>
                  <a:ext cx="8702212" cy="1078787"/>
                </a:xfrm>
                <a:prstGeom prst="roundRect">
                  <a:avLst>
                    <a:gd name="adj" fmla="val 12884"/>
                  </a:avLst>
                </a:prstGeom>
                <a:solidFill>
                  <a:srgbClr val="FF7979"/>
                </a:solidFill>
                <a:ln w="1905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6025BBB0-99D3-6647-3289-EF468D93FDAF}"/>
                    </a:ext>
                  </a:extLst>
                </p:cNvPr>
                <p:cNvSpPr/>
                <p:nvPr/>
              </p:nvSpPr>
              <p:spPr>
                <a:xfrm>
                  <a:off x="1803669" y="805408"/>
                  <a:ext cx="8582066" cy="936984"/>
                </a:xfrm>
                <a:prstGeom prst="roundRect">
                  <a:avLst>
                    <a:gd name="adj" fmla="val 15152"/>
                  </a:avLst>
                </a:prstGeom>
                <a:solidFill>
                  <a:srgbClr val="FF7979"/>
                </a:solidFill>
                <a:ln w="19050" cap="flat" cmpd="sng" algn="ctr">
                  <a:solidFill>
                    <a:sysClr val="window" lastClr="FFFFF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C5B044E-19FD-5735-1CF0-934747C3D6E6}"/>
                  </a:ext>
                </a:extLst>
              </p:cNvPr>
              <p:cNvSpPr/>
              <p:nvPr/>
            </p:nvSpPr>
            <p:spPr>
              <a:xfrm>
                <a:off x="249884" y="3790541"/>
                <a:ext cx="2388440" cy="831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FCF602-399F-93B3-6941-B215A2F63173}"/>
                </a:ext>
              </a:extLst>
            </p:cNvPr>
            <p:cNvSpPr txBox="1"/>
            <p:nvPr/>
          </p:nvSpPr>
          <p:spPr>
            <a:xfrm>
              <a:off x="941494" y="3880937"/>
              <a:ext cx="107250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 là chương trình nghệ thuật nào?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2CAC0B-C8BC-7E93-51DB-10D092C2FB11}"/>
              </a:ext>
            </a:extLst>
          </p:cNvPr>
          <p:cNvSpPr txBox="1"/>
          <p:nvPr/>
        </p:nvSpPr>
        <p:spPr>
          <a:xfrm>
            <a:off x="2377440" y="5455920"/>
            <a:ext cx="764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xiếc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Biểu Diễn Xiếc Thú, Tung Hứng – THONG Decor">
            <a:extLst>
              <a:ext uri="{FF2B5EF4-FFF2-40B4-BE49-F238E27FC236}">
                <a16:creationId xmlns:a16="http://schemas.microsoft.com/office/drawing/2014/main" id="{E9132772-5E86-2307-265D-729292BC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60" y="1290320"/>
            <a:ext cx="6014720" cy="40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99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3E0D1E-9BA7-38F8-D75E-5794CE3318FB}"/>
              </a:ext>
            </a:extLst>
          </p:cNvPr>
          <p:cNvGrpSpPr/>
          <p:nvPr/>
        </p:nvGrpSpPr>
        <p:grpSpPr>
          <a:xfrm>
            <a:off x="1918401" y="161414"/>
            <a:ext cx="8587039" cy="875711"/>
            <a:chOff x="783204" y="3794752"/>
            <a:chExt cx="10883305" cy="8757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ED69FA-687A-5B04-9A71-6284B1C4D19F}"/>
                </a:ext>
              </a:extLst>
            </p:cNvPr>
            <p:cNvGrpSpPr/>
            <p:nvPr/>
          </p:nvGrpSpPr>
          <p:grpSpPr>
            <a:xfrm>
              <a:off x="783204" y="3794752"/>
              <a:ext cx="10649901" cy="875711"/>
              <a:chOff x="215716" y="3640193"/>
              <a:chExt cx="2456524" cy="11445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A84BD60-DFF1-9047-4150-F18BFA4F2547}"/>
                  </a:ext>
                </a:extLst>
              </p:cNvPr>
              <p:cNvGrpSpPr/>
              <p:nvPr/>
            </p:nvGrpSpPr>
            <p:grpSpPr>
              <a:xfrm>
                <a:off x="215716" y="3640193"/>
                <a:ext cx="2456524" cy="1144521"/>
                <a:chOff x="1744894" y="750013"/>
                <a:chExt cx="8702212" cy="1078787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713F2708-C0E1-550A-84D4-C94EC87CAB20}"/>
                    </a:ext>
                  </a:extLst>
                </p:cNvPr>
                <p:cNvSpPr/>
                <p:nvPr/>
              </p:nvSpPr>
              <p:spPr>
                <a:xfrm>
                  <a:off x="1744894" y="750013"/>
                  <a:ext cx="8702212" cy="1078787"/>
                </a:xfrm>
                <a:prstGeom prst="roundRect">
                  <a:avLst>
                    <a:gd name="adj" fmla="val 12884"/>
                  </a:avLst>
                </a:prstGeom>
                <a:solidFill>
                  <a:srgbClr val="FF7979"/>
                </a:solidFill>
                <a:ln w="1905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6025BBB0-99D3-6647-3289-EF468D93FDAF}"/>
                    </a:ext>
                  </a:extLst>
                </p:cNvPr>
                <p:cNvSpPr/>
                <p:nvPr/>
              </p:nvSpPr>
              <p:spPr>
                <a:xfrm>
                  <a:off x="1803669" y="805408"/>
                  <a:ext cx="8582066" cy="936984"/>
                </a:xfrm>
                <a:prstGeom prst="roundRect">
                  <a:avLst>
                    <a:gd name="adj" fmla="val 15152"/>
                  </a:avLst>
                </a:prstGeom>
                <a:solidFill>
                  <a:srgbClr val="FF7979"/>
                </a:solidFill>
                <a:ln w="19050" cap="flat" cmpd="sng" algn="ctr">
                  <a:solidFill>
                    <a:sysClr val="window" lastClr="FFFFF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C5B044E-19FD-5735-1CF0-934747C3D6E6}"/>
                  </a:ext>
                </a:extLst>
              </p:cNvPr>
              <p:cNvSpPr/>
              <p:nvPr/>
            </p:nvSpPr>
            <p:spPr>
              <a:xfrm>
                <a:off x="249884" y="3790541"/>
                <a:ext cx="2388440" cy="831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FCF602-399F-93B3-6941-B215A2F63173}"/>
                </a:ext>
              </a:extLst>
            </p:cNvPr>
            <p:cNvSpPr txBox="1"/>
            <p:nvPr/>
          </p:nvSpPr>
          <p:spPr>
            <a:xfrm>
              <a:off x="941494" y="3880937"/>
              <a:ext cx="107250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 là chương trình nghệ thuật nào?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2CAC0B-C8BC-7E93-51DB-10D092C2FB11}"/>
              </a:ext>
            </a:extLst>
          </p:cNvPr>
          <p:cNvSpPr txBox="1"/>
          <p:nvPr/>
        </p:nvSpPr>
        <p:spPr>
          <a:xfrm>
            <a:off x="2377440" y="5455920"/>
            <a:ext cx="764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khấu cải lương.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Rưng rưng tự hào 100 năm cải lương">
            <a:extLst>
              <a:ext uri="{FF2B5EF4-FFF2-40B4-BE49-F238E27FC236}">
                <a16:creationId xmlns:a16="http://schemas.microsoft.com/office/drawing/2014/main" id="{9605FF77-C258-F208-9335-5ACC8F4C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267392"/>
            <a:ext cx="6156960" cy="41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478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3E0D1E-9BA7-38F8-D75E-5794CE3318FB}"/>
              </a:ext>
            </a:extLst>
          </p:cNvPr>
          <p:cNvGrpSpPr/>
          <p:nvPr/>
        </p:nvGrpSpPr>
        <p:grpSpPr>
          <a:xfrm>
            <a:off x="1918401" y="161414"/>
            <a:ext cx="8587039" cy="875711"/>
            <a:chOff x="783204" y="3794752"/>
            <a:chExt cx="10883305" cy="8757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ED69FA-687A-5B04-9A71-6284B1C4D19F}"/>
                </a:ext>
              </a:extLst>
            </p:cNvPr>
            <p:cNvGrpSpPr/>
            <p:nvPr/>
          </p:nvGrpSpPr>
          <p:grpSpPr>
            <a:xfrm>
              <a:off x="783204" y="3794752"/>
              <a:ext cx="10649901" cy="875711"/>
              <a:chOff x="215716" y="3640193"/>
              <a:chExt cx="2456524" cy="11445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A84BD60-DFF1-9047-4150-F18BFA4F2547}"/>
                  </a:ext>
                </a:extLst>
              </p:cNvPr>
              <p:cNvGrpSpPr/>
              <p:nvPr/>
            </p:nvGrpSpPr>
            <p:grpSpPr>
              <a:xfrm>
                <a:off x="215716" y="3640193"/>
                <a:ext cx="2456524" cy="1144521"/>
                <a:chOff x="1744894" y="750013"/>
                <a:chExt cx="8702212" cy="1078787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713F2708-C0E1-550A-84D4-C94EC87CAB20}"/>
                    </a:ext>
                  </a:extLst>
                </p:cNvPr>
                <p:cNvSpPr/>
                <p:nvPr/>
              </p:nvSpPr>
              <p:spPr>
                <a:xfrm>
                  <a:off x="1744894" y="750013"/>
                  <a:ext cx="8702212" cy="1078787"/>
                </a:xfrm>
                <a:prstGeom prst="roundRect">
                  <a:avLst>
                    <a:gd name="adj" fmla="val 12884"/>
                  </a:avLst>
                </a:prstGeom>
                <a:solidFill>
                  <a:srgbClr val="FF7979"/>
                </a:solidFill>
                <a:ln w="1905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6025BBB0-99D3-6647-3289-EF468D93FDAF}"/>
                    </a:ext>
                  </a:extLst>
                </p:cNvPr>
                <p:cNvSpPr/>
                <p:nvPr/>
              </p:nvSpPr>
              <p:spPr>
                <a:xfrm>
                  <a:off x="1803669" y="805408"/>
                  <a:ext cx="8582066" cy="936984"/>
                </a:xfrm>
                <a:prstGeom prst="roundRect">
                  <a:avLst>
                    <a:gd name="adj" fmla="val 15152"/>
                  </a:avLst>
                </a:prstGeom>
                <a:solidFill>
                  <a:srgbClr val="FF7979"/>
                </a:solidFill>
                <a:ln w="19050" cap="flat" cmpd="sng" algn="ctr">
                  <a:solidFill>
                    <a:sysClr val="window" lastClr="FFFFF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C5B044E-19FD-5735-1CF0-934747C3D6E6}"/>
                  </a:ext>
                </a:extLst>
              </p:cNvPr>
              <p:cNvSpPr/>
              <p:nvPr/>
            </p:nvSpPr>
            <p:spPr>
              <a:xfrm>
                <a:off x="249884" y="3790541"/>
                <a:ext cx="2388440" cy="831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FCF602-399F-93B3-6941-B215A2F63173}"/>
                </a:ext>
              </a:extLst>
            </p:cNvPr>
            <p:cNvSpPr txBox="1"/>
            <p:nvPr/>
          </p:nvSpPr>
          <p:spPr>
            <a:xfrm>
              <a:off x="941494" y="3880937"/>
              <a:ext cx="107250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 là chương trình nghệ thuật nào?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2CAC0B-C8BC-7E93-51DB-10D092C2FB11}"/>
              </a:ext>
            </a:extLst>
          </p:cNvPr>
          <p:cNvSpPr txBox="1"/>
          <p:nvPr/>
        </p:nvSpPr>
        <p:spPr>
          <a:xfrm>
            <a:off x="2377440" y="5455920"/>
            <a:ext cx="764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Sân khấu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Sân khấu kịch Việt Nam – Dấu ấn trăm năm - Báo Công an Nhân dân điện tử">
            <a:extLst>
              <a:ext uri="{FF2B5EF4-FFF2-40B4-BE49-F238E27FC236}">
                <a16:creationId xmlns:a16="http://schemas.microsoft.com/office/drawing/2014/main" id="{204A007E-48A2-C3F8-0CC2-1AC8C406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60" y="1170966"/>
            <a:ext cx="6339840" cy="42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55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48DD812C-DE49-A5C4-1277-CA5341AFA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47" b="5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ED514-DC89-AAB1-6940-0C369A9FB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079" y="1056101"/>
            <a:ext cx="3615241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5606E-5222-491E-A508-91350BAC8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777" y="2036763"/>
            <a:ext cx="826079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"/>
    </mc:Choice>
    <mc:Fallback xmlns="">
      <p:transition spd="slow" advTm="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2F321-9EFF-3783-95E7-94FF4C633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12" y="1352217"/>
            <a:ext cx="10053175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C03F1-8503-FD36-51FD-EB9F09BCB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76604" y="229771"/>
            <a:ext cx="11838791" cy="6398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6355C-849F-D39C-13F5-51E1ACEDE899}"/>
              </a:ext>
            </a:extLst>
          </p:cNvPr>
          <p:cNvSpPr txBox="1"/>
          <p:nvPr/>
        </p:nvSpPr>
        <p:spPr>
          <a:xfrm>
            <a:off x="745625" y="502758"/>
            <a:ext cx="105726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Lựa chọn chương trình nghệ thuật mà em muốn giới thiệu.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>
            <a:extLst>
              <a:ext uri="{FF2B5EF4-FFF2-40B4-BE49-F238E27FC236}">
                <a16:creationId xmlns:a16="http://schemas.microsoft.com/office/drawing/2014/main" id="{2E4CA05D-DE01-0B3F-1DFD-F9493BFCF5AC}"/>
              </a:ext>
            </a:extLst>
          </p:cNvPr>
          <p:cNvSpPr/>
          <p:nvPr/>
        </p:nvSpPr>
        <p:spPr>
          <a:xfrm rot="20146028">
            <a:off x="7464536" y="5309230"/>
            <a:ext cx="2746625" cy="585474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Chùm ảnh: Chương trình nghệ thuật đặc biệt &quot;Niềm tin và khát vọng&quot;">
            <a:extLst>
              <a:ext uri="{FF2B5EF4-FFF2-40B4-BE49-F238E27FC236}">
                <a16:creationId xmlns:a16="http://schemas.microsoft.com/office/drawing/2014/main" id="{AC9A9FD4-7ABB-8BE3-7952-FA6CBC33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60" y="1744126"/>
            <a:ext cx="7232333" cy="43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70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304</Words>
  <Application>Microsoft Office PowerPoint</Application>
  <PresentationFormat>Widescreen</PresentationFormat>
  <Paragraphs>37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Ngọc Bùi</cp:lastModifiedBy>
  <cp:revision>13</cp:revision>
  <dcterms:created xsi:type="dcterms:W3CDTF">2024-10-09T17:16:09Z</dcterms:created>
  <dcterms:modified xsi:type="dcterms:W3CDTF">2024-12-26T16:40:22Z</dcterms:modified>
</cp:coreProperties>
</file>