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7" r:id="rId2"/>
    <p:sldId id="289" r:id="rId3"/>
    <p:sldId id="257" r:id="rId4"/>
    <p:sldId id="258" r:id="rId5"/>
    <p:sldId id="282" r:id="rId6"/>
    <p:sldId id="259" r:id="rId7"/>
    <p:sldId id="260" r:id="rId8"/>
    <p:sldId id="298" r:id="rId9"/>
    <p:sldId id="262" r:id="rId10"/>
    <p:sldId id="264" r:id="rId11"/>
    <p:sldId id="299" r:id="rId12"/>
    <p:sldId id="308" r:id="rId13"/>
    <p:sldId id="304" r:id="rId14"/>
    <p:sldId id="295" r:id="rId15"/>
    <p:sldId id="306" r:id="rId16"/>
    <p:sldId id="300" r:id="rId17"/>
    <p:sldId id="301" r:id="rId18"/>
    <p:sldId id="307" r:id="rId1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35CB"/>
    <a:srgbClr val="4D2D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19" autoAdjust="0"/>
    <p:restoredTop sz="90476" autoAdjust="0"/>
  </p:normalViewPr>
  <p:slideViewPr>
    <p:cSldViewPr>
      <p:cViewPr>
        <p:scale>
          <a:sx n="98" d="100"/>
          <a:sy n="98" d="100"/>
        </p:scale>
        <p:origin x="-348" y="3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C59A-5A69-4157-8C71-5CD3C9F66407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578E-1990-4406-98B0-10426BC1B7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38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C59A-5A69-4157-8C71-5CD3C9F66407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578E-1990-4406-98B0-10426BC1B7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67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C59A-5A69-4157-8C71-5CD3C9F66407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578E-1990-4406-98B0-10426BC1B7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41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C59A-5A69-4157-8C71-5CD3C9F66407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578E-1990-4406-98B0-10426BC1B7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54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C59A-5A69-4157-8C71-5CD3C9F66407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578E-1990-4406-98B0-10426BC1B7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55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C59A-5A69-4157-8C71-5CD3C9F66407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578E-1990-4406-98B0-10426BC1B7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393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C59A-5A69-4157-8C71-5CD3C9F66407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578E-1990-4406-98B0-10426BC1B7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28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C59A-5A69-4157-8C71-5CD3C9F66407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578E-1990-4406-98B0-10426BC1B7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15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C59A-5A69-4157-8C71-5CD3C9F66407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578E-1990-4406-98B0-10426BC1B7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1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C59A-5A69-4157-8C71-5CD3C9F66407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578E-1990-4406-98B0-10426BC1B7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73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C59A-5A69-4157-8C71-5CD3C9F66407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578E-1990-4406-98B0-10426BC1B7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1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AC59A-5A69-4157-8C71-5CD3C9F66407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5578E-1990-4406-98B0-10426BC1B7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526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retch.cc/album/show.php?i=jao8825252&amp;b=1479&amp;f=1165109143&amp;p=257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retch.cc/album/show.php?i=jao8825252&amp;b=1479&amp;f=1165109143&amp;p=257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Documents and Settings\ADMIN\Desktop\12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5091113"/>
          </a:xfrm>
          <a:prstGeom prst="rect">
            <a:avLst/>
          </a:prstGeom>
          <a:noFill/>
        </p:spPr>
      </p:pic>
      <p:pic>
        <p:nvPicPr>
          <p:cNvPr id="5" name="Picture 4" descr="C:\Users\SHC\Documents\hinh anh thuy\tải xuống (33).jp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22" t="37778" r="9778" b="43556"/>
          <a:stretch/>
        </p:blipFill>
        <p:spPr bwMode="auto">
          <a:xfrm>
            <a:off x="0" y="2571750"/>
            <a:ext cx="4343400" cy="2667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C:\Users\SHC\Documents\hinh anh thuy\tải xuống (33).jp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78" t="36796" r="40144" b="42297"/>
          <a:stretch/>
        </p:blipFill>
        <p:spPr bwMode="auto">
          <a:xfrm>
            <a:off x="0" y="-95250"/>
            <a:ext cx="4343400" cy="2667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4" descr="Kết quả hình ảnh cho khung hinh cac mau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54" t="2050" r="4378" b="85487"/>
          <a:stretch/>
        </p:blipFill>
        <p:spPr bwMode="auto">
          <a:xfrm>
            <a:off x="4343400" y="2571750"/>
            <a:ext cx="48006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SHC\Documents\hinh anh thuy\tải xuống (33).jp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85" t="7382" r="70166" b="73274"/>
          <a:stretch/>
        </p:blipFill>
        <p:spPr bwMode="auto">
          <a:xfrm>
            <a:off x="4343400" y="-86738"/>
            <a:ext cx="4800600" cy="2667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Oval 8"/>
          <p:cNvSpPr/>
          <p:nvPr/>
        </p:nvSpPr>
        <p:spPr>
          <a:xfrm>
            <a:off x="2286000" y="1123950"/>
            <a:ext cx="4572000" cy="2614611"/>
          </a:xfrm>
          <a:prstGeom prst="ellipse">
            <a:avLst/>
          </a:prstGeom>
          <a:solidFill>
            <a:srgbClr val="FFFF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 </a:t>
            </a:r>
            <a:r>
              <a:rPr lang="en-US" sz="1600" b="1" dirty="0" err="1" smtClean="0"/>
              <a:t>Giống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người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vắt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vẻo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đu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cây</a:t>
            </a:r>
            <a:r>
              <a:rPr lang="en-US" sz="1600" b="1" dirty="0" smtClean="0"/>
              <a:t>,</a:t>
            </a:r>
          </a:p>
          <a:p>
            <a:r>
              <a:rPr lang="en-US" sz="1600" b="1" dirty="0" smtClean="0"/>
              <a:t> </a:t>
            </a:r>
            <a:r>
              <a:rPr lang="en-US" sz="1600" b="1" dirty="0" err="1" smtClean="0"/>
              <a:t>Tề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Thiên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Đại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Thánh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loài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này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bạn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ơi</a:t>
            </a:r>
            <a:r>
              <a:rPr lang="en-US" sz="1600" b="1" dirty="0" smtClean="0"/>
              <a:t> –</a:t>
            </a:r>
          </a:p>
          <a:p>
            <a:r>
              <a:rPr lang="en-US" sz="1600" b="1" dirty="0" smtClean="0"/>
              <a:t> </a:t>
            </a:r>
            <a:r>
              <a:rPr lang="en-US" sz="1600" b="1" dirty="0" err="1" smtClean="0"/>
              <a:t>Là</a:t>
            </a:r>
            <a:r>
              <a:rPr lang="en-US" sz="1600" b="1" dirty="0" smtClean="0"/>
              <a:t> con </a:t>
            </a:r>
            <a:r>
              <a:rPr lang="en-US" sz="1600" b="1" dirty="0" err="1" smtClean="0"/>
              <a:t>gì</a:t>
            </a:r>
            <a:r>
              <a:rPr lang="en-US" sz="1600" b="1" dirty="0" smtClean="0"/>
              <a:t>?</a:t>
            </a: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10" name="Flowchart: Punched Tape 9"/>
          <p:cNvSpPr/>
          <p:nvPr/>
        </p:nvSpPr>
        <p:spPr>
          <a:xfrm>
            <a:off x="2286000" y="356681"/>
            <a:ext cx="5181600" cy="3053269"/>
          </a:xfrm>
          <a:prstGeom prst="flowChartPunchedTape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Con </a:t>
            </a:r>
            <a:r>
              <a:rPr lang="en-US" sz="3200" dirty="0" err="1" smtClean="0">
                <a:solidFill>
                  <a:srgbClr val="FF0000"/>
                </a:solidFill>
              </a:rPr>
              <a:t>gì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cổ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dài</a:t>
            </a:r>
            <a:endParaRPr lang="en-US" sz="3200" dirty="0" smtClean="0">
              <a:solidFill>
                <a:srgbClr val="FF0000"/>
              </a:solidFill>
            </a:endParaRPr>
          </a:p>
          <a:p>
            <a:pPr algn="ctr"/>
            <a:r>
              <a:rPr lang="en-US" sz="3200" dirty="0" err="1" smtClean="0">
                <a:solidFill>
                  <a:srgbClr val="FF0000"/>
                </a:solidFill>
              </a:rPr>
              <a:t>Ăn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lá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trên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cao</a:t>
            </a:r>
            <a:endParaRPr lang="en-US" sz="3200" dirty="0" smtClean="0">
              <a:solidFill>
                <a:srgbClr val="FF0000"/>
              </a:solidFill>
            </a:endParaRPr>
          </a:p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Da </a:t>
            </a:r>
            <a:r>
              <a:rPr lang="en-US" sz="3200" dirty="0" err="1" smtClean="0">
                <a:solidFill>
                  <a:srgbClr val="FF0000"/>
                </a:solidFill>
              </a:rPr>
              <a:t>lốm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đốm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sao</a:t>
            </a:r>
            <a:endParaRPr lang="en-US" sz="3200" dirty="0" smtClean="0">
              <a:solidFill>
                <a:srgbClr val="FF0000"/>
              </a:solidFill>
            </a:endParaRPr>
          </a:p>
          <a:p>
            <a:pPr algn="ctr"/>
            <a:r>
              <a:rPr lang="en-US" sz="3200" dirty="0" err="1" smtClean="0">
                <a:solidFill>
                  <a:srgbClr val="FF0000"/>
                </a:solidFill>
              </a:rPr>
              <a:t>Sống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trên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đồng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cỏ</a:t>
            </a:r>
            <a:r>
              <a:rPr lang="en-US" sz="3200" dirty="0" smtClean="0">
                <a:solidFill>
                  <a:srgbClr val="FF0000"/>
                </a:solidFill>
              </a:rPr>
              <a:t>?</a:t>
            </a: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 </a:t>
            </a:r>
          </a:p>
        </p:txBody>
      </p:sp>
      <p:sp>
        <p:nvSpPr>
          <p:cNvPr id="11" name="Flowchart: Punched Tape 10"/>
          <p:cNvSpPr/>
          <p:nvPr/>
        </p:nvSpPr>
        <p:spPr>
          <a:xfrm>
            <a:off x="1676400" y="301557"/>
            <a:ext cx="6553200" cy="3581400"/>
          </a:xfrm>
          <a:prstGeom prst="flowChartPunchedTape">
            <a:avLst/>
          </a:prstGeom>
          <a:solidFill>
            <a:srgbClr val="FFFF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      </a:t>
            </a:r>
            <a:r>
              <a:rPr lang="en-US" sz="2800" b="1" dirty="0" err="1" smtClean="0">
                <a:solidFill>
                  <a:srgbClr val="FF0000"/>
                </a:solidFill>
              </a:rPr>
              <a:t>Bốn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chân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như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bốn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cột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đình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err="1" smtClean="0">
                <a:solidFill>
                  <a:srgbClr val="FF0000"/>
                </a:solidFill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</a:rPr>
              <a:t> tai </a:t>
            </a:r>
            <a:r>
              <a:rPr lang="en-US" sz="2800" b="1" dirty="0" err="1" smtClean="0">
                <a:solidFill>
                  <a:srgbClr val="FF0000"/>
                </a:solidFill>
              </a:rPr>
              <a:t>ve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vấy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ngà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trắng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phau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       </a:t>
            </a:r>
            <a:r>
              <a:rPr lang="en-US" sz="2800" b="1" dirty="0" err="1" smtClean="0">
                <a:solidFill>
                  <a:srgbClr val="FF0000"/>
                </a:solidFill>
              </a:rPr>
              <a:t>Vòi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dài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vắt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vẻo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trên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đầu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err="1" smtClean="0">
                <a:solidFill>
                  <a:srgbClr val="FF0000"/>
                </a:solidFill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rừng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thích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sống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với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nhau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từng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đàn</a:t>
            </a:r>
            <a:r>
              <a:rPr lang="en-US" sz="2800" b="1" dirty="0" smtClean="0">
                <a:solidFill>
                  <a:srgbClr val="FF0000"/>
                </a:solidFill>
              </a:rPr>
              <a:t>?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                                      </a:t>
            </a:r>
            <a:r>
              <a:rPr lang="en-US" sz="2800" b="1" dirty="0" err="1" smtClean="0">
                <a:solidFill>
                  <a:srgbClr val="FF0000"/>
                </a:solidFill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</a:rPr>
              <a:t> con </a:t>
            </a:r>
            <a:r>
              <a:rPr lang="en-US" sz="2800" b="1" dirty="0" err="1" smtClean="0">
                <a:solidFill>
                  <a:srgbClr val="FF0000"/>
                </a:solidFill>
              </a:rPr>
              <a:t>gì</a:t>
            </a:r>
            <a:r>
              <a:rPr lang="en-US" sz="2800" b="1" dirty="0" smtClean="0">
                <a:solidFill>
                  <a:srgbClr val="FF0000"/>
                </a:solidFill>
              </a:rPr>
              <a:t>?</a:t>
            </a: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 </a:t>
            </a:r>
          </a:p>
        </p:txBody>
      </p:sp>
      <p:sp>
        <p:nvSpPr>
          <p:cNvPr id="12" name="Flowchart: Punched Tape 11"/>
          <p:cNvSpPr/>
          <p:nvPr/>
        </p:nvSpPr>
        <p:spPr>
          <a:xfrm>
            <a:off x="2895600" y="517744"/>
            <a:ext cx="3962400" cy="2869913"/>
          </a:xfrm>
          <a:prstGeom prst="flowChartPunchedTape">
            <a:avLst/>
          </a:prstGeom>
          <a:solidFill>
            <a:srgbClr val="FFFF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Con </a:t>
            </a:r>
            <a:r>
              <a:rPr lang="en-US" sz="2400" b="1" dirty="0" err="1" smtClean="0">
                <a:solidFill>
                  <a:srgbClr val="FF0000"/>
                </a:solidFill>
              </a:rPr>
              <a:t>gì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gầm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thét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căm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hờn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FF0000"/>
                </a:solidFill>
              </a:rPr>
              <a:t>Ta </a:t>
            </a:r>
            <a:r>
              <a:rPr lang="en-US" sz="2400" b="1" dirty="0" err="1" smtClean="0">
                <a:solidFill>
                  <a:srgbClr val="FF0000"/>
                </a:solidFill>
              </a:rPr>
              <a:t>là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chúa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tể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chốn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sơn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lâm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này</a:t>
            </a:r>
            <a:r>
              <a:rPr lang="en-US" sz="2400" b="1" dirty="0" smtClean="0">
                <a:solidFill>
                  <a:srgbClr val="FF0000"/>
                </a:solidFill>
              </a:rPr>
              <a:t>?</a:t>
            </a: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6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SHC\Documents\hinh anh thuy\images (24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0"/>
            <a:ext cx="93726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447800" y="742950"/>
            <a:ext cx="920445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smtClean="0">
                <a:solidFill>
                  <a:srgbClr val="0070C0"/>
                </a:solidFill>
                <a:latin typeface=".VnAvant"/>
                <a:cs typeface="Times New Roman"/>
              </a:rPr>
              <a:t>l</a:t>
            </a:r>
            <a:endParaRPr lang="en-US" sz="23900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53200" y="4019550"/>
            <a:ext cx="1471878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smtClean="0">
                <a:solidFill>
                  <a:srgbClr val="0070C0"/>
                </a:solidFill>
                <a:latin typeface=".VnAvant"/>
                <a:ea typeface="Calibri"/>
                <a:cs typeface="Times New Roman"/>
              </a:rPr>
              <a:t>-</a:t>
            </a:r>
            <a:endParaRPr lang="en-US" sz="239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43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2.64651E-6 L 0.54132 -0.040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3" y="-203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0037E-6 L -0.36372 -0.810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94" y="-405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4800600" y="628650"/>
            <a:ext cx="2514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sz="27700">
              <a:solidFill>
                <a:srgbClr val="FF0000"/>
              </a:solidFill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521325" y="-514350"/>
            <a:ext cx="3581400" cy="5832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7300" dirty="0">
                <a:solidFill>
                  <a:srgbClr val="FF0000"/>
                </a:solidFill>
                <a:latin typeface=".VnTimeH" pitchFamily="34" charset="0"/>
              </a:rPr>
              <a:t>t</a:t>
            </a:r>
            <a:endParaRPr lang="en-US" sz="44800" dirty="0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228600" y="57151"/>
            <a:ext cx="2743200" cy="623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1900" b="1" dirty="0">
                <a:solidFill>
                  <a:srgbClr val="0000FF"/>
                </a:solidFill>
                <a:latin typeface=".VnAvant" pitchFamily="34" charset="0"/>
                <a:cs typeface="Levenim MT" panose="02010502060101010101" pitchFamily="2" charset="-79"/>
              </a:rPr>
              <a:t>t</a:t>
            </a:r>
            <a:endParaRPr lang="en-US" sz="37000" b="1" dirty="0">
              <a:solidFill>
                <a:srgbClr val="0000FF"/>
              </a:solidFill>
              <a:latin typeface=".VnAvant" pitchFamily="34" charset="0"/>
              <a:cs typeface="Levenim MT" panose="02010502060101010101" pitchFamily="2" charset="-79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sz="8000" dirty="0">
              <a:latin typeface=".VnAristote" pitchFamily="34" charset="0"/>
            </a:endParaRPr>
          </a:p>
        </p:txBody>
      </p:sp>
      <p:pic>
        <p:nvPicPr>
          <p:cNvPr id="10245" name="Picture 5" descr="IMG0823A"/>
          <p:cNvPicPr>
            <a:picLocks noChangeAspect="1" noChangeArrowheads="1"/>
          </p:cNvPicPr>
          <p:nvPr/>
        </p:nvPicPr>
        <p:blipFill>
          <a:blip r:embed="rId2">
            <a:lum bright="-20000" contrast="100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7988" y="1143000"/>
            <a:ext cx="2819400" cy="2628900"/>
          </a:xfrm>
          <a:prstGeom prst="rect">
            <a:avLst/>
          </a:prstGeom>
          <a:solidFill>
            <a:srgbClr val="0000FF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4342" name="Picture 9" descr="下一張(熱鍵:c)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09075">
            <a:off x="384969" y="-463153"/>
            <a:ext cx="557213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9" descr="下一張(熱鍵:c)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97907">
            <a:off x="8260557" y="3883819"/>
            <a:ext cx="557213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9" descr="下一張(熱鍵:c)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17911">
            <a:off x="327819" y="3885010"/>
            <a:ext cx="557213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9" descr="下一張(熱鍵:c)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266550">
            <a:off x="8236744" y="-578644"/>
            <a:ext cx="557213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2295526" y="0"/>
            <a:ext cx="3952875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kiểu chữ </a:t>
            </a:r>
            <a:r>
              <a:rPr lang="en-US" b="1" dirty="0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t</a:t>
            </a:r>
            <a:endParaRPr lang="en-US" dirty="0" smtClean="0">
              <a:solidFill>
                <a:srgbClr val="FF0000"/>
              </a:solidFill>
              <a:latin typeface=".VnAvant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18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446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0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1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1" grpId="0"/>
      <p:bldP spid="11" grpId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C:\Users\SHC\Documents\hinh anh thuy\images (19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2539"/>
            <a:ext cx="9143999" cy="521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524000" y="361950"/>
            <a:ext cx="920445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err="1" smtClean="0">
                <a:solidFill>
                  <a:srgbClr val="FF0000"/>
                </a:solidFill>
                <a:latin typeface=".VnAvant"/>
                <a:ea typeface="Calibri"/>
                <a:cs typeface="Times New Roman"/>
              </a:rPr>
              <a:t>i</a:t>
            </a:r>
            <a:endParaRPr lang="en-US" sz="239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20405" y="209550"/>
            <a:ext cx="1103187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smtClean="0">
                <a:solidFill>
                  <a:srgbClr val="0070C0"/>
                </a:solidFill>
                <a:latin typeface=".VnAvant"/>
                <a:ea typeface="Calibri"/>
                <a:cs typeface="Times New Roman"/>
              </a:rPr>
              <a:t>t</a:t>
            </a:r>
            <a:endParaRPr lang="en-US" sz="239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21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C:\Users\SHC\Documents\hinh anh thuy\images (19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0133"/>
            <a:ext cx="9143999" cy="521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5257800" y="4857750"/>
            <a:ext cx="920445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smtClean="0">
                <a:solidFill>
                  <a:srgbClr val="0070C0"/>
                </a:solidFill>
                <a:latin typeface=".VnAvant"/>
                <a:ea typeface="Calibri"/>
                <a:cs typeface="Times New Roman"/>
              </a:rPr>
              <a:t>l</a:t>
            </a:r>
            <a:endParaRPr lang="en-US" sz="23900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48618" y="4705350"/>
            <a:ext cx="920445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smtClean="0">
                <a:solidFill>
                  <a:srgbClr val="FF0000"/>
                </a:solidFill>
                <a:latin typeface=".VnAvant"/>
                <a:ea typeface="Calibri"/>
                <a:cs typeface="Times New Roman"/>
              </a:rPr>
              <a:t>l</a:t>
            </a:r>
            <a:endParaRPr lang="en-US" sz="239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24719" y="5143500"/>
            <a:ext cx="1042273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smtClean="0">
                <a:solidFill>
                  <a:srgbClr val="FF0000"/>
                </a:solidFill>
                <a:latin typeface=".VnAvant"/>
                <a:ea typeface="Calibri"/>
                <a:cs typeface="Times New Roman"/>
              </a:rPr>
              <a:t>.</a:t>
            </a:r>
            <a:endParaRPr lang="en-US" sz="239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038600" y="5391150"/>
            <a:ext cx="1471878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smtClean="0">
                <a:solidFill>
                  <a:srgbClr val="0070C0"/>
                </a:solidFill>
                <a:latin typeface=".VnAvant"/>
                <a:ea typeface="Calibri"/>
                <a:cs typeface="Times New Roman"/>
              </a:rPr>
              <a:t>-</a:t>
            </a:r>
            <a:endParaRPr lang="en-US" sz="23900" dirty="0">
              <a:solidFill>
                <a:srgbClr val="0070C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34200" y="5010150"/>
            <a:ext cx="2146742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smtClean="0">
                <a:solidFill>
                  <a:srgbClr val="7030A0"/>
                </a:solidFill>
                <a:latin typeface=".VnAvant"/>
                <a:ea typeface="Calibri"/>
                <a:cs typeface="Times New Roman"/>
              </a:rPr>
              <a:t>c</a:t>
            </a:r>
            <a:endParaRPr lang="en-US" sz="23900" dirty="0">
              <a:solidFill>
                <a:srgbClr val="7030A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84051" y="1657350"/>
            <a:ext cx="7620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27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47995E-6 L 0.16024 -0.706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3" y="-3534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83097E-6 L -0.16702 -0.7362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51" y="-3682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88587E-6 L -0.14966 -1.2211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83" y="-610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-0.08482 L -0.06372 -1.0027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-4589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6" grpId="0"/>
      <p:bldP spid="6" grpId="1"/>
      <p:bldP spid="10" grpId="0"/>
      <p:bldP spid="10" grpId="1"/>
      <p:bldP spid="13" grpId="0"/>
      <p:bldP spid="13" grpId="1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SHC\Documents\hinh anh thuy\images (24)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726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352800" y="318581"/>
            <a:ext cx="2146742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smtClean="0">
                <a:solidFill>
                  <a:srgbClr val="7030A0"/>
                </a:solidFill>
                <a:latin typeface=".VnAvant"/>
                <a:ea typeface="Calibri"/>
                <a:cs typeface="Times New Roman"/>
              </a:rPr>
              <a:t>c</a:t>
            </a:r>
            <a:endParaRPr lang="en-US" sz="239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964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SHC\Documents\hinh anh thuy\images (24)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726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352800" y="318581"/>
            <a:ext cx="2146742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smtClean="0">
                <a:solidFill>
                  <a:srgbClr val="7030A0"/>
                </a:solidFill>
                <a:latin typeface=".VnAvant"/>
                <a:ea typeface="Calibri"/>
                <a:cs typeface="Times New Roman"/>
              </a:rPr>
              <a:t>c</a:t>
            </a:r>
            <a:endParaRPr lang="en-US" sz="239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58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6096000" y="571500"/>
            <a:ext cx="25908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0000" b="1">
                <a:solidFill>
                  <a:srgbClr val="0000FF"/>
                </a:solidFill>
                <a:latin typeface=".VnTimeH" pitchFamily="34" charset="0"/>
              </a:rPr>
              <a:t>c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457200" y="214313"/>
            <a:ext cx="2819400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33800" b="1" dirty="0">
                <a:solidFill>
                  <a:srgbClr val="FF0000"/>
                </a:solidFill>
                <a:latin typeface=".VnAvant" pitchFamily="34" charset="0"/>
              </a:rPr>
              <a:t>c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3597276" y="-57150"/>
            <a:ext cx="2291012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7000">
                <a:latin typeface="Times New Roman" panose="02020603050405020304" pitchFamily="18" charset="0"/>
              </a:rPr>
              <a:t>c</a:t>
            </a:r>
          </a:p>
        </p:txBody>
      </p:sp>
      <p:pic>
        <p:nvPicPr>
          <p:cNvPr id="20485" name="Picture 9" descr="下一張(熱鍵:c)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09075">
            <a:off x="461169" y="-527447"/>
            <a:ext cx="557213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9" descr="下一張(熱鍵:c)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20543">
            <a:off x="8185150" y="4069556"/>
            <a:ext cx="742950" cy="130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9" descr="下一張(熱鍵:c)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413305">
            <a:off x="8243094" y="-446484"/>
            <a:ext cx="557213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9" descr="下一張(熱鍵:c)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99797">
            <a:off x="386557" y="3864768"/>
            <a:ext cx="557213" cy="1733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2033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18440" grpId="0"/>
      <p:bldP spid="1536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46373" y="514350"/>
            <a:ext cx="8610600" cy="4229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604683"/>
              </p:ext>
            </p:extLst>
          </p:nvPr>
        </p:nvGraphicFramePr>
        <p:xfrm>
          <a:off x="733428" y="857250"/>
          <a:ext cx="7677144" cy="41833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26508"/>
                <a:gridCol w="426508"/>
                <a:gridCol w="426508"/>
                <a:gridCol w="426508"/>
                <a:gridCol w="426508"/>
                <a:gridCol w="426508"/>
                <a:gridCol w="426508"/>
                <a:gridCol w="426508"/>
                <a:gridCol w="426508"/>
                <a:gridCol w="426508"/>
                <a:gridCol w="426508"/>
                <a:gridCol w="426508"/>
                <a:gridCol w="426508"/>
                <a:gridCol w="426508"/>
                <a:gridCol w="426508"/>
                <a:gridCol w="426508"/>
                <a:gridCol w="426508"/>
                <a:gridCol w="426508"/>
              </a:tblGrid>
              <a:tr h="274320"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</a:tr>
              <a:tr h="274320"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</a:tr>
              <a:tr h="274320"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</a:tr>
              <a:tr h="274320"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</a:tr>
              <a:tr h="274320"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</a:tr>
              <a:tr h="274320"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</a:tr>
              <a:tr h="274320"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</a:tr>
              <a:tr h="274320"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</a:tr>
              <a:tr h="274320"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</a:tr>
              <a:tr h="274320"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</a:tr>
              <a:tr h="274320"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</a:tr>
              <a:tr h="274320">
                <a:tc>
                  <a:txBody>
                    <a:bodyPr/>
                    <a:lstStyle/>
                    <a:p>
                      <a:endParaRPr lang="vi-VN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vi-VN" sz="1400"/>
                    </a:p>
                  </a:txBody>
                  <a:tcPr marT="34290" marB="34290"/>
                </a:tc>
              </a:tr>
              <a:tr h="525780">
                <a:tc gridSpan="3">
                  <a:txBody>
                    <a:bodyPr/>
                    <a:lstStyle/>
                    <a:p>
                      <a:pPr algn="l"/>
                      <a:r>
                        <a:rPr lang="en-US" sz="4800" b="1" dirty="0" smtClean="0">
                          <a:latin typeface=".VnAvant" pitchFamily="34" charset="0"/>
                        </a:rPr>
                        <a:t>t</a:t>
                      </a:r>
                      <a:endParaRPr lang="vi-VN" sz="4800" b="1" dirty="0"/>
                    </a:p>
                  </a:txBody>
                  <a:tcPr marT="34290" marB="34290" anchor="ctr"/>
                </a:tc>
                <a:tc hMerge="1"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4800" b="1" dirty="0" smtClean="0">
                          <a:latin typeface=".VnAvant" pitchFamily="34" charset="0"/>
                        </a:rPr>
                        <a:t>c</a:t>
                      </a:r>
                      <a:endParaRPr lang="vi-VN" sz="4800" b="1" dirty="0"/>
                    </a:p>
                  </a:txBody>
                  <a:tcPr marT="34290" marB="34290" anchor="ctr"/>
                </a:tc>
                <a:tc hMerge="1"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4800" b="1" dirty="0" smtClean="0">
                          <a:latin typeface=".VnAvant" pitchFamily="34" charset="0"/>
                        </a:rPr>
                        <a:t>i</a:t>
                      </a:r>
                      <a:endParaRPr lang="vi-VN" sz="4800" b="1" dirty="0"/>
                    </a:p>
                  </a:txBody>
                  <a:tcPr marT="34290" marB="34290" anchor="ctr"/>
                </a:tc>
                <a:tc hMerge="1"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4800" b="1" dirty="0" smtClean="0">
                          <a:latin typeface=".VnAvant" pitchFamily="34" charset="0"/>
                        </a:rPr>
                        <a:t>t</a:t>
                      </a:r>
                      <a:endParaRPr lang="vi-VN" sz="4800" b="1" dirty="0"/>
                    </a:p>
                  </a:txBody>
                  <a:tcPr marT="34290" marB="34290" anchor="ctr"/>
                </a:tc>
                <a:tc hMerge="1"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4800" b="1" dirty="0" smtClean="0">
                          <a:latin typeface=".VnAvant" pitchFamily="34" charset="0"/>
                        </a:rPr>
                        <a:t>c</a:t>
                      </a:r>
                      <a:endParaRPr lang="vi-VN" sz="4800" b="1" dirty="0"/>
                    </a:p>
                  </a:txBody>
                  <a:tcPr marT="34290" marB="34290" anchor="ctr"/>
                </a:tc>
                <a:tc hMerge="1"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4800" b="1" dirty="0" smtClean="0"/>
                        <a:t>i</a:t>
                      </a:r>
                      <a:endParaRPr lang="vi-VN" sz="4800" b="1" dirty="0"/>
                    </a:p>
                  </a:txBody>
                  <a:tcPr marT="34290" marB="34290" anchor="ctr"/>
                </a:tc>
                <a:tc hMerge="1"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1038228" y="794982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8" name="Oval 7"/>
          <p:cNvSpPr/>
          <p:nvPr/>
        </p:nvSpPr>
        <p:spPr>
          <a:xfrm>
            <a:off x="1902586" y="794982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9" name="Oval 8"/>
          <p:cNvSpPr/>
          <p:nvPr/>
        </p:nvSpPr>
        <p:spPr>
          <a:xfrm>
            <a:off x="2758983" y="77451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10" name="Oval 9"/>
          <p:cNvSpPr/>
          <p:nvPr/>
        </p:nvSpPr>
        <p:spPr>
          <a:xfrm>
            <a:off x="3623341" y="77451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11" name="Oval 10"/>
          <p:cNvSpPr/>
          <p:nvPr/>
        </p:nvSpPr>
        <p:spPr>
          <a:xfrm>
            <a:off x="5732489" y="75745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12" name="Oval 11"/>
          <p:cNvSpPr/>
          <p:nvPr/>
        </p:nvSpPr>
        <p:spPr>
          <a:xfrm>
            <a:off x="5305428" y="74295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13" name="Oval 12"/>
          <p:cNvSpPr/>
          <p:nvPr/>
        </p:nvSpPr>
        <p:spPr>
          <a:xfrm>
            <a:off x="6161825" y="754038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14" name="Oval 13"/>
          <p:cNvSpPr/>
          <p:nvPr/>
        </p:nvSpPr>
        <p:spPr>
          <a:xfrm>
            <a:off x="7026183" y="754038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15" name="Oval 14"/>
          <p:cNvSpPr/>
          <p:nvPr/>
        </p:nvSpPr>
        <p:spPr>
          <a:xfrm>
            <a:off x="1509075" y="77451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16" name="Oval 15"/>
          <p:cNvSpPr/>
          <p:nvPr/>
        </p:nvSpPr>
        <p:spPr>
          <a:xfrm>
            <a:off x="2326804" y="77451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17" name="Oval 16"/>
          <p:cNvSpPr/>
          <p:nvPr/>
        </p:nvSpPr>
        <p:spPr>
          <a:xfrm>
            <a:off x="3191162" y="77451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18" name="Oval 17"/>
          <p:cNvSpPr/>
          <p:nvPr/>
        </p:nvSpPr>
        <p:spPr>
          <a:xfrm>
            <a:off x="4047559" y="754038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19" name="Oval 18"/>
          <p:cNvSpPr/>
          <p:nvPr/>
        </p:nvSpPr>
        <p:spPr>
          <a:xfrm>
            <a:off x="4911917" y="754038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20" name="Oval 19"/>
          <p:cNvSpPr/>
          <p:nvPr/>
        </p:nvSpPr>
        <p:spPr>
          <a:xfrm>
            <a:off x="6594004" y="775363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21" name="Oval 20"/>
          <p:cNvSpPr/>
          <p:nvPr/>
        </p:nvSpPr>
        <p:spPr>
          <a:xfrm>
            <a:off x="7461206" y="74295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22" name="Oval 21"/>
          <p:cNvSpPr/>
          <p:nvPr/>
        </p:nvSpPr>
        <p:spPr>
          <a:xfrm>
            <a:off x="7882580" y="754038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23" name="Oval 22"/>
          <p:cNvSpPr/>
          <p:nvPr/>
        </p:nvSpPr>
        <p:spPr>
          <a:xfrm>
            <a:off x="657228" y="131445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24" name="Oval 23"/>
          <p:cNvSpPr/>
          <p:nvPr/>
        </p:nvSpPr>
        <p:spPr>
          <a:xfrm>
            <a:off x="1509075" y="131445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25" name="Oval 24"/>
          <p:cNvSpPr/>
          <p:nvPr/>
        </p:nvSpPr>
        <p:spPr>
          <a:xfrm>
            <a:off x="1050739" y="185439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26" name="Oval 25"/>
          <p:cNvSpPr/>
          <p:nvPr/>
        </p:nvSpPr>
        <p:spPr>
          <a:xfrm>
            <a:off x="1902586" y="185439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27" name="Oval 26"/>
          <p:cNvSpPr/>
          <p:nvPr/>
        </p:nvSpPr>
        <p:spPr>
          <a:xfrm>
            <a:off x="2338746" y="131445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28" name="Oval 27"/>
          <p:cNvSpPr/>
          <p:nvPr/>
        </p:nvSpPr>
        <p:spPr>
          <a:xfrm>
            <a:off x="3190593" y="131445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29" name="Oval 28"/>
          <p:cNvSpPr/>
          <p:nvPr/>
        </p:nvSpPr>
        <p:spPr>
          <a:xfrm>
            <a:off x="2732257" y="185439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30" name="Oval 29"/>
          <p:cNvSpPr/>
          <p:nvPr/>
        </p:nvSpPr>
        <p:spPr>
          <a:xfrm>
            <a:off x="3584104" y="185439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31" name="Oval 30"/>
          <p:cNvSpPr/>
          <p:nvPr/>
        </p:nvSpPr>
        <p:spPr>
          <a:xfrm>
            <a:off x="4064050" y="131445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32" name="Oval 31"/>
          <p:cNvSpPr/>
          <p:nvPr/>
        </p:nvSpPr>
        <p:spPr>
          <a:xfrm>
            <a:off x="4915897" y="131445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33" name="Oval 32"/>
          <p:cNvSpPr/>
          <p:nvPr/>
        </p:nvSpPr>
        <p:spPr>
          <a:xfrm>
            <a:off x="4457561" y="185439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34" name="Oval 33"/>
          <p:cNvSpPr/>
          <p:nvPr/>
        </p:nvSpPr>
        <p:spPr>
          <a:xfrm>
            <a:off x="5309408" y="185439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35" name="Oval 34"/>
          <p:cNvSpPr/>
          <p:nvPr/>
        </p:nvSpPr>
        <p:spPr>
          <a:xfrm>
            <a:off x="5745568" y="131445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36" name="Oval 35"/>
          <p:cNvSpPr/>
          <p:nvPr/>
        </p:nvSpPr>
        <p:spPr>
          <a:xfrm>
            <a:off x="6597415" y="131445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37" name="Oval 36"/>
          <p:cNvSpPr/>
          <p:nvPr/>
        </p:nvSpPr>
        <p:spPr>
          <a:xfrm>
            <a:off x="6139079" y="185439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38" name="Oval 37"/>
          <p:cNvSpPr/>
          <p:nvPr/>
        </p:nvSpPr>
        <p:spPr>
          <a:xfrm>
            <a:off x="6990926" y="185439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39" name="Oval 38"/>
          <p:cNvSpPr/>
          <p:nvPr/>
        </p:nvSpPr>
        <p:spPr>
          <a:xfrm>
            <a:off x="7430498" y="1315303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41" name="Oval 40"/>
          <p:cNvSpPr/>
          <p:nvPr/>
        </p:nvSpPr>
        <p:spPr>
          <a:xfrm>
            <a:off x="7899640" y="185439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43" name="Oval 42"/>
          <p:cNvSpPr/>
          <p:nvPr/>
        </p:nvSpPr>
        <p:spPr>
          <a:xfrm>
            <a:off x="8353428" y="1314450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44" name="Oval 43"/>
          <p:cNvSpPr/>
          <p:nvPr/>
        </p:nvSpPr>
        <p:spPr>
          <a:xfrm>
            <a:off x="657228" y="240541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45" name="Oval 44"/>
          <p:cNvSpPr/>
          <p:nvPr/>
        </p:nvSpPr>
        <p:spPr>
          <a:xfrm>
            <a:off x="1509075" y="240541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46" name="Oval 45"/>
          <p:cNvSpPr/>
          <p:nvPr/>
        </p:nvSpPr>
        <p:spPr>
          <a:xfrm>
            <a:off x="1050739" y="294535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47" name="Oval 46"/>
          <p:cNvSpPr/>
          <p:nvPr/>
        </p:nvSpPr>
        <p:spPr>
          <a:xfrm>
            <a:off x="1902586" y="294535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48" name="Oval 47"/>
          <p:cNvSpPr/>
          <p:nvPr/>
        </p:nvSpPr>
        <p:spPr>
          <a:xfrm>
            <a:off x="2338746" y="240541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49" name="Oval 48"/>
          <p:cNvSpPr/>
          <p:nvPr/>
        </p:nvSpPr>
        <p:spPr>
          <a:xfrm>
            <a:off x="3190593" y="240541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50" name="Oval 49"/>
          <p:cNvSpPr/>
          <p:nvPr/>
        </p:nvSpPr>
        <p:spPr>
          <a:xfrm>
            <a:off x="2732257" y="294535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51" name="Oval 50"/>
          <p:cNvSpPr/>
          <p:nvPr/>
        </p:nvSpPr>
        <p:spPr>
          <a:xfrm>
            <a:off x="3584104" y="294535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52" name="Oval 51"/>
          <p:cNvSpPr/>
          <p:nvPr/>
        </p:nvSpPr>
        <p:spPr>
          <a:xfrm>
            <a:off x="4064050" y="240541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53" name="Oval 52"/>
          <p:cNvSpPr/>
          <p:nvPr/>
        </p:nvSpPr>
        <p:spPr>
          <a:xfrm>
            <a:off x="4915897" y="240541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54" name="Oval 53"/>
          <p:cNvSpPr/>
          <p:nvPr/>
        </p:nvSpPr>
        <p:spPr>
          <a:xfrm>
            <a:off x="4457561" y="294535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55" name="Oval 54"/>
          <p:cNvSpPr/>
          <p:nvPr/>
        </p:nvSpPr>
        <p:spPr>
          <a:xfrm>
            <a:off x="5309408" y="294535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56" name="Oval 55"/>
          <p:cNvSpPr/>
          <p:nvPr/>
        </p:nvSpPr>
        <p:spPr>
          <a:xfrm>
            <a:off x="5745568" y="240541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57" name="Oval 56"/>
          <p:cNvSpPr/>
          <p:nvPr/>
        </p:nvSpPr>
        <p:spPr>
          <a:xfrm>
            <a:off x="6597415" y="240541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58" name="Oval 57"/>
          <p:cNvSpPr/>
          <p:nvPr/>
        </p:nvSpPr>
        <p:spPr>
          <a:xfrm>
            <a:off x="6139079" y="294535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59" name="Oval 58"/>
          <p:cNvSpPr/>
          <p:nvPr/>
        </p:nvSpPr>
        <p:spPr>
          <a:xfrm>
            <a:off x="6990926" y="294535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60" name="Oval 59"/>
          <p:cNvSpPr/>
          <p:nvPr/>
        </p:nvSpPr>
        <p:spPr>
          <a:xfrm>
            <a:off x="7430498" y="2406273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61" name="Oval 60"/>
          <p:cNvSpPr/>
          <p:nvPr/>
        </p:nvSpPr>
        <p:spPr>
          <a:xfrm>
            <a:off x="7899640" y="294535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62" name="Oval 61"/>
          <p:cNvSpPr/>
          <p:nvPr/>
        </p:nvSpPr>
        <p:spPr>
          <a:xfrm>
            <a:off x="8353428" y="2405419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63" name="Oval 62"/>
          <p:cNvSpPr/>
          <p:nvPr/>
        </p:nvSpPr>
        <p:spPr>
          <a:xfrm>
            <a:off x="657228" y="3510033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64" name="Oval 63"/>
          <p:cNvSpPr/>
          <p:nvPr/>
        </p:nvSpPr>
        <p:spPr>
          <a:xfrm>
            <a:off x="1509075" y="3510033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65" name="Oval 64"/>
          <p:cNvSpPr/>
          <p:nvPr/>
        </p:nvSpPr>
        <p:spPr>
          <a:xfrm>
            <a:off x="1050739" y="4049974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66" name="Oval 65"/>
          <p:cNvSpPr/>
          <p:nvPr/>
        </p:nvSpPr>
        <p:spPr>
          <a:xfrm>
            <a:off x="1902586" y="4049974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67" name="Oval 66"/>
          <p:cNvSpPr/>
          <p:nvPr/>
        </p:nvSpPr>
        <p:spPr>
          <a:xfrm>
            <a:off x="2338746" y="3510033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68" name="Oval 67"/>
          <p:cNvSpPr/>
          <p:nvPr/>
        </p:nvSpPr>
        <p:spPr>
          <a:xfrm>
            <a:off x="3190593" y="3510033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69" name="Oval 68"/>
          <p:cNvSpPr/>
          <p:nvPr/>
        </p:nvSpPr>
        <p:spPr>
          <a:xfrm>
            <a:off x="2732257" y="4049974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70" name="Oval 69"/>
          <p:cNvSpPr/>
          <p:nvPr/>
        </p:nvSpPr>
        <p:spPr>
          <a:xfrm>
            <a:off x="3584104" y="4049974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71" name="Oval 70"/>
          <p:cNvSpPr/>
          <p:nvPr/>
        </p:nvSpPr>
        <p:spPr>
          <a:xfrm>
            <a:off x="4064050" y="3510033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72" name="Oval 71"/>
          <p:cNvSpPr/>
          <p:nvPr/>
        </p:nvSpPr>
        <p:spPr>
          <a:xfrm>
            <a:off x="4915897" y="3510033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73" name="Oval 72"/>
          <p:cNvSpPr/>
          <p:nvPr/>
        </p:nvSpPr>
        <p:spPr>
          <a:xfrm>
            <a:off x="4457561" y="4049974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74" name="Oval 73"/>
          <p:cNvSpPr/>
          <p:nvPr/>
        </p:nvSpPr>
        <p:spPr>
          <a:xfrm>
            <a:off x="5309408" y="4049974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75" name="Oval 74"/>
          <p:cNvSpPr/>
          <p:nvPr/>
        </p:nvSpPr>
        <p:spPr>
          <a:xfrm>
            <a:off x="5745568" y="3510033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76" name="Oval 75"/>
          <p:cNvSpPr/>
          <p:nvPr/>
        </p:nvSpPr>
        <p:spPr>
          <a:xfrm>
            <a:off x="6597415" y="3510033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77" name="Oval 76"/>
          <p:cNvSpPr/>
          <p:nvPr/>
        </p:nvSpPr>
        <p:spPr>
          <a:xfrm>
            <a:off x="6139079" y="4049974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78" name="Oval 77"/>
          <p:cNvSpPr/>
          <p:nvPr/>
        </p:nvSpPr>
        <p:spPr>
          <a:xfrm>
            <a:off x="6990926" y="4049974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79" name="Oval 78"/>
          <p:cNvSpPr/>
          <p:nvPr/>
        </p:nvSpPr>
        <p:spPr>
          <a:xfrm>
            <a:off x="7430498" y="3510887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80" name="Oval 79"/>
          <p:cNvSpPr/>
          <p:nvPr/>
        </p:nvSpPr>
        <p:spPr>
          <a:xfrm>
            <a:off x="7899640" y="4049974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81" name="Oval 80"/>
          <p:cNvSpPr/>
          <p:nvPr/>
        </p:nvSpPr>
        <p:spPr>
          <a:xfrm>
            <a:off x="8353428" y="3510033"/>
            <a:ext cx="202442" cy="151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sp>
        <p:nvSpPr>
          <p:cNvPr id="84" name="Donut 83"/>
          <p:cNvSpPr/>
          <p:nvPr/>
        </p:nvSpPr>
        <p:spPr>
          <a:xfrm>
            <a:off x="4246873" y="887530"/>
            <a:ext cx="609600" cy="445259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82" name="Title 1"/>
          <p:cNvSpPr txBox="1">
            <a:spLocks/>
          </p:cNvSpPr>
          <p:nvPr/>
        </p:nvSpPr>
        <p:spPr bwMode="auto">
          <a:xfrm>
            <a:off x="1378190" y="-68875"/>
            <a:ext cx="6254750" cy="684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800" b="1" dirty="0" smtClean="0">
                <a:solidFill>
                  <a:srgbClr val="0000FF"/>
                </a:solidFill>
                <a:latin typeface=".VnAvant" pitchFamily="34" charset="0"/>
              </a:rPr>
              <a:t>Trß ch¬i zic z¾c</a:t>
            </a:r>
            <a:endParaRPr lang="en-US" sz="2800" b="1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324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93 0.0287 L 0.14358 0.0287 C 0.19948 0.0287 0.21754 0.07523 0.21754 0.13218 C 0.23525 0.15949 0.24688 0.16389 0.25973 0.19398 C 0.27275 0.22361 0.30782 0.25208 0.30122 0.29931 C 0.29983 0.3331 0.27136 0.36898 0.25504 0.40278 C 0.23854 0.43657 0.20139 0.46088 0.20278 0.50185 C 0.20278 0.57778 0.2592 0.60579 0.2592 0.63958 " pathEditMode="relative" rAng="0" ptsTypes="AAAAAAAA">
                                      <p:cBhvr>
                                        <p:cTn id="13" dur="3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44" y="305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479 0.03075 C -0.04479 0.07098 -0.08923 0.02867 -0.13455 0.06983 C -0.16059 0.09942 -0.21093 0.14775 -0.19635 0.19561 C -0.18854 0.23769 -0.1243 0.25619 -0.12639 0.2948 C -0.12847 0.33364 -0.18576 0.35122 -0.20607 0.40347 C -0.22274 0.47191 -0.15017 0.46937 -0.12916 0.50382 C -0.10798 0.5385 -0.10086 0.64324 -0.08871 0.65572 " pathEditMode="relative" rAng="0" ptsTypes="AAAAAAA">
                                      <p:cBhvr>
                                        <p:cTn id="17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06" y="3114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58382E-6 C -3.33333E-6 0.03445 0.02136 0.10521 0.04549 0.12786 C 0.06945 0.15006 0.10105 0.05018 0.1448 0.13549 C 0.1408 0.19977 0.12969 0.14174 0.08455 0.23029 C 0.08507 0.29549 0.15191 0.31607 0.14341 0.37734 C 0.14393 0.42243 0.10348 0.47214 0.09601 0.51076 C 0.07535 0.55677 0.03386 0.61133 0.04514 0.63885 " pathEditMode="relative" rAng="0" ptsTypes="AAAAAAA">
                                      <p:cBhvr>
                                        <p:cTn id="21" dur="2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87" y="3195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32948E-6 L 0.17552 -1.32948E-6 C 0.25469 -1.32948E-6 0.35226 0.17272 0.35226 0.31399 L 0.35226 0.62798 " pathEditMode="relative" rAng="0" ptsTypes="FfFF">
                                      <p:cBhvr>
                                        <p:cTn id="25" dur="2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04" y="3139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0.00069 L -0.1717 0.09942 C -0.20972 0.11931 -0.24791 0.16509 -0.27795 0.2215 C -0.31146 0.2874 -0.32847 0.34937 -0.32916 0.40231 L -0.33889 0.65295 " pathEditMode="relative" rAng="7487348" ptsTypes="FffFF">
                                      <p:cBhvr>
                                        <p:cTn id="29" dur="26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17" y="2749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819 -0.01873 L -0.13906 0.12601 C -0.1625 0.157 -0.18194 0.21133 -0.19913 0.2659 C -0.21632 0.33734 -0.22274 0.38752 -0.21979 0.43052 L -0.21076 0.63954 " pathEditMode="relative" rAng="-36646981" ptsTypes="FffFF">
                                      <p:cBhvr>
                                        <p:cTn id="33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65" y="3112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4" grpId="1" animBg="1"/>
      <p:bldP spid="84" grpId="2" animBg="1"/>
      <p:bldP spid="84" grpId="3" animBg="1"/>
      <p:bldP spid="84" grpId="4" animBg="1"/>
      <p:bldP spid="84" grpId="5" animBg="1"/>
      <p:bldP spid="8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C:\Users\SHC\Documents\hinh anh thuy\images (19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2539"/>
            <a:ext cx="9143999" cy="521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524000" y="361950"/>
            <a:ext cx="920445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err="1" smtClean="0">
                <a:solidFill>
                  <a:srgbClr val="FF0000"/>
                </a:solidFill>
                <a:latin typeface=".VnAvant"/>
                <a:ea typeface="Calibri"/>
                <a:cs typeface="Times New Roman"/>
              </a:rPr>
              <a:t>i</a:t>
            </a:r>
            <a:endParaRPr lang="en-US" sz="239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20405" y="209550"/>
            <a:ext cx="1103187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smtClean="0">
                <a:solidFill>
                  <a:srgbClr val="0070C0"/>
                </a:solidFill>
                <a:latin typeface=".VnAvant"/>
                <a:ea typeface="Calibri"/>
                <a:cs typeface="Times New Roman"/>
              </a:rPr>
              <a:t>t</a:t>
            </a:r>
            <a:endParaRPr lang="en-US" sz="23900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19800" y="209550"/>
            <a:ext cx="2146742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smtClean="0">
                <a:solidFill>
                  <a:srgbClr val="7030A0"/>
                </a:solidFill>
                <a:latin typeface=".VnAvant"/>
                <a:ea typeface="Calibri"/>
                <a:cs typeface="Times New Roman"/>
              </a:rPr>
              <a:t>c</a:t>
            </a:r>
            <a:endParaRPr lang="en-US" sz="239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34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Documents and Settings\ADMIN\Desktop\121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1447800" y="3635395"/>
            <a:ext cx="6854762" cy="150810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8000" b="1" dirty="0" smtClean="0">
                <a:solidFill>
                  <a:srgbClr val="FF0000"/>
                </a:solidFill>
                <a:latin typeface=".VnAvant"/>
                <a:ea typeface="Calibri"/>
                <a:cs typeface="Times New Roman"/>
              </a:rPr>
              <a:t>Con </a:t>
            </a:r>
            <a:r>
              <a:rPr lang="en-US" sz="8000" b="1" dirty="0" err="1" smtClean="0">
                <a:solidFill>
                  <a:srgbClr val="FF0000"/>
                </a:solidFill>
                <a:latin typeface=".VnAvant"/>
                <a:ea typeface="Calibri"/>
                <a:cs typeface="Times New Roman"/>
              </a:rPr>
              <a:t>chuét</a:t>
            </a:r>
            <a:r>
              <a:rPr lang="en-US" sz="8000" b="1" dirty="0" smtClean="0">
                <a:solidFill>
                  <a:srgbClr val="FF0000"/>
                </a:solidFill>
                <a:latin typeface=".VnAvant"/>
                <a:ea typeface="Calibri"/>
                <a:cs typeface="Times New Roman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latin typeface=".VnAvant"/>
                <a:ea typeface="Calibri"/>
                <a:cs typeface="Times New Roman"/>
              </a:rPr>
              <a:t>tói</a:t>
            </a:r>
            <a:endParaRPr lang="en-US" sz="36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59157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401925"/>
            <a:ext cx="8763000" cy="1284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n-US" sz="7200" b="1" dirty="0" smtClean="0">
                <a:solidFill>
                  <a:srgbClr val="FF6700"/>
                </a:solidFill>
                <a:latin typeface=".VnAvant"/>
                <a:ea typeface="Calibri"/>
                <a:cs typeface="Times New Roman"/>
              </a:rPr>
              <a:t>Con </a:t>
            </a:r>
            <a:r>
              <a:rPr lang="en-US" sz="7200" b="1" dirty="0" err="1" smtClean="0">
                <a:solidFill>
                  <a:srgbClr val="FF6700"/>
                </a:solidFill>
                <a:latin typeface=".VnAvant"/>
                <a:ea typeface="Calibri"/>
                <a:cs typeface="Times New Roman"/>
              </a:rPr>
              <a:t>chuét</a:t>
            </a:r>
            <a:r>
              <a:rPr lang="en-US" sz="7200" b="1" dirty="0" smtClean="0">
                <a:solidFill>
                  <a:srgbClr val="FF6700"/>
                </a:solidFill>
                <a:latin typeface=".VnAvant"/>
                <a:ea typeface="Calibri"/>
                <a:cs typeface="Times New Roman"/>
              </a:rPr>
              <a:t> </a:t>
            </a:r>
            <a:r>
              <a:rPr lang="en-US" sz="7200" b="1" dirty="0" err="1" smtClean="0">
                <a:solidFill>
                  <a:srgbClr val="FF6700"/>
                </a:solidFill>
                <a:latin typeface=".VnAvant"/>
                <a:ea typeface="Calibri"/>
                <a:cs typeface="Times New Roman"/>
              </a:rPr>
              <a:t>tói</a:t>
            </a:r>
            <a:endParaRPr lang="en-US" sz="3200" dirty="0">
              <a:solidFill>
                <a:srgbClr val="FF6700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3867150"/>
            <a:ext cx="7200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dirty="0" smtClean="0">
                <a:solidFill>
                  <a:srgbClr val="00B0F0"/>
                </a:solidFill>
                <a:effectLst/>
                <a:latin typeface=".VnAvant"/>
                <a:ea typeface="Calibri"/>
                <a:cs typeface="Times New Roman"/>
              </a:rPr>
              <a:t>C</a:t>
            </a:r>
            <a:endParaRPr lang="en-US" sz="7200" dirty="0">
              <a:solidFill>
                <a:srgbClr val="00B0F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76600" y="3714750"/>
            <a:ext cx="79380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00B0F0"/>
                </a:solidFill>
                <a:latin typeface=".VnAvant"/>
                <a:cs typeface="Times New Roman"/>
              </a:rPr>
              <a:t>o</a:t>
            </a:r>
            <a:endParaRPr lang="en-US" sz="7200" dirty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39395" y="2895421"/>
            <a:ext cx="7393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00B0F0"/>
                </a:solidFill>
                <a:effectLst/>
                <a:latin typeface=".VnAvant"/>
                <a:ea typeface="Calibri"/>
                <a:cs typeface="Times New Roman"/>
              </a:rPr>
              <a:t>n</a:t>
            </a:r>
            <a:endParaRPr lang="en-US" sz="7200" dirty="0">
              <a:solidFill>
                <a:srgbClr val="00B0F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419600" y="3714750"/>
            <a:ext cx="77617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00B0F0"/>
                </a:solidFill>
                <a:latin typeface=".VnAvant"/>
                <a:cs typeface="Times New Roman"/>
              </a:rPr>
              <a:t>c</a:t>
            </a:r>
            <a:endParaRPr lang="en-US" sz="7200" dirty="0">
              <a:solidFill>
                <a:srgbClr val="00B0F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181600" y="3638550"/>
            <a:ext cx="7393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00B0F0"/>
                </a:solidFill>
                <a:latin typeface=".VnAvant"/>
                <a:cs typeface="Times New Roman"/>
              </a:rPr>
              <a:t>h</a:t>
            </a:r>
            <a:endParaRPr lang="en-US" sz="7200" dirty="0">
              <a:solidFill>
                <a:srgbClr val="00B0F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133600" y="3638550"/>
            <a:ext cx="77617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00B0F0"/>
                </a:solidFill>
                <a:latin typeface=".VnAvant"/>
                <a:cs typeface="Times New Roman"/>
              </a:rPr>
              <a:t>é</a:t>
            </a:r>
            <a:endParaRPr lang="en-US" sz="7200" dirty="0">
              <a:solidFill>
                <a:srgbClr val="00B0F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867400" y="3638550"/>
            <a:ext cx="46198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00B0F0"/>
                </a:solidFill>
                <a:latin typeface=".VnAvant"/>
                <a:cs typeface="Times New Roman"/>
              </a:rPr>
              <a:t>t</a:t>
            </a:r>
            <a:endParaRPr lang="en-US" sz="7200" dirty="0">
              <a:solidFill>
                <a:srgbClr val="00B0F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43800" y="3638550"/>
            <a:ext cx="47961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00B0F0"/>
                </a:solidFill>
                <a:latin typeface=".VnAvant"/>
                <a:cs typeface="Times New Roman"/>
              </a:rPr>
              <a:t>t</a:t>
            </a:r>
            <a:endParaRPr lang="en-US" sz="7200" dirty="0">
              <a:solidFill>
                <a:srgbClr val="00B0F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400800" y="3562350"/>
            <a:ext cx="7393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00B0F0"/>
                </a:solidFill>
                <a:latin typeface=".VnAvant"/>
                <a:cs typeface="Times New Roman"/>
              </a:rPr>
              <a:t>ó</a:t>
            </a:r>
            <a:endParaRPr lang="en-US" sz="7200" dirty="0">
              <a:solidFill>
                <a:srgbClr val="00B0F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324600" y="2876550"/>
            <a:ext cx="18473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7200" dirty="0">
              <a:solidFill>
                <a:srgbClr val="00B0F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001000" y="3333750"/>
            <a:ext cx="40588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err="1" smtClean="0">
                <a:solidFill>
                  <a:srgbClr val="00B0F0"/>
                </a:solidFill>
                <a:latin typeface=".VnAvant"/>
                <a:cs typeface="Times New Roman"/>
              </a:rPr>
              <a:t>i</a:t>
            </a:r>
            <a:endParaRPr lang="en-US" sz="7200" dirty="0">
              <a:solidFill>
                <a:srgbClr val="00B0F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86600" y="2952750"/>
            <a:ext cx="7393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00B0F0"/>
                </a:solidFill>
                <a:latin typeface=".VnAvant"/>
                <a:cs typeface="Times New Roman"/>
              </a:rPr>
              <a:t>u</a:t>
            </a:r>
            <a:endParaRPr lang="en-US" sz="7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123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72671E-6 L 0.06893 -0.3830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0" y="-19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37569E-6 L -0.15174 -0.3534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00" y="-17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63973E-7 L 0.18507 -0.1943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00" y="-9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37569E-6 L -0.12569 -0.3534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0" y="-17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29981E-6 L -0.14879 -0.3386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00" y="-16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6206E-6 L -0.29878 -0.2054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00" y="-10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29981E-6 L 0.29931 -0.3386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00" y="-16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29981E-6 L -0.05017 -0.33868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-16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29981E-6 L -0.11789 -0.3386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0" y="-16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46761E-8 L 0.03455 -0.3238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0" y="-16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99815E-6 L -0.08889 -0.2794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" y="-14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20" grpId="0"/>
      <p:bldP spid="22" grpId="0"/>
      <p:bldP spid="23" grpId="0"/>
      <p:bldP spid="24" grpId="0"/>
      <p:bldP spid="25" grpId="0"/>
      <p:bldP spid="26" grpId="0"/>
      <p:bldP spid="28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09600" y="2495550"/>
            <a:ext cx="6464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dirty="0" smtClean="0">
                <a:solidFill>
                  <a:srgbClr val="FF6700"/>
                </a:solidFill>
                <a:latin typeface=".VnAvant"/>
                <a:ea typeface="Calibri"/>
                <a:cs typeface="Times New Roman"/>
              </a:rPr>
              <a:t>C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295400" y="2495550"/>
            <a:ext cx="77617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FF6700"/>
                </a:solidFill>
                <a:latin typeface=".VnAvant"/>
                <a:cs typeface="Times New Roman"/>
              </a:rPr>
              <a:t>o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905000" y="2495550"/>
            <a:ext cx="7393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FF6700"/>
                </a:solidFill>
                <a:latin typeface=".VnAvant"/>
                <a:ea typeface="Calibri"/>
                <a:cs typeface="Times New Roman"/>
              </a:rPr>
              <a:t>n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352800" y="2419350"/>
            <a:ext cx="7393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FF6700"/>
                </a:solidFill>
                <a:latin typeface=".VnAvant"/>
                <a:cs typeface="Times New Roman"/>
              </a:rPr>
              <a:t>h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819400" y="2419350"/>
            <a:ext cx="457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dirty="0" smtClean="0">
                <a:solidFill>
                  <a:srgbClr val="FF6700"/>
                </a:solidFill>
                <a:latin typeface=".VnAvant"/>
                <a:ea typeface="Calibri"/>
                <a:cs typeface="Times New Roman"/>
              </a:rPr>
              <a:t>c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962400" y="2419350"/>
            <a:ext cx="7393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dirty="0" smtClean="0">
                <a:solidFill>
                  <a:srgbClr val="FF6700"/>
                </a:solidFill>
                <a:latin typeface=".VnAvant"/>
                <a:cs typeface="Times New Roman"/>
              </a:rPr>
              <a:t>u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95800" y="2419350"/>
            <a:ext cx="77617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FF6700"/>
                </a:solidFill>
                <a:latin typeface=".VnAvant"/>
                <a:cs typeface="Times New Roman"/>
              </a:rPr>
              <a:t>é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5943600" y="2419350"/>
            <a:ext cx="46198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FF6700"/>
                </a:solidFill>
                <a:latin typeface=".VnAvant"/>
                <a:ea typeface="Calibri"/>
                <a:cs typeface="Times New Roman"/>
              </a:rPr>
              <a:t>t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6248400" y="2419350"/>
            <a:ext cx="7393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FF6700"/>
                </a:solidFill>
                <a:latin typeface=".VnAvant"/>
                <a:cs typeface="Times New Roman"/>
              </a:rPr>
              <a:t>ó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7162800" y="264795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724400" y="1733550"/>
            <a:ext cx="731751" cy="3578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344705" y="514350"/>
            <a:ext cx="731751" cy="3578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400800" y="819150"/>
            <a:ext cx="7620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76800" y="2038350"/>
            <a:ext cx="3810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105400" y="2495550"/>
            <a:ext cx="46198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FF6700"/>
                </a:solidFill>
                <a:latin typeface=".VnAvant"/>
                <a:cs typeface="Times New Roman"/>
              </a:rPr>
              <a:t>t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6858000" y="2419350"/>
            <a:ext cx="405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dirty="0" err="1" smtClean="0">
                <a:solidFill>
                  <a:srgbClr val="FF6700"/>
                </a:solidFill>
                <a:latin typeface=".VnAvant"/>
                <a:ea typeface="Calibri"/>
                <a:cs typeface="Times New Roman"/>
              </a:rPr>
              <a:t>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84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27699E-6 L 0.00834 -0.325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-16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89204E-6 L -0.00711 -0.2942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0" y="-14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89204E-6 L 0.03264 -0.3238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0" y="-16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89204E-6 L 0.00955 -0.3090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" y="-15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/>
      <p:bldP spid="24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C:\Users\SHC\Documents\hinh anh thuy\images (19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2539"/>
            <a:ext cx="9143999" cy="521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524000" y="361950"/>
            <a:ext cx="920445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err="1" smtClean="0">
                <a:solidFill>
                  <a:srgbClr val="FF0000"/>
                </a:solidFill>
                <a:latin typeface=".VnAvant"/>
                <a:ea typeface="Calibri"/>
                <a:cs typeface="Times New Roman"/>
              </a:rPr>
              <a:t>i</a:t>
            </a:r>
            <a:endParaRPr lang="en-US" sz="239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20405" y="209550"/>
            <a:ext cx="1103187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smtClean="0">
                <a:solidFill>
                  <a:srgbClr val="0070C0"/>
                </a:solidFill>
                <a:latin typeface=".VnAvant"/>
                <a:ea typeface="Calibri"/>
                <a:cs typeface="Times New Roman"/>
              </a:rPr>
              <a:t>t</a:t>
            </a:r>
            <a:endParaRPr lang="en-US" sz="23900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19800" y="209550"/>
            <a:ext cx="2146742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smtClean="0">
                <a:solidFill>
                  <a:srgbClr val="7030A0"/>
                </a:solidFill>
                <a:latin typeface=".VnAvant"/>
                <a:ea typeface="Calibri"/>
                <a:cs typeface="Times New Roman"/>
              </a:rPr>
              <a:t>c</a:t>
            </a:r>
            <a:endParaRPr lang="en-US" sz="239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910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SHC\Documents\hinh anh thuy\images (24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0"/>
            <a:ext cx="93726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581400" y="666750"/>
            <a:ext cx="920445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 err="1" smtClean="0">
                <a:solidFill>
                  <a:srgbClr val="FF0000"/>
                </a:solidFill>
                <a:latin typeface=".VnAvant"/>
                <a:ea typeface="Calibri"/>
                <a:cs typeface="Times New Roman"/>
              </a:rPr>
              <a:t>i</a:t>
            </a:r>
            <a:endParaRPr lang="en-US" sz="239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038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SHC\Documents\hinh anh thuy\images (24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0"/>
            <a:ext cx="93726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447800" y="742950"/>
            <a:ext cx="1778051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900" b="1" dirty="0">
                <a:solidFill>
                  <a:srgbClr val="FF0000"/>
                </a:solidFill>
                <a:latin typeface=".VnAvant"/>
                <a:cs typeface="Times New Roman"/>
              </a:rPr>
              <a:t> </a:t>
            </a:r>
            <a:r>
              <a:rPr lang="en-US" sz="23900" b="1" dirty="0" smtClean="0">
                <a:solidFill>
                  <a:srgbClr val="FF0000"/>
                </a:solidFill>
                <a:latin typeface=".VnAvant"/>
                <a:cs typeface="Times New Roman"/>
              </a:rPr>
              <a:t>l</a:t>
            </a:r>
            <a:endParaRPr lang="en-US" sz="239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53200" y="4019550"/>
            <a:ext cx="1042273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3900" b="1" dirty="0" smtClean="0">
                <a:solidFill>
                  <a:srgbClr val="FF0000"/>
                </a:solidFill>
                <a:latin typeface=".VnAvant"/>
                <a:ea typeface="Calibri"/>
                <a:cs typeface="Times New Roman"/>
              </a:rPr>
              <a:t>.</a:t>
            </a:r>
            <a:endParaRPr lang="en-US" sz="239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915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2.64651E-6 L 0.46944 -0.01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90" y="-55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40037E-6 L -0.31528 -1.1064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64" y="-5533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5638800" y="-332185"/>
            <a:ext cx="2438400" cy="5832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7300" dirty="0">
                <a:solidFill>
                  <a:srgbClr val="0000FF"/>
                </a:solidFill>
                <a:latin typeface=".VnTimeH" pitchFamily="34" charset="0"/>
              </a:rPr>
              <a:t>i</a:t>
            </a:r>
            <a:endParaRPr lang="en-US" sz="44800" dirty="0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505200" y="-632222"/>
            <a:ext cx="1676400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40800" b="1" dirty="0" smtClean="0">
                <a:solidFill>
                  <a:srgbClr val="990099"/>
                </a:solidFill>
                <a:latin typeface=".VnAvant" pitchFamily="34" charset="0"/>
              </a:rPr>
              <a:t>i</a:t>
            </a:r>
            <a:endParaRPr lang="en-US" sz="48900" dirty="0">
              <a:latin typeface=".VnAvant" pitchFamily="34" charset="0"/>
            </a:endParaRPr>
          </a:p>
        </p:txBody>
      </p:sp>
      <p:pic>
        <p:nvPicPr>
          <p:cNvPr id="7" name="Picture 5" descr="IMG0840A"/>
          <p:cNvPicPr>
            <a:picLocks noChangeAspect="1" noChangeArrowheads="1"/>
          </p:cNvPicPr>
          <p:nvPr/>
        </p:nvPicPr>
        <p:blipFill>
          <a:blip r:embed="rId2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94172"/>
            <a:ext cx="3124200" cy="32004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11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4785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11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480102" y="-228401"/>
            <a:ext cx="1389460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11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27806" y="3486944"/>
            <a:ext cx="1385888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11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296150" y="3765947"/>
            <a:ext cx="184785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295526" y="0"/>
            <a:ext cx="3952875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kiểu chữ i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18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192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75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75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  <p:bldP spid="10247" grpId="1"/>
      <p:bldP spid="7172" grpId="0"/>
      <p:bldP spid="7172" grpId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SHC\Documents\hinh anh thuy\images (24)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726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733800" y="318581"/>
            <a:ext cx="1103187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3900" b="1" dirty="0" smtClean="0">
                <a:solidFill>
                  <a:srgbClr val="0070C0"/>
                </a:solidFill>
                <a:latin typeface=".VnAvant"/>
                <a:ea typeface="Calibri"/>
                <a:cs typeface="Times New Roman"/>
              </a:rPr>
              <a:t>t</a:t>
            </a:r>
            <a:endParaRPr lang="en-US" sz="239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31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900</TotalTime>
  <Words>144</Words>
  <Application>Microsoft Office PowerPoint</Application>
  <PresentationFormat>On-screen Show (16:9)</PresentationFormat>
  <Paragraphs>79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SHC</dc:creator>
  <cp:lastModifiedBy>ADMIN</cp:lastModifiedBy>
  <cp:revision>69</cp:revision>
  <dcterms:created xsi:type="dcterms:W3CDTF">2017-11-11T01:58:13Z</dcterms:created>
  <dcterms:modified xsi:type="dcterms:W3CDTF">2019-11-11T06:02:21Z</dcterms:modified>
</cp:coreProperties>
</file>