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1040" r:id="rId3"/>
    <p:sldId id="260" r:id="rId4"/>
    <p:sldId id="262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84" r:id="rId13"/>
    <p:sldId id="301" r:id="rId14"/>
    <p:sldId id="291" r:id="rId15"/>
    <p:sldId id="299" r:id="rId16"/>
    <p:sldId id="297" r:id="rId17"/>
    <p:sldId id="298" r:id="rId18"/>
    <p:sldId id="30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C0AD7-6916-4377-892C-C37ED3CB7FF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9C74B-431D-469B-998A-12A05E9D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6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41D0-065F-6700-A8FD-48B010727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4F0E9-93E2-9CFE-B435-6E459138C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6CECC-EE8E-E47C-AAE4-EBE629B5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2BBC5-DEEC-F357-75E8-F4F13571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54D20-88DC-7136-2F61-0DB2A49E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3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3787-04AC-A4D2-6775-E9F9D66A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3CD65-1A67-9D96-9C55-4E95501DC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3DFFC-A5CA-9928-C778-9978CEAD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D7C4-6201-2660-8F2C-3D0D4370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ADA2-0E94-BCFA-36EA-E2258B8E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5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4D536-3FEA-AED0-743A-336F2EED2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18091-4377-2599-AF52-75D759A0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B39D-5003-FB7D-3C47-434EB9AA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B8DE-C8CA-6ADF-6A6D-3DEE2056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B2B1A-2B31-E5A0-B0DF-85DE5A46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11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33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B048A5-9D4E-FF79-60A0-F4EA2145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B18FA-3A8B-9924-9727-020A1D8A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1875A9-49F5-D6EA-590C-D64AAF63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D8A23-CF84-4051-8C86-A78809904BD8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13269E-D5E2-6F9E-7DD2-1D0D85B92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267032-67F3-ECA3-36C4-9223EE0D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156E86-77AB-4AAD-AB5E-40DE440A609E}" type="slidenum">
              <a:rPr lang="vi-VN" smtClean="0"/>
              <a:t>‹#›</a:t>
            </a:fld>
            <a:endParaRPr lang="vi-VN"/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A223ED98-905D-4EA4-9C30-8F28C8693EE3}"/>
              </a:ext>
            </a:extLst>
          </p:cNvPr>
          <p:cNvSpPr/>
          <p:nvPr userDrawn="1"/>
        </p:nvSpPr>
        <p:spPr>
          <a:xfrm>
            <a:off x="315686" y="524442"/>
            <a:ext cx="11538857" cy="602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30号-快乐俏黑体" panose="00000500000000000000" pitchFamily="2" charset="-122"/>
              <a:ea typeface="字魂130号-快乐俏黑体" panose="00000500000000000000" pitchFamily="2" charset="-122"/>
            </a:endParaRPr>
          </a:p>
        </p:txBody>
      </p:sp>
      <p:pic>
        <p:nvPicPr>
          <p:cNvPr id="14" name="图片 24">
            <a:extLst>
              <a:ext uri="{FF2B5EF4-FFF2-40B4-BE49-F238E27FC236}">
                <a16:creationId xmlns:a16="http://schemas.microsoft.com/office/drawing/2014/main" id="{D267FFE2-87E9-AF66-CD05-A5498269C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t="50000"/>
          <a:stretch/>
        </p:blipFill>
        <p:spPr>
          <a:xfrm>
            <a:off x="-1" y="0"/>
            <a:ext cx="2361817" cy="135705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0E3F2-B49D-8096-81A3-E9BA1B22A50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12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B58-AEB7-6F41-F8F2-ABA17D28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EBE19-B610-07B1-ED5B-76B66C26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A6B56-7869-C080-50AD-971A66FD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6F283-FD87-85E0-4F05-05111E15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92778-22EB-DD35-C67E-69F5808C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3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92AC-CA97-95CF-549B-90A76B29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F836C-A5A7-ECDA-2ECE-F6DFF4605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0A1FA-988A-A893-4782-93FB9FA9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A769-F787-4D44-2204-F671491B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8AD8A-7A2B-9B48-B150-AA09419F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D80C-9975-675C-BD72-FAC01707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D4E7-904C-5FB3-BD13-23016AEA6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EEB5D-93D9-1EF3-28D2-CB401443A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22CF0-1F17-3BAA-132F-09A414E7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BD7D7-0AA7-DBAA-67AD-2E3054E1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1DE61-A03D-7EAF-8584-FFCEF9FF6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3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2282A-2EAC-AF37-BDCA-5BB214C4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07E09-1A51-03DF-CBEE-963545B61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F8D2E-709A-C7A4-0A3B-E7BF4E299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3B444-5909-2A2A-4666-983A083BF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8F84D-4D1C-1AF4-991D-6419A33FE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27E43-94BF-E24A-7F64-76E19368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4BEB8-2F6C-6D26-6E48-B6BEBA05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F99CE-A263-E4C7-D829-C50470B0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8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9A666-11F6-634A-188E-294D36BC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F903E-9D82-3597-0959-67AF75FE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237C6-A529-5905-258A-0EC7C221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C8794-D115-0A8B-6C23-CB1E5504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6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9972-FD83-9C4F-A782-58D8816E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55555-782A-DBBE-744A-3CD981EB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D28A4-C6ED-1C2A-55DE-84AD8120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0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E375-0A07-6400-AC56-B2C3137F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70E1F-C7EE-16AB-1226-2F7F8932F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D4821-B8DF-10C8-9DFE-A28DFF478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65FCC-F030-C49E-44E8-26A848BB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D507E-FBED-7464-BAAB-E54C7E46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1C408-3AB5-5AF8-9DE6-31C41DB0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34DF-F00E-873D-61D3-462DBD80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F61C0-98E3-7E10-5DA7-5FAE7CCF0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A7ED6-EADB-00CB-AC7A-8606FC148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ECF79-4803-490A-4CF8-B4CAD7DA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7028-33F8-973E-6350-07EAD8F2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C0B5-52C6-6ABD-BCDD-AD0354EB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8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91609-B862-4ADC-629F-E1304636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CB4DE-250D-FA3B-EC8E-B5D938C0B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B5BAA-B7C8-F7FF-4FB3-4BDFF9932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7580D-5CD6-44CC-9203-08E625E0554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17A99-7A1D-C697-0DF4-DC6B227D6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CB9E-986E-D6D7-59AA-DD0D0E36F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AD1B5-3C63-41BB-AEB8-551986A16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5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22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microsoft.com/office/2007/relationships/hdphoto" Target="../media/hdphoto11.wdp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2.png"/><Relationship Id="rId5" Type="http://schemas.openxmlformats.org/officeDocument/2006/relationships/audio" Target="../media/media2.mp3"/><Relationship Id="rId10" Type="http://schemas.openxmlformats.org/officeDocument/2006/relationships/image" Target="../media/image31.png"/><Relationship Id="rId4" Type="http://schemas.microsoft.com/office/2007/relationships/media" Target="../media/media2.mp3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7.png"/><Relationship Id="rId5" Type="http://schemas.openxmlformats.org/officeDocument/2006/relationships/audio" Target="../media/media2.mp3"/><Relationship Id="rId10" Type="http://schemas.openxmlformats.org/officeDocument/2006/relationships/image" Target="../media/image36.png"/><Relationship Id="rId4" Type="http://schemas.microsoft.com/office/2007/relationships/media" Target="../media/media2.mp3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38.png"/><Relationship Id="rId12" Type="http://schemas.openxmlformats.org/officeDocument/2006/relationships/slide" Target="slide15.xml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1.png"/><Relationship Id="rId5" Type="http://schemas.openxmlformats.org/officeDocument/2006/relationships/audio" Target="../media/media2.mp3"/><Relationship Id="rId10" Type="http://schemas.openxmlformats.org/officeDocument/2006/relationships/image" Target="../media/image40.png"/><Relationship Id="rId4" Type="http://schemas.microsoft.com/office/2007/relationships/media" Target="../media/media2.mp3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6945"/>
            <a:ext cx="12131750" cy="682411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40920" y="4073836"/>
            <a:ext cx="5459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09834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3333CC"/>
                </a:solidFill>
                <a:latin typeface="Times New Roman" pitchFamily="18" charset="0"/>
                <a:cs typeface="Arial"/>
                <a:sym typeface="Arial"/>
              </a:rPr>
              <a:t>Giáo viên: Nguyễn Thị Lan Hương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272786" y="1956224"/>
            <a:ext cx="124299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09834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MÔN: TỰ NHIÊN VÀ XÃ HỘI</a:t>
            </a:r>
          </a:p>
          <a:p>
            <a:pPr algn="ctr" defTabSz="909834">
              <a:defRPr/>
            </a:pP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28: CÁC MÙA TRONG NĂM (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1)</a:t>
            </a:r>
          </a:p>
          <a:p>
            <a:pPr algn="ctr" defTabSz="909834">
              <a:defRPr/>
            </a:pP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09834">
              <a:defRPr/>
            </a:pP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21936" y="56699"/>
            <a:ext cx="9778018" cy="16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09834">
              <a:defRPr/>
            </a:pPr>
            <a:r>
              <a:rPr lang="en-US" sz="27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AN THẮNG</a:t>
            </a:r>
          </a:p>
          <a:p>
            <a:pPr algn="ctr" defTabSz="909834">
              <a:defRPr/>
            </a:pP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tri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–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</a:t>
            </a:r>
          </a:p>
          <a:p>
            <a:pPr algn="ctr" defTabSz="909834">
              <a:defRPr/>
            </a:pP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88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2024-2025</a:t>
            </a:r>
          </a:p>
          <a:p>
            <a:pPr algn="ctr" defTabSz="909834">
              <a:defRPr/>
            </a:pPr>
            <a:r>
              <a:rPr lang="en-US" sz="23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388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1950" y="3232725"/>
            <a:ext cx="6748286" cy="3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2341" y="3309617"/>
            <a:ext cx="6748286" cy="3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36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59D9AC4E-DBB1-15EC-E71F-F98EE7DC0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12" y="1559985"/>
            <a:ext cx="4118203" cy="4118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838" y="741552"/>
            <a:ext cx="7730398" cy="6303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19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366486" y="537029"/>
            <a:ext cx="11459028" cy="5849258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4000"/>
                </a:srgb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80" y="1761975"/>
            <a:ext cx="5805445" cy="45614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403" y="717920"/>
            <a:ext cx="7474858" cy="3020279"/>
            <a:chOff x="5841997" y="4123838"/>
            <a:chExt cx="3035816" cy="1744085"/>
          </a:xfrm>
        </p:grpSpPr>
        <p:grpSp>
          <p:nvGrpSpPr>
            <p:cNvPr id="5" name="Group 4"/>
            <p:cNvGrpSpPr/>
            <p:nvPr/>
          </p:nvGrpSpPr>
          <p:grpSpPr>
            <a:xfrm>
              <a:off x="5841997" y="4123838"/>
              <a:ext cx="3035816" cy="1744085"/>
              <a:chOff x="5841997" y="4123838"/>
              <a:chExt cx="3035816" cy="1744085"/>
            </a:xfrm>
          </p:grpSpPr>
          <p:sp>
            <p:nvSpPr>
              <p:cNvPr id="8" name="Cloud 7"/>
              <p:cNvSpPr/>
              <p:nvPr/>
            </p:nvSpPr>
            <p:spPr>
              <a:xfrm>
                <a:off x="5964070" y="4133327"/>
                <a:ext cx="2913743" cy="1734596"/>
              </a:xfrm>
              <a:prstGeom prst="cloud">
                <a:avLst/>
              </a:prstGeom>
              <a:solidFill>
                <a:srgbClr val="FFC000"/>
              </a:solidFill>
              <a:ln w="28575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Cloud 8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212632" y="4405236"/>
              <a:ext cx="2222335" cy="119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988">
            <a:off x="883305" y="4348301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247">
            <a:off x="2732642" y="4058478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76">
            <a:off x="6413311" y="4179398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0">
            <a:off x="4605099" y="4011551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44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366486" y="537029"/>
            <a:ext cx="11459028" cy="5849258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4000"/>
                </a:srgb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988">
            <a:off x="4541129" y="4614439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247">
            <a:off x="6390466" y="4324616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76">
            <a:off x="10071135" y="4445536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0">
            <a:off x="8262923" y="4277689"/>
            <a:ext cx="1633081" cy="187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30" y="2064201"/>
            <a:ext cx="4788903" cy="4793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69681" y="350145"/>
            <a:ext cx="8911119" cy="3783112"/>
            <a:chOff x="2569681" y="350145"/>
            <a:chExt cx="8911119" cy="3783112"/>
          </a:xfrm>
        </p:grpSpPr>
        <p:grpSp>
          <p:nvGrpSpPr>
            <p:cNvPr id="4" name="Group 3"/>
            <p:cNvGrpSpPr/>
            <p:nvPr/>
          </p:nvGrpSpPr>
          <p:grpSpPr>
            <a:xfrm>
              <a:off x="3152336" y="766733"/>
              <a:ext cx="8328464" cy="3366524"/>
              <a:chOff x="5841997" y="4123838"/>
              <a:chExt cx="3035816" cy="174408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841997" y="4123838"/>
                <a:ext cx="3035816" cy="1744085"/>
                <a:chOff x="5841997" y="4123838"/>
                <a:chExt cx="3035816" cy="1744085"/>
              </a:xfrm>
            </p:grpSpPr>
            <p:sp>
              <p:nvSpPr>
                <p:cNvPr id="8" name="Cloud 7"/>
                <p:cNvSpPr/>
                <p:nvPr/>
              </p:nvSpPr>
              <p:spPr>
                <a:xfrm>
                  <a:off x="5964070" y="4133327"/>
                  <a:ext cx="2913743" cy="1734596"/>
                </a:xfrm>
                <a:prstGeom prst="cloud">
                  <a:avLst/>
                </a:prstGeom>
                <a:solidFill>
                  <a:srgbClr val="FFC000"/>
                </a:solidFill>
                <a:ln w="28575"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Cloud 8"/>
                <p:cNvSpPr/>
                <p:nvPr/>
              </p:nvSpPr>
              <p:spPr>
                <a:xfrm>
                  <a:off x="5841997" y="4123838"/>
                  <a:ext cx="2913743" cy="1734596"/>
                </a:xfrm>
                <a:prstGeom prst="cloud">
                  <a:avLst/>
                </a:prstGeom>
                <a:solidFill>
                  <a:schemeClr val="bg1"/>
                </a:solidFill>
                <a:ln w="28575"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212632" y="4405236"/>
                <a:ext cx="2222335" cy="1068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Nhiều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nơi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trên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trái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xuân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hè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nơi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hai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mưa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13" b="90000" l="7969" r="90000">
                          <a14:foregroundMark x1="28594" y1="15156" x2="34688" y2="25313"/>
                          <a14:foregroundMark x1="45469" y1="10781" x2="47188" y2="21563"/>
                          <a14:foregroundMark x1="40313" y1="20625" x2="41719" y2="22188"/>
                          <a14:foregroundMark x1="52656" y1="17813" x2="53594" y2="21719"/>
                          <a14:foregroundMark x1="64688" y1="14375" x2="59219" y2="23594"/>
                          <a14:foregroundMark x1="66406" y1="23750" x2="62500" y2="27813"/>
                          <a14:foregroundMark x1="76875" y1="33125" x2="68438" y2="36406"/>
                          <a14:foregroundMark x1="69688" y1="43750" x2="75000" y2="45938"/>
                          <a14:foregroundMark x1="67656" y1="52969" x2="77656" y2="59375"/>
                          <a14:foregroundMark x1="64219" y1="61563" x2="67031" y2="63750"/>
                          <a14:foregroundMark x1="56250" y1="65938" x2="60469" y2="75469"/>
                          <a14:foregroundMark x1="49688" y1="68750" x2="50313" y2="73906"/>
                          <a14:foregroundMark x1="41094" y1="67656" x2="37031" y2="77031"/>
                          <a14:foregroundMark x1="32656" y1="64063" x2="27969" y2="66719"/>
                          <a14:foregroundMark x1="28750" y1="59375" x2="18438" y2="67813"/>
                          <a14:foregroundMark x1="10156" y1="47656" x2="24688" y2="47500"/>
                          <a14:foregroundMark x1="26406" y1="53125" x2="22813" y2="54531"/>
                          <a14:foregroundMark x1="20000" y1="39844" x2="25625" y2="40469"/>
                          <a14:foregroundMark x1="17031" y1="27031" x2="25000" y2="33125"/>
                          <a14:foregroundMark x1="26563" y1="28281" x2="28594" y2="29531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81" y="350145"/>
              <a:ext cx="2738501" cy="302186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504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35" y="714777"/>
            <a:ext cx="7730398" cy="5877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3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6114" y="0"/>
            <a:ext cx="12308115" cy="68580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Vào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mùa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hè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….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1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1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sp>
        <p:nvSpPr>
          <p:cNvPr id="13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thời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nóng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nực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6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thời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mát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mẻ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3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thời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tiết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lạnh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giá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35" name="Heart 3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40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-116114" y="0"/>
            <a:ext cx="12308115" cy="68580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68413" y="71646"/>
            <a:ext cx="11429706" cy="1913908"/>
            <a:chOff x="568413" y="71646"/>
            <a:chExt cx="11429706" cy="191390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66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Mùa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xuân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…</a:t>
                </a:r>
              </a:p>
            </p:txBody>
          </p:sp>
        </p:grp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76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nóng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nực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cây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rụng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lá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3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ấm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hoa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đua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nở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0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ấm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cây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trơ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trụi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92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93" name="Heart 92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9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98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37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-116114" y="0"/>
            <a:ext cx="12308115" cy="68580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Vào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mùa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mưa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…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1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1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mưa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nhiều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cây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khô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héo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mưa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nhiều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cây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tươi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tốt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407464" y="5092254"/>
            <a:ext cx="9359358" cy="1603387"/>
            <a:chOff x="1407464" y="5092254"/>
            <a:chExt cx="9359358" cy="16033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mưa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cây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tươi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tốt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3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5" name="Heart 3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0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55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724959" y="1233714"/>
            <a:ext cx="10886470" cy="5132817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674" y="1772943"/>
            <a:ext cx="8328464" cy="3366524"/>
            <a:chOff x="5841997" y="4123838"/>
            <a:chExt cx="3035816" cy="1744085"/>
          </a:xfrm>
        </p:grpSpPr>
        <p:grpSp>
          <p:nvGrpSpPr>
            <p:cNvPr id="15" name="Group 14"/>
            <p:cNvGrpSpPr/>
            <p:nvPr/>
          </p:nvGrpSpPr>
          <p:grpSpPr>
            <a:xfrm>
              <a:off x="5841997" y="4123838"/>
              <a:ext cx="3035816" cy="1744085"/>
              <a:chOff x="5841997" y="4123838"/>
              <a:chExt cx="3035816" cy="1744085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5964070" y="4133327"/>
                <a:ext cx="2913743" cy="1734596"/>
              </a:xfrm>
              <a:prstGeom prst="cloud">
                <a:avLst/>
              </a:prstGeom>
              <a:solidFill>
                <a:srgbClr val="FFC000"/>
              </a:solidFill>
              <a:ln w="28575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212632" y="4405236"/>
              <a:ext cx="2114011" cy="110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803" y="213398"/>
            <a:ext cx="8638781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4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D592B52D-2CF7-C1CD-15D2-7908D48A99A7}"/>
              </a:ext>
            </a:extLst>
          </p:cNvPr>
          <p:cNvSpPr/>
          <p:nvPr/>
        </p:nvSpPr>
        <p:spPr>
          <a:xfrm rot="16200000">
            <a:off x="6994073" y="4565949"/>
            <a:ext cx="339979" cy="699883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E7D9FD73-ADFC-667D-15C8-0FB08C272581}"/>
              </a:ext>
            </a:extLst>
          </p:cNvPr>
          <p:cNvSpPr/>
          <p:nvPr/>
        </p:nvSpPr>
        <p:spPr>
          <a:xfrm>
            <a:off x="1508950" y="1126066"/>
            <a:ext cx="307149" cy="632299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14" y="584672"/>
            <a:ext cx="7724301" cy="6273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61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83" y="664480"/>
            <a:ext cx="7724301" cy="6297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9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3249">
            <a:off x="477106" y="2785325"/>
            <a:ext cx="2636254" cy="199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0140">
            <a:off x="3389387" y="2619061"/>
            <a:ext cx="2636254" cy="198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083">
            <a:off x="6265336" y="2619061"/>
            <a:ext cx="2636254" cy="198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4305">
            <a:off x="9110638" y="2788419"/>
            <a:ext cx="2636254" cy="198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5536" y="4453658"/>
            <a:ext cx="4189287" cy="24576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1156" y="1499074"/>
            <a:ext cx="11096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007" y="26990"/>
            <a:ext cx="7474344" cy="13412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3149" y="4676782"/>
            <a:ext cx="3078747" cy="1786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38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6056" y="1855803"/>
            <a:ext cx="10930214" cy="1992662"/>
            <a:chOff x="579615" y="1812868"/>
            <a:chExt cx="10930214" cy="19926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615" y="1812868"/>
              <a:ext cx="2636254" cy="19926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矩形: 圆角 60">
              <a:extLst>
                <a:ext uri="{FF2B5EF4-FFF2-40B4-BE49-F238E27FC236}">
                  <a16:creationId xmlns:a16="http://schemas.microsoft.com/office/drawing/2014/main" id="{BB6E8D75-93CA-E4AF-A101-0F6DA36B3CF8}"/>
                </a:ext>
              </a:extLst>
            </p:cNvPr>
            <p:cNvSpPr/>
            <p:nvPr/>
          </p:nvSpPr>
          <p:spPr>
            <a:xfrm>
              <a:off x="3244898" y="1812868"/>
              <a:ext cx="8264931" cy="1992662"/>
            </a:xfrm>
            <a:prstGeom prst="roundRect">
              <a:avLst>
                <a:gd name="adj" fmla="val 6538"/>
              </a:avLst>
            </a:prstGeom>
            <a:solidFill>
              <a:srgbClr val="FF0066">
                <a:alpha val="62000"/>
              </a:srgbClr>
            </a:solidFill>
            <a:ln w="28575">
              <a:solidFill>
                <a:srgbClr val="FF0000"/>
              </a:solidFill>
              <a:prstDash val="dash"/>
            </a:ln>
            <a:effectLst>
              <a:glow rad="139700">
                <a:srgbClr val="FF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374571" y="2024369"/>
            <a:ext cx="787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1: Mùa xuân vì bức tranh vẽ khung cảnh có cây cối nở hoa, các bạn chơi đùa với trang phục áo mỏng.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6056" y="4198082"/>
            <a:ext cx="10958287" cy="1992662"/>
            <a:chOff x="579615" y="4198082"/>
            <a:chExt cx="10958287" cy="19926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615" y="4204270"/>
              <a:ext cx="2636254" cy="1986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矩形: 圆角 60">
              <a:extLst>
                <a:ext uri="{FF2B5EF4-FFF2-40B4-BE49-F238E27FC236}">
                  <a16:creationId xmlns:a16="http://schemas.microsoft.com/office/drawing/2014/main" id="{BB6E8D75-93CA-E4AF-A101-0F6DA36B3CF8}"/>
                </a:ext>
              </a:extLst>
            </p:cNvPr>
            <p:cNvSpPr/>
            <p:nvPr/>
          </p:nvSpPr>
          <p:spPr>
            <a:xfrm>
              <a:off x="3272971" y="4198082"/>
              <a:ext cx="8264931" cy="1992662"/>
            </a:xfrm>
            <a:prstGeom prst="roundRect">
              <a:avLst>
                <a:gd name="adj" fmla="val 6538"/>
              </a:avLst>
            </a:prstGeom>
            <a:solidFill>
              <a:srgbClr val="FFC000">
                <a:alpha val="62000"/>
              </a:srgbClr>
            </a:solidFill>
            <a:ln w="28575">
              <a:solidFill>
                <a:schemeClr val="accent1">
                  <a:lumMod val="50000"/>
                </a:schemeClr>
              </a:solidFill>
              <a:prstDash val="dash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374571" y="4431271"/>
            <a:ext cx="7990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07" y="26990"/>
            <a:ext cx="7474344" cy="134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31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4571" y="2024369"/>
            <a:ext cx="787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1: Mùa xuân vì bức tranh vẽ khung cảnh có cây cối nở hoa, các bạn chơi đùa với trang phục áo mỏng.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9615" y="1815962"/>
            <a:ext cx="11059887" cy="1992662"/>
            <a:chOff x="579615" y="1815962"/>
            <a:chExt cx="11059887" cy="19926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615" y="1815962"/>
              <a:ext cx="2636254" cy="1986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矩形: 圆角 60">
              <a:extLst>
                <a:ext uri="{FF2B5EF4-FFF2-40B4-BE49-F238E27FC236}">
                  <a16:creationId xmlns:a16="http://schemas.microsoft.com/office/drawing/2014/main" id="{BB6E8D75-93CA-E4AF-A101-0F6DA36B3CF8}"/>
                </a:ext>
              </a:extLst>
            </p:cNvPr>
            <p:cNvSpPr/>
            <p:nvPr/>
          </p:nvSpPr>
          <p:spPr>
            <a:xfrm>
              <a:off x="3374571" y="1815962"/>
              <a:ext cx="8264931" cy="1992662"/>
            </a:xfrm>
            <a:prstGeom prst="roundRect">
              <a:avLst>
                <a:gd name="adj" fmla="val 6538"/>
              </a:avLst>
            </a:prstGeom>
            <a:solidFill>
              <a:srgbClr val="FF99FF">
                <a:alpha val="62000"/>
              </a:srgbClr>
            </a:solidFill>
            <a:ln w="28575">
              <a:solidFill>
                <a:srgbClr val="FF0000"/>
              </a:solidFill>
              <a:prstDash val="dash"/>
            </a:ln>
            <a:effectLst>
              <a:glow rad="139700">
                <a:srgbClr val="FF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461511" y="2516811"/>
            <a:ext cx="8312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9615" y="4137941"/>
            <a:ext cx="11059887" cy="1992662"/>
            <a:chOff x="579615" y="4137941"/>
            <a:chExt cx="11059887" cy="19926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615" y="4137942"/>
              <a:ext cx="2636254" cy="19864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矩形: 圆角 60">
              <a:extLst>
                <a:ext uri="{FF2B5EF4-FFF2-40B4-BE49-F238E27FC236}">
                  <a16:creationId xmlns:a16="http://schemas.microsoft.com/office/drawing/2014/main" id="{BB6E8D75-93CA-E4AF-A101-0F6DA36B3CF8}"/>
                </a:ext>
              </a:extLst>
            </p:cNvPr>
            <p:cNvSpPr/>
            <p:nvPr/>
          </p:nvSpPr>
          <p:spPr>
            <a:xfrm>
              <a:off x="3374571" y="4137941"/>
              <a:ext cx="8264931" cy="1992662"/>
            </a:xfrm>
            <a:prstGeom prst="roundRect">
              <a:avLst>
                <a:gd name="adj" fmla="val 6538"/>
              </a:avLst>
            </a:prstGeom>
            <a:solidFill>
              <a:schemeClr val="accent3">
                <a:lumMod val="20000"/>
                <a:lumOff val="80000"/>
                <a:alpha val="62000"/>
              </a:schemeClr>
            </a:solidFill>
            <a:ln w="28575">
              <a:solidFill>
                <a:srgbClr val="00B0F0"/>
              </a:solidFill>
              <a:prstDash val="dash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12455" y="4475355"/>
            <a:ext cx="7997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07" y="26990"/>
            <a:ext cx="7474344" cy="134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76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4571" y="2024369"/>
            <a:ext cx="787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1: Mùa xuân vì bức tranh vẽ khung cảnh có cây cối nở hoa, các bạn chơi đùa với trang phục áo mỏng.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156" y="1499074"/>
            <a:ext cx="1109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1156" y="2330591"/>
          <a:ext cx="6559244" cy="388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73">
                  <a:extLst>
                    <a:ext uri="{9D8B030D-6E8A-4147-A177-3AD203B41FA5}">
                      <a16:colId xmlns:a16="http://schemas.microsoft.com/office/drawing/2014/main" val="3877988334"/>
                    </a:ext>
                  </a:extLst>
                </a:gridCol>
                <a:gridCol w="4831171">
                  <a:extLst>
                    <a:ext uri="{9D8B030D-6E8A-4147-A177-3AD203B41FA5}">
                      <a16:colId xmlns:a16="http://schemas.microsoft.com/office/drawing/2014/main" val="1947815482"/>
                    </a:ext>
                  </a:extLst>
                </a:gridCol>
              </a:tblGrid>
              <a:tr h="7763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358271"/>
                  </a:ext>
                </a:extLst>
              </a:tr>
              <a:tr h="7763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Xuân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308262"/>
                  </a:ext>
                </a:extLst>
              </a:tr>
              <a:tr h="7763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992748"/>
                  </a:ext>
                </a:extLst>
              </a:tr>
              <a:tr h="7763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</a:t>
                      </a:r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744879"/>
                  </a:ext>
                </a:extLst>
              </a:tr>
              <a:tr h="7763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Đông</a:t>
                      </a:r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498330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400" y="2732759"/>
            <a:ext cx="4872740" cy="3055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9251" y="3197938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4305" y="3925218"/>
            <a:ext cx="456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4304" y="4655549"/>
            <a:ext cx="456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4303" y="5487066"/>
            <a:ext cx="456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07" y="26990"/>
            <a:ext cx="7474344" cy="134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13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0877">
            <a:off x="725529" y="1545690"/>
            <a:ext cx="3852808" cy="237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0877">
            <a:off x="1501272" y="3957617"/>
            <a:ext cx="3969958" cy="244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809389" y="1785202"/>
            <a:ext cx="6096000" cy="16386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</a:p>
        </p:txBody>
      </p:sp>
      <p:pic>
        <p:nvPicPr>
          <p:cNvPr id="3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89" y="1958110"/>
            <a:ext cx="4631375" cy="4631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35" y="71421"/>
            <a:ext cx="9937341" cy="1341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9132" y="4273797"/>
            <a:ext cx="3078747" cy="1786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8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283029" y="1480456"/>
            <a:ext cx="11625942" cy="5109029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0877">
            <a:off x="725529" y="1545690"/>
            <a:ext cx="3852808" cy="237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3836">
            <a:off x="7812122" y="3895393"/>
            <a:ext cx="3969958" cy="244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4833257" y="1766297"/>
            <a:ext cx="6762702" cy="1992662"/>
          </a:xfrm>
          <a:prstGeom prst="roundRect">
            <a:avLst>
              <a:gd name="adj" fmla="val 6538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 w="28575">
            <a:solidFill>
              <a:srgbClr val="00B0F0"/>
            </a:solidFill>
            <a:prstDash val="dash"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19" name="矩形: 圆角 60">
            <a:extLst>
              <a:ext uri="{FF2B5EF4-FFF2-40B4-BE49-F238E27FC236}">
                <a16:creationId xmlns:a16="http://schemas.microsoft.com/office/drawing/2014/main" id="{BB6E8D75-93CA-E4AF-A101-0F6DA36B3CF8}"/>
              </a:ext>
            </a:extLst>
          </p:cNvPr>
          <p:cNvSpPr/>
          <p:nvPr/>
        </p:nvSpPr>
        <p:spPr>
          <a:xfrm>
            <a:off x="620811" y="4099895"/>
            <a:ext cx="6912103" cy="2290246"/>
          </a:xfrm>
          <a:prstGeom prst="roundRect">
            <a:avLst>
              <a:gd name="adj" fmla="val 6538"/>
            </a:avLst>
          </a:prstGeom>
          <a:solidFill>
            <a:srgbClr val="FFC000">
              <a:alpha val="62000"/>
            </a:srgbClr>
          </a:solidFill>
          <a:ln w="28575">
            <a:solidFill>
              <a:schemeClr val="accent1">
                <a:lumMod val="50000"/>
              </a:schemeClr>
            </a:solidFill>
            <a:prstDash val="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1195" y="1865444"/>
            <a:ext cx="6589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thể hiện mùa mưa vì trời đang mưa rất to, cây lá xanh tốt.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2171" y="4390180"/>
            <a:ext cx="6749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6 thể hiện mùa khô vì trời rất nắng, cây lá héo nên phải tưới cây.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35" y="71421"/>
            <a:ext cx="9937341" cy="134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04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6B948C7-3E78-4652-8D04-04014877631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31 - TNXH - CÁC MÙA TRONG NĂM (TIẾT 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33D80-6398-4E38-AC68-818606E1F684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F70585-9BBC-4F6E-BA7D-6ACAE66AB399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624743-E349-48BE-BDCB-5E9B6AE6E99C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225788-D493-4928-B00B-E09A24D99582}:3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869619-375C-4109-986D-3AB9541AE982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B2A10-7669-4316-896C-463B1F21AC88}:2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3EA9DB-D60A-44C3-B3FA-4DECB3EC1FD3}: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FFE854-AF5A-46CF-A93C-4827188F1608}:2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7833AC-D2CC-41C9-98A4-A1DB991E70C4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46A7F-CC93-46CA-9A64-C7EF67EB7B7C}:10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6EF935-1828-4EE9-86A4-18A6023BA6EB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5FD99A-0539-4F86-A435-C1E505773DEA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754DA3-126F-4691-A733-DB9834BCA8C8}:2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F3194B-207E-4DB6-8F1E-0F30C4D470FD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8EA778-D3E8-417E-8776-6BD005F428BC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C36E1E-4271-4288-A2DA-FFE638B247DB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BE85C1-F5C2-499E-910F-180D759609F1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447</Words>
  <Application>Microsoft Office PowerPoint</Application>
  <PresentationFormat>Widescreen</PresentationFormat>
  <Paragraphs>48</Paragraphs>
  <Slides>17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Times New Roman</vt:lpstr>
      <vt:lpstr>思源宋体 CN</vt:lpstr>
      <vt:lpstr>Cambria</vt:lpstr>
      <vt:lpstr>Calibri</vt:lpstr>
      <vt:lpstr>Arial</vt:lpstr>
      <vt:lpstr>Calibri Light</vt:lpstr>
      <vt:lpstr>字魂130号-快乐俏黑体</vt:lpstr>
      <vt:lpstr>#9Slide07 HoneyCream</vt:lpstr>
      <vt:lpstr>等线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31 - TNXH - CÁC MÙA TRONG NĂM (TIẾT 1)</dc:title>
  <dc:creator>Cam Nguyen</dc:creator>
  <cp:keywords>MNT</cp:keywords>
  <cp:lastModifiedBy>Administrator</cp:lastModifiedBy>
  <cp:revision>7</cp:revision>
  <dcterms:created xsi:type="dcterms:W3CDTF">2023-04-08T23:43:35Z</dcterms:created>
  <dcterms:modified xsi:type="dcterms:W3CDTF">2025-05-05T08:54:31Z</dcterms:modified>
</cp:coreProperties>
</file>