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</p:sldMasterIdLst>
  <p:notesMasterIdLst>
    <p:notesMasterId r:id="rId3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461" r:id="rId25"/>
    <p:sldId id="463" r:id="rId26"/>
    <p:sldId id="465" r:id="rId27"/>
    <p:sldId id="467" r:id="rId28"/>
    <p:sldId id="469" r:id="rId29"/>
    <p:sldId id="471" r:id="rId30"/>
    <p:sldId id="473" r:id="rId31"/>
    <p:sldId id="475" r:id="rId32"/>
    <p:sldId id="282" r:id="rId33"/>
    <p:sldId id="459" r:id="rId34"/>
  </p:sldIdLst>
  <p:sldSz cx="12192000" cy="6858000"/>
  <p:notesSz cx="6858000" cy="9144000"/>
  <p:embeddedFontLst>
    <p:embeddedFont>
      <p:font typeface="Bilbo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rben" panose="020B0604020202020204" charset="0"/>
      <p:bold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  <p:embeddedFont>
      <p:font typeface="Fredoka One" panose="020B0604020202020204" charset="0"/>
      <p:regular r:id="rId50"/>
    </p:embeddedFont>
    <p:embeddedFont>
      <p:font typeface="Hind" panose="020B0604020202020204" charset="0"/>
      <p:regular r:id="rId51"/>
      <p:bold r:id="rId52"/>
    </p:embeddedFont>
    <p:embeddedFont>
      <p:font typeface="Josefin Slab SemiBold" panose="020B0604020202020204" charset="0"/>
      <p:bold r:id="rId53"/>
      <p:boldItalic r:id="rId54"/>
    </p:embeddedFont>
    <p:embeddedFont>
      <p:font typeface="Lato" panose="020B0604020202020204" charset="0"/>
      <p:regular r:id="rId55"/>
      <p:bold r:id="rId56"/>
      <p:italic r:id="rId57"/>
      <p:boldItalic r:id="rId58"/>
    </p:embeddedFont>
    <p:embeddedFont>
      <p:font typeface="Oi" panose="020B0604020202020204" charset="0"/>
      <p:regular r:id="rId59"/>
    </p:embeddedFont>
    <p:embeddedFont>
      <p:font typeface="Open Sans" panose="020B0604020202020204" charset="0"/>
      <p:regular r:id="rId60"/>
      <p:bold r:id="rId61"/>
      <p:italic r:id="rId62"/>
      <p:boldItalic r:id="rId63"/>
    </p:embeddedFont>
    <p:embeddedFont>
      <p:font typeface="Patrick Hand" panose="020B0604020202020204" charset="0"/>
      <p:regular r:id="rId64"/>
    </p:embeddedFont>
    <p:embeddedFont>
      <p:font typeface="Poppins SemiBold" panose="020B0604020202020204" charset="0"/>
      <p:regular r:id="rId65"/>
      <p:bold r:id="rId66"/>
      <p:italic r:id="rId67"/>
      <p:boldItalic r:id="rId68"/>
    </p:embeddedFont>
    <p:embeddedFont>
      <p:font typeface="PT Sans" panose="020B0604020202020204" charset="0"/>
      <p:regular r:id="rId69"/>
      <p:bold r:id="rId70"/>
      <p:italic r:id="rId71"/>
      <p:boldItalic r:id="rId72"/>
    </p:embeddedFont>
    <p:embeddedFont>
      <p:font typeface="Schoolbell" panose="020B0604020202020204" charset="0"/>
      <p:regular r:id="rId73"/>
    </p:embeddedFont>
    <p:embeddedFont>
      <p:font typeface="Sigmar One" panose="020B0604020202020204" charset="0"/>
      <p:regular r:id="rId74"/>
    </p:embeddedFont>
    <p:embeddedFont>
      <p:font typeface="Verdana" panose="020B0604030504040204" pitchFamily="3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84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74" Type="http://schemas.openxmlformats.org/officeDocument/2006/relationships/font" Target="fonts/font3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6.fntdata"/><Relationship Id="rId82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font" Target="fonts/font42.fntdata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font" Target="fonts/font40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78" Type="http://schemas.openxmlformats.org/officeDocument/2006/relationships/font" Target="fonts/font43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4.fntdata"/><Relationship Id="rId34" Type="http://schemas.openxmlformats.org/officeDocument/2006/relationships/slide" Target="slides/slide28.xml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6" Type="http://schemas.openxmlformats.org/officeDocument/2006/relationships/font" Target="fonts/font41.fntdata"/><Relationship Id="rId7" Type="http://schemas.openxmlformats.org/officeDocument/2006/relationships/slide" Target="slides/slide1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66" Type="http://schemas.openxmlformats.org/officeDocument/2006/relationships/font" Target="fonts/font3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lyrics of the chant. Check comprehension.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through. Encourage pupils to listen carefully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rhythm and pronunciation. Draw pupils' attention to the sounds of the consonants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line by line for pupils to listen and repeat.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 for pupils say the chant. Draw their attention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consonant sounds /p/ and /r/ in the words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Divide the class into two or more groups to take turns to listen to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chant, while the rest of the class claps along.</a:t>
            </a:r>
            <a:endParaRPr sz="1800"/>
          </a:p>
        </p:txBody>
      </p:sp>
      <p:sp>
        <p:nvSpPr>
          <p:cNvPr id="1329" name="Google Shape;13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 dirty="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38.</a:t>
            </a:r>
            <a:endParaRPr/>
          </a:p>
        </p:txBody>
      </p:sp>
      <p:sp>
        <p:nvSpPr>
          <p:cNvPr id="1216" name="Google Shape;1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3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3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3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3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6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838" name="Google Shape;838;p6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6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62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41" name="Google Shape;841;p6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63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844" name="Google Shape;844;p63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63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849" name="Google Shape;849;p63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850" name="Google Shape;850;p6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2" name="Google Shape;852;p6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4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5" name="Google Shape;855;p64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67732" lvl="0" indent="-3175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6" name="Google Shape;856;p6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7" name="Google Shape;857;p64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64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64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64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4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6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68" name="Google Shape;868;p6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69" name="Google Shape;869;p6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6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66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7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68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7" name="Google Shape;877;p68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78" name="Google Shape;878;p6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9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0"/>
          <p:cNvSpPr txBox="1">
            <a:spLocks noGrp="1"/>
          </p:cNvSpPr>
          <p:nvPr>
            <p:ph type="title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3" name="Google Shape;883;p7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0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85" name="Google Shape;885;p7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86" name="Google Shape;886;p7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0" name="Google Shape;890;p71"/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71"/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2" name="Google Shape;892;p71"/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3" name="Google Shape;893;p71"/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71"/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2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7" name="Google Shape;897;p72"/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8" name="Google Shape;898;p72"/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9" name="Google Shape;899;p72"/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72"/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1" name="Google Shape;901;p72"/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73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05" name="Google Shape;905;p7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06" name="Google Shape;906;p7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74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911" name="Google Shape;911;p7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74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14" name="Google Shape;914;p74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18" name="Google Shape;918;p7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19" name="Google Shape;919;p7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75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75"/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75"/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75"/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6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27" name="Google Shape;927;p7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29" name="Google Shape;929;p7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0" name="Google Shape;930;p7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7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5" name="Google Shape;935;p7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7" name="Google Shape;937;p77"/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7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8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1" name="Google Shape;941;p78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2" name="Google Shape;942;p78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3" name="Google Shape;943;p78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4" name="Google Shape;944;p78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5" name="Google Shape;945;p78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6" name="Google Shape;946;p78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7" name="Google Shape;947;p78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8" name="Google Shape;948;p7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8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50" name="Google Shape;950;p7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51" name="Google Shape;951;p7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7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956" name="Google Shape;956;p7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7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9" name="Google Shape;959;p79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0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2" name="Google Shape;962;p80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963" name="Google Shape;963;p80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0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80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6" name="Google Shape;966;p80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0" name="Google Shape;970;p8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1" name="Google Shape;971;p8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8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76" name="Google Shape;976;p8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7" name="Google Shape;977;p8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p82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3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2" name="Google Shape;982;p8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83" name="Google Shape;983;p8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83"/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83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4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9" name="Google Shape;989;p8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0" name="Google Shape;990;p8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84"/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84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94" name="Google Shape;994;p84"/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5"/>
          <p:cNvSpPr txBox="1">
            <a:spLocks noGrp="1"/>
          </p:cNvSpPr>
          <p:nvPr>
            <p:ph type="title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7" name="Google Shape;997;p85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85"/>
          <p:cNvSpPr txBox="1">
            <a:spLocks noGrp="1"/>
          </p:cNvSpPr>
          <p:nvPr>
            <p:ph type="title" idx="2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999" name="Google Shape;999;p85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85"/>
          <p:cNvSpPr txBox="1">
            <a:spLocks noGrp="1"/>
          </p:cNvSpPr>
          <p:nvPr>
            <p:ph type="title" idx="4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001" name="Google Shape;1001;p85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5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04" name="Google Shape;1004;p8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05" name="Google Shape;1005;p8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6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9" name="Google Shape;1009;p86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010" name="Google Shape;1010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86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13" name="Google Shape;1013;p86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14" name="Google Shape;1014;p86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015" name="Google Shape;1015;p86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7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9" name="Google Shape;1019;p8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20" name="Google Shape;1020;p8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2" name="Google Shape;1022;p87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3" name="Google Shape;1023;p87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8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27" name="Google Shape;1027;p8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88"/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8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34" name="Google Shape;1034;p8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35" name="Google Shape;1035;p8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0" name="Google Shape;1040;p9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1" name="Google Shape;1041;p9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2" name="Google Shape;1042;p9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47" name="Google Shape;1047;p91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48" name="Google Shape;1048;p9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9" name="Google Shape;1049;p9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54" name="Google Shape;1054;p92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55" name="Google Shape;1055;p9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56" name="Google Shape;1056;p9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9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9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1" name="Google Shape;1061;p9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9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64" name="Google Shape;1064;p93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7" name="Google Shape;1067;p94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1068" name="Google Shape;1068;p94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4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94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1" name="Google Shape;1071;p94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9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4" name="Google Shape;1074;p9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75" name="Google Shape;1075;p9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95"/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9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9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2" name="Google Shape;1082;p9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96"/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85" name="Google Shape;1085;p9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9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8" name="Google Shape;1088;p9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1090;p9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9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092" name="Google Shape;1092;p97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9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95" name="Google Shape;1095;p9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7" name="Google Shape;1097;p9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98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9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01" name="Google Shape;1101;p9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3" name="Google Shape;1103;p9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9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05" name="Google Shape;1105;p99"/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99"/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99"/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0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10" name="Google Shape;1110;p10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2" name="Google Shape;1112;p10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114" name="Google Shape;1114;p10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01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7" name="Google Shape;1117;p10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118" name="Google Shape;1118;p10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0" name="Google Shape;1120;p101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1" name="Google Shape;1121;p101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 b="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22" name="Google Shape;1122;p101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1123" name="Google Shape;1123;p101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01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01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-US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8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2613073" y="-2286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5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circle. </a:t>
            </a: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530" y="1055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352049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617164"/>
            <a:ext cx="2566768" cy="14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 dirty="0"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spc="-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your hobby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 dirty="0"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A4337A9F-DF49-A816-76A6-AB26B84A9B0D}"/>
              </a:ext>
            </a:extLst>
          </p:cNvPr>
          <p:cNvSpPr/>
          <p:nvPr/>
        </p:nvSpPr>
        <p:spPr>
          <a:xfrm>
            <a:off x="1421738" y="-22947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" name="&quot;No&quot; Symbol 19">
            <a:extLst>
              <a:ext uri="{FF2B5EF4-FFF2-40B4-BE49-F238E27FC236}">
                <a16:creationId xmlns:a16="http://schemas.microsoft.com/office/drawing/2014/main" id="{B7553B19-161B-2DC3-DA3F-4C428215ED7F}"/>
              </a:ext>
            </a:extLst>
          </p:cNvPr>
          <p:cNvSpPr/>
          <p:nvPr/>
        </p:nvSpPr>
        <p:spPr>
          <a:xfrm>
            <a:off x="3632096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7D6230CA-98AF-7930-6463-F6191FF459F2}"/>
              </a:ext>
            </a:extLst>
          </p:cNvPr>
          <p:cNvSpPr/>
          <p:nvPr/>
        </p:nvSpPr>
        <p:spPr>
          <a:xfrm>
            <a:off x="4508242" y="-7015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" name="&quot;No&quot; Symbol 31">
            <a:extLst>
              <a:ext uri="{FF2B5EF4-FFF2-40B4-BE49-F238E27FC236}">
                <a16:creationId xmlns:a16="http://schemas.microsoft.com/office/drawing/2014/main" id="{FE53FEEB-0E73-6228-433A-E5A45115E486}"/>
              </a:ext>
            </a:extLst>
          </p:cNvPr>
          <p:cNvSpPr/>
          <p:nvPr/>
        </p:nvSpPr>
        <p:spPr>
          <a:xfrm>
            <a:off x="6701542" y="935913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3FAFDBC2-5F1E-F80C-95A9-EC4FDD856369}"/>
              </a:ext>
            </a:extLst>
          </p:cNvPr>
          <p:cNvSpPr/>
          <p:nvPr/>
        </p:nvSpPr>
        <p:spPr>
          <a:xfrm>
            <a:off x="7571816" y="-988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" name="&quot;No&quot; Symbol 33">
            <a:extLst>
              <a:ext uri="{FF2B5EF4-FFF2-40B4-BE49-F238E27FC236}">
                <a16:creationId xmlns:a16="http://schemas.microsoft.com/office/drawing/2014/main" id="{B22F2F79-02DF-6F57-2FDE-70E0467E19BA}"/>
              </a:ext>
            </a:extLst>
          </p:cNvPr>
          <p:cNvSpPr/>
          <p:nvPr/>
        </p:nvSpPr>
        <p:spPr>
          <a:xfrm>
            <a:off x="9854918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75658CF-2B72-DD8F-AED1-E2A1406356CE}"/>
              </a:ext>
            </a:extLst>
          </p:cNvPr>
          <p:cNvSpPr/>
          <p:nvPr/>
        </p:nvSpPr>
        <p:spPr>
          <a:xfrm>
            <a:off x="1435274" y="1673640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" name="&quot;No&quot; Symbol 19">
            <a:extLst>
              <a:ext uri="{FF2B5EF4-FFF2-40B4-BE49-F238E27FC236}">
                <a16:creationId xmlns:a16="http://schemas.microsoft.com/office/drawing/2014/main" id="{0493ADF0-08E9-DB5D-9EF8-13D01B4E64E7}"/>
              </a:ext>
            </a:extLst>
          </p:cNvPr>
          <p:cNvSpPr/>
          <p:nvPr/>
        </p:nvSpPr>
        <p:spPr>
          <a:xfrm>
            <a:off x="3645632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E63D042B-03D5-900E-CA8D-68B5DE822394}"/>
              </a:ext>
            </a:extLst>
          </p:cNvPr>
          <p:cNvSpPr/>
          <p:nvPr/>
        </p:nvSpPr>
        <p:spPr>
          <a:xfrm>
            <a:off x="4521778" y="1689572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1" name="&quot;No&quot; Symbol 31">
            <a:extLst>
              <a:ext uri="{FF2B5EF4-FFF2-40B4-BE49-F238E27FC236}">
                <a16:creationId xmlns:a16="http://schemas.microsoft.com/office/drawing/2014/main" id="{AC1ECA3B-BCD1-BB7B-2C1B-A1E6DC5C3312}"/>
              </a:ext>
            </a:extLst>
          </p:cNvPr>
          <p:cNvSpPr/>
          <p:nvPr/>
        </p:nvSpPr>
        <p:spPr>
          <a:xfrm>
            <a:off x="6715078" y="263250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6A45C-8456-0AA1-A4A9-63F698D2D121}"/>
              </a:ext>
            </a:extLst>
          </p:cNvPr>
          <p:cNvSpPr/>
          <p:nvPr/>
        </p:nvSpPr>
        <p:spPr>
          <a:xfrm>
            <a:off x="7585352" y="1686703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3" name="&quot;No&quot; Symbol 33">
            <a:extLst>
              <a:ext uri="{FF2B5EF4-FFF2-40B4-BE49-F238E27FC236}">
                <a16:creationId xmlns:a16="http://schemas.microsoft.com/office/drawing/2014/main" id="{725A52AC-A161-AF6E-1732-CCBCC4C7AD2C}"/>
              </a:ext>
            </a:extLst>
          </p:cNvPr>
          <p:cNvSpPr/>
          <p:nvPr/>
        </p:nvSpPr>
        <p:spPr>
          <a:xfrm>
            <a:off x="9868454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71DE2DC-9A48-2387-CB1E-A31B9E7E51EE}"/>
              </a:ext>
            </a:extLst>
          </p:cNvPr>
          <p:cNvSpPr/>
          <p:nvPr/>
        </p:nvSpPr>
        <p:spPr>
          <a:xfrm>
            <a:off x="1442460" y="33945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009538BA-5F15-6E6C-8967-3C53EFCF5358}"/>
              </a:ext>
            </a:extLst>
          </p:cNvPr>
          <p:cNvSpPr/>
          <p:nvPr/>
        </p:nvSpPr>
        <p:spPr>
          <a:xfrm>
            <a:off x="3652818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3CBF0691-13CE-00D2-727E-5C61CD0CDF7C}"/>
              </a:ext>
            </a:extLst>
          </p:cNvPr>
          <p:cNvSpPr/>
          <p:nvPr/>
        </p:nvSpPr>
        <p:spPr>
          <a:xfrm>
            <a:off x="4528964" y="34104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7" name="&quot;No&quot; Symbol 31">
            <a:extLst>
              <a:ext uri="{FF2B5EF4-FFF2-40B4-BE49-F238E27FC236}">
                <a16:creationId xmlns:a16="http://schemas.microsoft.com/office/drawing/2014/main" id="{D892B987-8915-66E9-E311-A8D843937757}"/>
              </a:ext>
            </a:extLst>
          </p:cNvPr>
          <p:cNvSpPr/>
          <p:nvPr/>
        </p:nvSpPr>
        <p:spPr>
          <a:xfrm>
            <a:off x="6722264" y="43533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E1762072-BAD2-93E2-E6D1-4A225736FE9A}"/>
              </a:ext>
            </a:extLst>
          </p:cNvPr>
          <p:cNvSpPr/>
          <p:nvPr/>
        </p:nvSpPr>
        <p:spPr>
          <a:xfrm>
            <a:off x="7592538" y="34075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19" name="&quot;No&quot; Symbol 33">
            <a:extLst>
              <a:ext uri="{FF2B5EF4-FFF2-40B4-BE49-F238E27FC236}">
                <a16:creationId xmlns:a16="http://schemas.microsoft.com/office/drawing/2014/main" id="{06281576-1B2C-8136-4EB0-27A51C56F93F}"/>
              </a:ext>
            </a:extLst>
          </p:cNvPr>
          <p:cNvSpPr/>
          <p:nvPr/>
        </p:nvSpPr>
        <p:spPr>
          <a:xfrm>
            <a:off x="9875640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8B7733A0-AFFF-51DB-7EC1-5FED021FBEF8}"/>
              </a:ext>
            </a:extLst>
          </p:cNvPr>
          <p:cNvSpPr/>
          <p:nvPr/>
        </p:nvSpPr>
        <p:spPr>
          <a:xfrm>
            <a:off x="1442460" y="51801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21" name="&quot;No&quot; Symbol 19">
            <a:extLst>
              <a:ext uri="{FF2B5EF4-FFF2-40B4-BE49-F238E27FC236}">
                <a16:creationId xmlns:a16="http://schemas.microsoft.com/office/drawing/2014/main" id="{D138B8C2-0D9C-C729-9EC4-60AFD3ADF923}"/>
              </a:ext>
            </a:extLst>
          </p:cNvPr>
          <p:cNvSpPr/>
          <p:nvPr/>
        </p:nvSpPr>
        <p:spPr>
          <a:xfrm>
            <a:off x="3652818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F0E86C6B-EBA5-5399-6C46-8248E1EF97BB}"/>
              </a:ext>
            </a:extLst>
          </p:cNvPr>
          <p:cNvSpPr/>
          <p:nvPr/>
        </p:nvSpPr>
        <p:spPr>
          <a:xfrm>
            <a:off x="4528964" y="51960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48CC9EBF-76C6-18F9-E2A5-29D2A2194DAA}"/>
              </a:ext>
            </a:extLst>
          </p:cNvPr>
          <p:cNvSpPr/>
          <p:nvPr/>
        </p:nvSpPr>
        <p:spPr>
          <a:xfrm>
            <a:off x="6722264" y="61389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838F1441-92C0-4E56-99E4-6ED933B2D74C}"/>
              </a:ext>
            </a:extLst>
          </p:cNvPr>
          <p:cNvSpPr/>
          <p:nvPr/>
        </p:nvSpPr>
        <p:spPr>
          <a:xfrm>
            <a:off x="7592538" y="51931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319DF48E-4F92-126A-368D-4B10DC0C8437}"/>
              </a:ext>
            </a:extLst>
          </p:cNvPr>
          <p:cNvSpPr/>
          <p:nvPr/>
        </p:nvSpPr>
        <p:spPr>
          <a:xfrm>
            <a:off x="9875640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"/>
          <p:cNvSpPr txBox="1"/>
          <p:nvPr/>
        </p:nvSpPr>
        <p:spPr>
          <a:xfrm>
            <a:off x="2237873" y="-40964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Let’s chant.</a:t>
            </a:r>
            <a:endParaRPr sz="50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2920" y="991359"/>
            <a:ext cx="8203053" cy="503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7317" y="991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Fun corner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and 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Wrap-up</a:t>
            </a: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:a16="http://schemas.microsoft.com/office/drawing/2014/main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:a16="http://schemas.microsoft.com/office/drawing/2014/main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11" name="Google Shape;13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:a16="http://schemas.microsoft.com/office/drawing/2014/main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:a16="http://schemas.microsoft.com/office/drawing/2014/main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11" name="Google Shape;14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:a16="http://schemas.microsoft.com/office/drawing/2014/main" id="{740E6F10-28B1-4EF2-AF3B-9D3702E1DA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8" imgW="3816857" imgH="2488619" progId="PBrush">
                  <p:embed/>
                </p:oleObj>
              </mc:Choice>
              <mc:Fallback>
                <p:oleObj r:id="rId8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:a16="http://schemas.microsoft.com/office/drawing/2014/main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11" name="Google Shape;142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:a16="http://schemas.microsoft.com/office/drawing/2014/main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893" y="1568633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:a16="http://schemas.microsoft.com/office/drawing/2014/main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14" name="Google Shape;146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161" name="Google Shape;1161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162" name="Google Shape;1162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163" name="Google Shape;1163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164" name="Google Shape;1164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165" name="Google Shape;1165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166" name="Google Shape;1166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167" name="Google Shape;1167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repeat.</a:t>
            </a:r>
            <a:endParaRPr/>
          </a:p>
        </p:txBody>
      </p:sp>
      <p:sp>
        <p:nvSpPr>
          <p:cNvPr id="1168" name="Google Shape;1168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circle.</a:t>
            </a:r>
            <a:endParaRPr/>
          </a:p>
        </p:txBody>
      </p:sp>
      <p:sp>
        <p:nvSpPr>
          <p:cNvPr id="1169" name="Google Shape;1169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chant.</a:t>
            </a:r>
            <a:endParaRPr/>
          </a:p>
        </p:txBody>
      </p:sp>
      <p:sp>
        <p:nvSpPr>
          <p:cNvPr id="1170" name="Google Shape;1170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>
                <a:solidFill>
                  <a:srgbClr val="FF0000"/>
                </a:solidFill>
              </a:rPr>
              <a:t>Fun corner and Wrap-up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 dirty="0">
                <a:solidFill>
                  <a:srgbClr val="FF0000"/>
                </a:solidFill>
                <a:latin typeface="+mj-lt"/>
                <a:ea typeface="Schoolbell"/>
                <a:cs typeface="Schoolbell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176" name="Google Shape;1176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igmar One"/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177" name="Google Shape;1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728" y="51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897" y="176824"/>
            <a:ext cx="4483085" cy="627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2472396" y="-132588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repeat. </a:t>
            </a: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608" y="1836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1158</Words>
  <Application>Microsoft Office PowerPoint</Application>
  <PresentationFormat>Widescreen</PresentationFormat>
  <Paragraphs>166</Paragraphs>
  <Slides>28</Slides>
  <Notes>20</Notes>
  <HiddenSlides>0</HiddenSlides>
  <MMClips>12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Open Sans</vt:lpstr>
      <vt:lpstr>Oi</vt:lpstr>
      <vt:lpstr>Schoolbell</vt:lpstr>
      <vt:lpstr>Hind</vt:lpstr>
      <vt:lpstr>Arial</vt:lpstr>
      <vt:lpstr>Sigmar One</vt:lpstr>
      <vt:lpstr>Calibri</vt:lpstr>
      <vt:lpstr>Patrick Hand</vt:lpstr>
      <vt:lpstr>Bilbo</vt:lpstr>
      <vt:lpstr>Josefin Slab SemiBold</vt:lpstr>
      <vt:lpstr>Comic Sans MS</vt:lpstr>
      <vt:lpstr>Fira Sans Extra Condensed Medium</vt:lpstr>
      <vt:lpstr>Lato</vt:lpstr>
      <vt:lpstr>Poppins SemiBold</vt:lpstr>
      <vt:lpstr>Fredoka One</vt:lpstr>
      <vt:lpstr>Catamaran</vt:lpstr>
      <vt:lpstr>PT Sans</vt:lpstr>
      <vt:lpstr>Verdana</vt:lpstr>
      <vt:lpstr>Corben</vt:lpstr>
      <vt:lpstr>Chủ đề Office</vt:lpstr>
      <vt:lpstr>1_Theme1</vt:lpstr>
      <vt:lpstr>1_Theme4</vt:lpstr>
      <vt:lpstr>1_Office Theme</vt:lpstr>
      <vt:lpstr>Tema de Office</vt:lpstr>
      <vt:lpstr>End of Course Jeopardy XL by Slidesgo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Ngan-BanNgoaiNgu</cp:lastModifiedBy>
  <cp:revision>29</cp:revision>
  <dcterms:created xsi:type="dcterms:W3CDTF">2022-01-16T17:19:59Z</dcterms:created>
  <dcterms:modified xsi:type="dcterms:W3CDTF">2025-02-25T10:00:55Z</dcterms:modified>
</cp:coreProperties>
</file>