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25" r:id="rId3"/>
    <p:sldMasterId id="2147483739" r:id="rId4"/>
  </p:sldMasterIdLst>
  <p:notesMasterIdLst>
    <p:notesMasterId r:id="rId18"/>
  </p:notesMasterIdLst>
  <p:sldIdLst>
    <p:sldId id="2007577114" r:id="rId5"/>
    <p:sldId id="290" r:id="rId6"/>
    <p:sldId id="558" r:id="rId7"/>
    <p:sldId id="2728" r:id="rId8"/>
    <p:sldId id="257" r:id="rId9"/>
    <p:sldId id="289" r:id="rId10"/>
    <p:sldId id="411" r:id="rId11"/>
    <p:sldId id="265" r:id="rId12"/>
    <p:sldId id="2007577112" r:id="rId13"/>
    <p:sldId id="381" r:id="rId14"/>
    <p:sldId id="409" r:id="rId15"/>
    <p:sldId id="412" r:id="rId16"/>
    <p:sldId id="4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8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1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1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5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8336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20444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83415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8630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6505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03205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7785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18197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38896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97087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2690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72199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51786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32408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6893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82577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8843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5407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369449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16474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4730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72078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309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3961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3003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191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9551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1382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45570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0247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xmlns="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xmlns="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24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0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49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93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13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789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7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258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7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zh-CN" altLang="en-US" sz="2135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595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3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7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04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6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1" y="509905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993850"/>
            <a:ext cx="11692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Toán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lớp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2B: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Bài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18: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Luyện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tập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chung</a:t>
            </a:r>
            <a:endParaRPr lang="en-US" altLang="zh-CN" sz="4800" b="1" i="1" dirty="0" smtClean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ea typeface="字魂17号-萌趣果冻体"/>
              <a:cs typeface="Arial"/>
              <a:sym typeface="+mn-ea"/>
            </a:endParaRPr>
          </a:p>
          <a:p>
            <a:pPr lvl="1" algn="ctr" defTabSz="457200" fontAlgn="base">
              <a:defRPr/>
            </a:pP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Giáo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viên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: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Nguyễn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Đình</a:t>
            </a:r>
            <a:r>
              <a:rPr lang="en-US" altLang="zh-CN" sz="4800" b="1" i="1" dirty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Mạnh</a:t>
            </a:r>
            <a:endParaRPr lang="en-US" altLang="zh-CN" sz="4800" b="1" i="1" dirty="0">
              <a:ln w="12700">
                <a:solidFill>
                  <a:srgbClr val="FC6E5B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FC6E5B"/>
                </a:outerShdw>
              </a:effectLst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44240" y="141605"/>
            <a:ext cx="901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</a:rPr>
              <a:t>/</a:t>
            </a:r>
            <a:endParaRPr lang="en-US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38100">
                  <a:srgbClr val="FC6E5B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6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xmlns="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xmlns="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xmlns="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xmlns="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xmlns="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xmlns="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xmlns="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C36DFC5-8066-5FD9-EBDA-AD10E167FC4B}"/>
                </a:ext>
              </a:extLst>
            </p:cNvPr>
            <p:cNvSpPr txBox="1"/>
            <p:nvPr/>
          </p:nvSpPr>
          <p:spPr>
            <a:xfrm>
              <a:off x="743340" y="5196658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="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xmlns="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02947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2152650"/>
            <a:ext cx="4447959" cy="4898283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xmlns="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49692"/>
            <a:ext cx="10944224" cy="767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B667531-570C-4EA2-B691-552ABE124DB1}"/>
              </a:ext>
            </a:extLst>
          </p:cNvPr>
          <p:cNvSpPr txBox="1"/>
          <p:nvPr/>
        </p:nvSpPr>
        <p:spPr>
          <a:xfrm>
            <a:off x="4162426" y="1801596"/>
            <a:ext cx="6210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uật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chơi: 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sẽ đưa ra phép tính liên quan đến đơn vị ki – lô – gam và lít sau đó truyền nhanh cho một bạn nêu kết quả. Bạn nào chưa kịp nghĩ ra phép tính hay kết quả sẽ bị giật điện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="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636407-671E-4B85-F990-0F152A940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348" y="2074710"/>
            <a:ext cx="6602540" cy="321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B4A8CB-92A8-7C9C-CF7B-72496369B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209" y="1563574"/>
            <a:ext cx="301778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68247A92-5CC4-4905-81EA-4D3DB8410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97" y="40420"/>
            <a:ext cx="4905429" cy="229942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A0C087D2-94A0-4D71-ACE7-BE9372D2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2282418" y="-553185"/>
            <a:ext cx="3738772" cy="28052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F6EB6D0C-FE07-41F2-9AB8-D578D49E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7" t="62836" r="-2989" b="-3356"/>
          <a:stretch/>
        </p:blipFill>
        <p:spPr>
          <a:xfrm flipH="1">
            <a:off x="-580645" y="4226915"/>
            <a:ext cx="2472527" cy="29275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21D24AC-518B-2E5E-EE2B-97B4FF037274}"/>
              </a:ext>
            </a:extLst>
          </p:cNvPr>
          <p:cNvGrpSpPr/>
          <p:nvPr/>
        </p:nvGrpSpPr>
        <p:grpSpPr>
          <a:xfrm>
            <a:off x="0" y="2228827"/>
            <a:ext cx="6035623" cy="3790309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D69F43B-A15C-E797-9D09-07E695C51FBF}"/>
                </a:ext>
              </a:extLst>
            </p:cNvPr>
            <p:cNvSpPr txBox="1"/>
            <p:nvPr/>
          </p:nvSpPr>
          <p:spPr>
            <a:xfrm>
              <a:off x="514350" y="3070333"/>
              <a:ext cx="5038726" cy="2376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;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phép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cộng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(kg)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(l).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0AC1354-C091-D89D-1E00-32F00EEBFBD4}"/>
              </a:ext>
            </a:extLst>
          </p:cNvPr>
          <p:cNvGrpSpPr/>
          <p:nvPr/>
        </p:nvGrpSpPr>
        <p:grpSpPr>
          <a:xfrm>
            <a:off x="6096000" y="2050468"/>
            <a:ext cx="6035623" cy="3790309"/>
            <a:chOff x="6096000" y="2050468"/>
            <a:chExt cx="6035623" cy="3790309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xmlns="" id="{B17FD655-2152-B6D9-4405-C2DB669B606E}"/>
                </a:ext>
              </a:extLst>
            </p:cNvPr>
            <p:cNvSpPr/>
            <p:nvPr/>
          </p:nvSpPr>
          <p:spPr>
            <a:xfrm>
              <a:off x="6096000" y="2050468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B30D481-AE2F-C3E6-A70A-22F9FAE65AFE}"/>
                </a:ext>
              </a:extLst>
            </p:cNvPr>
            <p:cNvSpPr txBox="1"/>
            <p:nvPr/>
          </p:nvSpPr>
          <p:spPr>
            <a:xfrm>
              <a:off x="6483203" y="2974195"/>
              <a:ext cx="56068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giải các bài 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bài toán thực tế liên quan đến các đơn vi đo ki –lô-gam và lít.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3E94EEE-40A2-E677-FF29-6BAAEBE0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60" y="301096"/>
            <a:ext cx="338967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xmlns="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xmlns="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xmlns="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xmlns="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xmlns="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xmlns="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393</Words>
  <Application>Microsoft Office PowerPoint</Application>
  <PresentationFormat>Custom</PresentationFormat>
  <Paragraphs>51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主题​​</vt:lpstr>
      <vt:lpstr>office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18</cp:revision>
  <dcterms:created xsi:type="dcterms:W3CDTF">2024-05-07T04:23:39Z</dcterms:created>
  <dcterms:modified xsi:type="dcterms:W3CDTF">2025-11-14T13:35:37Z</dcterms:modified>
</cp:coreProperties>
</file>