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1" r:id="rId4"/>
    <p:sldMasterId id="2147483749" r:id="rId5"/>
  </p:sldMasterIdLst>
  <p:notesMasterIdLst>
    <p:notesMasterId r:id="rId27"/>
  </p:notesMasterIdLst>
  <p:sldIdLst>
    <p:sldId id="417" r:id="rId6"/>
    <p:sldId id="260" r:id="rId7"/>
    <p:sldId id="257" r:id="rId8"/>
    <p:sldId id="258" r:id="rId9"/>
    <p:sldId id="259" r:id="rId10"/>
    <p:sldId id="303" r:id="rId11"/>
    <p:sldId id="261" r:id="rId12"/>
    <p:sldId id="281" r:id="rId13"/>
    <p:sldId id="294" r:id="rId14"/>
    <p:sldId id="416" r:id="rId15"/>
    <p:sldId id="271" r:id="rId16"/>
    <p:sldId id="298" r:id="rId17"/>
    <p:sldId id="295" r:id="rId18"/>
    <p:sldId id="302" r:id="rId19"/>
    <p:sldId id="405" r:id="rId20"/>
    <p:sldId id="406" r:id="rId21"/>
    <p:sldId id="407" r:id="rId22"/>
    <p:sldId id="408" r:id="rId23"/>
    <p:sldId id="283" r:id="rId24"/>
    <p:sldId id="409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026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09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93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21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33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86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201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40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77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312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40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93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906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93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13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658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01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06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4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227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632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46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428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75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881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82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72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84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88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01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11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16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60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82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755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656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5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475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43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1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20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87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5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27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7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72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61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9.png"/><Relationship Id="rId5" Type="http://schemas.microsoft.com/office/2007/relationships/media" Target="../media/media4.mp3"/><Relationship Id="rId15" Type="http://schemas.openxmlformats.org/officeDocument/2006/relationships/image" Target="../media/image53.gif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8.svg"/><Relationship Id="rId1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19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4.png"/><Relationship Id="rId11" Type="http://schemas.microsoft.com/office/2007/relationships/hdphoto" Target="../media/hdphoto6.wdp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19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0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gif"/><Relationship Id="rId10" Type="http://schemas.openxmlformats.org/officeDocument/2006/relationships/slide" Target="slide4.xml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9.gif"/><Relationship Id="rId10" Type="http://schemas.openxmlformats.org/officeDocument/2006/relationships/slide" Target="slide5.xml"/><Relationship Id="rId4" Type="http://schemas.openxmlformats.org/officeDocument/2006/relationships/image" Target="../media/image28.jp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29.gif"/><Relationship Id="rId10" Type="http://schemas.openxmlformats.org/officeDocument/2006/relationships/slide" Target="slide6.xml"/><Relationship Id="rId4" Type="http://schemas.openxmlformats.org/officeDocument/2006/relationships/image" Target="../media/image28.jp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9.gif"/><Relationship Id="rId10" Type="http://schemas.openxmlformats.org/officeDocument/2006/relationships/slide" Target="slide7.xml"/><Relationship Id="rId4" Type="http://schemas.openxmlformats.org/officeDocument/2006/relationships/image" Target="../media/image28.jp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gif"/><Relationship Id="rId5" Type="http://schemas.openxmlformats.org/officeDocument/2006/relationships/image" Target="../media/image42.png"/><Relationship Id="rId4" Type="http://schemas.openxmlformats.org/officeDocument/2006/relationships/image" Target="../media/image28.jp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19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25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24.pn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31" y="509905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37616" y="2768400"/>
            <a:ext cx="123674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Bài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19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tiết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1: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Phép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cộng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(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có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nhớ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)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có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endParaRPr lang="en-US" altLang="zh-CN" sz="4800" b="1" i="1" dirty="0" smtClean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  <a:p>
            <a:pPr lvl="1" algn="ctr" defTabSz="457200" fontAlgn="base">
              <a:defRPr/>
            </a:pP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hai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chữ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với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có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một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chữ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số</a:t>
            </a:r>
            <a:endParaRPr lang="en-US" altLang="zh-CN" sz="4800" b="1" i="1" dirty="0" smtClean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  <a:p>
            <a:pPr lvl="1" algn="ctr" defTabSz="457200" fontAlgn="base">
              <a:defRPr/>
            </a:pP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Giáo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viên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: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Nguyễn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Đình</a:t>
            </a:r>
            <a:r>
              <a:rPr lang="en-US" altLang="zh-CN" sz="4800" b="1" i="1" dirty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 </a:t>
            </a:r>
            <a:r>
              <a:rPr lang="en-US" altLang="zh-CN" sz="4800" b="1" i="1" dirty="0" err="1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Mạnh</a:t>
            </a:r>
            <a:endParaRPr lang="en-US" altLang="zh-CN" sz="4800" b="1" i="1" dirty="0">
              <a:ln w="12700">
                <a:solidFill>
                  <a:srgbClr val="FC6E5B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83980" y="528907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75863" y="5019682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0" y="141605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</a:rPr>
              <a:t>/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0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191367" y="3652401"/>
            <a:ext cx="3215045" cy="2925691"/>
          </a:xfrm>
          <a:custGeom>
            <a:avLst/>
            <a:gdLst/>
            <a:ahLst/>
            <a:cxnLst/>
            <a:rect l="l" t="t" r="r" b="b"/>
            <a:pathLst>
              <a:path w="4822567" h="4388536">
                <a:moveTo>
                  <a:pt x="4822567" y="0"/>
                </a:moveTo>
                <a:lnTo>
                  <a:pt x="0" y="0"/>
                </a:lnTo>
                <a:lnTo>
                  <a:pt x="0" y="4388536"/>
                </a:lnTo>
                <a:lnTo>
                  <a:pt x="4822567" y="4388536"/>
                </a:lnTo>
                <a:lnTo>
                  <a:pt x="48225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Upscale Image"/>
          <p:cNvSpPr/>
          <p:nvPr/>
        </p:nvSpPr>
        <p:spPr>
          <a:xfrm>
            <a:off x="6617525" y="3652401"/>
            <a:ext cx="3814763" cy="2743200"/>
          </a:xfrm>
          <a:custGeom>
            <a:avLst/>
            <a:gdLst/>
            <a:ahLst/>
            <a:cxnLst/>
            <a:rect l="l" t="t" r="r" b="b"/>
            <a:pathLst>
              <a:path w="5722144" h="4114800">
                <a:moveTo>
                  <a:pt x="0" y="0"/>
                </a:moveTo>
                <a:lnTo>
                  <a:pt x="5722144" y="0"/>
                </a:lnTo>
                <a:lnTo>
                  <a:pt x="572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4000" y="46482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5600" y="45466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EDB3247-7B9B-9B74-DC2E-6F7FFF690060}"/>
              </a:ext>
            </a:extLst>
          </p:cNvPr>
          <p:cNvGrpSpPr/>
          <p:nvPr/>
        </p:nvGrpSpPr>
        <p:grpSpPr>
          <a:xfrm>
            <a:off x="3037840" y="1940560"/>
            <a:ext cx="2914205" cy="2344288"/>
            <a:chOff x="2461083" y="1127778"/>
            <a:chExt cx="2175644" cy="1692444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D85AF2F9-6A58-DC55-76D0-85DA64AF6B28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89ABA6C-B4E8-8997-3F42-97583792B380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A728778-CBD9-24FC-F079-C82D208689DD}"/>
              </a:ext>
            </a:extLst>
          </p:cNvPr>
          <p:cNvGrpSpPr/>
          <p:nvPr/>
        </p:nvGrpSpPr>
        <p:grpSpPr>
          <a:xfrm>
            <a:off x="6629965" y="1645919"/>
            <a:ext cx="2981395" cy="1525381"/>
            <a:chOff x="2641600" y="2397213"/>
            <a:chExt cx="2175645" cy="1211002"/>
          </a:xfrm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54E78B21-97C4-A83B-6923-23516B5F0572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3261"/>
                <a:gd name="adj2" fmla="val 840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0F42E0C-F8EF-0762-28C7-C074C1914A3F}"/>
                </a:ext>
              </a:extLst>
            </p:cNvPr>
            <p:cNvSpPr txBox="1"/>
            <p:nvPr/>
          </p:nvSpPr>
          <p:spPr>
            <a:xfrm>
              <a:off x="2823461" y="2508666"/>
              <a:ext cx="1867173" cy="109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08F8925-AA15-90B1-48B6-29DDEDB850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" y="1123206"/>
            <a:ext cx="2300033" cy="36463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27EF73F-5E30-A66E-D2B3-48574E52D337}"/>
              </a:ext>
            </a:extLst>
          </p:cNvPr>
          <p:cNvGrpSpPr/>
          <p:nvPr/>
        </p:nvGrpSpPr>
        <p:grpSpPr>
          <a:xfrm>
            <a:off x="2105724" y="0"/>
            <a:ext cx="3579306" cy="1495874"/>
            <a:chOff x="4584831" y="394347"/>
            <a:chExt cx="2277870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Speech Bubble: Oval 16">
              <a:extLst>
                <a:ext uri="{FF2B5EF4-FFF2-40B4-BE49-F238E27FC236}">
                  <a16:creationId xmlns="" xmlns:a16="http://schemas.microsoft.com/office/drawing/2014/main" id="{B6E6916E-1D5F-2591-6357-C3D7FC53D064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-40452"/>
                <a:gd name="adj2" fmla="val 75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0EE8063-1CE1-44E0-FC8A-CA0B26322FFE}"/>
                </a:ext>
              </a:extLst>
            </p:cNvPr>
            <p:cNvSpPr txBox="1"/>
            <p:nvPr/>
          </p:nvSpPr>
          <p:spPr>
            <a:xfrm>
              <a:off x="4584831" y="561512"/>
              <a:ext cx="2270968" cy="6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pic>
        <p:nvPicPr>
          <p:cNvPr id="19" name="1">
            <a:hlinkClick r:id="" action="ppaction://media"/>
            <a:extLst>
              <a:ext uri="{FF2B5EF4-FFF2-40B4-BE49-F238E27FC236}">
                <a16:creationId xmlns="" xmlns:a16="http://schemas.microsoft.com/office/drawing/2014/main" id="{E1FBE2D0-0C9D-5C2F-2C99-D72F052A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299720"/>
            <a:ext cx="406400" cy="406400"/>
          </a:xfrm>
          <a:prstGeom prst="rect">
            <a:avLst/>
          </a:prstGeom>
        </p:spPr>
      </p:pic>
      <p:pic>
        <p:nvPicPr>
          <p:cNvPr id="20" name="2">
            <a:hlinkClick r:id="" action="ppaction://media"/>
            <a:extLst>
              <a:ext uri="{FF2B5EF4-FFF2-40B4-BE49-F238E27FC236}">
                <a16:creationId xmlns="" xmlns:a16="http://schemas.microsoft.com/office/drawing/2014/main" id="{91EB6CC5-744D-5301-8F87-6F6546A6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1021080"/>
            <a:ext cx="406400" cy="406400"/>
          </a:xfrm>
          <a:prstGeom prst="rect">
            <a:avLst/>
          </a:prstGeom>
        </p:spPr>
      </p:pic>
      <p:pic>
        <p:nvPicPr>
          <p:cNvPr id="21" name="3">
            <a:hlinkClick r:id="" action="ppaction://media"/>
            <a:extLst>
              <a:ext uri="{FF2B5EF4-FFF2-40B4-BE49-F238E27FC236}">
                <a16:creationId xmlns="" xmlns:a16="http://schemas.microsoft.com/office/drawing/2014/main" id="{EF329E67-91A3-4DE3-735F-A133C84CB8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2720" y="574040"/>
            <a:ext cx="406400" cy="406400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=""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41"/>
                <p:tgtEl>
                  <p:sldTgt/>
                </p:tgtEl>
              </p:cBhvr>
            </p:cmd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=""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=""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=""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=""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=""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=""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=""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=""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=""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=""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=""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3464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49680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=""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=""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uiExpand="1" build="p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 thẳng cột với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chục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đơn vị thẳng cột với đơn vị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26788-0495-5CD9-EAE6-51254B97EE69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=""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8" name="Big Bullet  - 9Slide.vn">
            <a:extLst>
              <a:ext uri="{FF2B5EF4-FFF2-40B4-BE49-F238E27FC236}">
                <a16:creationId xmlns="" xmlns:a16="http://schemas.microsoft.com/office/drawing/2014/main" id="{8736CD31-C005-F7F3-952C-AAF5D9C7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10" name="Big Bullet  - 9Slide.vn">
            <a:extLst>
              <a:ext uri="{FF2B5EF4-FFF2-40B4-BE49-F238E27FC236}">
                <a16:creationId xmlns="" xmlns:a16="http://schemas.microsoft.com/office/drawing/2014/main" id="{E8ACA32D-097A-FD7E-66FB-A42A4086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=""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14" name="Canh Thang - 9Slide.vn">
            <a:extLst>
              <a:ext uri="{FF2B5EF4-FFF2-40B4-BE49-F238E27FC236}">
                <a16:creationId xmlns="" xmlns:a16="http://schemas.microsoft.com/office/drawing/2014/main" id="{25AFF2B2-FEDD-80AD-76A6-3913CFA0041D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47598AF-E879-8C8F-3096-13D1332D60C2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82839D1-219C-719E-D260-6FCAAB3352E9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E7162DD-2DE9-0175-013A-50C0477EF5A5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E56FC42-AD9A-40D5-A016-D5C71D3E64CA}"/>
              </a:ext>
            </a:extLst>
          </p:cNvPr>
          <p:cNvSpPr txBox="1"/>
          <p:nvPr/>
        </p:nvSpPr>
        <p:spPr>
          <a:xfrm>
            <a:off x="997450" y="2529690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+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  <p:bldP spid="14" grpId="0" animBg="1"/>
      <p:bldP spid="15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7FA3FF0-C4FB-EE78-1542-73681541DB0E}"/>
              </a:ext>
            </a:extLst>
          </p:cNvPr>
          <p:cNvGrpSpPr/>
          <p:nvPr/>
        </p:nvGrpSpPr>
        <p:grpSpPr>
          <a:xfrm>
            <a:off x="982365" y="338432"/>
            <a:ext cx="2184581" cy="757221"/>
            <a:chOff x="4115164" y="4732269"/>
            <a:chExt cx="4742644" cy="990558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="" xmlns:a16="http://schemas.microsoft.com/office/drawing/2014/main" id="{BE2FFEC1-5874-3A66-9A69-AD1E409B498D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37">
              <a:extLst>
                <a:ext uri="{FF2B5EF4-FFF2-40B4-BE49-F238E27FC236}">
                  <a16:creationId xmlns="" xmlns:a16="http://schemas.microsoft.com/office/drawing/2014/main" id="{75274E5F-7DD1-E557-8751-69A3663448D0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92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61121" cy="1824923"/>
              <a:chOff x="2528383" y="1602691"/>
              <a:chExt cx="1061121" cy="1824923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43518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28 + 3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78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F1ADD0A-DF7E-A364-7575-EF177040582C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5" descr="图片包含 镜子, 汽车, 室内, 反射&#10;&#10;已生成高可信度的说明">
            <a:extLst>
              <a:ext uri="{FF2B5EF4-FFF2-40B4-BE49-F238E27FC236}">
                <a16:creationId xmlns="" xmlns:a16="http://schemas.microsoft.com/office/drawing/2014/main" id="{201362B4-4099-726E-F4DD-28A9BFACC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="" xmlns:a16="http://schemas.microsoft.com/office/drawing/2014/main" id="{AA047729-7720-4FCB-43D5-57537B37C0CA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8" name="图片 14" descr="1d28833ffe786f95cc25281202a15b48">
              <a:extLst>
                <a:ext uri="{FF2B5EF4-FFF2-40B4-BE49-F238E27FC236}">
                  <a16:creationId xmlns="" xmlns:a16="http://schemas.microsoft.com/office/drawing/2014/main" id="{91B35252-3F07-61B2-18C4-B6C9FF0C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="" xmlns:a16="http://schemas.microsoft.com/office/drawing/2014/main" id="{0EDC0C9D-8DC0-66A1-C9D7-5D7ABE0EAD42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3BB548-4A02-C0B4-D985-A6BC994F8783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8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="" xmlns:a16="http://schemas.microsoft.com/office/drawing/2014/main" id="{D6D560B7-0E87-273C-EC9B-7671604C48E0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="" xmlns:a16="http://schemas.microsoft.com/office/drawing/2014/main" id="{A1FF6DF0-44B3-50D6-CEDC-BCD22CA7C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3135D8F-128A-98C3-600F-9F53DD77AF02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Light Bulb Free Stock Photo - Public Domain Pictures">
            <a:extLst>
              <a:ext uri="{FF2B5EF4-FFF2-40B4-BE49-F238E27FC236}">
                <a16:creationId xmlns="" xmlns:a16="http://schemas.microsoft.com/office/drawing/2014/main" id="{8368A8D7-712E-2AAA-D2D8-E1C45DB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ght Bulb Free Stock Photo - Public Domain Pictures">
            <a:extLst>
              <a:ext uri="{FF2B5EF4-FFF2-40B4-BE49-F238E27FC236}">
                <a16:creationId xmlns="" xmlns:a16="http://schemas.microsoft.com/office/drawing/2014/main" id="{CDD0CAC5-E618-9391-6049-2858A5B3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F5C28D0-E65F-6A1B-2F25-D2AC0558EBC1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B8C8301-46C7-DBA7-3B90-E06CB674110D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="" xmlns:a16="http://schemas.microsoft.com/office/drawing/2014/main" id="{655344A7-2E8B-2DC1-C7A6-A2937065BA9F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="" xmlns:a16="http://schemas.microsoft.com/office/drawing/2014/main" id="{80A6606B-4B18-0AB2-9290-C01A1DD6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19" name="Straight Connector 9218">
            <a:extLst>
              <a:ext uri="{FF2B5EF4-FFF2-40B4-BE49-F238E27FC236}">
                <a16:creationId xmlns="" xmlns:a16="http://schemas.microsoft.com/office/drawing/2014/main" id="{D08B954F-EE8E-2667-90DB-F2DCC477A958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0" name="Rectangle 9219">
            <a:extLst>
              <a:ext uri="{FF2B5EF4-FFF2-40B4-BE49-F238E27FC236}">
                <a16:creationId xmlns="" xmlns:a16="http://schemas.microsoft.com/office/drawing/2014/main" id="{915B0DAD-AD8B-F1D7-5727-6E6E42B5890A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222" name="Oval 9221">
            <a:extLst>
              <a:ext uri="{FF2B5EF4-FFF2-40B4-BE49-F238E27FC236}">
                <a16:creationId xmlns="" xmlns:a16="http://schemas.microsoft.com/office/drawing/2014/main" id="{8E271F6E-FDB0-5417-0045-B89C829ED89E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Rectangle 9222">
            <a:extLst>
              <a:ext uri="{FF2B5EF4-FFF2-40B4-BE49-F238E27FC236}">
                <a16:creationId xmlns="" xmlns:a16="http://schemas.microsoft.com/office/drawing/2014/main" id="{2390B473-D769-1AF2-F11E-F4612EC5559F}"/>
              </a:ext>
            </a:extLst>
          </p:cNvPr>
          <p:cNvSpPr/>
          <p:nvPr/>
        </p:nvSpPr>
        <p:spPr>
          <a:xfrm>
            <a:off x="5379680" y="165042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4" name="Rectangle 9223">
            <a:extLst>
              <a:ext uri="{FF2B5EF4-FFF2-40B4-BE49-F238E27FC236}">
                <a16:creationId xmlns="" xmlns:a16="http://schemas.microsoft.com/office/drawing/2014/main" id="{821758D9-46B5-B79E-29D7-8B1A96FA69AF}"/>
              </a:ext>
            </a:extLst>
          </p:cNvPr>
          <p:cNvSpPr/>
          <p:nvPr/>
        </p:nvSpPr>
        <p:spPr>
          <a:xfrm>
            <a:off x="6938914" y="16686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="" xmlns:a16="http://schemas.microsoft.com/office/drawing/2014/main" id="{1024C74D-7A9E-A56A-84FD-C925B6CEAFA0}"/>
              </a:ext>
            </a:extLst>
          </p:cNvPr>
          <p:cNvSpPr/>
          <p:nvPr/>
        </p:nvSpPr>
        <p:spPr>
          <a:xfrm>
            <a:off x="8176163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="" xmlns:a16="http://schemas.microsoft.com/office/drawing/2014/main" id="{7684C8A1-6B0A-804B-6395-ED584A4D38D8}"/>
              </a:ext>
            </a:extLst>
          </p:cNvPr>
          <p:cNvSpPr/>
          <p:nvPr/>
        </p:nvSpPr>
        <p:spPr>
          <a:xfrm>
            <a:off x="9594052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72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27" name="win">
            <a:hlinkClick r:id="" action="ppaction://media"/>
            <a:extLst>
              <a:ext uri="{FF2B5EF4-FFF2-40B4-BE49-F238E27FC236}">
                <a16:creationId xmlns="" xmlns:a16="http://schemas.microsoft.com/office/drawing/2014/main" id="{1038BD34-8ED5-57BC-3B9E-5E47968AD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9228" name="Straight Connector 9227">
            <a:extLst>
              <a:ext uri="{FF2B5EF4-FFF2-40B4-BE49-F238E27FC236}">
                <a16:creationId xmlns="" xmlns:a16="http://schemas.microsoft.com/office/drawing/2014/main" id="{9EC48B4D-074A-680B-B109-68B074DE477D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9228">
            <a:extLst>
              <a:ext uri="{FF2B5EF4-FFF2-40B4-BE49-F238E27FC236}">
                <a16:creationId xmlns="" xmlns:a16="http://schemas.microsoft.com/office/drawing/2014/main" id="{7B01DE41-A4A4-B3E5-51B6-7A862A82F9EC}"/>
              </a:ext>
            </a:extLst>
          </p:cNvPr>
          <p:cNvSpPr txBox="1"/>
          <p:nvPr/>
        </p:nvSpPr>
        <p:spPr>
          <a:xfrm>
            <a:off x="6973156" y="465389"/>
            <a:ext cx="862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0" name="Straight Connector 9229">
            <a:extLst>
              <a:ext uri="{FF2B5EF4-FFF2-40B4-BE49-F238E27FC236}">
                <a16:creationId xmlns="" xmlns:a16="http://schemas.microsoft.com/office/drawing/2014/main" id="{F2EDFF99-7137-D80A-4BAB-E1970C3758C3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9230">
            <a:extLst>
              <a:ext uri="{FF2B5EF4-FFF2-40B4-BE49-F238E27FC236}">
                <a16:creationId xmlns="" xmlns:a16="http://schemas.microsoft.com/office/drawing/2014/main" id="{4DEA8A17-6EF3-3477-A930-9E761304E9B0}"/>
              </a:ext>
            </a:extLst>
          </p:cNvPr>
          <p:cNvSpPr txBox="1"/>
          <p:nvPr/>
        </p:nvSpPr>
        <p:spPr>
          <a:xfrm>
            <a:off x="8141276" y="480191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Box 9231">
            <a:extLst>
              <a:ext uri="{FF2B5EF4-FFF2-40B4-BE49-F238E27FC236}">
                <a16:creationId xmlns="" xmlns:a16="http://schemas.microsoft.com/office/drawing/2014/main" id="{9DFC7412-D12E-DC49-B5E5-68A5DBEF0E1B}"/>
              </a:ext>
            </a:extLst>
          </p:cNvPr>
          <p:cNvSpPr txBox="1"/>
          <p:nvPr/>
        </p:nvSpPr>
        <p:spPr>
          <a:xfrm>
            <a:off x="9496115" y="516405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3" name="Straight Connector 9232">
            <a:extLst>
              <a:ext uri="{FF2B5EF4-FFF2-40B4-BE49-F238E27FC236}">
                <a16:creationId xmlns="" xmlns:a16="http://schemas.microsoft.com/office/drawing/2014/main" id="{1D82FA39-E472-55CA-D6A5-8EEBE5E665AF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Connector 9233">
            <a:extLst>
              <a:ext uri="{FF2B5EF4-FFF2-40B4-BE49-F238E27FC236}">
                <a16:creationId xmlns="" xmlns:a16="http://schemas.microsoft.com/office/drawing/2014/main" id="{4AD99C07-79C5-CE25-5097-22045B68419A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9234">
            <a:extLst>
              <a:ext uri="{FF2B5EF4-FFF2-40B4-BE49-F238E27FC236}">
                <a16:creationId xmlns="" xmlns:a16="http://schemas.microsoft.com/office/drawing/2014/main" id="{FC7E2B83-F54E-95FA-D7B7-0047D0EB4E1E}"/>
              </a:ext>
            </a:extLst>
          </p:cNvPr>
          <p:cNvSpPr txBox="1"/>
          <p:nvPr/>
        </p:nvSpPr>
        <p:spPr>
          <a:xfrm>
            <a:off x="5254440" y="99133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6" name="TextBox 9235">
            <a:extLst>
              <a:ext uri="{FF2B5EF4-FFF2-40B4-BE49-F238E27FC236}">
                <a16:creationId xmlns="" xmlns:a16="http://schemas.microsoft.com/office/drawing/2014/main" id="{884758C9-2635-AD14-3A72-783D189ABBFA}"/>
              </a:ext>
            </a:extLst>
          </p:cNvPr>
          <p:cNvSpPr txBox="1"/>
          <p:nvPr/>
        </p:nvSpPr>
        <p:spPr>
          <a:xfrm>
            <a:off x="6847548" y="980386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7" name="TextBox 9236">
            <a:extLst>
              <a:ext uri="{FF2B5EF4-FFF2-40B4-BE49-F238E27FC236}">
                <a16:creationId xmlns="" xmlns:a16="http://schemas.microsoft.com/office/drawing/2014/main" id="{512A3D9A-6FB9-96A6-E3BA-81C831013080}"/>
              </a:ext>
            </a:extLst>
          </p:cNvPr>
          <p:cNvSpPr txBox="1"/>
          <p:nvPr/>
        </p:nvSpPr>
        <p:spPr>
          <a:xfrm>
            <a:off x="7961478" y="971232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8" name="TextBox 9237">
            <a:extLst>
              <a:ext uri="{FF2B5EF4-FFF2-40B4-BE49-F238E27FC236}">
                <a16:creationId xmlns="" xmlns:a16="http://schemas.microsoft.com/office/drawing/2014/main" id="{09F03481-C94E-7424-C64D-596C0A2CCD70}"/>
              </a:ext>
            </a:extLst>
          </p:cNvPr>
          <p:cNvSpPr txBox="1"/>
          <p:nvPr/>
        </p:nvSpPr>
        <p:spPr>
          <a:xfrm>
            <a:off x="9335065" y="96137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276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2" grpId="0" animBg="1"/>
      <p:bldP spid="27" grpId="0"/>
      <p:bldP spid="9220" grpId="0"/>
      <p:bldP spid="9223" grpId="0"/>
      <p:bldP spid="9224" grpId="0"/>
      <p:bldP spid="9225" grpId="0"/>
      <p:bldP spid="9226" grpId="0"/>
      <p:bldP spid="9229" grpId="0"/>
      <p:bldP spid="9231" grpId="0"/>
      <p:bldP spid="9232" grpId="0"/>
      <p:bldP spid="9235" grpId="0"/>
      <p:bldP spid="9236" grpId="0"/>
      <p:bldP spid="9237" grpId="0"/>
      <p:bldP spid="92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=""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192024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82980" y="2354580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43188" y="569913"/>
            <a:ext cx="6905625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459" y="636542"/>
              <a:ext cx="2895079" cy="830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TỔNG KẾT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74713" y="2054225"/>
            <a:ext cx="10256837" cy="4068763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4622" y="2242984"/>
              <a:ext cx="9255437" cy="36636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Thực hiện được phép cộng (có nhớ) số có hai chữ số với số có một chữ số: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Đặt tính theo cột dọc;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2243138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4660900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kg + 20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50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52 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51 kg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kg + 32 kg = 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kg – 8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23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42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5679123" y="552710"/>
            <a:ext cx="6025197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CÓ 2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=""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=""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=""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770806C-EE6A-0C2B-B855-404D864B0F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7412" y="1480038"/>
            <a:ext cx="917527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532</Words>
  <Application>Microsoft Office PowerPoint</Application>
  <PresentationFormat>Custom</PresentationFormat>
  <Paragraphs>142</Paragraphs>
  <Slides>21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包图主题2</vt:lpstr>
      <vt:lpstr>1_Office Theme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31</cp:revision>
  <dcterms:created xsi:type="dcterms:W3CDTF">2024-05-07T04:43:01Z</dcterms:created>
  <dcterms:modified xsi:type="dcterms:W3CDTF">2025-11-14T13:59:06Z</dcterms:modified>
</cp:coreProperties>
</file>