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  <p:sldMasterId id="2147483742" r:id="rId4"/>
    <p:sldMasterId id="2147483754" r:id="rId5"/>
    <p:sldMasterId id="2147483774" r:id="rId6"/>
    <p:sldMasterId id="2147483778" r:id="rId7"/>
  </p:sldMasterIdLst>
  <p:notesMasterIdLst>
    <p:notesMasterId r:id="rId25"/>
  </p:notesMasterIdLst>
  <p:sldIdLst>
    <p:sldId id="2007577128" r:id="rId8"/>
    <p:sldId id="2007577123" r:id="rId9"/>
    <p:sldId id="269" r:id="rId10"/>
    <p:sldId id="271" r:id="rId11"/>
    <p:sldId id="281" r:id="rId12"/>
    <p:sldId id="2007577116" r:id="rId13"/>
    <p:sldId id="298" r:id="rId14"/>
    <p:sldId id="2007577124" r:id="rId15"/>
    <p:sldId id="2007577125" r:id="rId16"/>
    <p:sldId id="2007577126" r:id="rId17"/>
    <p:sldId id="2007577127" r:id="rId18"/>
    <p:sldId id="410" r:id="rId19"/>
    <p:sldId id="258" r:id="rId20"/>
    <p:sldId id="259" r:id="rId21"/>
    <p:sldId id="260" r:id="rId22"/>
    <p:sldId id="261" r:id="rId23"/>
    <p:sldId id="31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2A46A-6668-4FDF-A437-386AEDEAC5C1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F39C-85CC-4896-A5BD-3C4EB8CB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1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034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289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038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09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3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0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54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1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7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0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6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9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4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7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5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4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34817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0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6487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93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6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09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72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8983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546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322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867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527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=""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=""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5059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24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227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59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9418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21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3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7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2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53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1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51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46820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39982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961798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062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8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4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3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1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theme" Target="../theme/theme6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4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CB16449F-C8A9-763E-4BFF-DA08A82A28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6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BC9F608A-DE34-C9AA-1912-71F4B38F0A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9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3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7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50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5" Type="http://schemas.openxmlformats.org/officeDocument/2006/relationships/image" Target="../media/image49.png"/><Relationship Id="rId23" Type="http://schemas.openxmlformats.org/officeDocument/2006/relationships/image" Target="../media/image63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Relationship Id="rId14" Type="http://schemas.openxmlformats.org/officeDocument/2006/relationships/image" Target="../media/image48.png"/><Relationship Id="rId22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14.xml"/><Relationship Id="rId18" Type="http://schemas.microsoft.com/office/2007/relationships/hdphoto" Target="../media/hdphoto11.wdp"/><Relationship Id="rId3" Type="http://schemas.openxmlformats.org/officeDocument/2006/relationships/image" Target="../media/image65.png"/><Relationship Id="rId7" Type="http://schemas.openxmlformats.org/officeDocument/2006/relationships/slide" Target="slide15.xml"/><Relationship Id="rId12" Type="http://schemas.microsoft.com/office/2007/relationships/hdphoto" Target="../media/hdphoto9.wdp"/><Relationship Id="rId17" Type="http://schemas.openxmlformats.org/officeDocument/2006/relationships/image" Target="../media/image71.png"/><Relationship Id="rId2" Type="http://schemas.openxmlformats.org/officeDocument/2006/relationships/image" Target="../media/image64.jpg"/><Relationship Id="rId16" Type="http://schemas.openxmlformats.org/officeDocument/2006/relationships/image" Target="../media/image7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11" Type="http://schemas.openxmlformats.org/officeDocument/2006/relationships/image" Target="../media/image68.png"/><Relationship Id="rId5" Type="http://schemas.openxmlformats.org/officeDocument/2006/relationships/image" Target="../media/image66.png"/><Relationship Id="rId15" Type="http://schemas.microsoft.com/office/2007/relationships/hdphoto" Target="../media/hdphoto10.wdp"/><Relationship Id="rId10" Type="http://schemas.openxmlformats.org/officeDocument/2006/relationships/slide" Target="slide16.xml"/><Relationship Id="rId4" Type="http://schemas.microsoft.com/office/2007/relationships/hdphoto" Target="../media/hdphoto6.wdp"/><Relationship Id="rId9" Type="http://schemas.microsoft.com/office/2007/relationships/hdphoto" Target="../media/hdphoto8.wdp"/><Relationship Id="rId1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11.wdp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slide" Target="slide13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11.wdp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13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11.wdp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13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.jp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9.png"/><Relationship Id="rId18" Type="http://schemas.openxmlformats.org/officeDocument/2006/relationships/image" Target="../media/image21.png"/><Relationship Id="rId3" Type="http://schemas.openxmlformats.org/officeDocument/2006/relationships/image" Target="../media/image9.png"/><Relationship Id="rId21" Type="http://schemas.openxmlformats.org/officeDocument/2006/relationships/image" Target="../media/image52.png"/><Relationship Id="rId7" Type="http://schemas.openxmlformats.org/officeDocument/2006/relationships/image" Target="../media/image13.png"/><Relationship Id="rId12" Type="http://schemas.openxmlformats.org/officeDocument/2006/relationships/image" Target="../media/image48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11" Type="http://schemas.openxmlformats.org/officeDocument/2006/relationships/image" Target="../media/image47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46.png"/><Relationship Id="rId19" Type="http://schemas.openxmlformats.org/officeDocument/2006/relationships/image" Target="../media/image22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5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31" y="509905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180" y="2768400"/>
            <a:ext cx="101078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Bài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19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tiết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2: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Phép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cộng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(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có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nhớ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)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số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có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hai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chữ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số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với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số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có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một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chữ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số</a:t>
            </a:r>
            <a:endParaRPr lang="en-US" altLang="zh-CN" sz="4800" b="1" i="1" dirty="0" smtClean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ea typeface="字魂17号-萌趣果冻体"/>
              <a:cs typeface="Arial"/>
              <a:sym typeface="+mn-ea"/>
            </a:endParaRPr>
          </a:p>
          <a:p>
            <a:pPr lvl="1" algn="ctr" defTabSz="457200" fontAlgn="base">
              <a:defRPr/>
            </a:pP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Giáo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viên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: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Nguyễn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Đình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Mạnh</a:t>
            </a:r>
            <a:endParaRPr lang="en-US" altLang="zh-CN" sz="4800" b="1" i="1" dirty="0">
              <a:ln w="12700">
                <a:solidFill>
                  <a:srgbClr val="FC6E5B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FC6E5B"/>
                </a:outerShdw>
              </a:effectLst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383980" y="528907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75863" y="5019682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444240" y="141605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</a:rPr>
              <a:t>/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rgbClr val="FC6E5B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7442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A88F733-3539-DF76-387D-486BE5AF0E3A}"/>
              </a:ext>
            </a:extLst>
          </p:cNvPr>
          <p:cNvSpPr/>
          <p:nvPr/>
        </p:nvSpPr>
        <p:spPr>
          <a:xfrm>
            <a:off x="666750" y="720374"/>
            <a:ext cx="639021" cy="5940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4E6B6D-0CD1-BF5B-A6DD-69E614EF1EA9}"/>
              </a:ext>
            </a:extLst>
          </p:cNvPr>
          <p:cNvSpPr txBox="1"/>
          <p:nvPr/>
        </p:nvSpPr>
        <p:spPr>
          <a:xfrm>
            <a:off x="1447801" y="739425"/>
            <a:ext cx="10067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 bàn có 18 vỏ ốc màu trắng và 5 vỏ ốc màu xanh. Hỏi trên bàn có tất cả bao nhiêu vỏ ốc?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B091C6-F20E-4440-8F49-85F01F4857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16" y="2224260"/>
            <a:ext cx="5532832" cy="3533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3BB5DAD-3D9A-A00C-92D2-BE7C6739EC4B}"/>
              </a:ext>
            </a:extLst>
          </p:cNvPr>
          <p:cNvSpPr txBox="1"/>
          <p:nvPr/>
        </p:nvSpPr>
        <p:spPr>
          <a:xfrm>
            <a:off x="7753350" y="2529943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C8B1F8-1B57-4FD2-CCD3-C9A497BE8020}"/>
              </a:ext>
            </a:extLst>
          </p:cNvPr>
          <p:cNvSpPr txBox="1"/>
          <p:nvPr/>
        </p:nvSpPr>
        <p:spPr>
          <a:xfrm>
            <a:off x="6149163" y="318821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Trên bàn có tất cả số vỏ ốc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30A0E3-A075-AE98-997F-985EC83DF636}"/>
              </a:ext>
            </a:extLst>
          </p:cNvPr>
          <p:cNvSpPr txBox="1"/>
          <p:nvPr/>
        </p:nvSpPr>
        <p:spPr>
          <a:xfrm>
            <a:off x="6149163" y="384350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+ 5 = 23 (vỏ ốc)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EAFF1C-1D6C-22A3-3629-CB2152A2B4FE}"/>
              </a:ext>
            </a:extLst>
          </p:cNvPr>
          <p:cNvSpPr txBox="1"/>
          <p:nvPr/>
        </p:nvSpPr>
        <p:spPr>
          <a:xfrm>
            <a:off x="6149163" y="446847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23 vỏ ốc.</a:t>
            </a:r>
          </a:p>
        </p:txBody>
      </p:sp>
    </p:spTree>
    <p:extLst>
      <p:ext uri="{BB962C8B-B14F-4D97-AF65-F5344CB8AC3E}">
        <p14:creationId xmlns:p14="http://schemas.microsoft.com/office/powerpoint/2010/main" val="5226481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="" xmlns:a16="http://schemas.microsoft.com/office/drawing/2014/main" id="{707A38D7-4BF2-1F77-4123-AB61D1E4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334" y="562728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2A5FF727-F28D-DA14-D695-7C8B6CD2FB32}"/>
              </a:ext>
            </a:extLst>
          </p:cNvPr>
          <p:cNvSpPr/>
          <p:nvPr/>
        </p:nvSpPr>
        <p:spPr>
          <a:xfrm>
            <a:off x="1229598" y="16989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163F1E6-8237-53C2-0F09-C0618D1B129B}"/>
              </a:ext>
            </a:extLst>
          </p:cNvPr>
          <p:cNvGrpSpPr/>
          <p:nvPr/>
        </p:nvGrpSpPr>
        <p:grpSpPr>
          <a:xfrm>
            <a:off x="1806386" y="1686741"/>
            <a:ext cx="1116312" cy="461666"/>
            <a:chOff x="1870518" y="1440653"/>
            <a:chExt cx="1116312" cy="46166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85CD276-B20C-6181-5ABA-F822AA13CB1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858627F0-B19C-856F-1B3F-96990BBB0DF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1E4C41C-34AE-DB3B-22C5-46842E28B8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421064A-837F-ED47-9D1E-CFC07003D11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75E4616-99DB-531C-5B3B-5B71F99F09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141" y="562728"/>
            <a:ext cx="7667625" cy="344805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="" xmlns:a16="http://schemas.microsoft.com/office/drawing/2014/main" id="{19C20787-9793-C467-0D4D-AB151C5B163F}"/>
              </a:ext>
            </a:extLst>
          </p:cNvPr>
          <p:cNvSpPr/>
          <p:nvPr/>
        </p:nvSpPr>
        <p:spPr>
          <a:xfrm>
            <a:off x="4101468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C675691-6A77-2614-416A-96CF4C8D9BF8}"/>
              </a:ext>
            </a:extLst>
          </p:cNvPr>
          <p:cNvSpPr/>
          <p:nvPr/>
        </p:nvSpPr>
        <p:spPr>
          <a:xfrm>
            <a:off x="1609691" y="2421098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 + 5 = 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3E4CE95-6887-BA79-EC11-F9B69F5F34DD}"/>
              </a:ext>
            </a:extLst>
          </p:cNvPr>
          <p:cNvSpPr/>
          <p:nvPr/>
        </p:nvSpPr>
        <p:spPr>
          <a:xfrm>
            <a:off x="5085509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2444E7B-316E-5F73-1B9A-39A5E835F8C3}"/>
              </a:ext>
            </a:extLst>
          </p:cNvPr>
          <p:cNvSpPr/>
          <p:nvPr/>
        </p:nvSpPr>
        <p:spPr>
          <a:xfrm>
            <a:off x="1509421" y="3143314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+ 7 = 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25AC0C4-94E3-53CD-8945-69BCA8F85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340855" y="4346058"/>
            <a:ext cx="5257284" cy="2007717"/>
          </a:xfrm>
          <a:prstGeom prst="ellipse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="" xmlns:a16="http://schemas.microsoft.com/office/drawing/2014/main" id="{E7B87709-A863-EAA7-9FAA-52B320987E1C}"/>
              </a:ext>
            </a:extLst>
          </p:cNvPr>
          <p:cNvSpPr/>
          <p:nvPr/>
        </p:nvSpPr>
        <p:spPr>
          <a:xfrm rot="5400000">
            <a:off x="1978007" y="4136998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E43D679-9DC3-B7A4-0BFD-AB2BB90400D7}"/>
              </a:ext>
            </a:extLst>
          </p:cNvPr>
          <p:cNvSpPr txBox="1"/>
          <p:nvPr/>
        </p:nvSpPr>
        <p:spPr>
          <a:xfrm>
            <a:off x="985333" y="4878247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 ở trên bằng tổng của hai số ở dưới.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0143D9D-1EF8-6111-D69E-2660E9B0D4F8}"/>
              </a:ext>
            </a:extLst>
          </p:cNvPr>
          <p:cNvSpPr/>
          <p:nvPr/>
        </p:nvSpPr>
        <p:spPr>
          <a:xfrm>
            <a:off x="8594804" y="5090182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BC148D2D-E27B-E669-BCF1-118F82BE1020}"/>
              </a:ext>
            </a:extLst>
          </p:cNvPr>
          <p:cNvSpPr/>
          <p:nvPr/>
        </p:nvSpPr>
        <p:spPr>
          <a:xfrm>
            <a:off x="6694454" y="4578757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D992165-5DC6-E85F-4F83-97947A7CBD46}"/>
              </a:ext>
            </a:extLst>
          </p:cNvPr>
          <p:cNvSpPr/>
          <p:nvPr/>
        </p:nvSpPr>
        <p:spPr>
          <a:xfrm>
            <a:off x="7942993" y="4590105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0935119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=""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78AA8A8-0A0A-00B9-35DB-13825AAE43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3451" y="1447654"/>
            <a:ext cx="878509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60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45 + 5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29 + 3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 + 6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=""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=""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=""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=""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=""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=""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=""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0"/>
            <a:ext cx="9204364" cy="15639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933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A. 25</a:t>
            </a:r>
            <a:endParaRPr kumimoji="0" lang="x-none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B. 24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C. 23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D. 22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3E034D9-ED4C-7DCA-78D7-66778AA76ACB}"/>
              </a:ext>
            </a:extLst>
          </p:cNvPr>
          <p:cNvSpPr txBox="1"/>
          <p:nvPr/>
        </p:nvSpPr>
        <p:spPr>
          <a:xfrm>
            <a:off x="5869289" y="40542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18</a:t>
            </a:r>
          </a:p>
          <a:p>
            <a:r>
              <a:rPr lang="en-US" sz="3200" b="1" dirty="0"/>
              <a:t>  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25AAFC1-575C-AE74-AFF3-2841E59686D3}"/>
              </a:ext>
            </a:extLst>
          </p:cNvPr>
          <p:cNvCxnSpPr/>
          <p:nvPr/>
        </p:nvCxnSpPr>
        <p:spPr>
          <a:xfrm>
            <a:off x="5623218" y="1491646"/>
            <a:ext cx="84666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BFE13A0-9310-5B7D-53B8-A0E4524BFDA3}"/>
              </a:ext>
            </a:extLst>
          </p:cNvPr>
          <p:cNvSpPr txBox="1"/>
          <p:nvPr/>
        </p:nvSpPr>
        <p:spPr>
          <a:xfrm>
            <a:off x="5596584" y="66703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3F7FAE3-47C3-638F-6CF1-8A881BC5FA6A}"/>
              </a:ext>
            </a:extLst>
          </p:cNvPr>
          <p:cNvSpPr txBox="1"/>
          <p:nvPr/>
        </p:nvSpPr>
        <p:spPr>
          <a:xfrm>
            <a:off x="5869289" y="1490441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428966" y="374834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=""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640" y="4250358"/>
            <a:ext cx="1201919" cy="99389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=""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31" y="4942444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46 + 7 = 53. </a:t>
            </a:r>
            <a:r>
              <a:rPr lang="en-US" sz="4400" b="1" dirty="0" err="1">
                <a:solidFill>
                  <a:schemeClr val="tx1"/>
                </a:solidFill>
              </a:rPr>
              <a:t>Đúng</a:t>
            </a:r>
            <a:r>
              <a:rPr lang="en-US" sz="4400" b="1" dirty="0">
                <a:solidFill>
                  <a:schemeClr val="tx1"/>
                </a:solidFill>
              </a:rPr>
              <a:t> hay </a:t>
            </a:r>
            <a:r>
              <a:rPr lang="en-US" sz="4400" b="1" dirty="0" err="1">
                <a:solidFill>
                  <a:schemeClr val="tx1"/>
                </a:solidFill>
              </a:rPr>
              <a:t>sai</a:t>
            </a:r>
            <a:r>
              <a:rPr lang="en-US" sz="4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4318000" cy="159216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A. Sai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6451600" y="2194488"/>
            <a:ext cx="4673600" cy="15721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Đúng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8" name="Picture 7" descr="A jack - o - lantern lit up at night&#10;&#10;Description automatically generated with medium confidence">
            <a:extLst>
              <a:ext uri="{FF2B5EF4-FFF2-40B4-BE49-F238E27FC236}">
                <a16:creationId xmlns="" xmlns:a16="http://schemas.microsoft.com/office/drawing/2014/main" id="{E45318AF-8E07-D585-FC33-C7E4B79517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=""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810297" y="1057014"/>
            <a:ext cx="8930251" cy="308750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=""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 ... ngày ... tháng ... năm .....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D42D697-0FC6-3B90-8543-F46C6C110F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3334" y="983511"/>
            <a:ext cx="1877731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AFAAE1F-604A-7A1E-EC97-AD8A3D77F6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6990" y="2044544"/>
            <a:ext cx="8650974" cy="17070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CFCB5F5-C588-11FC-822B-607D0E4F2193}"/>
              </a:ext>
            </a:extLst>
          </p:cNvPr>
          <p:cNvSpPr txBox="1"/>
          <p:nvPr/>
        </p:nvSpPr>
        <p:spPr>
          <a:xfrm>
            <a:off x="5553075" y="3419475"/>
            <a:ext cx="184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="" xmlns:a16="http://schemas.microsoft.com/office/drawing/2014/main" id="{933E17AA-21FF-8536-5CD9-C4FAF90E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357" y="435138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86FE069-E22E-5BEE-B2A4-5639C276B005}"/>
              </a:ext>
            </a:extLst>
          </p:cNvPr>
          <p:cNvSpPr/>
          <p:nvPr/>
        </p:nvSpPr>
        <p:spPr>
          <a:xfrm>
            <a:off x="824896" y="14474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1CB8C8C-A667-B640-70E4-C911ED461C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156" y="3258180"/>
            <a:ext cx="10524773" cy="1564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47E15EF-E5CB-8046-D0E9-B3DD95E2F8EF}"/>
              </a:ext>
            </a:extLst>
          </p:cNvPr>
          <p:cNvGrpSpPr/>
          <p:nvPr/>
        </p:nvGrpSpPr>
        <p:grpSpPr>
          <a:xfrm>
            <a:off x="1262218" y="1423154"/>
            <a:ext cx="1575092" cy="486009"/>
            <a:chOff x="1411738" y="1440653"/>
            <a:chExt cx="1575092" cy="486009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B0B73C06-2E69-E6C0-E293-3256D8EAFC81}"/>
                </a:ext>
              </a:extLst>
            </p:cNvPr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8E05C551-E8F3-A5FA-B073-751D24B0E1C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="" xmlns:a16="http://schemas.microsoft.com/office/drawing/2014/main" id="{1C7E976A-1BE2-886E-1979-AF8BA58D97C8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92FF4F80-E5DE-0AF7-4768-A81AA6DB60D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24E86E9-C8EC-99B6-FE57-F2759BBACB6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B32BD62-632C-445B-8EF5-E10690CE0940}"/>
              </a:ext>
            </a:extLst>
          </p:cNvPr>
          <p:cNvSpPr/>
          <p:nvPr/>
        </p:nvSpPr>
        <p:spPr>
          <a:xfrm>
            <a:off x="3802252" y="37600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6EE739C2-38B2-329C-2E38-AFDBBB436C72}"/>
              </a:ext>
            </a:extLst>
          </p:cNvPr>
          <p:cNvSpPr/>
          <p:nvPr/>
        </p:nvSpPr>
        <p:spPr>
          <a:xfrm>
            <a:off x="5934747" y="37727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F4BF1AE4-F1CE-D032-DCBB-4D4F171F316D}"/>
              </a:ext>
            </a:extLst>
          </p:cNvPr>
          <p:cNvSpPr/>
          <p:nvPr/>
        </p:nvSpPr>
        <p:spPr>
          <a:xfrm>
            <a:off x="8067242" y="37854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BC65DBB8-F83B-2954-96CB-71A98FC2B88C}"/>
              </a:ext>
            </a:extLst>
          </p:cNvPr>
          <p:cNvSpPr/>
          <p:nvPr/>
        </p:nvSpPr>
        <p:spPr>
          <a:xfrm>
            <a:off x="10199737" y="37981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63482827-B561-C67A-F9EE-3EC7C5783264}"/>
              </a:ext>
            </a:extLst>
          </p:cNvPr>
          <p:cNvCxnSpPr>
            <a:cxnSpLocks/>
            <a:stCxn id="29" idx="0"/>
            <a:endCxn id="35" idx="2"/>
          </p:cNvCxnSpPr>
          <p:nvPr/>
        </p:nvCxnSpPr>
        <p:spPr>
          <a:xfrm flipV="1">
            <a:off x="4093800" y="2523886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AC008626-EC7A-2FA4-CD1D-4C8692A5B430}"/>
              </a:ext>
            </a:extLst>
          </p:cNvPr>
          <p:cNvCxnSpPr>
            <a:cxnSpLocks/>
            <a:stCxn id="30" idx="0"/>
            <a:endCxn id="35" idx="2"/>
          </p:cNvCxnSpPr>
          <p:nvPr/>
        </p:nvCxnSpPr>
        <p:spPr>
          <a:xfrm flipH="1" flipV="1">
            <a:off x="5015072" y="2523886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A3103466-BDF5-553F-F18A-EDA5316BB242}"/>
              </a:ext>
            </a:extLst>
          </p:cNvPr>
          <p:cNvSpPr/>
          <p:nvPr/>
        </p:nvSpPr>
        <p:spPr>
          <a:xfrm>
            <a:off x="2797698" y="1978376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Các số này có gì đặc biệt?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D57B6596-E754-1176-0F63-4C576CFFAC4A}"/>
              </a:ext>
            </a:extLst>
          </p:cNvPr>
          <p:cNvCxnSpPr>
            <a:cxnSpLocks/>
            <a:stCxn id="31" idx="0"/>
            <a:endCxn id="35" idx="2"/>
          </p:cNvCxnSpPr>
          <p:nvPr/>
        </p:nvCxnSpPr>
        <p:spPr>
          <a:xfrm flipH="1" flipV="1">
            <a:off x="5015072" y="2523886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55F72A6E-D02B-727B-C9BB-ACEE5DDC9085}"/>
              </a:ext>
            </a:extLst>
          </p:cNvPr>
          <p:cNvCxnSpPr>
            <a:stCxn id="32" idx="0"/>
            <a:endCxn id="35" idx="2"/>
          </p:cNvCxnSpPr>
          <p:nvPr/>
        </p:nvCxnSpPr>
        <p:spPr>
          <a:xfrm flipH="1" flipV="1">
            <a:off x="5015072" y="2523886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loud 37">
            <a:extLst>
              <a:ext uri="{FF2B5EF4-FFF2-40B4-BE49-F238E27FC236}">
                <a16:creationId xmlns="" xmlns:a16="http://schemas.microsoft.com/office/drawing/2014/main" id="{0274E985-3E5A-13A3-AD81-B6361A1DBA5C}"/>
              </a:ext>
            </a:extLst>
          </p:cNvPr>
          <p:cNvSpPr/>
          <p:nvPr/>
        </p:nvSpPr>
        <p:spPr>
          <a:xfrm>
            <a:off x="7603372" y="1479353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rPr>
              <a:t>Đều là các số tròn chục có hai chữ số.</a:t>
            </a:r>
          </a:p>
        </p:txBody>
      </p:sp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8D79B49-0879-FE94-ED43-4F333ABBD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任意多边形: 形状 14">
            <a:extLst>
              <a:ext uri="{FF2B5EF4-FFF2-40B4-BE49-F238E27FC236}">
                <a16:creationId xmlns="" xmlns:a16="http://schemas.microsoft.com/office/drawing/2014/main" id="{E9601665-248C-ACBB-F6AD-A2975EA5F94F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="" xmlns:a16="http://schemas.microsoft.com/office/drawing/2014/main" id="{CBBFF312-FD61-C36B-FB9E-E1023E8E7735}"/>
              </a:ext>
            </a:extLst>
          </p:cNvPr>
          <p:cNvSpPr/>
          <p:nvPr/>
        </p:nvSpPr>
        <p:spPr>
          <a:xfrm>
            <a:off x="2225595" y="3337559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x-none" sz="4400" b="1" dirty="0">
                <a:latin typeface="Cambria" panose="02040503050406030204" pitchFamily="18" charset="0"/>
                <a:ea typeface="Cambria" panose="02040503050406030204" pitchFamily="18" charset="0"/>
              </a:rPr>
              <a:t>35 </a:t>
            </a:r>
          </a:p>
          <a:p>
            <a:pPr algn="ctr"/>
            <a:r>
              <a:rPr lang="x-none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+ 5</a:t>
            </a:r>
          </a:p>
          <a:p>
            <a:pPr algn="ctr"/>
            <a:r>
              <a:rPr lang="x-none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x-none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="" xmlns:a16="http://schemas.microsoft.com/office/drawing/2014/main" id="{B80ED686-2766-4F31-0024-747F3BB709FA}"/>
              </a:ext>
            </a:extLst>
          </p:cNvPr>
          <p:cNvSpPr/>
          <p:nvPr/>
        </p:nvSpPr>
        <p:spPr>
          <a:xfrm>
            <a:off x="4455489" y="3337558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x-none" sz="4400" b="1" dirty="0">
                <a:latin typeface="Cambria" panose="02040503050406030204" pitchFamily="18" charset="0"/>
                <a:ea typeface="Cambria" panose="02040503050406030204" pitchFamily="18" charset="0"/>
              </a:rPr>
              <a:t>69 </a:t>
            </a:r>
          </a:p>
          <a:p>
            <a:pPr algn="ctr"/>
            <a:r>
              <a:rPr lang="x-none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+ 4</a:t>
            </a:r>
          </a:p>
          <a:p>
            <a:pPr algn="ctr"/>
            <a:r>
              <a:rPr lang="x-none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x-none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="" xmlns:a16="http://schemas.microsoft.com/office/drawing/2014/main" id="{03B9A803-37CE-10D9-33F8-A403A2632403}"/>
              </a:ext>
            </a:extLst>
          </p:cNvPr>
          <p:cNvSpPr/>
          <p:nvPr/>
        </p:nvSpPr>
        <p:spPr>
          <a:xfrm>
            <a:off x="6636642" y="3337558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x-none" sz="4400" b="1" dirty="0"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</a:p>
          <a:p>
            <a:pPr algn="ctr"/>
            <a:r>
              <a:rPr lang="x-none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+ 3</a:t>
            </a:r>
          </a:p>
          <a:p>
            <a:pPr algn="ctr"/>
            <a:r>
              <a:rPr lang="x-none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x-none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="" xmlns:a16="http://schemas.microsoft.com/office/drawing/2014/main" id="{291453B1-A588-5298-472F-ADF82EBBD7E9}"/>
              </a:ext>
            </a:extLst>
          </p:cNvPr>
          <p:cNvSpPr/>
          <p:nvPr/>
        </p:nvSpPr>
        <p:spPr>
          <a:xfrm>
            <a:off x="8689199" y="3319922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x-none" sz="4400" b="1" dirty="0">
                <a:latin typeface="Cambria" panose="02040503050406030204" pitchFamily="18" charset="0"/>
                <a:ea typeface="Cambria" panose="02040503050406030204" pitchFamily="18" charset="0"/>
              </a:rPr>
              <a:t>29 </a:t>
            </a:r>
          </a:p>
          <a:p>
            <a:pPr algn="ctr"/>
            <a:r>
              <a:rPr lang="x-none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+ 6</a:t>
            </a:r>
          </a:p>
          <a:p>
            <a:pPr algn="ctr"/>
            <a:r>
              <a:rPr lang="x-none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x-none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D8FBBE0-F277-CAE2-F42A-B7B80E67E775}"/>
              </a:ext>
            </a:extLst>
          </p:cNvPr>
          <p:cNvSpPr txBox="1"/>
          <p:nvPr/>
        </p:nvSpPr>
        <p:spPr>
          <a:xfrm>
            <a:off x="3014979" y="482569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BDB4537-CA0C-1D66-9367-D1C6B0B83437}"/>
              </a:ext>
            </a:extLst>
          </p:cNvPr>
          <p:cNvSpPr txBox="1"/>
          <p:nvPr/>
        </p:nvSpPr>
        <p:spPr>
          <a:xfrm>
            <a:off x="2643504" y="4840131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DF2F4A8-C4F3-F14A-C104-E97DA891021F}"/>
              </a:ext>
            </a:extLst>
          </p:cNvPr>
          <p:cNvSpPr txBox="1"/>
          <p:nvPr/>
        </p:nvSpPr>
        <p:spPr>
          <a:xfrm>
            <a:off x="5273744" y="478476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FD7A9F0-A09E-564A-C9DF-FCBCACEBC6D1}"/>
              </a:ext>
            </a:extLst>
          </p:cNvPr>
          <p:cNvSpPr txBox="1"/>
          <p:nvPr/>
        </p:nvSpPr>
        <p:spPr>
          <a:xfrm>
            <a:off x="4881654" y="4772559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B72CE5D-0777-FDE2-1100-DEBE9B47EDB4}"/>
              </a:ext>
            </a:extLst>
          </p:cNvPr>
          <p:cNvSpPr txBox="1"/>
          <p:nvPr/>
        </p:nvSpPr>
        <p:spPr>
          <a:xfrm>
            <a:off x="7450579" y="478476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20B1F03-42A7-42C5-09DA-4ED25BAB42B3}"/>
              </a:ext>
            </a:extLst>
          </p:cNvPr>
          <p:cNvSpPr txBox="1"/>
          <p:nvPr/>
        </p:nvSpPr>
        <p:spPr>
          <a:xfrm>
            <a:off x="7046955" y="478476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8BE6065-BCC1-100C-27B8-B54A3F1D2C52}"/>
              </a:ext>
            </a:extLst>
          </p:cNvPr>
          <p:cNvSpPr txBox="1"/>
          <p:nvPr/>
        </p:nvSpPr>
        <p:spPr>
          <a:xfrm>
            <a:off x="9486839" y="4786698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3AAB755-6316-C310-4B96-C2A39D430217}"/>
              </a:ext>
            </a:extLst>
          </p:cNvPr>
          <p:cNvSpPr txBox="1"/>
          <p:nvPr/>
        </p:nvSpPr>
        <p:spPr>
          <a:xfrm>
            <a:off x="9115364" y="4772559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F6D57793-29FC-7A63-DF07-846C648A3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69" y="953829"/>
            <a:ext cx="8140700" cy="12827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CFD7E8D-3689-95E5-D001-A47BBAE39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680" y="2278019"/>
            <a:ext cx="8925561" cy="11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075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="" xmlns:a16="http://schemas.microsoft.com/office/drawing/2014/main" id="{69C39A65-1B1B-DD01-A683-C6D784FE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16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238DCE0C-FFB9-9DEA-E46F-E3F82BC43E20}"/>
              </a:ext>
            </a:extLst>
          </p:cNvPr>
          <p:cNvSpPr/>
          <p:nvPr/>
        </p:nvSpPr>
        <p:spPr>
          <a:xfrm>
            <a:off x="2317309" y="4448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150822-A11A-F104-DBEF-33C2A28B09AC}"/>
              </a:ext>
            </a:extLst>
          </p:cNvPr>
          <p:cNvSpPr txBox="1"/>
          <p:nvPr/>
        </p:nvSpPr>
        <p:spPr>
          <a:xfrm>
            <a:off x="2754631" y="444859"/>
            <a:ext cx="5551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rồi tìm lá của mỗi loại quả.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7CEC49B-3E1E-9EE6-290D-F187B5F13168}"/>
              </a:ext>
            </a:extLst>
          </p:cNvPr>
          <p:cNvGrpSpPr/>
          <p:nvPr/>
        </p:nvGrpSpPr>
        <p:grpSpPr>
          <a:xfrm>
            <a:off x="3134389" y="1373059"/>
            <a:ext cx="6667500" cy="4810930"/>
            <a:chOff x="1308528" y="1192306"/>
            <a:chExt cx="6667500" cy="4810930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028CCDE4-9227-3C97-9A5A-682897BBF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9" b="1402"/>
            <a:stretch/>
          </p:blipFill>
          <p:spPr>
            <a:xfrm>
              <a:off x="1308528" y="1192306"/>
              <a:ext cx="6667500" cy="481093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2BE8C834-ACD0-BD82-9014-94E4237B40A5}"/>
                </a:ext>
              </a:extLst>
            </p:cNvPr>
            <p:cNvGrpSpPr/>
            <p:nvPr/>
          </p:nvGrpSpPr>
          <p:grpSpPr>
            <a:xfrm>
              <a:off x="5711687" y="1577009"/>
              <a:ext cx="543339" cy="543339"/>
              <a:chOff x="5711687" y="1577009"/>
              <a:chExt cx="543339" cy="543339"/>
            </a:xfrm>
          </p:grpSpPr>
          <p:sp>
            <p:nvSpPr>
              <p:cNvPr id="56" name="Oval 55">
                <a:extLst>
                  <a:ext uri="{FF2B5EF4-FFF2-40B4-BE49-F238E27FC236}">
                    <a16:creationId xmlns="" xmlns:a16="http://schemas.microsoft.com/office/drawing/2014/main" id="{8923C38C-CBAA-EC79-74C8-1CC30E66F345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19277A5D-03CB-74A7-E890-81762EF4B644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82013F4D-2AC2-029B-9A80-6737B8A74043}"/>
                </a:ext>
              </a:extLst>
            </p:cNvPr>
            <p:cNvGrpSpPr/>
            <p:nvPr/>
          </p:nvGrpSpPr>
          <p:grpSpPr>
            <a:xfrm>
              <a:off x="5696057" y="2505051"/>
              <a:ext cx="543339" cy="543339"/>
              <a:chOff x="5711687" y="1577009"/>
              <a:chExt cx="543339" cy="543339"/>
            </a:xfrm>
          </p:grpSpPr>
          <p:sp>
            <p:nvSpPr>
              <p:cNvPr id="54" name="Oval 53">
                <a:extLst>
                  <a:ext uri="{FF2B5EF4-FFF2-40B4-BE49-F238E27FC236}">
                    <a16:creationId xmlns="" xmlns:a16="http://schemas.microsoft.com/office/drawing/2014/main" id="{163D1DEA-AB3F-CFAD-774C-AF59161F8709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363E1573-5944-73DF-C2B8-9C5861688B4D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70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088477E-71C2-C06B-327E-3F8791F348DC}"/>
                </a:ext>
              </a:extLst>
            </p:cNvPr>
            <p:cNvGrpSpPr/>
            <p:nvPr/>
          </p:nvGrpSpPr>
          <p:grpSpPr>
            <a:xfrm>
              <a:off x="5696057" y="3982473"/>
              <a:ext cx="543339" cy="543339"/>
              <a:chOff x="5711687" y="1577009"/>
              <a:chExt cx="543339" cy="543339"/>
            </a:xfrm>
          </p:grpSpPr>
          <p:sp>
            <p:nvSpPr>
              <p:cNvPr id="52" name="Oval 51">
                <a:extLst>
                  <a:ext uri="{FF2B5EF4-FFF2-40B4-BE49-F238E27FC236}">
                    <a16:creationId xmlns="" xmlns:a16="http://schemas.microsoft.com/office/drawing/2014/main" id="{50DA2E16-D205-E9C9-3E2E-D6FDA925A8E3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A402BC2D-2E83-397E-473F-76E2718765CB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2EF9775-0403-6E61-DA26-C9A4D9876AEB}"/>
                </a:ext>
              </a:extLst>
            </p:cNvPr>
            <p:cNvGrpSpPr/>
            <p:nvPr/>
          </p:nvGrpSpPr>
          <p:grpSpPr>
            <a:xfrm>
              <a:off x="5680427" y="5228695"/>
              <a:ext cx="543339" cy="543339"/>
              <a:chOff x="5711687" y="1577009"/>
              <a:chExt cx="543339" cy="543339"/>
            </a:xfrm>
          </p:grpSpPr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103E8FF2-963E-7A16-89E5-BF918CA2EA00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CD341DC2-062F-57A7-56A9-8F9D5187695B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92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72DB5367-4D31-0794-15AF-8E0735DAB4A4}"/>
                </a:ext>
              </a:extLst>
            </p:cNvPr>
            <p:cNvGrpSpPr/>
            <p:nvPr/>
          </p:nvGrpSpPr>
          <p:grpSpPr>
            <a:xfrm>
              <a:off x="1733927" y="1947162"/>
              <a:ext cx="1083022" cy="461665"/>
              <a:chOff x="1733927" y="1947162"/>
              <a:chExt cx="1083022" cy="461665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1B829B4E-C8BD-FC9E-379A-F623E07CAFFC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C3A0DFC6-378F-A122-1C6D-8DB48CAA1E72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49 + 8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3D7CB037-6F51-98C1-59CB-C9C80EF198D7}"/>
                </a:ext>
              </a:extLst>
            </p:cNvPr>
            <p:cNvGrpSpPr/>
            <p:nvPr/>
          </p:nvGrpSpPr>
          <p:grpSpPr>
            <a:xfrm>
              <a:off x="1733927" y="3354238"/>
              <a:ext cx="1083022" cy="461665"/>
              <a:chOff x="1733927" y="1947162"/>
              <a:chExt cx="1083022" cy="46166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A51D19A4-8F50-EDA0-7171-489A69B74A97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6C069B31-C846-3A02-A92C-E73DEF86F73F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19 + 7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854AEE66-3CF2-BEB7-28B9-AD2EF606D270}"/>
                </a:ext>
              </a:extLst>
            </p:cNvPr>
            <p:cNvGrpSpPr/>
            <p:nvPr/>
          </p:nvGrpSpPr>
          <p:grpSpPr>
            <a:xfrm>
              <a:off x="1724157" y="4427278"/>
              <a:ext cx="1083022" cy="461665"/>
              <a:chOff x="1733927" y="1947162"/>
              <a:chExt cx="1083022" cy="46166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69790686-6194-B2A2-9ACE-F5A171CE791A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DC7144BC-6177-315A-0045-CABD9EF7BF4F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89 + 3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63E33669-6648-F714-B997-9B76FF5DC333}"/>
                </a:ext>
              </a:extLst>
            </p:cNvPr>
            <p:cNvGrpSpPr/>
            <p:nvPr/>
          </p:nvGrpSpPr>
          <p:grpSpPr>
            <a:xfrm>
              <a:off x="1714387" y="5474918"/>
              <a:ext cx="1083022" cy="461665"/>
              <a:chOff x="1733927" y="1947162"/>
              <a:chExt cx="1083022" cy="46166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D337653D-EA11-775D-BBCB-5DBA5731EE4C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217B3ABE-E89F-CF24-EBD0-15E0CD70BAFD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69 + 1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EA3F6A1C-6779-1E04-44B6-EA90F9D7ACEF}"/>
              </a:ext>
            </a:extLst>
          </p:cNvPr>
          <p:cNvGrpSpPr/>
          <p:nvPr/>
        </p:nvGrpSpPr>
        <p:grpSpPr>
          <a:xfrm>
            <a:off x="2651086" y="3475261"/>
            <a:ext cx="780648" cy="662828"/>
            <a:chOff x="1750172" y="2926500"/>
            <a:chExt cx="780648" cy="662828"/>
          </a:xfrm>
        </p:grpSpPr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073087C3-D171-99AD-D383-20529D87EBE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470E865A-98BC-55AA-3B9F-26DBC638686C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="" xmlns:a16="http://schemas.microsoft.com/office/drawing/2014/main" id="{018F2ABD-5F5E-94E9-EDCF-6E6E36080294}"/>
              </a:ext>
            </a:extLst>
          </p:cNvPr>
          <p:cNvSpPr/>
          <p:nvPr/>
        </p:nvSpPr>
        <p:spPr>
          <a:xfrm>
            <a:off x="4702839" y="2022254"/>
            <a:ext cx="2857500" cy="1828800"/>
          </a:xfrm>
          <a:custGeom>
            <a:avLst/>
            <a:gdLst>
              <a:gd name="connsiteX0" fmla="*/ 0 w 2857500"/>
              <a:gd name="connsiteY0" fmla="*/ 1828800 h 1828800"/>
              <a:gd name="connsiteX1" fmla="*/ 901700 w 2857500"/>
              <a:gd name="connsiteY1" fmla="*/ 1485900 h 1828800"/>
              <a:gd name="connsiteX2" fmla="*/ 1485900 w 2857500"/>
              <a:gd name="connsiteY2" fmla="*/ 406400 h 1828800"/>
              <a:gd name="connsiteX3" fmla="*/ 2857500 w 28575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1828800">
                <a:moveTo>
                  <a:pt x="0" y="1828800"/>
                </a:moveTo>
                <a:cubicBezTo>
                  <a:pt x="327025" y="1775883"/>
                  <a:pt x="654050" y="1722967"/>
                  <a:pt x="901700" y="1485900"/>
                </a:cubicBezTo>
                <a:cubicBezTo>
                  <a:pt x="1149350" y="1248833"/>
                  <a:pt x="1159933" y="654050"/>
                  <a:pt x="1485900" y="406400"/>
                </a:cubicBezTo>
                <a:cubicBezTo>
                  <a:pt x="1811867" y="158750"/>
                  <a:pt x="2334683" y="79375"/>
                  <a:pt x="2857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30A47286-EBEF-5690-BEA2-4F50601565EC}"/>
              </a:ext>
            </a:extLst>
          </p:cNvPr>
          <p:cNvGrpSpPr/>
          <p:nvPr/>
        </p:nvGrpSpPr>
        <p:grpSpPr>
          <a:xfrm>
            <a:off x="2651086" y="4526003"/>
            <a:ext cx="780648" cy="662828"/>
            <a:chOff x="1750172" y="2926500"/>
            <a:chExt cx="780648" cy="662828"/>
          </a:xfrm>
        </p:grpSpPr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ECB7DDC0-0728-0FD7-CF2A-A369D046B4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C8881B71-0E3E-751A-5158-0F161DD6C051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Freeform: Shape 64">
            <a:extLst>
              <a:ext uri="{FF2B5EF4-FFF2-40B4-BE49-F238E27FC236}">
                <a16:creationId xmlns="" xmlns:a16="http://schemas.microsoft.com/office/drawing/2014/main" id="{7CE8E060-83A2-EB79-DB7A-C189BE09B43C}"/>
              </a:ext>
            </a:extLst>
          </p:cNvPr>
          <p:cNvSpPr/>
          <p:nvPr/>
        </p:nvSpPr>
        <p:spPr>
          <a:xfrm>
            <a:off x="4716987" y="4831516"/>
            <a:ext cx="2847174" cy="1092350"/>
          </a:xfrm>
          <a:custGeom>
            <a:avLst/>
            <a:gdLst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174" h="1092350">
                <a:moveTo>
                  <a:pt x="0" y="0"/>
                </a:moveTo>
                <a:cubicBezTo>
                  <a:pt x="379941" y="110066"/>
                  <a:pt x="750993" y="231563"/>
                  <a:pt x="1003300" y="406400"/>
                </a:cubicBezTo>
                <a:cubicBezTo>
                  <a:pt x="1255607" y="581237"/>
                  <a:pt x="1236557" y="947420"/>
                  <a:pt x="1513840" y="1049020"/>
                </a:cubicBezTo>
                <a:cubicBezTo>
                  <a:pt x="1791123" y="1150620"/>
                  <a:pt x="2440517" y="1045633"/>
                  <a:pt x="2667000" y="1016000"/>
                </a:cubicBezTo>
                <a:cubicBezTo>
                  <a:pt x="2893483" y="986367"/>
                  <a:pt x="2856441" y="963083"/>
                  <a:pt x="2819400" y="939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E4F4520E-3772-9502-C782-238EC68B771F}"/>
              </a:ext>
            </a:extLst>
          </p:cNvPr>
          <p:cNvGrpSpPr/>
          <p:nvPr/>
        </p:nvGrpSpPr>
        <p:grpSpPr>
          <a:xfrm>
            <a:off x="2631546" y="5555089"/>
            <a:ext cx="780648" cy="662828"/>
            <a:chOff x="1750172" y="2926500"/>
            <a:chExt cx="780648" cy="662828"/>
          </a:xfrm>
        </p:grpSpPr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D0514CA0-E1B5-BCAE-0379-2FAF1492FEB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6F47BD0E-8454-CE46-F5D3-64088C1B3532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9" name="Freeform: Shape 68">
            <a:extLst>
              <a:ext uri="{FF2B5EF4-FFF2-40B4-BE49-F238E27FC236}">
                <a16:creationId xmlns="" xmlns:a16="http://schemas.microsoft.com/office/drawing/2014/main" id="{AEA2088E-BA12-2EEE-8AF4-A9D83A02B499}"/>
              </a:ext>
            </a:extLst>
          </p:cNvPr>
          <p:cNvSpPr/>
          <p:nvPr/>
        </p:nvSpPr>
        <p:spPr>
          <a:xfrm>
            <a:off x="4715539" y="3012854"/>
            <a:ext cx="2847174" cy="2921000"/>
          </a:xfrm>
          <a:custGeom>
            <a:avLst/>
            <a:gdLst>
              <a:gd name="connsiteX0" fmla="*/ 0 w 2781300"/>
              <a:gd name="connsiteY0" fmla="*/ 2921000 h 2921000"/>
              <a:gd name="connsiteX1" fmla="*/ 977900 w 2781300"/>
              <a:gd name="connsiteY1" fmla="*/ 1549400 h 2921000"/>
              <a:gd name="connsiteX2" fmla="*/ 1981200 w 2781300"/>
              <a:gd name="connsiteY2" fmla="*/ 1181100 h 2921000"/>
              <a:gd name="connsiteX3" fmla="*/ 2781300 w 2781300"/>
              <a:gd name="connsiteY3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921000">
                <a:moveTo>
                  <a:pt x="0" y="2921000"/>
                </a:moveTo>
                <a:cubicBezTo>
                  <a:pt x="323850" y="2380191"/>
                  <a:pt x="647700" y="1839383"/>
                  <a:pt x="977900" y="1549400"/>
                </a:cubicBezTo>
                <a:cubicBezTo>
                  <a:pt x="1308100" y="1259417"/>
                  <a:pt x="1680633" y="1439333"/>
                  <a:pt x="1981200" y="1181100"/>
                </a:cubicBezTo>
                <a:cubicBezTo>
                  <a:pt x="2281767" y="922867"/>
                  <a:pt x="2531533" y="461433"/>
                  <a:pt x="27813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7609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61" grpId="0" animBg="1"/>
      <p:bldP spid="65" grpId="0" animBg="1"/>
      <p:bldP spid="6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337</Words>
  <Application>Microsoft Office PowerPoint</Application>
  <PresentationFormat>Custom</PresentationFormat>
  <Paragraphs>97</Paragraphs>
  <Slides>17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2_Office Theme</vt:lpstr>
      <vt:lpstr>3_Office Theme</vt:lpstr>
      <vt:lpstr>1_Office 主题</vt:lpstr>
      <vt:lpstr>1_Office 主题​​</vt:lpstr>
      <vt:lpstr>Office 主题</vt:lpstr>
      <vt:lpstr>包图主题2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36</cp:revision>
  <dcterms:created xsi:type="dcterms:W3CDTF">2021-08-07T04:46:13Z</dcterms:created>
  <dcterms:modified xsi:type="dcterms:W3CDTF">2025-11-14T14:11:56Z</dcterms:modified>
</cp:coreProperties>
</file>