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20" r:id="rId4"/>
    <p:sldMasterId id="2147483744" r:id="rId5"/>
    <p:sldMasterId id="2147483756" r:id="rId6"/>
  </p:sldMasterIdLst>
  <p:notesMasterIdLst>
    <p:notesMasterId r:id="rId16"/>
  </p:notesMasterIdLst>
  <p:sldIdLst>
    <p:sldId id="304" r:id="rId7"/>
    <p:sldId id="298" r:id="rId8"/>
    <p:sldId id="2711" r:id="rId9"/>
    <p:sldId id="2712" r:id="rId10"/>
    <p:sldId id="2717" r:id="rId11"/>
    <p:sldId id="2007577301" r:id="rId12"/>
    <p:sldId id="2713" r:id="rId13"/>
    <p:sldId id="2714" r:id="rId14"/>
    <p:sldId id="34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79" d="100"/>
          <a:sy n="79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67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69145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0017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1654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52911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7564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224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163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9434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8038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5280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915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87086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7353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1772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365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3054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59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0674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8508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3924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35384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1311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7090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6447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5384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99450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6079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30606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10052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7883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65479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68623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9993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657580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09906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06609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3847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426008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7659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6148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569404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424986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253038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4543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2BBA9B-3177-8E8D-AADE-B29C1DFDDB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2025/12/19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5DE23F-9444-F0DB-AC21-A4ED1BE4FC9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8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5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62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5D240D3-CBAF-B7E3-C75B-67A30E6FC4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5" y="21907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7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13.jp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1600201" y="313159"/>
            <a:ext cx="8444132" cy="4441721"/>
          </a:xfrm>
          <a:custGeom>
            <a:avLst/>
            <a:gdLst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44132" h="4441721" fill="none" extrusionOk="0">
                <a:moveTo>
                  <a:pt x="0" y="444615"/>
                </a:moveTo>
                <a:cubicBezTo>
                  <a:pt x="5423" y="255710"/>
                  <a:pt x="220081" y="-48030"/>
                  <a:pt x="361824" y="0"/>
                </a:cubicBezTo>
                <a:cubicBezTo>
                  <a:pt x="2983377" y="186736"/>
                  <a:pt x="6433639" y="-479155"/>
                  <a:pt x="8082306" y="0"/>
                </a:cubicBezTo>
                <a:cubicBezTo>
                  <a:pt x="8200994" y="-14262"/>
                  <a:pt x="8489326" y="158808"/>
                  <a:pt x="8444132" y="444615"/>
                </a:cubicBezTo>
                <a:cubicBezTo>
                  <a:pt x="8493157" y="1940911"/>
                  <a:pt x="8632689" y="2583766"/>
                  <a:pt x="8444132" y="3997104"/>
                </a:cubicBezTo>
                <a:cubicBezTo>
                  <a:pt x="8410028" y="4283263"/>
                  <a:pt x="8323789" y="4440087"/>
                  <a:pt x="8082306" y="4441721"/>
                </a:cubicBezTo>
                <a:cubicBezTo>
                  <a:pt x="6287857" y="4319715"/>
                  <a:pt x="3919361" y="4379315"/>
                  <a:pt x="361824" y="4441721"/>
                </a:cubicBezTo>
                <a:cubicBezTo>
                  <a:pt x="152428" y="4372564"/>
                  <a:pt x="1326" y="4309263"/>
                  <a:pt x="0" y="3997104"/>
                </a:cubicBezTo>
                <a:cubicBezTo>
                  <a:pt x="-198607" y="2562924"/>
                  <a:pt x="127296" y="1575530"/>
                  <a:pt x="0" y="444615"/>
                </a:cubicBezTo>
                <a:close/>
              </a:path>
              <a:path w="8444132" h="4441721" stroke="0" extrusionOk="0">
                <a:moveTo>
                  <a:pt x="0" y="444615"/>
                </a:moveTo>
                <a:cubicBezTo>
                  <a:pt x="-28373" y="188863"/>
                  <a:pt x="200884" y="-36241"/>
                  <a:pt x="361824" y="0"/>
                </a:cubicBezTo>
                <a:cubicBezTo>
                  <a:pt x="2853078" y="-524467"/>
                  <a:pt x="4160725" y="418973"/>
                  <a:pt x="8082306" y="0"/>
                </a:cubicBezTo>
                <a:cubicBezTo>
                  <a:pt x="8230377" y="-3697"/>
                  <a:pt x="8445771" y="274325"/>
                  <a:pt x="8444132" y="444615"/>
                </a:cubicBezTo>
                <a:cubicBezTo>
                  <a:pt x="8605420" y="1460641"/>
                  <a:pt x="8773887" y="2845602"/>
                  <a:pt x="8444132" y="3997104"/>
                </a:cubicBezTo>
                <a:cubicBezTo>
                  <a:pt x="8442551" y="4275084"/>
                  <a:pt x="8233426" y="4429496"/>
                  <a:pt x="8082306" y="4441721"/>
                </a:cubicBezTo>
                <a:cubicBezTo>
                  <a:pt x="4944075" y="4378468"/>
                  <a:pt x="1210087" y="4495626"/>
                  <a:pt x="361824" y="4441721"/>
                </a:cubicBezTo>
                <a:cubicBezTo>
                  <a:pt x="172459" y="4358378"/>
                  <a:pt x="-14320" y="4194640"/>
                  <a:pt x="0" y="3997104"/>
                </a:cubicBezTo>
                <a:cubicBezTo>
                  <a:pt x="-263964" y="2756917"/>
                  <a:pt x="-301948" y="1861473"/>
                  <a:pt x="0" y="444615"/>
                </a:cubicBezTo>
                <a:close/>
              </a:path>
              <a:path w="8444132" h="4441721" fill="none" stroke="0" extrusionOk="0">
                <a:moveTo>
                  <a:pt x="0" y="444615"/>
                </a:moveTo>
                <a:cubicBezTo>
                  <a:pt x="-18530" y="171174"/>
                  <a:pt x="185992" y="-10525"/>
                  <a:pt x="361824" y="0"/>
                </a:cubicBezTo>
                <a:cubicBezTo>
                  <a:pt x="2845988" y="343212"/>
                  <a:pt x="6329453" y="-32589"/>
                  <a:pt x="8082306" y="0"/>
                </a:cubicBezTo>
                <a:cubicBezTo>
                  <a:pt x="8252702" y="2901"/>
                  <a:pt x="8480439" y="202309"/>
                  <a:pt x="8444132" y="444615"/>
                </a:cubicBezTo>
                <a:cubicBezTo>
                  <a:pt x="8437137" y="2135552"/>
                  <a:pt x="8585890" y="2513675"/>
                  <a:pt x="8444132" y="3997104"/>
                </a:cubicBezTo>
                <a:cubicBezTo>
                  <a:pt x="8430030" y="4303755"/>
                  <a:pt x="8297805" y="4404682"/>
                  <a:pt x="8082306" y="4441721"/>
                </a:cubicBezTo>
                <a:cubicBezTo>
                  <a:pt x="5915211" y="4022240"/>
                  <a:pt x="4236963" y="4233726"/>
                  <a:pt x="361824" y="4441721"/>
                </a:cubicBezTo>
                <a:cubicBezTo>
                  <a:pt x="156024" y="4397147"/>
                  <a:pt x="45473" y="4270105"/>
                  <a:pt x="0" y="3997104"/>
                </a:cubicBezTo>
                <a:cubicBezTo>
                  <a:pt x="-78634" y="2721125"/>
                  <a:pt x="-109484" y="1727850"/>
                  <a:pt x="0" y="444615"/>
                </a:cubicBezTo>
                <a:close/>
              </a:path>
              <a:path w="8444132" h="4441721" fill="none" stroke="0" extrusionOk="0">
                <a:moveTo>
                  <a:pt x="0" y="444615"/>
                </a:moveTo>
                <a:cubicBezTo>
                  <a:pt x="718" y="207293"/>
                  <a:pt x="217119" y="-25463"/>
                  <a:pt x="361824" y="0"/>
                </a:cubicBezTo>
                <a:cubicBezTo>
                  <a:pt x="2855715" y="397016"/>
                  <a:pt x="6509640" y="-368621"/>
                  <a:pt x="8082306" y="0"/>
                </a:cubicBezTo>
                <a:cubicBezTo>
                  <a:pt x="8235760" y="-4881"/>
                  <a:pt x="8484225" y="171233"/>
                  <a:pt x="8444132" y="444615"/>
                </a:cubicBezTo>
                <a:cubicBezTo>
                  <a:pt x="8448792" y="2035771"/>
                  <a:pt x="8607091" y="2534675"/>
                  <a:pt x="8444132" y="3997104"/>
                </a:cubicBezTo>
                <a:cubicBezTo>
                  <a:pt x="8415938" y="4279475"/>
                  <a:pt x="8302143" y="4422926"/>
                  <a:pt x="8082306" y="4441721"/>
                </a:cubicBezTo>
                <a:cubicBezTo>
                  <a:pt x="6076698" y="4089037"/>
                  <a:pt x="4094997" y="4179209"/>
                  <a:pt x="361824" y="4441721"/>
                </a:cubicBezTo>
                <a:cubicBezTo>
                  <a:pt x="147722" y="4375764"/>
                  <a:pt x="11668" y="4277041"/>
                  <a:pt x="0" y="3997104"/>
                </a:cubicBezTo>
                <a:cubicBezTo>
                  <a:pt x="-245618" y="2648522"/>
                  <a:pt x="102395" y="160926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Hình ảnh 16" descr="Ảnh có chứa vải&#10;&#10;Mô tả được tạo tự động">
            <a:extLst>
              <a:ext uri="{FF2B5EF4-FFF2-40B4-BE49-F238E27FC236}">
                <a16:creationId xmlns:a16="http://schemas.microsoft.com/office/drawing/2014/main" id="{25BB38AD-7C76-4DA1-83A4-F40E5E964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/>
        </p:blipFill>
        <p:spPr>
          <a:xfrm>
            <a:off x="9270901" y="-611773"/>
            <a:ext cx="1767827" cy="1876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D63D11-7D37-86D4-3A97-504712906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pic>
        <p:nvPicPr>
          <p:cNvPr id="5" name="Picture 4" descr="A picture containing text, furniture&#10;&#10;Description automatically generated">
            <a:extLst>
              <a:ext uri="{FF2B5EF4-FFF2-40B4-BE49-F238E27FC236}">
                <a16:creationId xmlns:a16="http://schemas.microsoft.com/office/drawing/2014/main" id="{E7EB9484-14B9-378C-3698-C9A827DC6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6" y="4317921"/>
            <a:ext cx="2952750" cy="26353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F0695B-555E-F29C-11E6-549B4DE3ED8E}"/>
              </a:ext>
            </a:extLst>
          </p:cNvPr>
          <p:cNvGrpSpPr/>
          <p:nvPr/>
        </p:nvGrpSpPr>
        <p:grpSpPr>
          <a:xfrm>
            <a:off x="6100584" y="3807224"/>
            <a:ext cx="3519665" cy="3126976"/>
            <a:chOff x="1901195" y="2605309"/>
            <a:chExt cx="2055644" cy="2321742"/>
          </a:xfrm>
        </p:grpSpPr>
        <p:pic>
          <p:nvPicPr>
            <p:cNvPr id="9" name="Picture 8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42E66C63-D0DE-F47D-3F13-B031FAE36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10" name="Picture 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F6BF562-8BE8-7F69-EF4D-34956F675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D15BA8A-4E08-E8BA-9616-69E27E2CC3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46" y="3567219"/>
            <a:ext cx="4437846" cy="4437846"/>
          </a:xfrm>
          <a:prstGeom prst="rect">
            <a:avLst/>
          </a:prstGeom>
        </p:spPr>
      </p:pic>
      <p:pic>
        <p:nvPicPr>
          <p:cNvPr id="13" name="Hình ảnh 16" descr="Ảnh có chứa vải&#10;&#10;Mô tả được tạo tự động">
            <a:extLst>
              <a:ext uri="{FF2B5EF4-FFF2-40B4-BE49-F238E27FC236}">
                <a16:creationId xmlns:a16="http://schemas.microsoft.com/office/drawing/2014/main" id="{C52D3D06-8A28-A93F-F5BE-FBE51A6D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/>
        </p:blipFill>
        <p:spPr>
          <a:xfrm flipH="1">
            <a:off x="732678" y="-383173"/>
            <a:ext cx="1800972" cy="18768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CA96FB-5286-1AA6-7C8F-C403A895DF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2207" y="955831"/>
            <a:ext cx="3918036" cy="1024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BEE65F-4B56-EBB0-9BD4-0CB4BF1D45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63" y="2281801"/>
            <a:ext cx="82242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24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Trời mưa.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DC7357EB-D606-E318-1D21-6EB4E457FB59}"/>
              </a:ext>
            </a:extLst>
          </p:cNvPr>
          <p:cNvSpPr/>
          <p:nvPr/>
        </p:nvSpPr>
        <p:spPr>
          <a:xfrm>
            <a:off x="448835" y="4351198"/>
            <a:ext cx="2542016" cy="745531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M:  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Nam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78E025A2-A241-7BC6-AB08-DABA2CD324CE}"/>
              </a:ext>
            </a:extLst>
          </p:cNvPr>
          <p:cNvSpPr/>
          <p:nvPr/>
        </p:nvSpPr>
        <p:spPr>
          <a:xfrm>
            <a:off x="4452886" y="2963531"/>
            <a:ext cx="3710040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(1)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686468D1-F2AB-CE87-C6F6-4320AF22B961}"/>
              </a:ext>
            </a:extLst>
          </p:cNvPr>
          <p:cNvSpPr/>
          <p:nvPr/>
        </p:nvSpPr>
        <p:spPr>
          <a:xfrm>
            <a:off x="4413490" y="3907693"/>
            <a:ext cx="3736357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(2)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B2A73558-7B34-99FC-7FD8-5F51321B1667}"/>
              </a:ext>
            </a:extLst>
          </p:cNvPr>
          <p:cNvSpPr/>
          <p:nvPr/>
        </p:nvSpPr>
        <p:spPr>
          <a:xfrm>
            <a:off x="4355810" y="4898265"/>
            <a:ext cx="3993206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(3)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 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9C523A71-FBC7-A01B-3D1C-E141837BF017}"/>
              </a:ext>
            </a:extLst>
          </p:cNvPr>
          <p:cNvSpPr/>
          <p:nvPr/>
        </p:nvSpPr>
        <p:spPr>
          <a:xfrm>
            <a:off x="4252268" y="5750519"/>
            <a:ext cx="4001498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(4) 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80766B-EEB7-6B2E-0C77-2A8F6EC50FEE}"/>
              </a:ext>
            </a:extLst>
          </p:cNvPr>
          <p:cNvCxnSpPr>
            <a:endCxn id="19" idx="1"/>
          </p:cNvCxnSpPr>
          <p:nvPr/>
        </p:nvCxnSpPr>
        <p:spPr>
          <a:xfrm flipV="1">
            <a:off x="3019425" y="3336297"/>
            <a:ext cx="1433461" cy="140715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338BF3A-C549-8CC3-8D1A-D906D8E318C1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3009900" y="4280459"/>
            <a:ext cx="1403590" cy="49156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A9741B-3252-4752-963B-6A95C345A7D9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009900" y="4781550"/>
            <a:ext cx="1345910" cy="48948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ED08C8-F71F-A543-3D50-289BCA8C7590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057525" y="4800600"/>
            <a:ext cx="1194743" cy="132268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30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 những câu kể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 câu hỏi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t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B916C-03BF-438D-A6D5-131B3B3CC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01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95249" y="152400"/>
            <a:ext cx="12011025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225E9C2-6D0D-7C09-5462-64435D74D3A9}"/>
              </a:ext>
            </a:extLst>
          </p:cNvPr>
          <p:cNvSpPr/>
          <p:nvPr/>
        </p:nvSpPr>
        <p:spPr>
          <a:xfrm>
            <a:off x="200149" y="1476837"/>
            <a:ext cx="3339036" cy="65305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EC3CEB27-F8BB-19E1-3895-37B7FF35BE31}"/>
              </a:ext>
            </a:extLst>
          </p:cNvPr>
          <p:cNvSpPr/>
          <p:nvPr/>
        </p:nvSpPr>
        <p:spPr>
          <a:xfrm>
            <a:off x="200148" y="2592398"/>
            <a:ext cx="3838451" cy="2726399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77916BD-8270-6C3F-827B-616D5CCC9056}"/>
              </a:ext>
            </a:extLst>
          </p:cNvPr>
          <p:cNvSpPr/>
          <p:nvPr/>
        </p:nvSpPr>
        <p:spPr>
          <a:xfrm>
            <a:off x="4253023" y="1535336"/>
            <a:ext cx="4427956" cy="65305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5879FF7-E0B0-4C90-216E-971B9505904C}"/>
              </a:ext>
            </a:extLst>
          </p:cNvPr>
          <p:cNvSpPr/>
          <p:nvPr/>
        </p:nvSpPr>
        <p:spPr>
          <a:xfrm>
            <a:off x="4259652" y="2774434"/>
            <a:ext cx="4427147" cy="243175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…..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0025909-BD7F-9E3B-9C3E-229CA5945B02}"/>
              </a:ext>
            </a:extLst>
          </p:cNvPr>
          <p:cNvSpPr/>
          <p:nvPr/>
        </p:nvSpPr>
        <p:spPr>
          <a:xfrm>
            <a:off x="8937159" y="1573436"/>
            <a:ext cx="2568489" cy="653056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4BA235E0-5FA1-5FFB-8126-0C1AC988D255}"/>
              </a:ext>
            </a:extLst>
          </p:cNvPr>
          <p:cNvSpPr/>
          <p:nvPr/>
        </p:nvSpPr>
        <p:spPr>
          <a:xfrm>
            <a:off x="8905875" y="2761372"/>
            <a:ext cx="3021486" cy="2416243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….. 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7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550A8-C685-0A25-CF31-52ED26374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405" y="1790240"/>
            <a:ext cx="9413040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96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A43BFD47-6AF5-9CBF-120B-F8DB7FB44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1" y="1297172"/>
            <a:ext cx="10931599" cy="33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228</Words>
  <Application>Microsoft Office PowerPoint</Application>
  <PresentationFormat>Widescreen</PresentationFormat>
  <Paragraphs>47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等线</vt:lpstr>
      <vt:lpstr>Arial</vt:lpstr>
      <vt:lpstr>Arial-Rounded</vt:lpstr>
      <vt:lpstr>Calibri</vt:lpstr>
      <vt:lpstr>Calibri Light</vt:lpstr>
      <vt:lpstr>Cambria</vt:lpstr>
      <vt:lpstr>Times New Roman</vt:lpstr>
      <vt:lpstr>字魂52号-阿开漫画体</vt:lpstr>
      <vt:lpstr>千图网拥有20W+精美PPT模板 更多PPT模板下载至：www.58pic.com/office/ppt​​</vt:lpstr>
      <vt:lpstr>Office 主题​​</vt:lpstr>
      <vt:lpstr>Chủ đề Office</vt:lpstr>
      <vt:lpstr>1_Office Theme</vt:lpstr>
      <vt:lpstr>2_Chủ đề Office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Luong Yen</cp:lastModifiedBy>
  <cp:revision>56</cp:revision>
  <dcterms:created xsi:type="dcterms:W3CDTF">2022-08-31T03:16:51Z</dcterms:created>
  <dcterms:modified xsi:type="dcterms:W3CDTF">2025-12-19T15:23:31Z</dcterms:modified>
</cp:coreProperties>
</file>