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482" r:id="rId2"/>
    <p:sldId id="480" r:id="rId3"/>
    <p:sldId id="483" r:id="rId4"/>
    <p:sldId id="345" r:id="rId5"/>
    <p:sldId id="498" r:id="rId6"/>
    <p:sldId id="507" r:id="rId7"/>
    <p:sldId id="497" r:id="rId8"/>
    <p:sldId id="491" r:id="rId9"/>
    <p:sldId id="505" r:id="rId10"/>
    <p:sldId id="508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5" d="100"/>
          <a:sy n="65" d="100"/>
        </p:scale>
        <p:origin x="-798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639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512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4810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507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557463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566988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13325"/>
            <a:ext cx="5159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029200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029200"/>
            <a:ext cx="515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3325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384925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TAI AI THÍNH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49325" y="1246188"/>
            <a:ext cx="9001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2021-06-12_1026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24150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6338"/>
            <a:ext cx="915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89050" y="2060575"/>
            <a:ext cx="85074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2021-06-12_1026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68413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11413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11413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55850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068638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57650"/>
            <a:ext cx="825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02088"/>
            <a:ext cx="82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884738"/>
            <a:ext cx="942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72038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12825" y="2435225"/>
            <a:ext cx="89598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 THEO PHÁCH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BÀI HÁT 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549525"/>
            <a:ext cx="395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385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80682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8793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111750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103813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96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645318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42143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370013" y="2420938"/>
            <a:ext cx="82454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HÒA TẤU NHẠC CỤ BÀI HÁT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9308</TotalTime>
  <Words>54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627</cp:revision>
  <dcterms:created xsi:type="dcterms:W3CDTF">2010-04-30T18:19:48Z</dcterms:created>
  <dcterms:modified xsi:type="dcterms:W3CDTF">2025-12-15T07:20:20Z</dcterms:modified>
</cp:coreProperties>
</file>