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482" r:id="rId2"/>
    <p:sldId id="480" r:id="rId3"/>
    <p:sldId id="515" r:id="rId4"/>
    <p:sldId id="507" r:id="rId5"/>
    <p:sldId id="483" r:id="rId6"/>
    <p:sldId id="509" r:id="rId7"/>
    <p:sldId id="508" r:id="rId8"/>
    <p:sldId id="511" r:id="rId9"/>
    <p:sldId id="512" r:id="rId10"/>
    <p:sldId id="513" r:id="rId11"/>
    <p:sldId id="514" r:id="rId12"/>
    <p:sldId id="442" r:id="rId13"/>
  </p:sldIdLst>
  <p:sldSz cx="10972800" cy="6858000"/>
  <p:notesSz cx="6858000" cy="9144000"/>
  <p:custDataLst>
    <p:tags r:id="rId15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6" autoAdjust="0"/>
    <p:restoredTop sz="94660"/>
  </p:normalViewPr>
  <p:slideViewPr>
    <p:cSldViewPr>
      <p:cViewPr varScale="1">
        <p:scale>
          <a:sx n="65" d="100"/>
          <a:sy n="65" d="100"/>
        </p:scale>
        <p:origin x="-798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E0E9EB-A4B0-475C-8E93-02804491B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16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578D-4EA6-4A59-A881-47C5173C2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152EA-FCF6-4F4C-9DDB-3F9E04D16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4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4BBA4-6A3D-44B4-9727-29EF3B678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9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941C9-C0C5-4B77-AFBF-5F97CA1B9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6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CE57D-CE04-4F25-B5DB-23A8C346E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89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99DB-C134-426C-86C5-13BE60C41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4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D4ACB-7ACA-49A7-8312-9444072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3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BE647-801F-48BC-A16F-F6E9CC712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7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682A8-726C-4948-AAF6-A225D6837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9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E87EB-7254-42BD-BEED-9011A9809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4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90EF-9B66-43A9-83B2-C31212979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8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5FA58-829D-4053-8BCC-574D31A1C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1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5FA58-829D-4053-8BCC-574D31A1C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9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765B-A801-4D26-AF3C-0A19A6ACD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6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5582DF3C-05CE-41CD-8378-968E4A9F6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5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4 - TIẾT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06450" y="1052513"/>
            <a:ext cx="94329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GÕ VÀ VỖ TAY THEO HÌNH TIẾT TẤU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3550" y="1916113"/>
            <a:ext cx="1620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</a:rPr>
              <a:t>* Mẫu 2</a:t>
            </a:r>
          </a:p>
        </p:txBody>
      </p:sp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3654425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654425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3622675"/>
            <a:ext cx="11445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3646488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814763"/>
            <a:ext cx="573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3824288"/>
            <a:ext cx="5730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4763"/>
            <a:ext cx="573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3784600"/>
            <a:ext cx="573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utre 1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2774950"/>
            <a:ext cx="8699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814763"/>
            <a:ext cx="573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877888" y="2700338"/>
            <a:ext cx="92170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KẾT HỢP VẬN ĐỘNG CƠ THỂ</a:t>
            </a:r>
            <a:b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</a:br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HÌNH TIẾT TẤU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332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331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pic>
        <p:nvPicPr>
          <p:cNvPr id="71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2" y="1557338"/>
            <a:ext cx="9807128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4" y="4132263"/>
            <a:ext cx="9879136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1800" y="982663"/>
            <a:ext cx="1620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</a:rPr>
              <a:t>* Mẫu 1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9575" y="3492500"/>
            <a:ext cx="1620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</a:rPr>
              <a:t>* Mẫu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9325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THẤU ĐOÁN TÀI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"/>
          <a:stretch>
            <a:fillRect/>
          </a:stretch>
        </p:blipFill>
        <p:spPr bwMode="auto">
          <a:xfrm>
            <a:off x="2678113" y="2605088"/>
            <a:ext cx="5481637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4" name="Picture 7" descr="D:\GIÁO ÁN 1 2020-2021\sach lop 2\KÊT NỐI 2\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3642" r="14528" b="85220"/>
          <a:stretch>
            <a:fillRect/>
          </a:stretch>
        </p:blipFill>
        <p:spPr bwMode="auto">
          <a:xfrm>
            <a:off x="1673225" y="1052513"/>
            <a:ext cx="78454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231900" y="2565400"/>
            <a:ext cx="86217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"/>
          <a:stretch>
            <a:fillRect/>
          </a:stretch>
        </p:blipFill>
        <p:spPr bwMode="auto">
          <a:xfrm>
            <a:off x="4694238" y="1784350"/>
            <a:ext cx="5905500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2" name="Picture 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884238"/>
            <a:ext cx="4392612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57388" y="1330325"/>
            <a:ext cx="70580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GÕ THEO HÌNH TIẾT TẤU</a:t>
            </a:r>
          </a:p>
        </p:txBody>
      </p:sp>
      <p:pic>
        <p:nvPicPr>
          <p:cNvPr id="36866" name="Picutre 1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90800"/>
            <a:ext cx="82565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06525" y="4005263"/>
            <a:ext cx="9048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1713CB"/>
                </a:solidFill>
              </a:rPr>
              <a:t> </a:t>
            </a:r>
            <a:r>
              <a:rPr lang="en-US" sz="2800" i="1" dirty="0" err="1">
                <a:solidFill>
                  <a:srgbClr val="1713CB"/>
                </a:solidFill>
              </a:rPr>
              <a:t>Cắc</a:t>
            </a:r>
            <a:r>
              <a:rPr lang="en-US" sz="2800" i="1" dirty="0">
                <a:solidFill>
                  <a:srgbClr val="1713CB"/>
                </a:solidFill>
              </a:rPr>
              <a:t>      </a:t>
            </a:r>
            <a:r>
              <a:rPr lang="en-US" sz="2800" i="1" dirty="0" err="1">
                <a:solidFill>
                  <a:srgbClr val="1713CB"/>
                </a:solidFill>
              </a:rPr>
              <a:t>tùng</a:t>
            </a:r>
            <a:r>
              <a:rPr lang="en-US" sz="2800" i="1" dirty="0">
                <a:solidFill>
                  <a:srgbClr val="1713CB"/>
                </a:solidFill>
              </a:rPr>
              <a:t>  </a:t>
            </a:r>
            <a:r>
              <a:rPr lang="en-US" sz="2800" i="1" dirty="0" err="1">
                <a:solidFill>
                  <a:srgbClr val="1713CB"/>
                </a:solidFill>
              </a:rPr>
              <a:t>tùng</a:t>
            </a:r>
            <a:r>
              <a:rPr lang="en-US" sz="2800" i="1" dirty="0">
                <a:solidFill>
                  <a:srgbClr val="1713CB"/>
                </a:solidFill>
              </a:rPr>
              <a:t>    </a:t>
            </a:r>
            <a:r>
              <a:rPr lang="en-US" sz="2800" i="1" dirty="0" err="1">
                <a:solidFill>
                  <a:srgbClr val="1713CB"/>
                </a:solidFill>
              </a:rPr>
              <a:t>tùng</a:t>
            </a:r>
            <a:r>
              <a:rPr lang="en-US" sz="2800" i="1" dirty="0">
                <a:solidFill>
                  <a:srgbClr val="1713CB"/>
                </a:solidFill>
              </a:rPr>
              <a:t> </a:t>
            </a:r>
            <a:r>
              <a:rPr lang="en-US" sz="2800" i="1" dirty="0" err="1">
                <a:solidFill>
                  <a:srgbClr val="1713CB"/>
                </a:solidFill>
              </a:rPr>
              <a:t>cắc</a:t>
            </a:r>
            <a:r>
              <a:rPr lang="en-US" sz="2800" i="1" dirty="0">
                <a:solidFill>
                  <a:srgbClr val="1713CB"/>
                </a:solidFill>
              </a:rPr>
              <a:t> </a:t>
            </a:r>
            <a:r>
              <a:rPr lang="en-US" sz="2800" i="1" dirty="0" err="1">
                <a:solidFill>
                  <a:srgbClr val="1713CB"/>
                </a:solidFill>
              </a:rPr>
              <a:t>cắc</a:t>
            </a:r>
            <a:r>
              <a:rPr lang="en-US" sz="2800" i="1" dirty="0">
                <a:solidFill>
                  <a:srgbClr val="1713CB"/>
                </a:solidFill>
              </a:rPr>
              <a:t>       </a:t>
            </a:r>
            <a:r>
              <a:rPr lang="en-US" sz="2800" i="1" dirty="0" err="1">
                <a:solidFill>
                  <a:srgbClr val="1713CB"/>
                </a:solidFill>
              </a:rPr>
              <a:t>tùng</a:t>
            </a:r>
            <a:r>
              <a:rPr lang="en-US" sz="2800" i="1" dirty="0">
                <a:solidFill>
                  <a:srgbClr val="1713CB"/>
                </a:solidFill>
              </a:rPr>
              <a:t>  </a:t>
            </a:r>
            <a:r>
              <a:rPr lang="en-US" sz="2800" i="1" dirty="0" err="1">
                <a:solidFill>
                  <a:srgbClr val="1713CB"/>
                </a:solidFill>
              </a:rPr>
              <a:t>tùng</a:t>
            </a:r>
            <a:r>
              <a:rPr lang="en-US" sz="2800" i="1" dirty="0">
                <a:solidFill>
                  <a:srgbClr val="1713CB"/>
                </a:solidFill>
              </a:rPr>
              <a:t>     </a:t>
            </a:r>
            <a:r>
              <a:rPr lang="en-US" sz="2800" i="1" dirty="0" err="1">
                <a:solidFill>
                  <a:srgbClr val="1713CB"/>
                </a:solidFill>
              </a:rPr>
              <a:t>tùng</a:t>
            </a:r>
            <a:endParaRPr lang="en-US" sz="2800" dirty="0">
              <a:solidFill>
                <a:srgbClr val="1713CB"/>
              </a:solidFill>
            </a:endParaRPr>
          </a:p>
        </p:txBody>
      </p:sp>
      <p:pic>
        <p:nvPicPr>
          <p:cNvPr id="8" name="Picture 10" descr="D:\GIÁO ÁN 1 2020-2021\HÌNH SOẠN GIÁO ÁN\Nhạc cụ\Trống con\Trống con - Copy (2) - Copy - Copy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509963"/>
            <a:ext cx="8286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2822575" y="3476625"/>
            <a:ext cx="550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D:\GIÁO ÁN 1 2020-2021\HÌNH SOẠN GIÁO ÁN\Nhạc cụ\Trống con\Trống con - Copy (2) - Copy - Copy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509963"/>
            <a:ext cx="8286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:\GIÁO ÁN 1 2020-2021\HÌNH SOẠN GIÁO ÁN\Nhạc cụ\Trống con\Trống con - Copy (2) - Copy - Copy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3509963"/>
            <a:ext cx="8286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3614738" y="3505200"/>
            <a:ext cx="550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4665663" y="3489325"/>
            <a:ext cx="550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6999288" y="3476625"/>
            <a:ext cx="550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7659688" y="3476625"/>
            <a:ext cx="552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8870950" y="3476625"/>
            <a:ext cx="552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NG 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NG 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NG 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212850" y="2700338"/>
            <a:ext cx="8661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HÌNH TIẾT TẤU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D:\GIÁO ÁN 1 2020-2021\sach lop 2\KÊT NỐI 2\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16092" r="38777" b="49525"/>
          <a:stretch>
            <a:fillRect/>
          </a:stretch>
        </p:blipFill>
        <p:spPr bwMode="auto">
          <a:xfrm>
            <a:off x="446088" y="908050"/>
            <a:ext cx="436562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628775"/>
            <a:ext cx="57340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/>
          <a:stretch>
            <a:fillRect/>
          </a:stretch>
        </p:blipFill>
        <p:spPr bwMode="auto">
          <a:xfrm>
            <a:off x="4694238" y="3284538"/>
            <a:ext cx="5905500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06450" y="1052513"/>
            <a:ext cx="94329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GÕ VÀ VỖ TAY THEO HÌNH TIẾT TẤU</a:t>
            </a:r>
          </a:p>
        </p:txBody>
      </p:sp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2708275"/>
            <a:ext cx="84963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3550" y="1916113"/>
            <a:ext cx="1620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</a:rPr>
              <a:t>* Mẫu 1</a:t>
            </a:r>
          </a:p>
        </p:txBody>
      </p:sp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3654425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654425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622675"/>
            <a:ext cx="11461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3646488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814763"/>
            <a:ext cx="573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3824288"/>
            <a:ext cx="5730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814763"/>
            <a:ext cx="573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3784600"/>
            <a:ext cx="573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3814763"/>
            <a:ext cx="573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8643074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9416</TotalTime>
  <Words>87</Words>
  <Application>Microsoft Office PowerPoint</Application>
  <PresentationFormat>Custom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633</cp:revision>
  <dcterms:created xsi:type="dcterms:W3CDTF">2010-04-30T18:19:48Z</dcterms:created>
  <dcterms:modified xsi:type="dcterms:W3CDTF">2025-12-22T07:55:46Z</dcterms:modified>
</cp:coreProperties>
</file>