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7" r:id="rId2"/>
    <p:sldId id="276" r:id="rId3"/>
    <p:sldId id="262" r:id="rId4"/>
    <p:sldId id="263" r:id="rId5"/>
    <p:sldId id="266" r:id="rId6"/>
    <p:sldId id="264" r:id="rId7"/>
    <p:sldId id="265" r:id="rId8"/>
    <p:sldId id="259" r:id="rId9"/>
    <p:sldId id="267" r:id="rId10"/>
    <p:sldId id="268" r:id="rId11"/>
    <p:sldId id="269" r:id="rId12"/>
    <p:sldId id="271" r:id="rId13"/>
    <p:sldId id="270" r:id="rId14"/>
    <p:sldId id="278" r:id="rId15"/>
    <p:sldId id="280" r:id="rId16"/>
    <p:sldId id="279" r:id="rId17"/>
    <p:sldId id="281" r:id="rId18"/>
    <p:sldId id="282" r:id="rId19"/>
    <p:sldId id="28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6B802-1CCD-446B-A1FA-D747D01AFC38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92D02-0E7A-4F87-B3E4-F68AC837B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30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/>
            <a:fld id="{4E4C7539-B35F-467C-8A4D-5C16839B242B}" type="slidenum">
              <a:rPr lang="en-US" sz="1200"/>
              <a:t>1</a:t>
            </a:fld>
            <a:endParaRPr lang="en-US" sz="1200"/>
          </a:p>
        </p:txBody>
      </p:sp>
      <p:sp>
        <p:nvSpPr>
          <p:cNvPr id="23555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7" name="Nơi giữ chỗ cho Số hiệu Bản chiế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/>
            <a:fld id="{CE24BAEC-A877-4B7E-96D5-A466B4C7C402}" type="slidenum">
              <a:rPr lang="en-US" sz="1200">
                <a:cs typeface="Times New Roman" panose="02020603050405020304" pitchFamily="18" charset="0"/>
              </a:rPr>
              <a:t>1</a:t>
            </a:fld>
            <a:endParaRPr lang="en-US" sz="120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00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9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41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7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59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11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1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1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6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2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13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A1EBD-776D-4449-8AAD-A3AA809F3946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6E620-B706-47AE-B90E-372641ED1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0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Content Placeholder 104"/>
          <p:cNvPicPr>
            <a:picLocks noGr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9550" y="8255"/>
            <a:ext cx="12610465" cy="6842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233679" y="179903"/>
            <a:ext cx="1095427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u="sng" dirty="0" smtClean="0">
                <a:solidFill>
                  <a:srgbClr val="FF0000"/>
                </a:solidFill>
                <a:latin typeface="+mj-lt"/>
                <a:cs typeface="+mj-lt"/>
              </a:rPr>
              <a:t>CHUYÊN ĐỀ: </a:t>
            </a:r>
            <a:endParaRPr lang="en-US" sz="5400" b="1" u="sng" dirty="0">
              <a:solidFill>
                <a:srgbClr val="FF0000"/>
              </a:solidFill>
              <a:latin typeface="+mj-lt"/>
              <a:cs typeface="+mj-lt"/>
            </a:endParaRPr>
          </a:p>
          <a:p>
            <a:r>
              <a:rPr lang="en-US" sz="5400" b="1" dirty="0" smtClean="0">
                <a:solidFill>
                  <a:srgbClr val="FF0000"/>
                </a:solidFill>
                <a:latin typeface="+mj-lt"/>
                <a:cs typeface="+mj-lt"/>
              </a:rPr>
              <a:t>KỸ </a:t>
            </a:r>
            <a:r>
              <a:rPr lang="en-US" sz="5400" b="1" dirty="0" smtClean="0">
                <a:solidFill>
                  <a:srgbClr val="FF0000"/>
                </a:solidFill>
                <a:latin typeface="+mj-lt"/>
                <a:cs typeface="+mj-lt"/>
              </a:rPr>
              <a:t>THUẬT CHUYỂN MẠCH. BÀI TOÁN VỀ ĐỊNH LÍ NÚT VÀ CỘNG HIỆU ĐIỆN THẾ</a:t>
            </a:r>
            <a:endParaRPr lang="en-US" sz="5400" b="1" dirty="0">
              <a:solidFill>
                <a:srgbClr val="FF0000"/>
              </a:solidFill>
              <a:latin typeface="+mj-lt"/>
              <a:cs typeface="+mj-lt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33680" y="3746500"/>
            <a:ext cx="90176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VŨ THỊ VÂN</a:t>
            </a:r>
          </a:p>
          <a:p>
            <a:r>
              <a:rPr lang="en-US" sz="4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AN DƯƠNG</a:t>
            </a:r>
            <a:endParaRPr lang="en-US" sz="4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63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18992" y="255427"/>
            <a:ext cx="4924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 MẠCH CHỨA VÔN KẾ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293947" y="691486"/>
            <a:ext cx="4607206" cy="4735757"/>
            <a:chOff x="1454147" y="1267391"/>
            <a:chExt cx="5858580" cy="4735757"/>
          </a:xfrm>
        </p:grpSpPr>
        <p:grpSp>
          <p:nvGrpSpPr>
            <p:cNvPr id="4" name="Group 3"/>
            <p:cNvGrpSpPr/>
            <p:nvPr/>
          </p:nvGrpSpPr>
          <p:grpSpPr>
            <a:xfrm>
              <a:off x="1454147" y="1267391"/>
              <a:ext cx="5858580" cy="4441358"/>
              <a:chOff x="720634" y="460586"/>
              <a:chExt cx="5602862" cy="3975327"/>
            </a:xfrm>
          </p:grpSpPr>
          <p:sp>
            <p:nvSpPr>
              <p:cNvPr id="5" name="Text Box 19"/>
              <p:cNvSpPr txBox="1">
                <a:spLocks noChangeArrowheads="1"/>
              </p:cNvSpPr>
              <p:nvPr/>
            </p:nvSpPr>
            <p:spPr bwMode="auto">
              <a:xfrm>
                <a:off x="3916357" y="460586"/>
                <a:ext cx="960386" cy="5498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3200" baseline="-250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720634" y="1071171"/>
                <a:ext cx="5602862" cy="3364742"/>
                <a:chOff x="838200" y="791238"/>
                <a:chExt cx="5602862" cy="3364742"/>
              </a:xfrm>
            </p:grpSpPr>
            <p:cxnSp>
              <p:nvCxnSpPr>
                <p:cNvPr id="9" name="Straight Connector 8"/>
                <p:cNvCxnSpPr>
                  <a:endCxn id="55" idx="1"/>
                </p:cNvCxnSpPr>
                <p:nvPr/>
              </p:nvCxnSpPr>
              <p:spPr>
                <a:xfrm>
                  <a:off x="854832" y="2814972"/>
                  <a:ext cx="855442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flipH="1">
                  <a:off x="859412" y="2799362"/>
                  <a:ext cx="14797" cy="134960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838200" y="4155980"/>
                  <a:ext cx="1147354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4" name="Group 13"/>
                <p:cNvGrpSpPr/>
                <p:nvPr/>
              </p:nvGrpSpPr>
              <p:grpSpPr>
                <a:xfrm>
                  <a:off x="1710274" y="791238"/>
                  <a:ext cx="4730788" cy="3338003"/>
                  <a:chOff x="1710274" y="893120"/>
                  <a:chExt cx="4730788" cy="3230625"/>
                </a:xfrm>
              </p:grpSpPr>
              <p:sp>
                <p:nvSpPr>
                  <p:cNvPr id="15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3690491" y="898536"/>
                    <a:ext cx="846067" cy="26392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16" name="Straight Connector 15"/>
                  <p:cNvCxnSpPr/>
                  <p:nvPr/>
                </p:nvCxnSpPr>
                <p:spPr>
                  <a:xfrm flipV="1">
                    <a:off x="2755141" y="1030497"/>
                    <a:ext cx="935350" cy="8077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53845" y="2342129"/>
                    <a:ext cx="587275" cy="489942"/>
                  </a:xfrm>
                  <a:prstGeom prst="rect">
                    <a:avLst/>
                  </a:prstGeom>
                  <a:noFill/>
                  <a:ln>
                    <a:noFill/>
                  </a:ln>
                  <a:extLst/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800" dirty="0" smtClean="0">
                        <a:effectLst/>
                        <a:latin typeface="Times New Roman"/>
                        <a:ea typeface="Calibri"/>
                        <a:cs typeface="Times New Roman"/>
                      </a:rPr>
                      <a:t> V</a:t>
                    </a:r>
                    <a:endParaRPr lang="vi-VN" sz="2800" dirty="0">
                      <a:effectLst/>
                      <a:latin typeface="Calibri"/>
                      <a:ea typeface="Calibri"/>
                      <a:cs typeface="Times New Roman"/>
                    </a:endParaRPr>
                  </a:p>
                </p:txBody>
              </p:sp>
              <p:cxnSp>
                <p:nvCxnSpPr>
                  <p:cNvPr id="19" name="Straight Connector 18"/>
                  <p:cNvCxnSpPr/>
                  <p:nvPr/>
                </p:nvCxnSpPr>
                <p:spPr>
                  <a:xfrm>
                    <a:off x="3114598" y="1027907"/>
                    <a:ext cx="0" cy="56576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2572829" y="2901913"/>
                    <a:ext cx="541769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" name="Rectangle 20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733154" y="1848928"/>
                    <a:ext cx="762887" cy="246198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22" name="Straight Connector 21"/>
                  <p:cNvCxnSpPr/>
                  <p:nvPr/>
                </p:nvCxnSpPr>
                <p:spPr>
                  <a:xfrm flipV="1">
                    <a:off x="3114597" y="2353471"/>
                    <a:ext cx="1" cy="54844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/>
                  <p:cNvCxnSpPr/>
                  <p:nvPr/>
                </p:nvCxnSpPr>
                <p:spPr>
                  <a:xfrm>
                    <a:off x="3099280" y="2901913"/>
                    <a:ext cx="819577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 flipV="1">
                    <a:off x="4536558" y="1027906"/>
                    <a:ext cx="1237225" cy="10667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 flipH="1">
                    <a:off x="5760720" y="1027906"/>
                    <a:ext cx="13063" cy="1898173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1903224" y="893120"/>
                    <a:ext cx="846067" cy="26392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2778260" y="4123745"/>
                    <a:ext cx="2973534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5760721" y="2901913"/>
                    <a:ext cx="6530" cy="1221378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1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50160" y="2066334"/>
                    <a:ext cx="680342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3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sz="32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3</a:t>
                    </a:r>
                    <a:endParaRPr lang="en-US" sz="32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37697" y="1672970"/>
                    <a:ext cx="735404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3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sz="32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4</a:t>
                    </a:r>
                    <a:endParaRPr lang="en-US" sz="32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8369" y="2912231"/>
                    <a:ext cx="574044" cy="4130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8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M</a:t>
                    </a:r>
                    <a:endParaRPr lang="en-US" sz="28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760720" y="2471182"/>
                    <a:ext cx="680342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8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</a:t>
                    </a:r>
                    <a:endParaRPr lang="en-US" sz="28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" name="Flowchart: Connector 38"/>
                  <p:cNvSpPr/>
                  <p:nvPr/>
                </p:nvSpPr>
                <p:spPr>
                  <a:xfrm>
                    <a:off x="3074592" y="2836647"/>
                    <a:ext cx="126517" cy="125183"/>
                  </a:xfrm>
                  <a:prstGeom prst="flowChartConnector">
                    <a:avLst/>
                  </a:prstGeom>
                  <a:solidFill>
                    <a:srgbClr val="0000FF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40" name="Flowchart: Connector 39"/>
                  <p:cNvSpPr/>
                  <p:nvPr/>
                </p:nvSpPr>
                <p:spPr>
                  <a:xfrm>
                    <a:off x="5658579" y="2853649"/>
                    <a:ext cx="137264" cy="145874"/>
                  </a:xfrm>
                  <a:prstGeom prst="flowChartConnector">
                    <a:avLst/>
                  </a:prstGeom>
                  <a:solidFill>
                    <a:srgbClr val="0000FF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1710274" y="2719793"/>
                    <a:ext cx="846067" cy="26392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44310" y="2060042"/>
                    <a:ext cx="782974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3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sz="32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3</a:t>
                    </a:r>
                    <a:endParaRPr lang="en-US" sz="32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49" name="Straight Connector 48"/>
                <p:cNvCxnSpPr>
                  <a:endCxn id="28" idx="1"/>
                </p:cNvCxnSpPr>
                <p:nvPr/>
              </p:nvCxnSpPr>
              <p:spPr>
                <a:xfrm flipV="1">
                  <a:off x="838200" y="927585"/>
                  <a:ext cx="1065024" cy="1394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Text Box 19"/>
              <p:cNvSpPr txBox="1">
                <a:spLocks noChangeArrowheads="1"/>
              </p:cNvSpPr>
              <p:nvPr/>
            </p:nvSpPr>
            <p:spPr bwMode="auto">
              <a:xfrm>
                <a:off x="1644730" y="558668"/>
                <a:ext cx="765067" cy="402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32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2" name="Oval 41"/>
            <p:cNvSpPr>
              <a:spLocks noChangeArrowheads="1"/>
            </p:cNvSpPr>
            <p:nvPr/>
          </p:nvSpPr>
          <p:spPr bwMode="auto">
            <a:xfrm>
              <a:off x="4692453" y="4004136"/>
              <a:ext cx="589793" cy="5460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70" name="Text Box 156"/>
            <p:cNvSpPr txBox="1">
              <a:spLocks noChangeArrowheads="1"/>
            </p:cNvSpPr>
            <p:nvPr/>
          </p:nvSpPr>
          <p:spPr bwMode="auto">
            <a:xfrm>
              <a:off x="2469509" y="5568895"/>
              <a:ext cx="492937" cy="263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20405" y="5446928"/>
              <a:ext cx="603703" cy="556220"/>
            </a:xfrm>
            <a:prstGeom prst="rect">
              <a:avLst/>
            </a:prstGeom>
          </p:spPr>
        </p:pic>
        <p:sp>
          <p:nvSpPr>
            <p:cNvPr id="73" name="Text Box 19"/>
            <p:cNvSpPr txBox="1">
              <a:spLocks noChangeArrowheads="1"/>
            </p:cNvSpPr>
            <p:nvPr/>
          </p:nvSpPr>
          <p:spPr bwMode="auto">
            <a:xfrm>
              <a:off x="2814880" y="5142807"/>
              <a:ext cx="510006" cy="534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U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Straight Connector 6"/>
            <p:cNvCxnSpPr>
              <a:endCxn id="40" idx="2"/>
            </p:cNvCxnSpPr>
            <p:nvPr/>
          </p:nvCxnSpPr>
          <p:spPr>
            <a:xfrm>
              <a:off x="5294984" y="4277151"/>
              <a:ext cx="1199547" cy="197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505745" y="4947002"/>
              <a:ext cx="36163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-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209238" y="4987348"/>
              <a:ext cx="36163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/>
                <a:t>+</a:t>
              </a:r>
              <a:endParaRPr lang="en-US" sz="4400" dirty="0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1475407" y="2101886"/>
              <a:ext cx="13063" cy="21589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1690284" y="5776141"/>
            <a:ext cx="2768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706172" y="1511720"/>
            <a:ext cx="1837630" cy="4431390"/>
            <a:chOff x="-7423587" y="333719"/>
            <a:chExt cx="1837630" cy="4431390"/>
          </a:xfrm>
        </p:grpSpPr>
        <p:sp>
          <p:nvSpPr>
            <p:cNvPr id="74" name="Flowchart: Connector 73"/>
            <p:cNvSpPr/>
            <p:nvPr/>
          </p:nvSpPr>
          <p:spPr>
            <a:xfrm>
              <a:off x="-6099924" y="333719"/>
              <a:ext cx="177910" cy="180146"/>
            </a:xfrm>
            <a:prstGeom prst="flowChartConnector">
              <a:avLst/>
            </a:prstGeom>
            <a:solidFill>
              <a:srgbClr val="0000FF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Text Box 19"/>
            <p:cNvSpPr txBox="1">
              <a:spLocks noChangeArrowheads="1"/>
            </p:cNvSpPr>
            <p:nvPr/>
          </p:nvSpPr>
          <p:spPr bwMode="auto">
            <a:xfrm>
              <a:off x="-6297350" y="4087661"/>
              <a:ext cx="711393" cy="677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Text Box 19"/>
            <p:cNvSpPr txBox="1">
              <a:spLocks noChangeArrowheads="1"/>
            </p:cNvSpPr>
            <p:nvPr/>
          </p:nvSpPr>
          <p:spPr bwMode="auto">
            <a:xfrm>
              <a:off x="-7423587" y="4008547"/>
              <a:ext cx="711393" cy="677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9" name="Flowchart: Connector 78"/>
          <p:cNvSpPr/>
          <p:nvPr/>
        </p:nvSpPr>
        <p:spPr>
          <a:xfrm>
            <a:off x="211922" y="3546189"/>
            <a:ext cx="143529" cy="168392"/>
          </a:xfrm>
          <a:prstGeom prst="flowChartConnector">
            <a:avLst/>
          </a:prstGeom>
          <a:solidFill>
            <a:srgbClr val="0000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 Box 19"/>
          <p:cNvSpPr txBox="1">
            <a:spLocks noChangeArrowheads="1"/>
          </p:cNvSpPr>
          <p:nvPr/>
        </p:nvSpPr>
        <p:spPr bwMode="auto">
          <a:xfrm>
            <a:off x="418967" y="3110773"/>
            <a:ext cx="600244" cy="476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2" name="Text Box 19"/>
          <p:cNvSpPr txBox="1">
            <a:spLocks noChangeArrowheads="1"/>
          </p:cNvSpPr>
          <p:nvPr/>
        </p:nvSpPr>
        <p:spPr bwMode="auto">
          <a:xfrm>
            <a:off x="2098014" y="922874"/>
            <a:ext cx="600244" cy="476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04" name="Group 203"/>
          <p:cNvGrpSpPr/>
          <p:nvPr/>
        </p:nvGrpSpPr>
        <p:grpSpPr>
          <a:xfrm>
            <a:off x="4845832" y="500178"/>
            <a:ext cx="7173729" cy="2709264"/>
            <a:chOff x="4845832" y="500178"/>
            <a:chExt cx="7173729" cy="2709264"/>
          </a:xfrm>
        </p:grpSpPr>
        <p:sp>
          <p:nvSpPr>
            <p:cNvPr id="82" name="Text Box 19"/>
            <p:cNvSpPr txBox="1">
              <a:spLocks noChangeArrowheads="1"/>
            </p:cNvSpPr>
            <p:nvPr/>
          </p:nvSpPr>
          <p:spPr bwMode="auto">
            <a:xfrm>
              <a:off x="11066956" y="1601793"/>
              <a:ext cx="952605" cy="677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B, N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Text Box 156"/>
            <p:cNvSpPr txBox="1">
              <a:spLocks noChangeArrowheads="1"/>
            </p:cNvSpPr>
            <p:nvPr/>
          </p:nvSpPr>
          <p:spPr bwMode="auto">
            <a:xfrm>
              <a:off x="11669006" y="1127410"/>
              <a:ext cx="350555" cy="367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Text Box 156"/>
            <p:cNvSpPr txBox="1">
              <a:spLocks noChangeArrowheads="1"/>
            </p:cNvSpPr>
            <p:nvPr/>
          </p:nvSpPr>
          <p:spPr bwMode="auto">
            <a:xfrm>
              <a:off x="5093253" y="1194237"/>
              <a:ext cx="492937" cy="263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Text Box 19"/>
            <p:cNvSpPr txBox="1">
              <a:spLocks noChangeArrowheads="1"/>
            </p:cNvSpPr>
            <p:nvPr/>
          </p:nvSpPr>
          <p:spPr bwMode="auto">
            <a:xfrm>
              <a:off x="4845832" y="683226"/>
              <a:ext cx="1080399" cy="677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A, E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3" name="Flowchart: Connector 122"/>
            <p:cNvSpPr/>
            <p:nvPr/>
          </p:nvSpPr>
          <p:spPr>
            <a:xfrm>
              <a:off x="7425130" y="1276478"/>
              <a:ext cx="143529" cy="168392"/>
            </a:xfrm>
            <a:prstGeom prst="flowChartConnector">
              <a:avLst/>
            </a:prstGeom>
            <a:solidFill>
              <a:srgbClr val="0000FF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Text Box 19"/>
            <p:cNvSpPr txBox="1">
              <a:spLocks noChangeArrowheads="1"/>
            </p:cNvSpPr>
            <p:nvPr/>
          </p:nvSpPr>
          <p:spPr bwMode="auto">
            <a:xfrm>
              <a:off x="9589514" y="635071"/>
              <a:ext cx="600244" cy="476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Flowchart: Connector 125"/>
            <p:cNvSpPr/>
            <p:nvPr/>
          </p:nvSpPr>
          <p:spPr>
            <a:xfrm>
              <a:off x="9674273" y="1249386"/>
              <a:ext cx="143529" cy="168392"/>
            </a:xfrm>
            <a:prstGeom prst="flowChartConnector">
              <a:avLst/>
            </a:prstGeom>
            <a:solidFill>
              <a:srgbClr val="0000FF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 Box 19"/>
            <p:cNvSpPr txBox="1">
              <a:spLocks noChangeArrowheads="1"/>
            </p:cNvSpPr>
            <p:nvPr/>
          </p:nvSpPr>
          <p:spPr bwMode="auto">
            <a:xfrm>
              <a:off x="7201914" y="704542"/>
              <a:ext cx="519652" cy="476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8" name="Straight Connector 127"/>
            <p:cNvCxnSpPr/>
            <p:nvPr/>
          </p:nvCxnSpPr>
          <p:spPr>
            <a:xfrm>
              <a:off x="5370856" y="1354797"/>
              <a:ext cx="61496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5957491" y="1189913"/>
              <a:ext cx="900071" cy="3046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8159240" y="1198310"/>
              <a:ext cx="900071" cy="3046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73" name="Straight Connector 172"/>
            <p:cNvCxnSpPr/>
            <p:nvPr/>
          </p:nvCxnSpPr>
          <p:spPr>
            <a:xfrm>
              <a:off x="6857562" y="1362539"/>
              <a:ext cx="61496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7568659" y="1362539"/>
              <a:ext cx="61496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>
              <a:off x="9059311" y="1333582"/>
              <a:ext cx="61496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11180093" y="1350641"/>
              <a:ext cx="61496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10432764" y="1154610"/>
              <a:ext cx="900071" cy="3046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83" name="Straight Connector 182"/>
            <p:cNvCxnSpPr/>
            <p:nvPr/>
          </p:nvCxnSpPr>
          <p:spPr>
            <a:xfrm>
              <a:off x="9817802" y="1334548"/>
              <a:ext cx="61496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Text Box 19"/>
            <p:cNvSpPr txBox="1">
              <a:spLocks noChangeArrowheads="1"/>
            </p:cNvSpPr>
            <p:nvPr/>
          </p:nvSpPr>
          <p:spPr bwMode="auto">
            <a:xfrm>
              <a:off x="8372605" y="635071"/>
              <a:ext cx="686706" cy="609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5" name="Text Box 19"/>
            <p:cNvSpPr txBox="1">
              <a:spLocks noChangeArrowheads="1"/>
            </p:cNvSpPr>
            <p:nvPr/>
          </p:nvSpPr>
          <p:spPr bwMode="auto">
            <a:xfrm>
              <a:off x="6104491" y="566321"/>
              <a:ext cx="753071" cy="614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6" name="Text Box 19"/>
            <p:cNvSpPr txBox="1">
              <a:spLocks noChangeArrowheads="1"/>
            </p:cNvSpPr>
            <p:nvPr/>
          </p:nvSpPr>
          <p:spPr bwMode="auto">
            <a:xfrm>
              <a:off x="10539446" y="500178"/>
              <a:ext cx="686706" cy="609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8" name="Straight Connector 187"/>
            <p:cNvCxnSpPr/>
            <p:nvPr/>
          </p:nvCxnSpPr>
          <p:spPr>
            <a:xfrm>
              <a:off x="5475360" y="1350641"/>
              <a:ext cx="0" cy="1704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>
              <a:off x="5492603" y="3048563"/>
              <a:ext cx="225605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7749554" y="2904780"/>
              <a:ext cx="900071" cy="3046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93" name="Straight Connector 192"/>
            <p:cNvCxnSpPr>
              <a:stCxn id="191" idx="3"/>
            </p:cNvCxnSpPr>
            <p:nvPr/>
          </p:nvCxnSpPr>
          <p:spPr>
            <a:xfrm flipV="1">
              <a:off x="8649625" y="3054721"/>
              <a:ext cx="1096412" cy="23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>
              <a:stCxn id="126" idx="4"/>
            </p:cNvCxnSpPr>
            <p:nvPr/>
          </p:nvCxnSpPr>
          <p:spPr>
            <a:xfrm flipH="1">
              <a:off x="9746037" y="1417778"/>
              <a:ext cx="1" cy="16381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Text Box 19"/>
            <p:cNvSpPr txBox="1">
              <a:spLocks noChangeArrowheads="1"/>
            </p:cNvSpPr>
            <p:nvPr/>
          </p:nvSpPr>
          <p:spPr bwMode="auto">
            <a:xfrm>
              <a:off x="7822129" y="2238273"/>
              <a:ext cx="686706" cy="609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3" name="Flowchart: Connector 82"/>
          <p:cNvSpPr/>
          <p:nvPr/>
        </p:nvSpPr>
        <p:spPr>
          <a:xfrm>
            <a:off x="11755328" y="1220040"/>
            <a:ext cx="177910" cy="18014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lowchart: Connector 83"/>
          <p:cNvSpPr/>
          <p:nvPr/>
        </p:nvSpPr>
        <p:spPr>
          <a:xfrm>
            <a:off x="5364695" y="1290475"/>
            <a:ext cx="177910" cy="18014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7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3" grpId="0" animBg="1"/>
      <p:bldP spid="8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8992" y="255427"/>
            <a:ext cx="4924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 MẠCH CẦU CÂN BẰNG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172306" y="719148"/>
            <a:ext cx="6034677" cy="3238898"/>
            <a:chOff x="172306" y="719148"/>
            <a:chExt cx="6785206" cy="3238898"/>
          </a:xfrm>
        </p:grpSpPr>
        <p:grpSp>
          <p:nvGrpSpPr>
            <p:cNvPr id="5" name="Group 4"/>
            <p:cNvGrpSpPr/>
            <p:nvPr/>
          </p:nvGrpSpPr>
          <p:grpSpPr>
            <a:xfrm>
              <a:off x="172306" y="719148"/>
              <a:ext cx="6615083" cy="3238898"/>
              <a:chOff x="-59212" y="358201"/>
              <a:chExt cx="6571998" cy="3225987"/>
            </a:xfrm>
          </p:grpSpPr>
          <p:sp>
            <p:nvSpPr>
              <p:cNvPr id="6" name="Text Box 19"/>
              <p:cNvSpPr txBox="1">
                <a:spLocks noChangeArrowheads="1"/>
              </p:cNvSpPr>
              <p:nvPr/>
            </p:nvSpPr>
            <p:spPr bwMode="auto">
              <a:xfrm>
                <a:off x="3941699" y="358201"/>
                <a:ext cx="735404" cy="438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32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-59212" y="666810"/>
                <a:ext cx="6571998" cy="2917378"/>
                <a:chOff x="58354" y="386877"/>
                <a:chExt cx="6571998" cy="2917378"/>
              </a:xfrm>
            </p:grpSpPr>
            <p:sp>
              <p:nvSpPr>
                <p:cNvPr id="1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139043" y="1182045"/>
                  <a:ext cx="491309" cy="4667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B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8354" y="1182045"/>
                  <a:ext cx="574044" cy="4496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5" name="Group 14"/>
                <p:cNvGrpSpPr/>
                <p:nvPr/>
              </p:nvGrpSpPr>
              <p:grpSpPr>
                <a:xfrm>
                  <a:off x="1742632" y="386877"/>
                  <a:ext cx="4031151" cy="2917378"/>
                  <a:chOff x="1742632" y="501767"/>
                  <a:chExt cx="4031151" cy="2823530"/>
                </a:xfrm>
              </p:grpSpPr>
              <p:sp>
                <p:nvSpPr>
                  <p:cNvPr id="16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3690491" y="898536"/>
                    <a:ext cx="846067" cy="26392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2508069" y="1030497"/>
                    <a:ext cx="1182422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3114598" y="1027907"/>
                    <a:ext cx="0" cy="56576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2572829" y="2901913"/>
                    <a:ext cx="541769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" name="Rectangle 21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2733154" y="1848928"/>
                    <a:ext cx="762887" cy="246198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23" name="Straight Connector 22"/>
                  <p:cNvCxnSpPr/>
                  <p:nvPr/>
                </p:nvCxnSpPr>
                <p:spPr>
                  <a:xfrm flipV="1">
                    <a:off x="3114597" y="2353471"/>
                    <a:ext cx="1" cy="548442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3099280" y="2901913"/>
                    <a:ext cx="819577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3897953" y="2769952"/>
                    <a:ext cx="846067" cy="26392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26" name="Straight Connector 25"/>
                  <p:cNvCxnSpPr/>
                  <p:nvPr/>
                </p:nvCxnSpPr>
                <p:spPr>
                  <a:xfrm>
                    <a:off x="4744020" y="2914976"/>
                    <a:ext cx="1029763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 flipV="1">
                    <a:off x="4536558" y="1027906"/>
                    <a:ext cx="1237225" cy="10667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 flipH="1">
                    <a:off x="5760720" y="1027906"/>
                    <a:ext cx="13063" cy="1898173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08616" y="2118799"/>
                    <a:ext cx="680342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3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sz="32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4</a:t>
                    </a:r>
                    <a:endParaRPr lang="en-US" sz="32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37697" y="1672970"/>
                    <a:ext cx="735404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3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sz="32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5</a:t>
                    </a:r>
                    <a:endParaRPr lang="en-US" sz="32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42632" y="2177753"/>
                    <a:ext cx="735404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3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sz="32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3</a:t>
                    </a:r>
                    <a:endParaRPr lang="en-US" sz="32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8369" y="2912231"/>
                    <a:ext cx="574044" cy="4130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8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M</a:t>
                    </a:r>
                    <a:endParaRPr lang="en-US" sz="28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14393" y="501767"/>
                    <a:ext cx="680342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8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</a:t>
                    </a:r>
                    <a:endParaRPr lang="en-US" sz="28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0" name="Flowchart: Connector 39"/>
                  <p:cNvSpPr/>
                  <p:nvPr/>
                </p:nvSpPr>
                <p:spPr>
                  <a:xfrm>
                    <a:off x="3042018" y="2836647"/>
                    <a:ext cx="159090" cy="130531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41" name="Flowchart: Connector 40"/>
                  <p:cNvSpPr/>
                  <p:nvPr/>
                </p:nvSpPr>
                <p:spPr>
                  <a:xfrm>
                    <a:off x="3047828" y="923689"/>
                    <a:ext cx="159090" cy="130531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1830573" y="1409338"/>
              <a:ext cx="884682" cy="2677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1916162" y="3333463"/>
              <a:ext cx="884682" cy="2677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5" name="Straight Connector 44"/>
            <p:cNvCxnSpPr>
              <a:endCxn id="43" idx="1"/>
            </p:cNvCxnSpPr>
            <p:nvPr/>
          </p:nvCxnSpPr>
          <p:spPr>
            <a:xfrm>
              <a:off x="864620" y="3467325"/>
              <a:ext cx="1051542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endCxn id="42" idx="1"/>
            </p:cNvCxnSpPr>
            <p:nvPr/>
          </p:nvCxnSpPr>
          <p:spPr>
            <a:xfrm flipV="1">
              <a:off x="864620" y="1543201"/>
              <a:ext cx="965953" cy="126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864620" y="1543200"/>
              <a:ext cx="0" cy="191365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 Box 19"/>
            <p:cNvSpPr txBox="1">
              <a:spLocks noChangeArrowheads="1"/>
            </p:cNvSpPr>
            <p:nvPr/>
          </p:nvSpPr>
          <p:spPr bwMode="auto">
            <a:xfrm>
              <a:off x="1803831" y="756140"/>
              <a:ext cx="898591" cy="531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218992" y="2500029"/>
              <a:ext cx="64562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5925205" y="2407144"/>
              <a:ext cx="64562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Text Box 156"/>
            <p:cNvSpPr txBox="1">
              <a:spLocks noChangeArrowheads="1"/>
            </p:cNvSpPr>
            <p:nvPr/>
          </p:nvSpPr>
          <p:spPr bwMode="auto">
            <a:xfrm>
              <a:off x="6464575" y="2262721"/>
              <a:ext cx="492937" cy="2888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" name="Text Box 156"/>
          <p:cNvSpPr txBox="1">
            <a:spLocks noChangeArrowheads="1"/>
          </p:cNvSpPr>
          <p:nvPr/>
        </p:nvSpPr>
        <p:spPr bwMode="auto">
          <a:xfrm>
            <a:off x="-20647" y="2288971"/>
            <a:ext cx="492937" cy="288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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6342784" y="676481"/>
            <a:ext cx="6034677" cy="3238898"/>
            <a:chOff x="172306" y="719148"/>
            <a:chExt cx="6785206" cy="3238898"/>
          </a:xfrm>
        </p:grpSpPr>
        <p:grpSp>
          <p:nvGrpSpPr>
            <p:cNvPr id="98" name="Group 97"/>
            <p:cNvGrpSpPr/>
            <p:nvPr/>
          </p:nvGrpSpPr>
          <p:grpSpPr>
            <a:xfrm>
              <a:off x="172306" y="719148"/>
              <a:ext cx="6615083" cy="3238898"/>
              <a:chOff x="-59212" y="358201"/>
              <a:chExt cx="6571998" cy="3225987"/>
            </a:xfrm>
          </p:grpSpPr>
          <p:sp>
            <p:nvSpPr>
              <p:cNvPr id="108" name="Text Box 19"/>
              <p:cNvSpPr txBox="1">
                <a:spLocks noChangeArrowheads="1"/>
              </p:cNvSpPr>
              <p:nvPr/>
            </p:nvSpPr>
            <p:spPr bwMode="auto">
              <a:xfrm>
                <a:off x="3941699" y="358201"/>
                <a:ext cx="735404" cy="438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32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9" name="Group 108"/>
              <p:cNvGrpSpPr/>
              <p:nvPr/>
            </p:nvGrpSpPr>
            <p:grpSpPr>
              <a:xfrm>
                <a:off x="-59212" y="666810"/>
                <a:ext cx="6571998" cy="2917378"/>
                <a:chOff x="58354" y="386877"/>
                <a:chExt cx="6571998" cy="2917378"/>
              </a:xfrm>
            </p:grpSpPr>
            <p:sp>
              <p:nvSpPr>
                <p:cNvPr id="11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139043" y="1182045"/>
                  <a:ext cx="491309" cy="4667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B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8354" y="1182045"/>
                  <a:ext cx="574044" cy="4496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12" name="Group 111"/>
                <p:cNvGrpSpPr/>
                <p:nvPr/>
              </p:nvGrpSpPr>
              <p:grpSpPr>
                <a:xfrm>
                  <a:off x="1742632" y="386877"/>
                  <a:ext cx="4031151" cy="2917378"/>
                  <a:chOff x="1742632" y="501767"/>
                  <a:chExt cx="4031151" cy="2823530"/>
                </a:xfrm>
              </p:grpSpPr>
              <p:sp>
                <p:nvSpPr>
                  <p:cNvPr id="113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3690491" y="898536"/>
                    <a:ext cx="846067" cy="26392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114" name="Straight Connector 113"/>
                  <p:cNvCxnSpPr/>
                  <p:nvPr/>
                </p:nvCxnSpPr>
                <p:spPr>
                  <a:xfrm>
                    <a:off x="2508069" y="1030497"/>
                    <a:ext cx="1182422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/>
                  <p:cNvCxnSpPr>
                    <a:endCxn id="129" idx="4"/>
                  </p:cNvCxnSpPr>
                  <p:nvPr/>
                </p:nvCxnSpPr>
                <p:spPr>
                  <a:xfrm>
                    <a:off x="3114598" y="1027907"/>
                    <a:ext cx="6965" cy="193927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Connector 115"/>
                  <p:cNvCxnSpPr/>
                  <p:nvPr/>
                </p:nvCxnSpPr>
                <p:spPr>
                  <a:xfrm>
                    <a:off x="2572829" y="2901913"/>
                    <a:ext cx="541769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3099280" y="2901913"/>
                    <a:ext cx="819577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0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3897953" y="2769952"/>
                    <a:ext cx="846067" cy="26392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121" name="Straight Connector 120"/>
                  <p:cNvCxnSpPr/>
                  <p:nvPr/>
                </p:nvCxnSpPr>
                <p:spPr>
                  <a:xfrm>
                    <a:off x="4744020" y="2914976"/>
                    <a:ext cx="1029763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/>
                  <p:cNvCxnSpPr/>
                  <p:nvPr/>
                </p:nvCxnSpPr>
                <p:spPr>
                  <a:xfrm flipV="1">
                    <a:off x="4536558" y="1027906"/>
                    <a:ext cx="1237225" cy="10667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/>
                  <p:cNvCxnSpPr/>
                  <p:nvPr/>
                </p:nvCxnSpPr>
                <p:spPr>
                  <a:xfrm flipH="1">
                    <a:off x="5760720" y="1027906"/>
                    <a:ext cx="13063" cy="1898173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4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08616" y="2118799"/>
                    <a:ext cx="680342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3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sz="32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4</a:t>
                    </a:r>
                    <a:endParaRPr lang="en-US" sz="32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6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42632" y="2177753"/>
                    <a:ext cx="735404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3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R</a:t>
                    </a:r>
                    <a:r>
                      <a:rPr lang="en-US" sz="32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3</a:t>
                    </a:r>
                    <a:endParaRPr lang="en-US" sz="32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7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8369" y="2912231"/>
                    <a:ext cx="574044" cy="41306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8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M</a:t>
                    </a:r>
                    <a:endParaRPr lang="en-US" sz="28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8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14393" y="501767"/>
                    <a:ext cx="680342" cy="5868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8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</a:t>
                    </a:r>
                    <a:endParaRPr lang="en-US" sz="2800" dirty="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9" name="Flowchart: Connector 128"/>
                  <p:cNvSpPr/>
                  <p:nvPr/>
                </p:nvSpPr>
                <p:spPr>
                  <a:xfrm>
                    <a:off x="3042018" y="2836647"/>
                    <a:ext cx="159090" cy="130531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30" name="Flowchart: Connector 129"/>
                  <p:cNvSpPr/>
                  <p:nvPr/>
                </p:nvSpPr>
                <p:spPr>
                  <a:xfrm>
                    <a:off x="3047828" y="923689"/>
                    <a:ext cx="159090" cy="130531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1830573" y="1409338"/>
              <a:ext cx="884682" cy="2677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1916162" y="3333463"/>
              <a:ext cx="884682" cy="2677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01" name="Straight Connector 100"/>
            <p:cNvCxnSpPr>
              <a:endCxn id="100" idx="1"/>
            </p:cNvCxnSpPr>
            <p:nvPr/>
          </p:nvCxnSpPr>
          <p:spPr>
            <a:xfrm>
              <a:off x="864620" y="3467325"/>
              <a:ext cx="1051542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endCxn id="99" idx="1"/>
            </p:cNvCxnSpPr>
            <p:nvPr/>
          </p:nvCxnSpPr>
          <p:spPr>
            <a:xfrm flipV="1">
              <a:off x="864620" y="1543201"/>
              <a:ext cx="965953" cy="126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864620" y="1543200"/>
              <a:ext cx="0" cy="191365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Text Box 19"/>
            <p:cNvSpPr txBox="1">
              <a:spLocks noChangeArrowheads="1"/>
            </p:cNvSpPr>
            <p:nvPr/>
          </p:nvSpPr>
          <p:spPr bwMode="auto">
            <a:xfrm>
              <a:off x="1803831" y="756140"/>
              <a:ext cx="898591" cy="531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218992" y="2500029"/>
              <a:ext cx="64562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5925205" y="2407144"/>
              <a:ext cx="64562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 Box 156"/>
            <p:cNvSpPr txBox="1">
              <a:spLocks noChangeArrowheads="1"/>
            </p:cNvSpPr>
            <p:nvPr/>
          </p:nvSpPr>
          <p:spPr bwMode="auto">
            <a:xfrm>
              <a:off x="6464575" y="2262721"/>
              <a:ext cx="492937" cy="2888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1" name="Text Box 156"/>
          <p:cNvSpPr txBox="1">
            <a:spLocks noChangeArrowheads="1"/>
          </p:cNvSpPr>
          <p:nvPr/>
        </p:nvSpPr>
        <p:spPr bwMode="auto">
          <a:xfrm>
            <a:off x="6140410" y="2243966"/>
            <a:ext cx="492937" cy="288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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1711164" y="4155482"/>
            <a:ext cx="2768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Flowchart: Connector 70"/>
          <p:cNvSpPr/>
          <p:nvPr/>
        </p:nvSpPr>
        <p:spPr>
          <a:xfrm>
            <a:off x="9004089" y="1393343"/>
            <a:ext cx="177910" cy="18014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lowchart: Connector 71"/>
          <p:cNvSpPr/>
          <p:nvPr/>
        </p:nvSpPr>
        <p:spPr>
          <a:xfrm>
            <a:off x="9025612" y="3351288"/>
            <a:ext cx="177910" cy="18014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9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31966" y="378823"/>
            <a:ext cx="9627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BÀI TOÁN ĐỊNH LÍ NÚT VÀ CỘNG HIỆU ĐIỆN THẾ.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31966" y="1021902"/>
            <a:ext cx="10215154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28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endParaRPr lang="en-US" sz="28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1.2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A, B, C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aseline="-25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U</a:t>
            </a:r>
            <a:r>
              <a:rPr lang="en-US" sz="28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U</a:t>
            </a:r>
            <a:r>
              <a:rPr lang="en-US" sz="28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6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5879" y="719163"/>
            <a:ext cx="5544665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83355" y="43626"/>
            <a:ext cx="23382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9" name="Group 158"/>
          <p:cNvGrpSpPr/>
          <p:nvPr/>
        </p:nvGrpSpPr>
        <p:grpSpPr>
          <a:xfrm>
            <a:off x="6858822" y="26267"/>
            <a:ext cx="5234416" cy="3990393"/>
            <a:chOff x="6463996" y="561453"/>
            <a:chExt cx="5234416" cy="4302354"/>
          </a:xfrm>
        </p:grpSpPr>
        <p:sp>
          <p:nvSpPr>
            <p:cNvPr id="14" name="Text Box 42"/>
            <p:cNvSpPr txBox="1">
              <a:spLocks noChangeArrowheads="1"/>
            </p:cNvSpPr>
            <p:nvPr/>
          </p:nvSpPr>
          <p:spPr bwMode="auto">
            <a:xfrm>
              <a:off x="9900643" y="561453"/>
              <a:ext cx="628512" cy="47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0" name="Text Box 48"/>
            <p:cNvSpPr txBox="1">
              <a:spLocks noChangeArrowheads="1"/>
            </p:cNvSpPr>
            <p:nvPr/>
          </p:nvSpPr>
          <p:spPr bwMode="auto">
            <a:xfrm>
              <a:off x="7214313" y="666985"/>
              <a:ext cx="442645" cy="571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5" name="Text Box 42"/>
            <p:cNvSpPr txBox="1">
              <a:spLocks noChangeArrowheads="1"/>
            </p:cNvSpPr>
            <p:nvPr/>
          </p:nvSpPr>
          <p:spPr bwMode="auto">
            <a:xfrm>
              <a:off x="8551577" y="702077"/>
              <a:ext cx="628512" cy="47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5" name="Line 33"/>
            <p:cNvCxnSpPr>
              <a:cxnSpLocks noChangeShapeType="1"/>
            </p:cNvCxnSpPr>
            <p:nvPr/>
          </p:nvCxnSpPr>
          <p:spPr bwMode="auto">
            <a:xfrm>
              <a:off x="11120720" y="1263203"/>
              <a:ext cx="0" cy="29392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" name="Line 34"/>
            <p:cNvCxnSpPr>
              <a:cxnSpLocks noChangeShapeType="1"/>
            </p:cNvCxnSpPr>
            <p:nvPr/>
          </p:nvCxnSpPr>
          <p:spPr bwMode="auto">
            <a:xfrm>
              <a:off x="7138158" y="3037436"/>
              <a:ext cx="5758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Line 35"/>
            <p:cNvCxnSpPr>
              <a:cxnSpLocks noChangeShapeType="1"/>
            </p:cNvCxnSpPr>
            <p:nvPr/>
          </p:nvCxnSpPr>
          <p:spPr bwMode="auto">
            <a:xfrm>
              <a:off x="10544833" y="3037436"/>
              <a:ext cx="5758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7691975" y="2907633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9926956" y="1146585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9616144" y="4056033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7707973" y="3935239"/>
              <a:ext cx="559890" cy="538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3" name="Text Box 41"/>
            <p:cNvSpPr txBox="1">
              <a:spLocks noChangeArrowheads="1"/>
            </p:cNvSpPr>
            <p:nvPr/>
          </p:nvSpPr>
          <p:spPr bwMode="auto">
            <a:xfrm>
              <a:off x="8271750" y="872010"/>
              <a:ext cx="767850" cy="163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  </a:t>
              </a: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 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6" name="Text Box 44"/>
            <p:cNvSpPr txBox="1">
              <a:spLocks noChangeArrowheads="1"/>
            </p:cNvSpPr>
            <p:nvPr/>
          </p:nvSpPr>
          <p:spPr bwMode="auto">
            <a:xfrm>
              <a:off x="7725234" y="2258500"/>
              <a:ext cx="617032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7" name="Text Box 45"/>
            <p:cNvSpPr txBox="1">
              <a:spLocks noChangeArrowheads="1"/>
            </p:cNvSpPr>
            <p:nvPr/>
          </p:nvSpPr>
          <p:spPr bwMode="auto">
            <a:xfrm>
              <a:off x="7629594" y="3906855"/>
              <a:ext cx="783846" cy="808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2" name="Text Box 50"/>
            <p:cNvSpPr txBox="1">
              <a:spLocks noChangeArrowheads="1"/>
            </p:cNvSpPr>
            <p:nvPr/>
          </p:nvSpPr>
          <p:spPr bwMode="auto">
            <a:xfrm>
              <a:off x="8655675" y="3199850"/>
              <a:ext cx="503288" cy="50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E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3" name="Text Box 51"/>
            <p:cNvSpPr txBox="1">
              <a:spLocks noChangeArrowheads="1"/>
            </p:cNvSpPr>
            <p:nvPr/>
          </p:nvSpPr>
          <p:spPr bwMode="auto">
            <a:xfrm>
              <a:off x="6554437" y="2689086"/>
              <a:ext cx="449185" cy="529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9" name="Flowchart: Connector 58"/>
            <p:cNvSpPr/>
            <p:nvPr/>
          </p:nvSpPr>
          <p:spPr>
            <a:xfrm>
              <a:off x="7672336" y="1210245"/>
              <a:ext cx="179165" cy="164492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/>
            <p:nvPr/>
          </p:nvCxnSpPr>
          <p:spPr>
            <a:xfrm>
              <a:off x="7132604" y="4225486"/>
              <a:ext cx="55569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 flipV="1">
              <a:off x="7125095" y="3056985"/>
              <a:ext cx="870" cy="11684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7112324" y="1302418"/>
              <a:ext cx="548318" cy="32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V="1">
              <a:off x="10205094" y="4203303"/>
              <a:ext cx="915626" cy="130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8279750" y="4191838"/>
              <a:ext cx="1336197" cy="130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8" idx="3"/>
            </p:cNvCxnSpPr>
            <p:nvPr/>
          </p:nvCxnSpPr>
          <p:spPr>
            <a:xfrm flipV="1">
              <a:off x="8267862" y="3042365"/>
              <a:ext cx="16744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9942286" y="2782448"/>
              <a:ext cx="314072" cy="27145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Rectangle 106"/>
            <p:cNvSpPr/>
            <p:nvPr/>
          </p:nvSpPr>
          <p:spPr>
            <a:xfrm>
              <a:off x="9226230" y="1749898"/>
              <a:ext cx="254927" cy="5937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1" name="Straight Connector 110"/>
            <p:cNvCxnSpPr>
              <a:endCxn id="107" idx="2"/>
            </p:cNvCxnSpPr>
            <p:nvPr/>
          </p:nvCxnSpPr>
          <p:spPr>
            <a:xfrm flipV="1">
              <a:off x="9353693" y="2343663"/>
              <a:ext cx="1" cy="69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V="1">
              <a:off x="7132139" y="2390911"/>
              <a:ext cx="1" cy="69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5" name="Rectangle 114"/>
            <p:cNvSpPr/>
            <p:nvPr/>
          </p:nvSpPr>
          <p:spPr>
            <a:xfrm>
              <a:off x="7001508" y="1797146"/>
              <a:ext cx="254927" cy="5937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7117115" y="1306427"/>
              <a:ext cx="0" cy="4907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Flowchart: Connector 117"/>
            <p:cNvSpPr/>
            <p:nvPr/>
          </p:nvSpPr>
          <p:spPr>
            <a:xfrm>
              <a:off x="8522568" y="1205100"/>
              <a:ext cx="179165" cy="164492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1" name="Straight Connector 120"/>
            <p:cNvCxnSpPr/>
            <p:nvPr/>
          </p:nvCxnSpPr>
          <p:spPr>
            <a:xfrm>
              <a:off x="9353693" y="1292491"/>
              <a:ext cx="0" cy="4483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18" idx="6"/>
              <a:endCxn id="10" idx="1"/>
            </p:cNvCxnSpPr>
            <p:nvPr/>
          </p:nvCxnSpPr>
          <p:spPr>
            <a:xfrm flipV="1">
              <a:off x="8701733" y="1281318"/>
              <a:ext cx="1225223" cy="60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10502843" y="1281318"/>
              <a:ext cx="617877" cy="38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Text Box 50"/>
            <p:cNvSpPr txBox="1">
              <a:spLocks noChangeArrowheads="1"/>
            </p:cNvSpPr>
            <p:nvPr/>
          </p:nvSpPr>
          <p:spPr bwMode="auto">
            <a:xfrm>
              <a:off x="11195124" y="2669438"/>
              <a:ext cx="503288" cy="50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N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43" name="Text Box 50"/>
            <p:cNvSpPr txBox="1">
              <a:spLocks noChangeArrowheads="1"/>
            </p:cNvSpPr>
            <p:nvPr/>
          </p:nvSpPr>
          <p:spPr bwMode="auto">
            <a:xfrm>
              <a:off x="9515714" y="2424135"/>
              <a:ext cx="503288" cy="50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K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45" name="Text Box 44"/>
            <p:cNvSpPr txBox="1">
              <a:spLocks noChangeArrowheads="1"/>
            </p:cNvSpPr>
            <p:nvPr/>
          </p:nvSpPr>
          <p:spPr bwMode="auto">
            <a:xfrm>
              <a:off x="6463996" y="1709451"/>
              <a:ext cx="565711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46" name="Text Box 44"/>
            <p:cNvSpPr txBox="1">
              <a:spLocks noChangeArrowheads="1"/>
            </p:cNvSpPr>
            <p:nvPr/>
          </p:nvSpPr>
          <p:spPr bwMode="auto">
            <a:xfrm>
              <a:off x="9707771" y="4295298"/>
              <a:ext cx="675083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47" name="Text Box 44"/>
            <p:cNvSpPr txBox="1">
              <a:spLocks noChangeArrowheads="1"/>
            </p:cNvSpPr>
            <p:nvPr/>
          </p:nvSpPr>
          <p:spPr bwMode="auto">
            <a:xfrm>
              <a:off x="9495392" y="1731549"/>
              <a:ext cx="561652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158" name="TextBox 157"/>
          <p:cNvSpPr txBox="1"/>
          <p:nvPr/>
        </p:nvSpPr>
        <p:spPr>
          <a:xfrm>
            <a:off x="571231" y="594064"/>
            <a:ext cx="614335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20V,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3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1A.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4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10394231" y="0"/>
            <a:ext cx="628512" cy="437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R</a:t>
            </a:r>
            <a:r>
              <a:rPr lang="en-US" sz="2800" baseline="-25000" dirty="0">
                <a:latin typeface="Times New Roman"/>
                <a:ea typeface="Calibri"/>
                <a:cs typeface="Times New Roman"/>
              </a:rPr>
              <a:t>y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Text Box 48"/>
          <p:cNvSpPr txBox="1">
            <a:spLocks noChangeArrowheads="1"/>
          </p:cNvSpPr>
          <p:nvPr/>
        </p:nvSpPr>
        <p:spPr bwMode="auto">
          <a:xfrm>
            <a:off x="7707901" y="97880"/>
            <a:ext cx="442645" cy="530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/>
                <a:ea typeface="Calibri"/>
                <a:cs typeface="Times New Roman"/>
              </a:rPr>
              <a:t>A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Text Box 42"/>
          <p:cNvSpPr txBox="1">
            <a:spLocks noChangeArrowheads="1"/>
          </p:cNvSpPr>
          <p:nvPr/>
        </p:nvSpPr>
        <p:spPr bwMode="auto">
          <a:xfrm>
            <a:off x="9045165" y="130427"/>
            <a:ext cx="628512" cy="437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B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8" name="Line 33"/>
          <p:cNvCxnSpPr>
            <a:cxnSpLocks noChangeShapeType="1"/>
          </p:cNvCxnSpPr>
          <p:nvPr/>
        </p:nvCxnSpPr>
        <p:spPr bwMode="auto">
          <a:xfrm>
            <a:off x="11614308" y="650867"/>
            <a:ext cx="0" cy="272616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ne 34"/>
          <p:cNvCxnSpPr>
            <a:cxnSpLocks noChangeShapeType="1"/>
          </p:cNvCxnSpPr>
          <p:nvPr/>
        </p:nvCxnSpPr>
        <p:spPr bwMode="auto">
          <a:xfrm>
            <a:off x="7631746" y="2296451"/>
            <a:ext cx="5758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35"/>
          <p:cNvCxnSpPr>
            <a:cxnSpLocks noChangeShapeType="1"/>
          </p:cNvCxnSpPr>
          <p:nvPr/>
        </p:nvCxnSpPr>
        <p:spPr bwMode="auto">
          <a:xfrm>
            <a:off x="11038421" y="2296451"/>
            <a:ext cx="5758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185563" y="2176060"/>
            <a:ext cx="575887" cy="2499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vi-VN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420544" y="542704"/>
            <a:ext cx="575887" cy="2499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vi-VN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109732" y="3241190"/>
            <a:ext cx="575887" cy="2499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vi-VN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8201561" y="3127085"/>
            <a:ext cx="559890" cy="49985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vi-VN"/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8765338" y="288039"/>
            <a:ext cx="767850" cy="151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  </a:t>
            </a: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   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6" name="Text Box 44"/>
          <p:cNvSpPr txBox="1">
            <a:spLocks noChangeArrowheads="1"/>
          </p:cNvSpPr>
          <p:nvPr/>
        </p:nvSpPr>
        <p:spPr bwMode="auto">
          <a:xfrm>
            <a:off x="8218822" y="1573995"/>
            <a:ext cx="617032" cy="5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R</a:t>
            </a:r>
            <a:r>
              <a:rPr lang="en-US" sz="2800" baseline="-25000" dirty="0">
                <a:latin typeface="Times New Roman"/>
                <a:ea typeface="Calibri"/>
                <a:cs typeface="Times New Roman"/>
              </a:rPr>
              <a:t>2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7" name="Text Box 45"/>
          <p:cNvSpPr txBox="1">
            <a:spLocks noChangeArrowheads="1"/>
          </p:cNvSpPr>
          <p:nvPr/>
        </p:nvSpPr>
        <p:spPr bwMode="auto">
          <a:xfrm>
            <a:off x="8091161" y="3080581"/>
            <a:ext cx="628131" cy="530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  A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8" name="Text Box 50"/>
          <p:cNvSpPr txBox="1">
            <a:spLocks noChangeArrowheads="1"/>
          </p:cNvSpPr>
          <p:nvPr/>
        </p:nvSpPr>
        <p:spPr bwMode="auto">
          <a:xfrm>
            <a:off x="9149263" y="2447088"/>
            <a:ext cx="503288" cy="46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E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7048025" y="1973360"/>
            <a:ext cx="449185" cy="491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M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0" name="Flowchart: Connector 19"/>
          <p:cNvSpPr/>
          <p:nvPr/>
        </p:nvSpPr>
        <p:spPr>
          <a:xfrm>
            <a:off x="8165924" y="601748"/>
            <a:ext cx="179165" cy="152565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7626192" y="3398356"/>
            <a:ext cx="5556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7631746" y="2314583"/>
            <a:ext cx="870" cy="10836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605912" y="687238"/>
            <a:ext cx="548318" cy="3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0698682" y="3377782"/>
            <a:ext cx="915626" cy="1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8773338" y="3367148"/>
            <a:ext cx="1336197" cy="12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3"/>
          </p:cNvCxnSpPr>
          <p:nvPr/>
        </p:nvCxnSpPr>
        <p:spPr>
          <a:xfrm flipV="1">
            <a:off x="8761450" y="2301023"/>
            <a:ext cx="167442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0435874" y="2059952"/>
            <a:ext cx="314072" cy="2517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9719818" y="1102272"/>
            <a:ext cx="254927" cy="5507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>
            <a:endCxn id="28" idx="2"/>
          </p:cNvCxnSpPr>
          <p:nvPr/>
        </p:nvCxnSpPr>
        <p:spPr>
          <a:xfrm flipV="1">
            <a:off x="9847281" y="1652983"/>
            <a:ext cx="1" cy="6434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7625727" y="1696805"/>
            <a:ext cx="1" cy="6434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7495096" y="1146094"/>
            <a:ext cx="254927" cy="5507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7610703" y="690956"/>
            <a:ext cx="0" cy="455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owchart: Connector 32"/>
          <p:cNvSpPr/>
          <p:nvPr/>
        </p:nvSpPr>
        <p:spPr>
          <a:xfrm>
            <a:off x="9016156" y="596977"/>
            <a:ext cx="179165" cy="152565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9847281" y="678031"/>
            <a:ext cx="0" cy="4158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33" idx="6"/>
            <a:endCxn id="12" idx="1"/>
          </p:cNvCxnSpPr>
          <p:nvPr/>
        </p:nvCxnSpPr>
        <p:spPr>
          <a:xfrm flipV="1">
            <a:off x="9195321" y="667668"/>
            <a:ext cx="1225223" cy="5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0996431" y="667668"/>
            <a:ext cx="617877" cy="35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50"/>
          <p:cNvSpPr txBox="1">
            <a:spLocks noChangeArrowheads="1"/>
          </p:cNvSpPr>
          <p:nvPr/>
        </p:nvSpPr>
        <p:spPr bwMode="auto">
          <a:xfrm>
            <a:off x="11688712" y="1955136"/>
            <a:ext cx="503288" cy="46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N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8" name="Text Box 50"/>
          <p:cNvSpPr txBox="1">
            <a:spLocks noChangeArrowheads="1"/>
          </p:cNvSpPr>
          <p:nvPr/>
        </p:nvSpPr>
        <p:spPr bwMode="auto">
          <a:xfrm>
            <a:off x="10009302" y="1727620"/>
            <a:ext cx="503288" cy="46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K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9" name="Text Box 44"/>
          <p:cNvSpPr txBox="1">
            <a:spLocks noChangeArrowheads="1"/>
          </p:cNvSpPr>
          <p:nvPr/>
        </p:nvSpPr>
        <p:spPr bwMode="auto">
          <a:xfrm>
            <a:off x="6957584" y="1064757"/>
            <a:ext cx="565711" cy="5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R</a:t>
            </a:r>
            <a:r>
              <a:rPr lang="en-US" sz="2800" baseline="-25000" dirty="0">
                <a:latin typeface="Times New Roman"/>
                <a:ea typeface="Calibri"/>
                <a:cs typeface="Times New Roman"/>
              </a:rPr>
              <a:t>1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0" name="Text Box 44"/>
          <p:cNvSpPr txBox="1">
            <a:spLocks noChangeArrowheads="1"/>
          </p:cNvSpPr>
          <p:nvPr/>
        </p:nvSpPr>
        <p:spPr bwMode="auto">
          <a:xfrm>
            <a:off x="10201359" y="3463106"/>
            <a:ext cx="675083" cy="5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R</a:t>
            </a:r>
            <a:r>
              <a:rPr lang="en-US" sz="2800" baseline="-25000" dirty="0">
                <a:latin typeface="Times New Roman"/>
                <a:ea typeface="Calibri"/>
                <a:cs typeface="Times New Roman"/>
              </a:rPr>
              <a:t>x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1" name="Text Box 44"/>
          <p:cNvSpPr txBox="1">
            <a:spLocks noChangeArrowheads="1"/>
          </p:cNvSpPr>
          <p:nvPr/>
        </p:nvSpPr>
        <p:spPr bwMode="auto">
          <a:xfrm>
            <a:off x="9988980" y="1085253"/>
            <a:ext cx="561652" cy="5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R</a:t>
            </a:r>
            <a:r>
              <a:rPr lang="en-US" sz="2800" baseline="-25000" dirty="0">
                <a:latin typeface="Times New Roman"/>
                <a:ea typeface="Calibri"/>
                <a:cs typeface="Times New Roman"/>
              </a:rPr>
              <a:t>3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1668942" y="19727"/>
            <a:ext cx="4656724" cy="3990393"/>
            <a:chOff x="6463996" y="561453"/>
            <a:chExt cx="4656724" cy="4302354"/>
          </a:xfrm>
        </p:grpSpPr>
        <p:sp>
          <p:nvSpPr>
            <p:cNvPr id="43" name="Text Box 42"/>
            <p:cNvSpPr txBox="1">
              <a:spLocks noChangeArrowheads="1"/>
            </p:cNvSpPr>
            <p:nvPr/>
          </p:nvSpPr>
          <p:spPr bwMode="auto">
            <a:xfrm>
              <a:off x="9900643" y="561453"/>
              <a:ext cx="628512" cy="47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4" name="Text Box 48"/>
            <p:cNvSpPr txBox="1">
              <a:spLocks noChangeArrowheads="1"/>
            </p:cNvSpPr>
            <p:nvPr/>
          </p:nvSpPr>
          <p:spPr bwMode="auto">
            <a:xfrm>
              <a:off x="7214313" y="666985"/>
              <a:ext cx="442645" cy="571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5" name="Text Box 42"/>
            <p:cNvSpPr txBox="1">
              <a:spLocks noChangeArrowheads="1"/>
            </p:cNvSpPr>
            <p:nvPr/>
          </p:nvSpPr>
          <p:spPr bwMode="auto">
            <a:xfrm>
              <a:off x="8551577" y="702077"/>
              <a:ext cx="628512" cy="47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46" name="Line 33"/>
            <p:cNvCxnSpPr>
              <a:cxnSpLocks noChangeShapeType="1"/>
            </p:cNvCxnSpPr>
            <p:nvPr/>
          </p:nvCxnSpPr>
          <p:spPr bwMode="auto">
            <a:xfrm>
              <a:off x="11116900" y="1302418"/>
              <a:ext cx="3820" cy="2900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34"/>
            <p:cNvCxnSpPr>
              <a:cxnSpLocks noChangeShapeType="1"/>
            </p:cNvCxnSpPr>
            <p:nvPr/>
          </p:nvCxnSpPr>
          <p:spPr bwMode="auto">
            <a:xfrm>
              <a:off x="7138158" y="3037436"/>
              <a:ext cx="5758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7691975" y="2907633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9926956" y="1146585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9616144" y="4056033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53" name="Text Box 41"/>
            <p:cNvSpPr txBox="1">
              <a:spLocks noChangeArrowheads="1"/>
            </p:cNvSpPr>
            <p:nvPr/>
          </p:nvSpPr>
          <p:spPr bwMode="auto">
            <a:xfrm>
              <a:off x="8271750" y="872010"/>
              <a:ext cx="767850" cy="163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  </a:t>
              </a: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 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4" name="Text Box 44"/>
            <p:cNvSpPr txBox="1">
              <a:spLocks noChangeArrowheads="1"/>
            </p:cNvSpPr>
            <p:nvPr/>
          </p:nvSpPr>
          <p:spPr bwMode="auto">
            <a:xfrm>
              <a:off x="7725234" y="2258500"/>
              <a:ext cx="617032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6" name="Text Box 50"/>
            <p:cNvSpPr txBox="1">
              <a:spLocks noChangeArrowheads="1"/>
            </p:cNvSpPr>
            <p:nvPr/>
          </p:nvSpPr>
          <p:spPr bwMode="auto">
            <a:xfrm>
              <a:off x="8655675" y="3199850"/>
              <a:ext cx="503288" cy="50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E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7" name="Text Box 51"/>
            <p:cNvSpPr txBox="1">
              <a:spLocks noChangeArrowheads="1"/>
            </p:cNvSpPr>
            <p:nvPr/>
          </p:nvSpPr>
          <p:spPr bwMode="auto">
            <a:xfrm>
              <a:off x="6554437" y="2689086"/>
              <a:ext cx="449185" cy="529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8" name="Flowchart: Connector 57"/>
            <p:cNvSpPr/>
            <p:nvPr/>
          </p:nvSpPr>
          <p:spPr>
            <a:xfrm>
              <a:off x="7672336" y="1210245"/>
              <a:ext cx="179165" cy="164492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7132604" y="4225486"/>
              <a:ext cx="55569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 flipV="1">
              <a:off x="7138158" y="3056986"/>
              <a:ext cx="870" cy="11684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7112324" y="1302418"/>
              <a:ext cx="548318" cy="32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10205094" y="4203303"/>
              <a:ext cx="915626" cy="130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8279753" y="4221071"/>
              <a:ext cx="1336197" cy="130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9" idx="3"/>
            </p:cNvCxnSpPr>
            <p:nvPr/>
          </p:nvCxnSpPr>
          <p:spPr>
            <a:xfrm>
              <a:off x="8267862" y="3042365"/>
              <a:ext cx="1089956" cy="44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9226230" y="1749898"/>
              <a:ext cx="254927" cy="5937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endCxn id="66" idx="2"/>
            </p:cNvCxnSpPr>
            <p:nvPr/>
          </p:nvCxnSpPr>
          <p:spPr>
            <a:xfrm flipV="1">
              <a:off x="9353693" y="2343663"/>
              <a:ext cx="1" cy="69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7132139" y="2390911"/>
              <a:ext cx="1" cy="69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7001508" y="1797146"/>
              <a:ext cx="254927" cy="5937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7117115" y="1306427"/>
              <a:ext cx="0" cy="4907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Flowchart: Connector 70"/>
            <p:cNvSpPr/>
            <p:nvPr/>
          </p:nvSpPr>
          <p:spPr>
            <a:xfrm>
              <a:off x="8522568" y="1205100"/>
              <a:ext cx="179165" cy="164492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/>
            <p:nvPr/>
          </p:nvCxnSpPr>
          <p:spPr>
            <a:xfrm>
              <a:off x="9353693" y="1292491"/>
              <a:ext cx="0" cy="4483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1" idx="6"/>
              <a:endCxn id="50" idx="1"/>
            </p:cNvCxnSpPr>
            <p:nvPr/>
          </p:nvCxnSpPr>
          <p:spPr>
            <a:xfrm flipV="1">
              <a:off x="8701733" y="1281318"/>
              <a:ext cx="1225223" cy="60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0502843" y="1281318"/>
              <a:ext cx="617877" cy="38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44"/>
            <p:cNvSpPr txBox="1">
              <a:spLocks noChangeArrowheads="1"/>
            </p:cNvSpPr>
            <p:nvPr/>
          </p:nvSpPr>
          <p:spPr bwMode="auto">
            <a:xfrm>
              <a:off x="6463996" y="1709451"/>
              <a:ext cx="565711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8" name="Text Box 44"/>
            <p:cNvSpPr txBox="1">
              <a:spLocks noChangeArrowheads="1"/>
            </p:cNvSpPr>
            <p:nvPr/>
          </p:nvSpPr>
          <p:spPr bwMode="auto">
            <a:xfrm>
              <a:off x="9707771" y="4295298"/>
              <a:ext cx="675083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9" name="Text Box 44"/>
            <p:cNvSpPr txBox="1">
              <a:spLocks noChangeArrowheads="1"/>
            </p:cNvSpPr>
            <p:nvPr/>
          </p:nvSpPr>
          <p:spPr bwMode="auto">
            <a:xfrm>
              <a:off x="9495392" y="1731549"/>
              <a:ext cx="561652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91514" y="97880"/>
            <a:ext cx="1865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1730060" y="7374544"/>
            <a:ext cx="5556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9016155" y="4010120"/>
            <a:ext cx="2283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0" name="Straight Connector 129"/>
          <p:cNvCxnSpPr/>
          <p:nvPr/>
        </p:nvCxnSpPr>
        <p:spPr>
          <a:xfrm>
            <a:off x="2861904" y="3427051"/>
            <a:ext cx="642871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0" name="Group 169"/>
          <p:cNvGrpSpPr/>
          <p:nvPr/>
        </p:nvGrpSpPr>
        <p:grpSpPr>
          <a:xfrm>
            <a:off x="291189" y="3881742"/>
            <a:ext cx="6129903" cy="2716567"/>
            <a:chOff x="291189" y="3881742"/>
            <a:chExt cx="6129903" cy="2716567"/>
          </a:xfrm>
        </p:grpSpPr>
        <p:sp>
          <p:nvSpPr>
            <p:cNvPr id="82" name="Text Box 42"/>
            <p:cNvSpPr txBox="1">
              <a:spLocks noChangeArrowheads="1"/>
            </p:cNvSpPr>
            <p:nvPr/>
          </p:nvSpPr>
          <p:spPr bwMode="auto">
            <a:xfrm>
              <a:off x="4498099" y="3976188"/>
              <a:ext cx="628512" cy="437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291189" y="4098603"/>
              <a:ext cx="442645" cy="530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4" name="Text Box 42"/>
            <p:cNvSpPr txBox="1">
              <a:spLocks noChangeArrowheads="1"/>
            </p:cNvSpPr>
            <p:nvPr/>
          </p:nvSpPr>
          <p:spPr bwMode="auto">
            <a:xfrm>
              <a:off x="5792580" y="3937844"/>
              <a:ext cx="628512" cy="437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1454480" y="4545019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110216" y="4487573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2943494" y="4502092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93" name="Text Box 44"/>
            <p:cNvSpPr txBox="1">
              <a:spLocks noChangeArrowheads="1"/>
            </p:cNvSpPr>
            <p:nvPr/>
          </p:nvSpPr>
          <p:spPr bwMode="auto">
            <a:xfrm>
              <a:off x="2974042" y="3881742"/>
              <a:ext cx="558177" cy="54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6" name="Text Box 51"/>
            <p:cNvSpPr txBox="1">
              <a:spLocks noChangeArrowheads="1"/>
            </p:cNvSpPr>
            <p:nvPr/>
          </p:nvSpPr>
          <p:spPr bwMode="auto">
            <a:xfrm>
              <a:off x="2234653" y="4026280"/>
              <a:ext cx="449185" cy="509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7" name="Flowchart: Connector 96"/>
            <p:cNvSpPr/>
            <p:nvPr/>
          </p:nvSpPr>
          <p:spPr>
            <a:xfrm>
              <a:off x="752378" y="4616254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Straight Connector 99"/>
            <p:cNvCxnSpPr/>
            <p:nvPr/>
          </p:nvCxnSpPr>
          <p:spPr>
            <a:xfrm flipV="1">
              <a:off x="916094" y="4689486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2022588" y="4650498"/>
              <a:ext cx="915626" cy="12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Flowchart: Connector 109"/>
            <p:cNvSpPr/>
            <p:nvPr/>
          </p:nvSpPr>
          <p:spPr>
            <a:xfrm>
              <a:off x="5778270" y="4536253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Text Box 44"/>
            <p:cNvSpPr txBox="1">
              <a:spLocks noChangeArrowheads="1"/>
            </p:cNvSpPr>
            <p:nvPr/>
          </p:nvSpPr>
          <p:spPr bwMode="auto">
            <a:xfrm>
              <a:off x="1481249" y="3904430"/>
              <a:ext cx="565711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17" name="Text Box 44"/>
            <p:cNvSpPr txBox="1">
              <a:spLocks noChangeArrowheads="1"/>
            </p:cNvSpPr>
            <p:nvPr/>
          </p:nvSpPr>
          <p:spPr bwMode="auto">
            <a:xfrm>
              <a:off x="2999628" y="6071022"/>
              <a:ext cx="607006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18" name="Text Box 44"/>
            <p:cNvSpPr txBox="1">
              <a:spLocks noChangeArrowheads="1"/>
            </p:cNvSpPr>
            <p:nvPr/>
          </p:nvSpPr>
          <p:spPr bwMode="auto">
            <a:xfrm>
              <a:off x="4259244" y="6070431"/>
              <a:ext cx="561652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133" name="Straight Connector 132"/>
            <p:cNvCxnSpPr/>
            <p:nvPr/>
          </p:nvCxnSpPr>
          <p:spPr>
            <a:xfrm>
              <a:off x="2461381" y="4650498"/>
              <a:ext cx="19020" cy="1280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90" idx="3"/>
            </p:cNvCxnSpPr>
            <p:nvPr/>
          </p:nvCxnSpPr>
          <p:spPr>
            <a:xfrm>
              <a:off x="3519381" y="4627055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3031206" y="5794676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2480401" y="5931324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3614697" y="5931324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4217457" y="5787707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165" name="Straight Connector 164"/>
            <p:cNvCxnSpPr>
              <a:stCxn id="89" idx="3"/>
              <a:endCxn id="110" idx="2"/>
            </p:cNvCxnSpPr>
            <p:nvPr/>
          </p:nvCxnSpPr>
          <p:spPr>
            <a:xfrm>
              <a:off x="4686103" y="4612536"/>
              <a:ext cx="109216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>
              <a:stCxn id="148" idx="3"/>
            </p:cNvCxnSpPr>
            <p:nvPr/>
          </p:nvCxnSpPr>
          <p:spPr>
            <a:xfrm>
              <a:off x="4793344" y="5912670"/>
              <a:ext cx="62650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5419845" y="4612535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232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273977" y="276393"/>
            <a:ext cx="6129903" cy="2716567"/>
            <a:chOff x="291189" y="3881742"/>
            <a:chExt cx="6129903" cy="2716567"/>
          </a:xfrm>
        </p:grpSpPr>
        <p:sp>
          <p:nvSpPr>
            <p:cNvPr id="5" name="Text Box 42"/>
            <p:cNvSpPr txBox="1">
              <a:spLocks noChangeArrowheads="1"/>
            </p:cNvSpPr>
            <p:nvPr/>
          </p:nvSpPr>
          <p:spPr bwMode="auto">
            <a:xfrm>
              <a:off x="4498099" y="3976188"/>
              <a:ext cx="628512" cy="437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6" name="Text Box 48"/>
            <p:cNvSpPr txBox="1">
              <a:spLocks noChangeArrowheads="1"/>
            </p:cNvSpPr>
            <p:nvPr/>
          </p:nvSpPr>
          <p:spPr bwMode="auto">
            <a:xfrm>
              <a:off x="291189" y="4098603"/>
              <a:ext cx="442645" cy="530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auto">
            <a:xfrm>
              <a:off x="5792580" y="3937844"/>
              <a:ext cx="628512" cy="437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454480" y="4545019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110216" y="4487573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943494" y="4502092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1" name="Text Box 44"/>
            <p:cNvSpPr txBox="1">
              <a:spLocks noChangeArrowheads="1"/>
            </p:cNvSpPr>
            <p:nvPr/>
          </p:nvSpPr>
          <p:spPr bwMode="auto">
            <a:xfrm>
              <a:off x="2974042" y="3881742"/>
              <a:ext cx="558177" cy="54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2" name="Text Box 51"/>
            <p:cNvSpPr txBox="1">
              <a:spLocks noChangeArrowheads="1"/>
            </p:cNvSpPr>
            <p:nvPr/>
          </p:nvSpPr>
          <p:spPr bwMode="auto">
            <a:xfrm>
              <a:off x="2234653" y="4026280"/>
              <a:ext cx="449185" cy="509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3" name="Flowchart: Connector 12"/>
            <p:cNvSpPr/>
            <p:nvPr/>
          </p:nvSpPr>
          <p:spPr>
            <a:xfrm>
              <a:off x="752378" y="4616254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916094" y="4689486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2022588" y="4650498"/>
              <a:ext cx="915626" cy="12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Flowchart: Connector 15"/>
            <p:cNvSpPr/>
            <p:nvPr/>
          </p:nvSpPr>
          <p:spPr>
            <a:xfrm>
              <a:off x="5778270" y="4536253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 Box 44"/>
            <p:cNvSpPr txBox="1">
              <a:spLocks noChangeArrowheads="1"/>
            </p:cNvSpPr>
            <p:nvPr/>
          </p:nvSpPr>
          <p:spPr bwMode="auto">
            <a:xfrm>
              <a:off x="1481249" y="3904430"/>
              <a:ext cx="565711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8" name="Text Box 44"/>
            <p:cNvSpPr txBox="1">
              <a:spLocks noChangeArrowheads="1"/>
            </p:cNvSpPr>
            <p:nvPr/>
          </p:nvSpPr>
          <p:spPr bwMode="auto">
            <a:xfrm>
              <a:off x="2999628" y="6071022"/>
              <a:ext cx="607006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9" name="Text Box 44"/>
            <p:cNvSpPr txBox="1">
              <a:spLocks noChangeArrowheads="1"/>
            </p:cNvSpPr>
            <p:nvPr/>
          </p:nvSpPr>
          <p:spPr bwMode="auto">
            <a:xfrm>
              <a:off x="4259244" y="6070431"/>
              <a:ext cx="561652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2461381" y="4650498"/>
              <a:ext cx="19020" cy="1280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0" idx="3"/>
            </p:cNvCxnSpPr>
            <p:nvPr/>
          </p:nvCxnSpPr>
          <p:spPr>
            <a:xfrm>
              <a:off x="3519381" y="4627055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3031206" y="5794676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2480401" y="5931324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614697" y="5931324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217457" y="5787707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26" name="Straight Connector 25"/>
            <p:cNvCxnSpPr>
              <a:stCxn id="9" idx="3"/>
              <a:endCxn id="16" idx="2"/>
            </p:cNvCxnSpPr>
            <p:nvPr/>
          </p:nvCxnSpPr>
          <p:spPr>
            <a:xfrm>
              <a:off x="4686103" y="4612536"/>
              <a:ext cx="109216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5" idx="3"/>
            </p:cNvCxnSpPr>
            <p:nvPr/>
          </p:nvCxnSpPr>
          <p:spPr>
            <a:xfrm>
              <a:off x="4793344" y="5912670"/>
              <a:ext cx="62650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5419845" y="4612535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660392" y="268522"/>
            <a:ext cx="213712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20V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71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023298" y="-26365"/>
            <a:ext cx="5196843" cy="3990393"/>
            <a:chOff x="6463996" y="561453"/>
            <a:chExt cx="5196843" cy="4302354"/>
          </a:xfrm>
        </p:grpSpPr>
        <p:sp>
          <p:nvSpPr>
            <p:cNvPr id="5" name="Text Box 42"/>
            <p:cNvSpPr txBox="1">
              <a:spLocks noChangeArrowheads="1"/>
            </p:cNvSpPr>
            <p:nvPr/>
          </p:nvSpPr>
          <p:spPr bwMode="auto">
            <a:xfrm>
              <a:off x="9900643" y="561453"/>
              <a:ext cx="628512" cy="47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6" name="Text Box 48"/>
            <p:cNvSpPr txBox="1">
              <a:spLocks noChangeArrowheads="1"/>
            </p:cNvSpPr>
            <p:nvPr/>
          </p:nvSpPr>
          <p:spPr bwMode="auto">
            <a:xfrm>
              <a:off x="7214313" y="666985"/>
              <a:ext cx="442645" cy="571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auto">
            <a:xfrm>
              <a:off x="8551577" y="702077"/>
              <a:ext cx="628512" cy="47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8" name="Line 33"/>
            <p:cNvCxnSpPr>
              <a:cxnSpLocks noChangeShapeType="1"/>
            </p:cNvCxnSpPr>
            <p:nvPr/>
          </p:nvCxnSpPr>
          <p:spPr bwMode="auto">
            <a:xfrm>
              <a:off x="11120720" y="1263203"/>
              <a:ext cx="0" cy="29392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34"/>
            <p:cNvCxnSpPr>
              <a:cxnSpLocks noChangeShapeType="1"/>
            </p:cNvCxnSpPr>
            <p:nvPr/>
          </p:nvCxnSpPr>
          <p:spPr bwMode="auto">
            <a:xfrm>
              <a:off x="7138158" y="3037436"/>
              <a:ext cx="5758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35"/>
            <p:cNvCxnSpPr>
              <a:cxnSpLocks noChangeShapeType="1"/>
            </p:cNvCxnSpPr>
            <p:nvPr/>
          </p:nvCxnSpPr>
          <p:spPr bwMode="auto">
            <a:xfrm>
              <a:off x="10544833" y="3037436"/>
              <a:ext cx="5758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7691975" y="2907633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9926956" y="1146585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9616144" y="4056033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7707973" y="3919405"/>
              <a:ext cx="559890" cy="5547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5" name="Text Box 41"/>
            <p:cNvSpPr txBox="1">
              <a:spLocks noChangeArrowheads="1"/>
            </p:cNvSpPr>
            <p:nvPr/>
          </p:nvSpPr>
          <p:spPr bwMode="auto">
            <a:xfrm>
              <a:off x="8271750" y="872010"/>
              <a:ext cx="767850" cy="163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  </a:t>
              </a: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 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6" name="Text Box 44"/>
            <p:cNvSpPr txBox="1">
              <a:spLocks noChangeArrowheads="1"/>
            </p:cNvSpPr>
            <p:nvPr/>
          </p:nvSpPr>
          <p:spPr bwMode="auto">
            <a:xfrm>
              <a:off x="7725234" y="2258500"/>
              <a:ext cx="617032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7" name="Text Box 45"/>
            <p:cNvSpPr txBox="1">
              <a:spLocks noChangeArrowheads="1"/>
            </p:cNvSpPr>
            <p:nvPr/>
          </p:nvSpPr>
          <p:spPr bwMode="auto">
            <a:xfrm>
              <a:off x="7588278" y="3868476"/>
              <a:ext cx="783846" cy="780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8" name="Text Box 50"/>
            <p:cNvSpPr txBox="1">
              <a:spLocks noChangeArrowheads="1"/>
            </p:cNvSpPr>
            <p:nvPr/>
          </p:nvSpPr>
          <p:spPr bwMode="auto">
            <a:xfrm>
              <a:off x="9006817" y="3037436"/>
              <a:ext cx="503288" cy="50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E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9" name="Text Box 51"/>
            <p:cNvSpPr txBox="1">
              <a:spLocks noChangeArrowheads="1"/>
            </p:cNvSpPr>
            <p:nvPr/>
          </p:nvSpPr>
          <p:spPr bwMode="auto">
            <a:xfrm>
              <a:off x="6593474" y="2972446"/>
              <a:ext cx="449185" cy="529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0" name="Flowchart: Connector 19"/>
            <p:cNvSpPr/>
            <p:nvPr/>
          </p:nvSpPr>
          <p:spPr>
            <a:xfrm>
              <a:off x="7672336" y="1210245"/>
              <a:ext cx="179165" cy="164492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7132604" y="4225486"/>
              <a:ext cx="55569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 flipV="1">
              <a:off x="7138158" y="3056986"/>
              <a:ext cx="870" cy="11684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7112324" y="1302418"/>
              <a:ext cx="548318" cy="32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10205094" y="4203303"/>
              <a:ext cx="915626" cy="130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8279750" y="4191838"/>
              <a:ext cx="1336197" cy="130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1" idx="3"/>
            </p:cNvCxnSpPr>
            <p:nvPr/>
          </p:nvCxnSpPr>
          <p:spPr>
            <a:xfrm flipV="1">
              <a:off x="8267862" y="3042365"/>
              <a:ext cx="16744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9942286" y="2782448"/>
              <a:ext cx="314072" cy="27145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9226230" y="1749898"/>
              <a:ext cx="254927" cy="5937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endCxn id="28" idx="2"/>
            </p:cNvCxnSpPr>
            <p:nvPr/>
          </p:nvCxnSpPr>
          <p:spPr>
            <a:xfrm flipV="1">
              <a:off x="9353693" y="2343663"/>
              <a:ext cx="1" cy="69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7132139" y="2390911"/>
              <a:ext cx="1" cy="69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7001508" y="1797146"/>
              <a:ext cx="254927" cy="5937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7117115" y="1306427"/>
              <a:ext cx="0" cy="4907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Flowchart: Connector 32"/>
            <p:cNvSpPr/>
            <p:nvPr/>
          </p:nvSpPr>
          <p:spPr>
            <a:xfrm>
              <a:off x="8522568" y="1205100"/>
              <a:ext cx="179165" cy="164492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9353693" y="1292491"/>
              <a:ext cx="0" cy="4483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33" idx="6"/>
              <a:endCxn id="12" idx="1"/>
            </p:cNvCxnSpPr>
            <p:nvPr/>
          </p:nvCxnSpPr>
          <p:spPr>
            <a:xfrm flipV="1">
              <a:off x="8701733" y="1281318"/>
              <a:ext cx="1225223" cy="60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0502843" y="1281318"/>
              <a:ext cx="617877" cy="38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 Box 50"/>
            <p:cNvSpPr txBox="1">
              <a:spLocks noChangeArrowheads="1"/>
            </p:cNvSpPr>
            <p:nvPr/>
          </p:nvSpPr>
          <p:spPr bwMode="auto">
            <a:xfrm>
              <a:off x="11157551" y="2948059"/>
              <a:ext cx="503288" cy="50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N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9515714" y="2424135"/>
              <a:ext cx="503288" cy="50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K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9" name="Text Box 44"/>
            <p:cNvSpPr txBox="1">
              <a:spLocks noChangeArrowheads="1"/>
            </p:cNvSpPr>
            <p:nvPr/>
          </p:nvSpPr>
          <p:spPr bwMode="auto">
            <a:xfrm>
              <a:off x="6463996" y="1709451"/>
              <a:ext cx="565711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0" name="Text Box 44"/>
            <p:cNvSpPr txBox="1">
              <a:spLocks noChangeArrowheads="1"/>
            </p:cNvSpPr>
            <p:nvPr/>
          </p:nvSpPr>
          <p:spPr bwMode="auto">
            <a:xfrm>
              <a:off x="9707771" y="4295298"/>
              <a:ext cx="675083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1" name="Text Box 44"/>
            <p:cNvSpPr txBox="1">
              <a:spLocks noChangeArrowheads="1"/>
            </p:cNvSpPr>
            <p:nvPr/>
          </p:nvSpPr>
          <p:spPr bwMode="auto">
            <a:xfrm>
              <a:off x="9495392" y="1731549"/>
              <a:ext cx="561652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046333" y="18754"/>
            <a:ext cx="4656724" cy="3990393"/>
            <a:chOff x="6463996" y="561453"/>
            <a:chExt cx="4656724" cy="4302354"/>
          </a:xfrm>
        </p:grpSpPr>
        <p:sp>
          <p:nvSpPr>
            <p:cNvPr id="43" name="Text Box 42"/>
            <p:cNvSpPr txBox="1">
              <a:spLocks noChangeArrowheads="1"/>
            </p:cNvSpPr>
            <p:nvPr/>
          </p:nvSpPr>
          <p:spPr bwMode="auto">
            <a:xfrm>
              <a:off x="9900643" y="561453"/>
              <a:ext cx="628512" cy="47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4" name="Text Box 48"/>
            <p:cNvSpPr txBox="1">
              <a:spLocks noChangeArrowheads="1"/>
            </p:cNvSpPr>
            <p:nvPr/>
          </p:nvSpPr>
          <p:spPr bwMode="auto">
            <a:xfrm>
              <a:off x="7214313" y="666985"/>
              <a:ext cx="442645" cy="571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5" name="Text Box 42"/>
            <p:cNvSpPr txBox="1">
              <a:spLocks noChangeArrowheads="1"/>
            </p:cNvSpPr>
            <p:nvPr/>
          </p:nvSpPr>
          <p:spPr bwMode="auto">
            <a:xfrm>
              <a:off x="8551577" y="702077"/>
              <a:ext cx="628512" cy="47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46" name="Line 33"/>
            <p:cNvCxnSpPr>
              <a:cxnSpLocks noChangeShapeType="1"/>
            </p:cNvCxnSpPr>
            <p:nvPr/>
          </p:nvCxnSpPr>
          <p:spPr bwMode="auto">
            <a:xfrm>
              <a:off x="11116900" y="1302418"/>
              <a:ext cx="3820" cy="2900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34"/>
            <p:cNvCxnSpPr>
              <a:cxnSpLocks noChangeShapeType="1"/>
            </p:cNvCxnSpPr>
            <p:nvPr/>
          </p:nvCxnSpPr>
          <p:spPr bwMode="auto">
            <a:xfrm>
              <a:off x="7138158" y="3037436"/>
              <a:ext cx="5758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7691975" y="2907633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9926956" y="1146585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9616144" y="4056033"/>
              <a:ext cx="575887" cy="269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53" name="Text Box 41"/>
            <p:cNvSpPr txBox="1">
              <a:spLocks noChangeArrowheads="1"/>
            </p:cNvSpPr>
            <p:nvPr/>
          </p:nvSpPr>
          <p:spPr bwMode="auto">
            <a:xfrm>
              <a:off x="8271750" y="872010"/>
              <a:ext cx="767850" cy="163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  </a:t>
              </a: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 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4" name="Text Box 44"/>
            <p:cNvSpPr txBox="1">
              <a:spLocks noChangeArrowheads="1"/>
            </p:cNvSpPr>
            <p:nvPr/>
          </p:nvSpPr>
          <p:spPr bwMode="auto">
            <a:xfrm>
              <a:off x="7725234" y="2258500"/>
              <a:ext cx="617032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6" name="Text Box 50"/>
            <p:cNvSpPr txBox="1">
              <a:spLocks noChangeArrowheads="1"/>
            </p:cNvSpPr>
            <p:nvPr/>
          </p:nvSpPr>
          <p:spPr bwMode="auto">
            <a:xfrm>
              <a:off x="8655675" y="3199850"/>
              <a:ext cx="503288" cy="50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E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7" name="Text Box 51"/>
            <p:cNvSpPr txBox="1">
              <a:spLocks noChangeArrowheads="1"/>
            </p:cNvSpPr>
            <p:nvPr/>
          </p:nvSpPr>
          <p:spPr bwMode="auto">
            <a:xfrm>
              <a:off x="6554437" y="2689086"/>
              <a:ext cx="449185" cy="529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58" name="Flowchart: Connector 57"/>
            <p:cNvSpPr/>
            <p:nvPr/>
          </p:nvSpPr>
          <p:spPr>
            <a:xfrm>
              <a:off x="7672336" y="1210245"/>
              <a:ext cx="179165" cy="164492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7132604" y="4225486"/>
              <a:ext cx="55569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 flipV="1">
              <a:off x="7138158" y="3056986"/>
              <a:ext cx="870" cy="11684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7112324" y="1302418"/>
              <a:ext cx="548318" cy="32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10205094" y="4203303"/>
              <a:ext cx="915626" cy="130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8251474" y="4220645"/>
              <a:ext cx="1364476" cy="4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9" idx="3"/>
            </p:cNvCxnSpPr>
            <p:nvPr/>
          </p:nvCxnSpPr>
          <p:spPr>
            <a:xfrm>
              <a:off x="8267862" y="3042365"/>
              <a:ext cx="1089956" cy="44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9226230" y="1749898"/>
              <a:ext cx="254927" cy="5937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endCxn id="66" idx="2"/>
            </p:cNvCxnSpPr>
            <p:nvPr/>
          </p:nvCxnSpPr>
          <p:spPr>
            <a:xfrm flipV="1">
              <a:off x="9353693" y="2343663"/>
              <a:ext cx="1" cy="69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7132139" y="2390911"/>
              <a:ext cx="1" cy="6937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7001508" y="1797146"/>
              <a:ext cx="254927" cy="59376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7117115" y="1306427"/>
              <a:ext cx="0" cy="4907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Flowchart: Connector 70"/>
            <p:cNvSpPr/>
            <p:nvPr/>
          </p:nvSpPr>
          <p:spPr>
            <a:xfrm>
              <a:off x="8522568" y="1205100"/>
              <a:ext cx="179165" cy="164492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/>
            <p:nvPr/>
          </p:nvCxnSpPr>
          <p:spPr>
            <a:xfrm>
              <a:off x="9353693" y="1292491"/>
              <a:ext cx="0" cy="4483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1" idx="6"/>
              <a:endCxn id="50" idx="1"/>
            </p:cNvCxnSpPr>
            <p:nvPr/>
          </p:nvCxnSpPr>
          <p:spPr>
            <a:xfrm flipV="1">
              <a:off x="8701733" y="1281318"/>
              <a:ext cx="1225223" cy="60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10502843" y="1281318"/>
              <a:ext cx="617877" cy="38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44"/>
            <p:cNvSpPr txBox="1">
              <a:spLocks noChangeArrowheads="1"/>
            </p:cNvSpPr>
            <p:nvPr/>
          </p:nvSpPr>
          <p:spPr bwMode="auto">
            <a:xfrm>
              <a:off x="6463996" y="1709451"/>
              <a:ext cx="565711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8" name="Text Box 44"/>
            <p:cNvSpPr txBox="1">
              <a:spLocks noChangeArrowheads="1"/>
            </p:cNvSpPr>
            <p:nvPr/>
          </p:nvSpPr>
          <p:spPr bwMode="auto">
            <a:xfrm>
              <a:off x="9707771" y="4295298"/>
              <a:ext cx="675083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9" name="Text Box 44"/>
            <p:cNvSpPr txBox="1">
              <a:spLocks noChangeArrowheads="1"/>
            </p:cNvSpPr>
            <p:nvPr/>
          </p:nvSpPr>
          <p:spPr bwMode="auto">
            <a:xfrm>
              <a:off x="9495392" y="1731549"/>
              <a:ext cx="561652" cy="568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30177" y="192320"/>
            <a:ext cx="2135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9016155" y="4010120"/>
            <a:ext cx="2283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3191229" y="3150358"/>
            <a:ext cx="783846" cy="725044"/>
            <a:chOff x="3191229" y="3150358"/>
            <a:chExt cx="783846" cy="725044"/>
          </a:xfrm>
        </p:grpSpPr>
        <p:sp>
          <p:nvSpPr>
            <p:cNvPr id="107" name="Oval 106"/>
            <p:cNvSpPr>
              <a:spLocks noChangeArrowheads="1"/>
            </p:cNvSpPr>
            <p:nvPr/>
          </p:nvSpPr>
          <p:spPr bwMode="auto">
            <a:xfrm>
              <a:off x="3285808" y="3150358"/>
              <a:ext cx="559890" cy="51453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08" name="Text Box 45"/>
            <p:cNvSpPr txBox="1">
              <a:spLocks noChangeArrowheads="1"/>
            </p:cNvSpPr>
            <p:nvPr/>
          </p:nvSpPr>
          <p:spPr bwMode="auto">
            <a:xfrm>
              <a:off x="3191229" y="3151950"/>
              <a:ext cx="783846" cy="723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cxnSp>
        <p:nvCxnSpPr>
          <p:cNvPr id="65" name="Straight Connector 64"/>
          <p:cNvCxnSpPr/>
          <p:nvPr/>
        </p:nvCxnSpPr>
        <p:spPr>
          <a:xfrm flipV="1">
            <a:off x="4936030" y="2326971"/>
            <a:ext cx="1763207" cy="100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487849" y="3881742"/>
            <a:ext cx="7828936" cy="2716567"/>
            <a:chOff x="487849" y="3881742"/>
            <a:chExt cx="7828936" cy="2716567"/>
          </a:xfrm>
        </p:grpSpPr>
        <p:sp>
          <p:nvSpPr>
            <p:cNvPr id="82" name="Text Box 42"/>
            <p:cNvSpPr txBox="1">
              <a:spLocks noChangeArrowheads="1"/>
            </p:cNvSpPr>
            <p:nvPr/>
          </p:nvSpPr>
          <p:spPr bwMode="auto">
            <a:xfrm>
              <a:off x="6058542" y="6000986"/>
              <a:ext cx="628512" cy="437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487849" y="4449077"/>
              <a:ext cx="442645" cy="530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4" name="Text Box 42"/>
            <p:cNvSpPr txBox="1">
              <a:spLocks noChangeArrowheads="1"/>
            </p:cNvSpPr>
            <p:nvPr/>
          </p:nvSpPr>
          <p:spPr bwMode="auto">
            <a:xfrm>
              <a:off x="7688273" y="4472129"/>
              <a:ext cx="628512" cy="437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1341143" y="5165948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5957300" y="4504038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3045484" y="4540483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93" name="Text Box 44"/>
            <p:cNvSpPr txBox="1">
              <a:spLocks noChangeArrowheads="1"/>
            </p:cNvSpPr>
            <p:nvPr/>
          </p:nvSpPr>
          <p:spPr bwMode="auto">
            <a:xfrm>
              <a:off x="2974042" y="3881742"/>
              <a:ext cx="558177" cy="54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6" name="Text Box 51"/>
            <p:cNvSpPr txBox="1">
              <a:spLocks noChangeArrowheads="1"/>
            </p:cNvSpPr>
            <p:nvPr/>
          </p:nvSpPr>
          <p:spPr bwMode="auto">
            <a:xfrm>
              <a:off x="1999346" y="4692255"/>
              <a:ext cx="449185" cy="509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7" name="Flowchart: Connector 96"/>
            <p:cNvSpPr/>
            <p:nvPr/>
          </p:nvSpPr>
          <p:spPr>
            <a:xfrm>
              <a:off x="629978" y="5214628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Straight Connector 99"/>
            <p:cNvCxnSpPr/>
            <p:nvPr/>
          </p:nvCxnSpPr>
          <p:spPr>
            <a:xfrm flipV="1">
              <a:off x="809642" y="5274719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endCxn id="90" idx="1"/>
            </p:cNvCxnSpPr>
            <p:nvPr/>
          </p:nvCxnSpPr>
          <p:spPr>
            <a:xfrm>
              <a:off x="2463611" y="4659495"/>
              <a:ext cx="581873" cy="59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Flowchart: Connector 109"/>
            <p:cNvSpPr/>
            <p:nvPr/>
          </p:nvSpPr>
          <p:spPr>
            <a:xfrm>
              <a:off x="7703579" y="5125204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Text Box 44"/>
            <p:cNvSpPr txBox="1">
              <a:spLocks noChangeArrowheads="1"/>
            </p:cNvSpPr>
            <p:nvPr/>
          </p:nvSpPr>
          <p:spPr bwMode="auto">
            <a:xfrm>
              <a:off x="1337569" y="4571289"/>
              <a:ext cx="610908" cy="565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17" name="Text Box 44"/>
            <p:cNvSpPr txBox="1">
              <a:spLocks noChangeArrowheads="1"/>
            </p:cNvSpPr>
            <p:nvPr/>
          </p:nvSpPr>
          <p:spPr bwMode="auto">
            <a:xfrm>
              <a:off x="2999628" y="6071022"/>
              <a:ext cx="607006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18" name="Text Box 44"/>
            <p:cNvSpPr txBox="1">
              <a:spLocks noChangeArrowheads="1"/>
            </p:cNvSpPr>
            <p:nvPr/>
          </p:nvSpPr>
          <p:spPr bwMode="auto">
            <a:xfrm>
              <a:off x="5974195" y="3933401"/>
              <a:ext cx="561652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133" name="Straight Connector 132"/>
            <p:cNvCxnSpPr/>
            <p:nvPr/>
          </p:nvCxnSpPr>
          <p:spPr>
            <a:xfrm>
              <a:off x="2464608" y="4650498"/>
              <a:ext cx="19020" cy="1280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3612072" y="4669162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3031206" y="5794676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2480401" y="5931324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3614697" y="5944387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5980851" y="5786044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165" name="Straight Connector 164"/>
            <p:cNvCxnSpPr/>
            <p:nvPr/>
          </p:nvCxnSpPr>
          <p:spPr>
            <a:xfrm>
              <a:off x="4197941" y="5216096"/>
              <a:ext cx="109216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5320983" y="4629001"/>
              <a:ext cx="62650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4204956" y="4650498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5347694" y="5919639"/>
              <a:ext cx="62650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5311473" y="4630735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88" idx="3"/>
            </p:cNvCxnSpPr>
            <p:nvPr/>
          </p:nvCxnSpPr>
          <p:spPr>
            <a:xfrm flipV="1">
              <a:off x="1917030" y="5276244"/>
              <a:ext cx="582215" cy="146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6556738" y="5919639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6537987" y="4613804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7151686" y="4620219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flipV="1">
              <a:off x="7156441" y="5214628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Text Box 50"/>
          <p:cNvSpPr txBox="1">
            <a:spLocks noChangeArrowheads="1"/>
          </p:cNvSpPr>
          <p:nvPr/>
        </p:nvSpPr>
        <p:spPr bwMode="auto">
          <a:xfrm>
            <a:off x="6696169" y="1811273"/>
            <a:ext cx="503288" cy="46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N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2374253" y="4585506"/>
            <a:ext cx="2887185" cy="738275"/>
            <a:chOff x="2374253" y="4585506"/>
            <a:chExt cx="2887185" cy="738275"/>
          </a:xfrm>
        </p:grpSpPr>
        <p:sp>
          <p:nvSpPr>
            <p:cNvPr id="128" name="Flowchart: Connector 127"/>
            <p:cNvSpPr/>
            <p:nvPr/>
          </p:nvSpPr>
          <p:spPr>
            <a:xfrm>
              <a:off x="4626028" y="5109413"/>
              <a:ext cx="179165" cy="152565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Flowchart: Connector 128"/>
            <p:cNvSpPr/>
            <p:nvPr/>
          </p:nvSpPr>
          <p:spPr>
            <a:xfrm>
              <a:off x="2374253" y="5171216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Text Box 50"/>
            <p:cNvSpPr txBox="1">
              <a:spLocks noChangeArrowheads="1"/>
            </p:cNvSpPr>
            <p:nvPr/>
          </p:nvSpPr>
          <p:spPr bwMode="auto">
            <a:xfrm>
              <a:off x="4404492" y="4585506"/>
              <a:ext cx="856946" cy="469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latin typeface="Times New Roman"/>
                  <a:ea typeface="Calibri"/>
                  <a:cs typeface="Times New Roman"/>
                </a:rPr>
                <a:t>E, N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927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363064" y="268522"/>
            <a:ext cx="7828936" cy="2716567"/>
            <a:chOff x="487849" y="3881742"/>
            <a:chExt cx="7828936" cy="2716567"/>
          </a:xfrm>
        </p:grpSpPr>
        <p:sp>
          <p:nvSpPr>
            <p:cNvPr id="5" name="Text Box 42"/>
            <p:cNvSpPr txBox="1">
              <a:spLocks noChangeArrowheads="1"/>
            </p:cNvSpPr>
            <p:nvPr/>
          </p:nvSpPr>
          <p:spPr bwMode="auto">
            <a:xfrm>
              <a:off x="6058542" y="6000986"/>
              <a:ext cx="628512" cy="437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6" name="Text Box 48"/>
            <p:cNvSpPr txBox="1">
              <a:spLocks noChangeArrowheads="1"/>
            </p:cNvSpPr>
            <p:nvPr/>
          </p:nvSpPr>
          <p:spPr bwMode="auto">
            <a:xfrm>
              <a:off x="487849" y="4449077"/>
              <a:ext cx="442645" cy="530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" name="Text Box 42"/>
            <p:cNvSpPr txBox="1">
              <a:spLocks noChangeArrowheads="1"/>
            </p:cNvSpPr>
            <p:nvPr/>
          </p:nvSpPr>
          <p:spPr bwMode="auto">
            <a:xfrm>
              <a:off x="7688273" y="4472129"/>
              <a:ext cx="628512" cy="437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341143" y="5165948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957300" y="4504038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045484" y="4540483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1" name="Text Box 44"/>
            <p:cNvSpPr txBox="1">
              <a:spLocks noChangeArrowheads="1"/>
            </p:cNvSpPr>
            <p:nvPr/>
          </p:nvSpPr>
          <p:spPr bwMode="auto">
            <a:xfrm>
              <a:off x="2974042" y="3881742"/>
              <a:ext cx="558177" cy="54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2" name="Text Box 51"/>
            <p:cNvSpPr txBox="1">
              <a:spLocks noChangeArrowheads="1"/>
            </p:cNvSpPr>
            <p:nvPr/>
          </p:nvSpPr>
          <p:spPr bwMode="auto">
            <a:xfrm>
              <a:off x="1999346" y="4692255"/>
              <a:ext cx="449185" cy="509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3" name="Flowchart: Connector 12"/>
            <p:cNvSpPr/>
            <p:nvPr/>
          </p:nvSpPr>
          <p:spPr>
            <a:xfrm>
              <a:off x="629978" y="5214628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809642" y="5274719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10" idx="1"/>
            </p:cNvCxnSpPr>
            <p:nvPr/>
          </p:nvCxnSpPr>
          <p:spPr>
            <a:xfrm>
              <a:off x="2463611" y="4659495"/>
              <a:ext cx="581873" cy="59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Flowchart: Connector 15"/>
            <p:cNvSpPr/>
            <p:nvPr/>
          </p:nvSpPr>
          <p:spPr>
            <a:xfrm>
              <a:off x="7703579" y="5125204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 Box 44"/>
            <p:cNvSpPr txBox="1">
              <a:spLocks noChangeArrowheads="1"/>
            </p:cNvSpPr>
            <p:nvPr/>
          </p:nvSpPr>
          <p:spPr bwMode="auto">
            <a:xfrm>
              <a:off x="1337569" y="4571289"/>
              <a:ext cx="610908" cy="565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8" name="Text Box 44"/>
            <p:cNvSpPr txBox="1">
              <a:spLocks noChangeArrowheads="1"/>
            </p:cNvSpPr>
            <p:nvPr/>
          </p:nvSpPr>
          <p:spPr bwMode="auto">
            <a:xfrm>
              <a:off x="2999628" y="6071022"/>
              <a:ext cx="607006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9" name="Text Box 44"/>
            <p:cNvSpPr txBox="1">
              <a:spLocks noChangeArrowheads="1"/>
            </p:cNvSpPr>
            <p:nvPr/>
          </p:nvSpPr>
          <p:spPr bwMode="auto">
            <a:xfrm>
              <a:off x="5974195" y="3933401"/>
              <a:ext cx="561652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2464608" y="4650498"/>
              <a:ext cx="19020" cy="1280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612072" y="4669162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3031206" y="5794676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V="1">
              <a:off x="2480401" y="5931324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614697" y="5944387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5980851" y="5786044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4197941" y="5216096"/>
              <a:ext cx="109216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320983" y="4629001"/>
              <a:ext cx="62650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204956" y="4650498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5347694" y="5919639"/>
              <a:ext cx="62650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311473" y="4630735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8" idx="3"/>
            </p:cNvCxnSpPr>
            <p:nvPr/>
          </p:nvCxnSpPr>
          <p:spPr>
            <a:xfrm flipV="1">
              <a:off x="1917030" y="5276244"/>
              <a:ext cx="582215" cy="146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556738" y="5919639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537987" y="4613804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7151686" y="4620219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7156441" y="5214628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465943" y="230479"/>
            <a:ext cx="4636206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20V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1A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1A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798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10716133" y="-313509"/>
            <a:ext cx="632938" cy="553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effectLst/>
                <a:latin typeface="Times New Roman"/>
                <a:ea typeface="Calibri"/>
                <a:cs typeface="Times New Roman"/>
              </a:rPr>
              <a:t>R</a:t>
            </a:r>
            <a:r>
              <a:rPr lang="en-US" sz="2800" baseline="-25000" dirty="0">
                <a:latin typeface="Times New Roman"/>
                <a:ea typeface="Calibri"/>
                <a:cs typeface="Times New Roman"/>
              </a:rPr>
              <a:t>y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7442664" y="-70256"/>
            <a:ext cx="442645" cy="468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/>
                <a:ea typeface="Calibri"/>
                <a:cs typeface="Times New Roman"/>
              </a:rPr>
              <a:t>A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6117400" y="3510577"/>
            <a:ext cx="6192555" cy="1821514"/>
            <a:chOff x="487849" y="3658224"/>
            <a:chExt cx="7709150" cy="2940085"/>
          </a:xfrm>
        </p:grpSpPr>
        <p:sp>
          <p:nvSpPr>
            <p:cNvPr id="76" name="Text Box 42"/>
            <p:cNvSpPr txBox="1">
              <a:spLocks noChangeArrowheads="1"/>
            </p:cNvSpPr>
            <p:nvPr/>
          </p:nvSpPr>
          <p:spPr bwMode="auto">
            <a:xfrm>
              <a:off x="6058541" y="6000986"/>
              <a:ext cx="782803" cy="434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7" name="Text Box 48"/>
            <p:cNvSpPr txBox="1">
              <a:spLocks noChangeArrowheads="1"/>
            </p:cNvSpPr>
            <p:nvPr/>
          </p:nvSpPr>
          <p:spPr bwMode="auto">
            <a:xfrm>
              <a:off x="487849" y="4449077"/>
              <a:ext cx="442645" cy="530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8" name="Text Box 42"/>
            <p:cNvSpPr txBox="1">
              <a:spLocks noChangeArrowheads="1"/>
            </p:cNvSpPr>
            <p:nvPr/>
          </p:nvSpPr>
          <p:spPr bwMode="auto">
            <a:xfrm>
              <a:off x="7568487" y="4321940"/>
              <a:ext cx="628512" cy="437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1341143" y="5165948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5941037" y="4504039"/>
              <a:ext cx="575887" cy="2499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045484" y="4540483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82" name="Text Box 44"/>
            <p:cNvSpPr txBox="1">
              <a:spLocks noChangeArrowheads="1"/>
            </p:cNvSpPr>
            <p:nvPr/>
          </p:nvSpPr>
          <p:spPr bwMode="auto">
            <a:xfrm>
              <a:off x="3102972" y="3693032"/>
              <a:ext cx="784618" cy="545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3" name="Text Box 51"/>
            <p:cNvSpPr txBox="1">
              <a:spLocks noChangeArrowheads="1"/>
            </p:cNvSpPr>
            <p:nvPr/>
          </p:nvSpPr>
          <p:spPr bwMode="auto">
            <a:xfrm>
              <a:off x="1900944" y="4417286"/>
              <a:ext cx="449185" cy="509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4" name="Flowchart: Connector 83"/>
            <p:cNvSpPr/>
            <p:nvPr/>
          </p:nvSpPr>
          <p:spPr>
            <a:xfrm>
              <a:off x="629978" y="5214628"/>
              <a:ext cx="179165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Straight Connector 84"/>
            <p:cNvCxnSpPr/>
            <p:nvPr/>
          </p:nvCxnSpPr>
          <p:spPr>
            <a:xfrm flipV="1">
              <a:off x="809642" y="5274719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endCxn id="81" idx="1"/>
            </p:cNvCxnSpPr>
            <p:nvPr/>
          </p:nvCxnSpPr>
          <p:spPr>
            <a:xfrm>
              <a:off x="2463611" y="4659495"/>
              <a:ext cx="581873" cy="59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Flowchart: Connector 86"/>
            <p:cNvSpPr/>
            <p:nvPr/>
          </p:nvSpPr>
          <p:spPr>
            <a:xfrm>
              <a:off x="7687317" y="5125205"/>
              <a:ext cx="179164" cy="152565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 Box 44"/>
            <p:cNvSpPr txBox="1">
              <a:spLocks noChangeArrowheads="1"/>
            </p:cNvSpPr>
            <p:nvPr/>
          </p:nvSpPr>
          <p:spPr bwMode="auto">
            <a:xfrm>
              <a:off x="1352694" y="5415873"/>
              <a:ext cx="689933" cy="565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9" name="Text Box 44"/>
            <p:cNvSpPr txBox="1">
              <a:spLocks noChangeArrowheads="1"/>
            </p:cNvSpPr>
            <p:nvPr/>
          </p:nvSpPr>
          <p:spPr bwMode="auto">
            <a:xfrm>
              <a:off x="2999626" y="6071022"/>
              <a:ext cx="887963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90" name="Text Box 44"/>
            <p:cNvSpPr txBox="1">
              <a:spLocks noChangeArrowheads="1"/>
            </p:cNvSpPr>
            <p:nvPr/>
          </p:nvSpPr>
          <p:spPr bwMode="auto">
            <a:xfrm>
              <a:off x="5974195" y="3658224"/>
              <a:ext cx="712858" cy="527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2464608" y="4650498"/>
              <a:ext cx="19020" cy="1280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3612072" y="4669162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3031206" y="5794676"/>
              <a:ext cx="575887" cy="249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94" name="Straight Connector 93"/>
            <p:cNvCxnSpPr/>
            <p:nvPr/>
          </p:nvCxnSpPr>
          <p:spPr>
            <a:xfrm flipV="1">
              <a:off x="2480401" y="5931324"/>
              <a:ext cx="548318" cy="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3614697" y="5944387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5964588" y="5786045"/>
              <a:ext cx="575887" cy="2499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cxnSp>
          <p:nvCxnSpPr>
            <p:cNvPr id="97" name="Straight Connector 96"/>
            <p:cNvCxnSpPr/>
            <p:nvPr/>
          </p:nvCxnSpPr>
          <p:spPr>
            <a:xfrm>
              <a:off x="4197941" y="5216096"/>
              <a:ext cx="109216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5304721" y="4629001"/>
              <a:ext cx="6265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204956" y="4650498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331432" y="5919640"/>
              <a:ext cx="6265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5295211" y="4630735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79" idx="3"/>
            </p:cNvCxnSpPr>
            <p:nvPr/>
          </p:nvCxnSpPr>
          <p:spPr>
            <a:xfrm flipV="1">
              <a:off x="1917030" y="5276244"/>
              <a:ext cx="582215" cy="146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6540476" y="5919640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6521725" y="4613803"/>
              <a:ext cx="5928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7119162" y="4620219"/>
              <a:ext cx="9510" cy="1300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V="1">
              <a:off x="7140178" y="5214628"/>
              <a:ext cx="548318" cy="30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Text Box 50"/>
          <p:cNvSpPr txBox="1">
            <a:spLocks noChangeArrowheads="1"/>
          </p:cNvSpPr>
          <p:nvPr/>
        </p:nvSpPr>
        <p:spPr bwMode="auto">
          <a:xfrm>
            <a:off x="9160226" y="3945992"/>
            <a:ext cx="856946" cy="46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latin typeface="Times New Roman"/>
                <a:ea typeface="Calibri"/>
                <a:cs typeface="Times New Roman"/>
              </a:rPr>
              <a:t>E, N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08" name="Flowchart: Connector 107"/>
          <p:cNvSpPr/>
          <p:nvPr/>
        </p:nvSpPr>
        <p:spPr>
          <a:xfrm>
            <a:off x="7664799" y="4462201"/>
            <a:ext cx="143918" cy="9452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lowchart: Connector 108"/>
          <p:cNvSpPr/>
          <p:nvPr/>
        </p:nvSpPr>
        <p:spPr>
          <a:xfrm>
            <a:off x="9504199" y="4415939"/>
            <a:ext cx="143918" cy="9452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465943" y="230479"/>
            <a:ext cx="4051109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20V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352697" y="3369699"/>
            <a:ext cx="47810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20V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1,2A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0,5A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3y </a:t>
            </a:r>
          </a:p>
          <a:p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2 + 1,2 + 0,5 = 3,7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I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U/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tđ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20/ 3,7 = 5,4A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1,2. 5,4 = 6,48V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I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R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2,16 A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5460941" y="5734594"/>
            <a:ext cx="67050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M: do 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=&gt; 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5,4 – 2,16 = 3,24A</a:t>
            </a:r>
          </a:p>
        </p:txBody>
      </p:sp>
      <p:grpSp>
        <p:nvGrpSpPr>
          <p:cNvPr id="129" name="Group 128"/>
          <p:cNvGrpSpPr/>
          <p:nvPr/>
        </p:nvGrpSpPr>
        <p:grpSpPr>
          <a:xfrm>
            <a:off x="6692347" y="-41493"/>
            <a:ext cx="5234416" cy="3411192"/>
            <a:chOff x="6692347" y="-41493"/>
            <a:chExt cx="5234416" cy="3411192"/>
          </a:xfrm>
        </p:grpSpPr>
        <p:sp>
          <p:nvSpPr>
            <p:cNvPr id="8" name="Text Box 42"/>
            <p:cNvSpPr txBox="1">
              <a:spLocks noChangeArrowheads="1"/>
            </p:cNvSpPr>
            <p:nvPr/>
          </p:nvSpPr>
          <p:spPr bwMode="auto">
            <a:xfrm>
              <a:off x="8779928" y="-41493"/>
              <a:ext cx="628512" cy="386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9" name="Line 33"/>
            <p:cNvCxnSpPr>
              <a:cxnSpLocks noChangeShapeType="1"/>
            </p:cNvCxnSpPr>
            <p:nvPr/>
          </p:nvCxnSpPr>
          <p:spPr bwMode="auto">
            <a:xfrm>
              <a:off x="11349071" y="418438"/>
              <a:ext cx="0" cy="2409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34"/>
            <p:cNvCxnSpPr>
              <a:cxnSpLocks noChangeShapeType="1"/>
            </p:cNvCxnSpPr>
            <p:nvPr/>
          </p:nvCxnSpPr>
          <p:spPr bwMode="auto">
            <a:xfrm>
              <a:off x="7366509" y="1872701"/>
              <a:ext cx="5758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35"/>
            <p:cNvCxnSpPr>
              <a:cxnSpLocks noChangeShapeType="1"/>
            </p:cNvCxnSpPr>
            <p:nvPr/>
          </p:nvCxnSpPr>
          <p:spPr bwMode="auto">
            <a:xfrm flipV="1">
              <a:off x="10482565" y="1885764"/>
              <a:ext cx="866506" cy="114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7920326" y="1766307"/>
              <a:ext cx="575887" cy="2208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10155307" y="322851"/>
              <a:ext cx="575887" cy="2208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9844495" y="2707601"/>
              <a:ext cx="575887" cy="2208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7936324" y="2608592"/>
              <a:ext cx="559890" cy="44173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6" name="Text Box 41"/>
            <p:cNvSpPr txBox="1">
              <a:spLocks noChangeArrowheads="1"/>
            </p:cNvSpPr>
            <p:nvPr/>
          </p:nvSpPr>
          <p:spPr bwMode="auto">
            <a:xfrm>
              <a:off x="8500101" y="97794"/>
              <a:ext cx="767850" cy="133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  </a:t>
              </a: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 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7" name="Text Box 44"/>
            <p:cNvSpPr txBox="1">
              <a:spLocks noChangeArrowheads="1"/>
            </p:cNvSpPr>
            <p:nvPr/>
          </p:nvSpPr>
          <p:spPr bwMode="auto">
            <a:xfrm>
              <a:off x="7953585" y="1234240"/>
              <a:ext cx="617032" cy="465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2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8" name="Text Box 45"/>
            <p:cNvSpPr txBox="1">
              <a:spLocks noChangeArrowheads="1"/>
            </p:cNvSpPr>
            <p:nvPr/>
          </p:nvSpPr>
          <p:spPr bwMode="auto">
            <a:xfrm>
              <a:off x="7868449" y="2546791"/>
              <a:ext cx="783846" cy="662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9" name="Text Box 50"/>
            <p:cNvSpPr txBox="1">
              <a:spLocks noChangeArrowheads="1"/>
            </p:cNvSpPr>
            <p:nvPr/>
          </p:nvSpPr>
          <p:spPr bwMode="auto">
            <a:xfrm>
              <a:off x="9355421" y="1830908"/>
              <a:ext cx="503288" cy="415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E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0" name="Text Box 51"/>
            <p:cNvSpPr txBox="1">
              <a:spLocks noChangeArrowheads="1"/>
            </p:cNvSpPr>
            <p:nvPr/>
          </p:nvSpPr>
          <p:spPr bwMode="auto">
            <a:xfrm>
              <a:off x="6782788" y="1587173"/>
              <a:ext cx="449185" cy="433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1" name="Flowchart: Connector 20"/>
            <p:cNvSpPr/>
            <p:nvPr/>
          </p:nvSpPr>
          <p:spPr>
            <a:xfrm>
              <a:off x="7900687" y="375031"/>
              <a:ext cx="179165" cy="13482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7360955" y="2846495"/>
              <a:ext cx="55569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 flipV="1">
              <a:off x="7353446" y="1888725"/>
              <a:ext cx="870" cy="9577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7340675" y="450581"/>
              <a:ext cx="548318" cy="26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10433445" y="2828312"/>
              <a:ext cx="915626" cy="107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8508101" y="2818915"/>
              <a:ext cx="1336197" cy="107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2" idx="3"/>
            </p:cNvCxnSpPr>
            <p:nvPr/>
          </p:nvCxnSpPr>
          <p:spPr>
            <a:xfrm>
              <a:off x="8496213" y="1876742"/>
              <a:ext cx="2020814" cy="74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9582044" y="1304045"/>
              <a:ext cx="1" cy="56865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7360490" y="1342772"/>
              <a:ext cx="1" cy="56865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7229859" y="856088"/>
              <a:ext cx="254927" cy="48668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7345466" y="453867"/>
              <a:ext cx="0" cy="4022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lowchart: Connector 33"/>
            <p:cNvSpPr/>
            <p:nvPr/>
          </p:nvSpPr>
          <p:spPr>
            <a:xfrm>
              <a:off x="8750919" y="370813"/>
              <a:ext cx="179165" cy="13482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9582044" y="442444"/>
              <a:ext cx="6655" cy="4433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4" idx="6"/>
              <a:endCxn id="13" idx="1"/>
            </p:cNvCxnSpPr>
            <p:nvPr/>
          </p:nvCxnSpPr>
          <p:spPr>
            <a:xfrm flipV="1">
              <a:off x="8930084" y="433286"/>
              <a:ext cx="1225223" cy="4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0731194" y="433286"/>
              <a:ext cx="617877" cy="31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11423475" y="1571069"/>
              <a:ext cx="503288" cy="415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N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0" name="Text Box 44"/>
            <p:cNvSpPr txBox="1">
              <a:spLocks noChangeArrowheads="1"/>
            </p:cNvSpPr>
            <p:nvPr/>
          </p:nvSpPr>
          <p:spPr bwMode="auto">
            <a:xfrm>
              <a:off x="6692347" y="784208"/>
              <a:ext cx="565711" cy="465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1" name="Text Box 44"/>
            <p:cNvSpPr txBox="1">
              <a:spLocks noChangeArrowheads="1"/>
            </p:cNvSpPr>
            <p:nvPr/>
          </p:nvSpPr>
          <p:spPr bwMode="auto">
            <a:xfrm>
              <a:off x="9936122" y="2903717"/>
              <a:ext cx="675083" cy="465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2" name="Text Box 44"/>
            <p:cNvSpPr txBox="1">
              <a:spLocks noChangeArrowheads="1"/>
            </p:cNvSpPr>
            <p:nvPr/>
          </p:nvSpPr>
          <p:spPr bwMode="auto">
            <a:xfrm>
              <a:off x="9842213" y="814410"/>
              <a:ext cx="561652" cy="465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9479601" y="876852"/>
              <a:ext cx="254927" cy="48668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6556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/>
          <p:cNvSpPr/>
          <p:nvPr/>
        </p:nvSpPr>
        <p:spPr>
          <a:xfrm>
            <a:off x="401029" y="-24374"/>
            <a:ext cx="467530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20V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166" name="Group 165"/>
          <p:cNvGrpSpPr/>
          <p:nvPr/>
        </p:nvGrpSpPr>
        <p:grpSpPr>
          <a:xfrm>
            <a:off x="5691970" y="-24374"/>
            <a:ext cx="5741626" cy="3604953"/>
            <a:chOff x="5299131" y="53278"/>
            <a:chExt cx="5741626" cy="3604953"/>
          </a:xfrm>
        </p:grpSpPr>
        <p:sp>
          <p:nvSpPr>
            <p:cNvPr id="121" name="Text Box 42"/>
            <p:cNvSpPr txBox="1">
              <a:spLocks noChangeArrowheads="1"/>
            </p:cNvSpPr>
            <p:nvPr/>
          </p:nvSpPr>
          <p:spPr bwMode="auto">
            <a:xfrm>
              <a:off x="7412594" y="143028"/>
              <a:ext cx="628512" cy="386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122" name="Line 33"/>
            <p:cNvCxnSpPr>
              <a:cxnSpLocks noChangeShapeType="1"/>
            </p:cNvCxnSpPr>
            <p:nvPr/>
          </p:nvCxnSpPr>
          <p:spPr bwMode="auto">
            <a:xfrm>
              <a:off x="9955855" y="706970"/>
              <a:ext cx="0" cy="2409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Line 34"/>
            <p:cNvCxnSpPr>
              <a:cxnSpLocks noChangeShapeType="1"/>
            </p:cNvCxnSpPr>
            <p:nvPr/>
          </p:nvCxnSpPr>
          <p:spPr bwMode="auto">
            <a:xfrm>
              <a:off x="5973293" y="2161233"/>
              <a:ext cx="5758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4" name="Line 35"/>
            <p:cNvCxnSpPr>
              <a:cxnSpLocks noChangeShapeType="1"/>
            </p:cNvCxnSpPr>
            <p:nvPr/>
          </p:nvCxnSpPr>
          <p:spPr bwMode="auto">
            <a:xfrm flipV="1">
              <a:off x="9089349" y="2161233"/>
              <a:ext cx="866506" cy="114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8762091" y="611383"/>
              <a:ext cx="575887" cy="2208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8451279" y="2996133"/>
              <a:ext cx="575887" cy="2208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28" name="Oval 127"/>
            <p:cNvSpPr>
              <a:spLocks noChangeArrowheads="1"/>
            </p:cNvSpPr>
            <p:nvPr/>
          </p:nvSpPr>
          <p:spPr bwMode="auto">
            <a:xfrm>
              <a:off x="6533140" y="2899568"/>
              <a:ext cx="559890" cy="44173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vi-VN"/>
            </a:p>
          </p:txBody>
        </p:sp>
        <p:sp>
          <p:nvSpPr>
            <p:cNvPr id="129" name="Text Box 41"/>
            <p:cNvSpPr txBox="1">
              <a:spLocks noChangeArrowheads="1"/>
            </p:cNvSpPr>
            <p:nvPr/>
          </p:nvSpPr>
          <p:spPr bwMode="auto">
            <a:xfrm>
              <a:off x="7106885" y="386326"/>
              <a:ext cx="767850" cy="133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  </a:t>
              </a: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 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32" name="Text Box 50"/>
            <p:cNvSpPr txBox="1">
              <a:spLocks noChangeArrowheads="1"/>
            </p:cNvSpPr>
            <p:nvPr/>
          </p:nvSpPr>
          <p:spPr bwMode="auto">
            <a:xfrm>
              <a:off x="7962205" y="2119440"/>
              <a:ext cx="503288" cy="415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E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33" name="Text Box 51"/>
            <p:cNvSpPr txBox="1">
              <a:spLocks noChangeArrowheads="1"/>
            </p:cNvSpPr>
            <p:nvPr/>
          </p:nvSpPr>
          <p:spPr bwMode="auto">
            <a:xfrm>
              <a:off x="5389572" y="1875705"/>
              <a:ext cx="449185" cy="433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M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34" name="Flowchart: Connector 133"/>
            <p:cNvSpPr/>
            <p:nvPr/>
          </p:nvSpPr>
          <p:spPr>
            <a:xfrm>
              <a:off x="6507471" y="663563"/>
              <a:ext cx="179165" cy="13482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5" name="Straight Connector 134"/>
            <p:cNvCxnSpPr/>
            <p:nvPr/>
          </p:nvCxnSpPr>
          <p:spPr>
            <a:xfrm>
              <a:off x="5967739" y="3161153"/>
              <a:ext cx="55569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flipV="1">
              <a:off x="5947459" y="739113"/>
              <a:ext cx="548318" cy="26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flipV="1">
              <a:off x="9040229" y="3116844"/>
              <a:ext cx="915626" cy="107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V="1">
              <a:off x="7114885" y="3120510"/>
              <a:ext cx="1336197" cy="107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7102997" y="2165274"/>
              <a:ext cx="2020814" cy="74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V="1">
              <a:off x="8188828" y="1592577"/>
              <a:ext cx="1" cy="56865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flipV="1">
              <a:off x="5967274" y="1631304"/>
              <a:ext cx="1" cy="56865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3" name="Rectangle 142"/>
            <p:cNvSpPr/>
            <p:nvPr/>
          </p:nvSpPr>
          <p:spPr>
            <a:xfrm>
              <a:off x="5836643" y="1144620"/>
              <a:ext cx="254927" cy="48668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4" name="Straight Connector 143"/>
            <p:cNvCxnSpPr/>
            <p:nvPr/>
          </p:nvCxnSpPr>
          <p:spPr>
            <a:xfrm>
              <a:off x="5952250" y="742399"/>
              <a:ext cx="0" cy="4022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Flowchart: Connector 144"/>
            <p:cNvSpPr/>
            <p:nvPr/>
          </p:nvSpPr>
          <p:spPr>
            <a:xfrm>
              <a:off x="7357703" y="659345"/>
              <a:ext cx="179165" cy="134827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>
              <a:off x="8188828" y="730976"/>
              <a:ext cx="6655" cy="4433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5" idx="6"/>
              <a:endCxn id="126" idx="1"/>
            </p:cNvCxnSpPr>
            <p:nvPr/>
          </p:nvCxnSpPr>
          <p:spPr>
            <a:xfrm flipV="1">
              <a:off x="7536868" y="721818"/>
              <a:ext cx="1225223" cy="4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9337978" y="721818"/>
              <a:ext cx="617877" cy="31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Text Box 50"/>
            <p:cNvSpPr txBox="1">
              <a:spLocks noChangeArrowheads="1"/>
            </p:cNvSpPr>
            <p:nvPr/>
          </p:nvSpPr>
          <p:spPr bwMode="auto">
            <a:xfrm>
              <a:off x="10030259" y="1859601"/>
              <a:ext cx="503288" cy="415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N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50" name="Text Box 44"/>
            <p:cNvSpPr txBox="1">
              <a:spLocks noChangeArrowheads="1"/>
            </p:cNvSpPr>
            <p:nvPr/>
          </p:nvSpPr>
          <p:spPr bwMode="auto">
            <a:xfrm>
              <a:off x="5299131" y="1072740"/>
              <a:ext cx="565711" cy="465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1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51" name="Text Box 44"/>
            <p:cNvSpPr txBox="1">
              <a:spLocks noChangeArrowheads="1"/>
            </p:cNvSpPr>
            <p:nvPr/>
          </p:nvSpPr>
          <p:spPr bwMode="auto">
            <a:xfrm>
              <a:off x="8542906" y="3192249"/>
              <a:ext cx="675083" cy="465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x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52" name="Text Box 44"/>
            <p:cNvSpPr txBox="1">
              <a:spLocks noChangeArrowheads="1"/>
            </p:cNvSpPr>
            <p:nvPr/>
          </p:nvSpPr>
          <p:spPr bwMode="auto">
            <a:xfrm>
              <a:off x="8448997" y="1102942"/>
              <a:ext cx="561652" cy="465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3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8086385" y="1165384"/>
              <a:ext cx="254927" cy="48668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Text Box 42"/>
            <p:cNvSpPr txBox="1">
              <a:spLocks noChangeArrowheads="1"/>
            </p:cNvSpPr>
            <p:nvPr/>
          </p:nvSpPr>
          <p:spPr bwMode="auto">
            <a:xfrm>
              <a:off x="9130615" y="53278"/>
              <a:ext cx="632938" cy="553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R</a:t>
              </a:r>
              <a:r>
                <a:rPr lang="en-US" sz="2800" baseline="-25000" dirty="0">
                  <a:latin typeface="Times New Roman"/>
                  <a:ea typeface="Calibri"/>
                  <a:cs typeface="Times New Roman"/>
                </a:rPr>
                <a:t>y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55" name="Text Box 45"/>
            <p:cNvSpPr txBox="1">
              <a:spLocks noChangeArrowheads="1"/>
            </p:cNvSpPr>
            <p:nvPr/>
          </p:nvSpPr>
          <p:spPr bwMode="auto">
            <a:xfrm>
              <a:off x="10256911" y="1213099"/>
              <a:ext cx="783846" cy="662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60" name="Oval 159"/>
            <p:cNvSpPr>
              <a:spLocks noChangeArrowheads="1"/>
            </p:cNvSpPr>
            <p:nvPr/>
          </p:nvSpPr>
          <p:spPr bwMode="auto">
            <a:xfrm>
              <a:off x="6555198" y="1887843"/>
              <a:ext cx="559890" cy="49985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endParaRPr lang="vi-VN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4" name="Straight Connector 163"/>
            <p:cNvCxnSpPr/>
            <p:nvPr/>
          </p:nvCxnSpPr>
          <p:spPr>
            <a:xfrm>
              <a:off x="5964106" y="2168988"/>
              <a:ext cx="0" cy="10064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Text Box 45"/>
            <p:cNvSpPr txBox="1">
              <a:spLocks noChangeArrowheads="1"/>
            </p:cNvSpPr>
            <p:nvPr/>
          </p:nvSpPr>
          <p:spPr bwMode="auto">
            <a:xfrm>
              <a:off x="6463406" y="2823172"/>
              <a:ext cx="714705" cy="638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/>
                  <a:ea typeface="Calibri"/>
                  <a:cs typeface="Times New Roman"/>
                </a:rPr>
                <a:t>  A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5782411" y="4764298"/>
            <a:ext cx="6617443" cy="1829288"/>
            <a:chOff x="813403" y="4047729"/>
            <a:chExt cx="6617443" cy="1829288"/>
          </a:xfrm>
        </p:grpSpPr>
        <p:sp>
          <p:nvSpPr>
            <p:cNvPr id="78" name="Text Box 42"/>
            <p:cNvSpPr txBox="1">
              <a:spLocks noChangeArrowheads="1"/>
            </p:cNvSpPr>
            <p:nvPr/>
          </p:nvSpPr>
          <p:spPr bwMode="auto">
            <a:xfrm>
              <a:off x="6925979" y="4801859"/>
              <a:ext cx="504867" cy="270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/>
                  <a:ea typeface="Calibri"/>
                  <a:cs typeface="Times New Roman"/>
                </a:rPr>
                <a:t>B</a:t>
              </a:r>
              <a:endParaRPr lang="vi-VN" sz="28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grpSp>
          <p:nvGrpSpPr>
            <p:cNvPr id="185" name="Group 184"/>
            <p:cNvGrpSpPr/>
            <p:nvPr/>
          </p:nvGrpSpPr>
          <p:grpSpPr>
            <a:xfrm>
              <a:off x="813403" y="4047729"/>
              <a:ext cx="6061088" cy="1829288"/>
              <a:chOff x="5811292" y="3388473"/>
              <a:chExt cx="6061088" cy="1829288"/>
            </a:xfrm>
          </p:grpSpPr>
          <p:sp>
            <p:nvSpPr>
              <p:cNvPr id="90" name="Text Box 44"/>
              <p:cNvSpPr txBox="1">
                <a:spLocks noChangeArrowheads="1"/>
              </p:cNvSpPr>
              <p:nvPr/>
            </p:nvSpPr>
            <p:spPr bwMode="auto">
              <a:xfrm>
                <a:off x="10405177" y="3388473"/>
                <a:ext cx="572620" cy="3266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effectLst/>
                    <a:latin typeface="Times New Roman"/>
                    <a:ea typeface="Calibri"/>
                    <a:cs typeface="Times New Roman"/>
                  </a:rPr>
                  <a:t>R</a:t>
                </a:r>
                <a:r>
                  <a:rPr lang="en-US" sz="2800" baseline="-25000" dirty="0">
                    <a:latin typeface="Times New Roman"/>
                    <a:ea typeface="Calibri"/>
                    <a:cs typeface="Times New Roman"/>
                  </a:rPr>
                  <a:t>3</a:t>
                </a:r>
                <a:endParaRPr lang="vi-VN" sz="28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76" name="Text Box 42"/>
              <p:cNvSpPr txBox="1">
                <a:spLocks noChangeArrowheads="1"/>
              </p:cNvSpPr>
              <p:nvPr/>
            </p:nvSpPr>
            <p:spPr bwMode="auto">
              <a:xfrm>
                <a:off x="10420110" y="4948871"/>
                <a:ext cx="628805" cy="2688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effectLst/>
                    <a:latin typeface="Times New Roman"/>
                    <a:ea typeface="Calibri"/>
                    <a:cs typeface="Times New Roman"/>
                  </a:rPr>
                  <a:t>R</a:t>
                </a:r>
                <a:r>
                  <a:rPr lang="en-US" sz="2800" baseline="-25000" dirty="0">
                    <a:latin typeface="Times New Roman"/>
                    <a:ea typeface="Calibri"/>
                    <a:cs typeface="Times New Roman"/>
                  </a:rPr>
                  <a:t>y</a:t>
                </a:r>
                <a:endParaRPr lang="vi-VN" sz="28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77" name="Text Box 48"/>
              <p:cNvSpPr txBox="1">
                <a:spLocks noChangeArrowheads="1"/>
              </p:cNvSpPr>
              <p:nvPr/>
            </p:nvSpPr>
            <p:spPr bwMode="auto">
              <a:xfrm>
                <a:off x="5945321" y="3987394"/>
                <a:ext cx="355565" cy="3286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effectLst/>
                    <a:latin typeface="Times New Roman"/>
                    <a:ea typeface="Calibri"/>
                    <a:cs typeface="Times New Roman"/>
                  </a:rPr>
                  <a:t>A</a:t>
                </a:r>
                <a:endParaRPr lang="vi-VN" sz="28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82" name="Text Box 44"/>
              <p:cNvSpPr txBox="1">
                <a:spLocks noChangeArrowheads="1"/>
              </p:cNvSpPr>
              <p:nvPr/>
            </p:nvSpPr>
            <p:spPr bwMode="auto">
              <a:xfrm>
                <a:off x="8086688" y="4577028"/>
                <a:ext cx="619056" cy="640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effectLst/>
                    <a:latin typeface="Times New Roman"/>
                    <a:ea typeface="Calibri"/>
                    <a:cs typeface="Times New Roman"/>
                  </a:rPr>
                  <a:t>R</a:t>
                </a:r>
                <a:r>
                  <a:rPr lang="en-US" sz="2800" baseline="-25000" dirty="0">
                    <a:latin typeface="Times New Roman"/>
                    <a:ea typeface="Calibri"/>
                    <a:cs typeface="Times New Roman"/>
                  </a:rPr>
                  <a:t>x</a:t>
                </a:r>
                <a:endParaRPr lang="vi-VN" sz="28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83" name="Text Box 51"/>
              <p:cNvSpPr txBox="1">
                <a:spLocks noChangeArrowheads="1"/>
              </p:cNvSpPr>
              <p:nvPr/>
            </p:nvSpPr>
            <p:spPr bwMode="auto">
              <a:xfrm>
                <a:off x="7080423" y="3967698"/>
                <a:ext cx="360818" cy="315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latin typeface="Times New Roman"/>
                    <a:ea typeface="Calibri"/>
                    <a:cs typeface="Times New Roman"/>
                  </a:rPr>
                  <a:t>M</a:t>
                </a:r>
                <a:endParaRPr lang="vi-VN" sz="24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84" name="Flowchart: Connector 83"/>
              <p:cNvSpPr/>
              <p:nvPr/>
            </p:nvSpPr>
            <p:spPr>
              <a:xfrm>
                <a:off x="5811292" y="4461687"/>
                <a:ext cx="143918" cy="94521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5" name="Straight Connector 84"/>
              <p:cNvCxnSpPr/>
              <p:nvPr/>
            </p:nvCxnSpPr>
            <p:spPr>
              <a:xfrm flipV="1">
                <a:off x="5955210" y="4535959"/>
                <a:ext cx="440449" cy="18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532398" y="4509645"/>
                <a:ext cx="467403" cy="36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Flowchart: Connector 86"/>
              <p:cNvSpPr/>
              <p:nvPr/>
            </p:nvSpPr>
            <p:spPr>
              <a:xfrm>
                <a:off x="11728462" y="4406286"/>
                <a:ext cx="143918" cy="94521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Text Box 44"/>
              <p:cNvSpPr txBox="1">
                <a:spLocks noChangeArrowheads="1"/>
              </p:cNvSpPr>
              <p:nvPr/>
            </p:nvSpPr>
            <p:spPr bwMode="auto">
              <a:xfrm>
                <a:off x="6640028" y="4586367"/>
                <a:ext cx="554205" cy="350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effectLst/>
                    <a:latin typeface="Times New Roman"/>
                    <a:ea typeface="Calibri"/>
                    <a:cs typeface="Times New Roman"/>
                  </a:rPr>
                  <a:t>R</a:t>
                </a:r>
                <a:r>
                  <a:rPr lang="en-US" sz="2800" baseline="-25000" dirty="0">
                    <a:latin typeface="Times New Roman"/>
                    <a:ea typeface="Calibri"/>
                    <a:cs typeface="Times New Roman"/>
                  </a:rPr>
                  <a:t>1</a:t>
                </a:r>
                <a:endParaRPr lang="vi-VN" sz="28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cxnSp>
            <p:nvCxnSpPr>
              <p:cNvPr id="98" name="Straight Connector 97"/>
              <p:cNvCxnSpPr/>
              <p:nvPr/>
            </p:nvCxnSpPr>
            <p:spPr>
              <a:xfrm>
                <a:off x="9814586" y="4098865"/>
                <a:ext cx="5032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9809916" y="4885411"/>
                <a:ext cx="5032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9806947" y="4099939"/>
                <a:ext cx="7639" cy="80577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flipV="1">
                <a:off x="6964652" y="4500559"/>
                <a:ext cx="467678" cy="9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10807235" y="4898474"/>
                <a:ext cx="47624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flipH="1">
                <a:off x="11294818" y="4106487"/>
                <a:ext cx="3386" cy="8050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flipV="1">
                <a:off x="11288960" y="4461687"/>
                <a:ext cx="440449" cy="18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5" name="Group 64"/>
              <p:cNvGrpSpPr/>
              <p:nvPr/>
            </p:nvGrpSpPr>
            <p:grpSpPr>
              <a:xfrm>
                <a:off x="6400800" y="3907630"/>
                <a:ext cx="3413786" cy="741155"/>
                <a:chOff x="6514237" y="3921779"/>
                <a:chExt cx="3413786" cy="741155"/>
              </a:xfrm>
            </p:grpSpPr>
            <p:sp>
              <p:nvSpPr>
                <p:cNvPr id="107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8925619" y="3921779"/>
                  <a:ext cx="856946" cy="4699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800" dirty="0" smtClean="0">
                      <a:latin typeface="Times New Roman"/>
                      <a:ea typeface="Calibri"/>
                      <a:cs typeface="Times New Roman"/>
                    </a:rPr>
                    <a:t>E, N</a:t>
                  </a:r>
                  <a:endParaRPr lang="vi-VN" sz="28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108" name="Flowchart: Connector 107"/>
                <p:cNvSpPr/>
                <p:nvPr/>
              </p:nvSpPr>
              <p:spPr>
                <a:xfrm>
                  <a:off x="7547232" y="4462201"/>
                  <a:ext cx="143918" cy="94521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Flowchart: Connector 108"/>
                <p:cNvSpPr/>
                <p:nvPr/>
              </p:nvSpPr>
              <p:spPr>
                <a:xfrm>
                  <a:off x="9091937" y="4415708"/>
                  <a:ext cx="151418" cy="142998"/>
                </a:xfrm>
                <a:prstGeom prst="flowChartConnector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ectangle 109"/>
                <p:cNvSpPr>
                  <a:spLocks noChangeArrowheads="1"/>
                </p:cNvSpPr>
                <p:nvPr/>
              </p:nvSpPr>
              <p:spPr bwMode="auto">
                <a:xfrm>
                  <a:off x="6514237" y="4442065"/>
                  <a:ext cx="575887" cy="22086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vi-VN"/>
                </a:p>
              </p:txBody>
            </p:sp>
            <p:sp>
              <p:nvSpPr>
                <p:cNvPr id="111" name="Rectangle 110"/>
                <p:cNvSpPr>
                  <a:spLocks noChangeArrowheads="1"/>
                </p:cNvSpPr>
                <p:nvPr/>
              </p:nvSpPr>
              <p:spPr bwMode="auto">
                <a:xfrm>
                  <a:off x="8105474" y="4400680"/>
                  <a:ext cx="575887" cy="22086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vi-VN"/>
                </a:p>
              </p:txBody>
            </p:sp>
            <p:cxnSp>
              <p:nvCxnSpPr>
                <p:cNvPr id="62" name="Straight Connector 61"/>
                <p:cNvCxnSpPr>
                  <a:stCxn id="109" idx="6"/>
                </p:cNvCxnSpPr>
                <p:nvPr/>
              </p:nvCxnSpPr>
              <p:spPr>
                <a:xfrm>
                  <a:off x="9243355" y="4487207"/>
                  <a:ext cx="68466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8699285" y="4505774"/>
                  <a:ext cx="467403" cy="368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7" name="Rectangle 166"/>
              <p:cNvSpPr>
                <a:spLocks noChangeArrowheads="1"/>
              </p:cNvSpPr>
              <p:nvPr/>
            </p:nvSpPr>
            <p:spPr bwMode="auto">
              <a:xfrm>
                <a:off x="10307729" y="4761489"/>
                <a:ext cx="575887" cy="22086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vi-VN"/>
              </a:p>
            </p:txBody>
          </p:sp>
          <p:sp>
            <p:nvSpPr>
              <p:cNvPr id="168" name="Rectangle 167"/>
              <p:cNvSpPr>
                <a:spLocks noChangeArrowheads="1"/>
              </p:cNvSpPr>
              <p:nvPr/>
            </p:nvSpPr>
            <p:spPr bwMode="auto">
              <a:xfrm>
                <a:off x="10279429" y="3998567"/>
                <a:ext cx="575887" cy="22086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vi-VN"/>
              </a:p>
            </p:txBody>
          </p:sp>
          <p:cxnSp>
            <p:nvCxnSpPr>
              <p:cNvPr id="169" name="Straight Connector 168"/>
              <p:cNvCxnSpPr/>
              <p:nvPr/>
            </p:nvCxnSpPr>
            <p:spPr>
              <a:xfrm flipV="1">
                <a:off x="10855316" y="4095938"/>
                <a:ext cx="464843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9" name="Text Box 42"/>
          <p:cNvSpPr txBox="1">
            <a:spLocks noChangeArrowheads="1"/>
          </p:cNvSpPr>
          <p:nvPr/>
        </p:nvSpPr>
        <p:spPr bwMode="auto">
          <a:xfrm>
            <a:off x="6588647" y="113494"/>
            <a:ext cx="628512" cy="38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A</a:t>
            </a:r>
            <a:endParaRPr lang="vi-VN" sz="28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-10390" y="2987027"/>
            <a:ext cx="86283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M, E.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=&gt;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 + 2 + 0,75 = 4,75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R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2 + 0,75 = 2,75A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20/4,75 = 4,21 A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I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4,21. 2,75 = 11,6 V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I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R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4,21.0,75 = 3,1575V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11,6 – 3.1575 = 8,4425 V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8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9"/>
          <p:cNvSpPr txBox="1">
            <a:spLocks noChangeArrowheads="1"/>
          </p:cNvSpPr>
          <p:nvPr/>
        </p:nvSpPr>
        <p:spPr bwMode="auto">
          <a:xfrm>
            <a:off x="4168588" y="2988282"/>
            <a:ext cx="392562" cy="397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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 Box 39"/>
          <p:cNvSpPr txBox="1">
            <a:spLocks noChangeArrowheads="1"/>
          </p:cNvSpPr>
          <p:nvPr/>
        </p:nvSpPr>
        <p:spPr bwMode="auto">
          <a:xfrm>
            <a:off x="4705172" y="2988282"/>
            <a:ext cx="392562" cy="397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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162710" y="595923"/>
            <a:ext cx="5477487" cy="2591030"/>
            <a:chOff x="2162710" y="595923"/>
            <a:chExt cx="5477487" cy="2591030"/>
          </a:xfrm>
        </p:grpSpPr>
        <p:sp>
          <p:nvSpPr>
            <p:cNvPr id="5" name="Flowchart: Summing Junction 4"/>
            <p:cNvSpPr/>
            <p:nvPr/>
          </p:nvSpPr>
          <p:spPr>
            <a:xfrm>
              <a:off x="4625789" y="1021977"/>
              <a:ext cx="551329" cy="484094"/>
            </a:xfrm>
            <a:prstGeom prst="flowChartSummingJunction">
              <a:avLst/>
            </a:prstGeom>
            <a:solidFill>
              <a:srgbClr val="FFFF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>
              <a:endCxn id="5" idx="2"/>
            </p:cNvCxnSpPr>
            <p:nvPr/>
          </p:nvCxnSpPr>
          <p:spPr>
            <a:xfrm>
              <a:off x="2635624" y="1264024"/>
              <a:ext cx="199016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5" idx="6"/>
            </p:cNvCxnSpPr>
            <p:nvPr/>
          </p:nvCxnSpPr>
          <p:spPr>
            <a:xfrm>
              <a:off x="5177118" y="1264024"/>
              <a:ext cx="188258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635624" y="1264024"/>
              <a:ext cx="0" cy="192292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7059706" y="1264023"/>
              <a:ext cx="0" cy="11698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2635624" y="3186951"/>
              <a:ext cx="1729245" cy="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963264" y="3186951"/>
              <a:ext cx="209644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8" name="Straight Connector 1027"/>
            <p:cNvCxnSpPr/>
            <p:nvPr/>
          </p:nvCxnSpPr>
          <p:spPr>
            <a:xfrm>
              <a:off x="7059706" y="2433917"/>
              <a:ext cx="0" cy="75303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6" name="Straight Connector 1045"/>
            <p:cNvCxnSpPr/>
            <p:nvPr/>
          </p:nvCxnSpPr>
          <p:spPr>
            <a:xfrm>
              <a:off x="2635624" y="1264023"/>
              <a:ext cx="1331258" cy="96146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8" name="Straight Connector 1047"/>
            <p:cNvCxnSpPr/>
            <p:nvPr/>
          </p:nvCxnSpPr>
          <p:spPr>
            <a:xfrm>
              <a:off x="3966882" y="2225488"/>
              <a:ext cx="186914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0" name="Straight Connector 1049"/>
            <p:cNvCxnSpPr/>
            <p:nvPr/>
          </p:nvCxnSpPr>
          <p:spPr>
            <a:xfrm flipV="1">
              <a:off x="5836024" y="1264023"/>
              <a:ext cx="1223682" cy="96146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Text Box 15"/>
            <p:cNvSpPr txBox="1">
              <a:spLocks noChangeArrowheads="1"/>
            </p:cNvSpPr>
            <p:nvPr/>
          </p:nvSpPr>
          <p:spPr bwMode="auto">
            <a:xfrm>
              <a:off x="2162710" y="595923"/>
              <a:ext cx="580491" cy="568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 Box 15"/>
            <p:cNvSpPr txBox="1">
              <a:spLocks noChangeArrowheads="1"/>
            </p:cNvSpPr>
            <p:nvPr/>
          </p:nvSpPr>
          <p:spPr bwMode="auto">
            <a:xfrm>
              <a:off x="7059706" y="603123"/>
              <a:ext cx="580491" cy="568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55" name="TextBox 1054"/>
          <p:cNvSpPr txBox="1"/>
          <p:nvPr/>
        </p:nvSpPr>
        <p:spPr>
          <a:xfrm>
            <a:off x="1210235" y="4235824"/>
            <a:ext cx="153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2823882" y="4388655"/>
            <a:ext cx="954741" cy="279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966882" y="4051157"/>
            <a:ext cx="3240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A,B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7395882" y="4242461"/>
            <a:ext cx="885238" cy="2923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8469379" y="4073930"/>
            <a:ext cx="3458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U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 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 Box 15"/>
          <p:cNvSpPr txBox="1">
            <a:spLocks noChangeArrowheads="1"/>
          </p:cNvSpPr>
          <p:nvPr/>
        </p:nvSpPr>
        <p:spPr bwMode="auto">
          <a:xfrm>
            <a:off x="11441180" y="4028384"/>
            <a:ext cx="580491" cy="568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43200" y="3325283"/>
            <a:ext cx="1474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8755" y="5577840"/>
            <a:ext cx="2979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A, B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Up Arrow 3"/>
          <p:cNvSpPr/>
          <p:nvPr/>
        </p:nvSpPr>
        <p:spPr>
          <a:xfrm>
            <a:off x="1711235" y="4820599"/>
            <a:ext cx="265484" cy="6788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6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" grpId="0"/>
      <p:bldP spid="32" grpId="0" animBg="1"/>
      <p:bldP spid="34" grpId="0"/>
      <p:bldP spid="35" grpId="0" animBg="1"/>
      <p:bldP spid="36" grpId="0"/>
      <p:bldP spid="71" grpId="0"/>
      <p:bldP spid="3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1966" y="1348921"/>
            <a:ext cx="982083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solidFill>
                  <a:srgbClr val="0000FF"/>
                </a:solidFill>
                <a:latin typeface="+mj-lt"/>
              </a:rPr>
              <a:t>Một số quy tắc chuyển mạch.</a:t>
            </a:r>
          </a:p>
          <a:p>
            <a:pPr algn="just"/>
            <a:r>
              <a:rPr lang="vi-VN" sz="2800" smtClean="0">
                <a:solidFill>
                  <a:srgbClr val="0000FF"/>
                </a:solidFill>
                <a:latin typeface="+mj-lt"/>
              </a:rPr>
              <a:t>Chập 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các điểm cùng điện thế:</a:t>
            </a:r>
          </a:p>
          <a:p>
            <a:pPr algn="just"/>
            <a:r>
              <a:rPr lang="vi-VN" sz="2800" dirty="0" smtClean="0">
                <a:solidFill>
                  <a:srgbClr val="0000FF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"Ta có thể chập 2 hay nhiều điểm có cùng điện thế thành một điểm khi biến đổi mạch điện tương đương."</a:t>
            </a:r>
          </a:p>
          <a:p>
            <a:pPr algn="just"/>
            <a:r>
              <a:rPr lang="vi-VN" sz="2800" dirty="0">
                <a:solidFill>
                  <a:srgbClr val="0000FF"/>
                </a:solidFill>
                <a:latin typeface="+mj-lt"/>
              </a:rPr>
              <a:t>(Do V</a:t>
            </a:r>
            <a:r>
              <a:rPr lang="vi-VN" sz="2800" baseline="-25000" dirty="0">
                <a:solidFill>
                  <a:srgbClr val="0000FF"/>
                </a:solidFill>
                <a:latin typeface="+mj-lt"/>
              </a:rPr>
              <a:t>A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 - V</a:t>
            </a:r>
            <a:r>
              <a:rPr lang="vi-VN" sz="2800" baseline="-25000" dirty="0">
                <a:solidFill>
                  <a:srgbClr val="0000FF"/>
                </a:solidFill>
                <a:latin typeface="+mj-lt"/>
              </a:rPr>
              <a:t>b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 = U</a:t>
            </a:r>
            <a:r>
              <a:rPr lang="vi-VN" sz="2800" baseline="-25000" dirty="0">
                <a:solidFill>
                  <a:srgbClr val="0000FF"/>
                </a:solidFill>
                <a:latin typeface="+mj-lt"/>
              </a:rPr>
              <a:t>AB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 = I.R</a:t>
            </a:r>
            <a:r>
              <a:rPr lang="vi-VN" sz="2800" baseline="-25000" dirty="0">
                <a:solidFill>
                  <a:srgbClr val="0000FF"/>
                </a:solidFill>
                <a:latin typeface="+mj-lt"/>
              </a:rPr>
              <a:t>AB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 → Khi R</a:t>
            </a:r>
            <a:r>
              <a:rPr lang="vi-VN" sz="2800" baseline="-25000" dirty="0">
                <a:solidFill>
                  <a:srgbClr val="0000FF"/>
                </a:solidFill>
                <a:latin typeface="+mj-lt"/>
              </a:rPr>
              <a:t>AB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 = 0; I ≠ 0 hoặc R</a:t>
            </a:r>
            <a:r>
              <a:rPr lang="vi-VN" sz="2800" baseline="-25000" dirty="0">
                <a:solidFill>
                  <a:srgbClr val="0000FF"/>
                </a:solidFill>
                <a:latin typeface="+mj-lt"/>
              </a:rPr>
              <a:t>AB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 ≠ 0, I = 0 → V</a:t>
            </a:r>
            <a:r>
              <a:rPr lang="vi-VN" sz="2800" baseline="-25000" dirty="0">
                <a:solidFill>
                  <a:srgbClr val="0000FF"/>
                </a:solidFill>
                <a:latin typeface="+mj-lt"/>
              </a:rPr>
              <a:t>a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 = V</a:t>
            </a:r>
            <a:r>
              <a:rPr lang="vi-VN" sz="2800" baseline="-25000" dirty="0">
                <a:solidFill>
                  <a:srgbClr val="0000FF"/>
                </a:solidFill>
                <a:latin typeface="+mj-lt"/>
              </a:rPr>
              <a:t>b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. Tức A và B cùng điện thế)</a:t>
            </a:r>
          </a:p>
          <a:p>
            <a:pPr algn="just"/>
            <a:r>
              <a:rPr lang="vi-VN" sz="2800" dirty="0">
                <a:solidFill>
                  <a:srgbClr val="0000FF"/>
                </a:solidFill>
                <a:latin typeface="+mj-lt"/>
              </a:rPr>
              <a:t>Các trường hợp cụ thể: Các điểm ở 2 đầu dây nối, khóa K đóng, </a:t>
            </a:r>
            <a:r>
              <a:rPr lang="vi-VN" sz="2800" dirty="0" smtClean="0">
                <a:solidFill>
                  <a:srgbClr val="0000FF"/>
                </a:solidFill>
                <a:latin typeface="+mj-lt"/>
              </a:rPr>
              <a:t>Ampe </a:t>
            </a:r>
            <a:r>
              <a:rPr lang="vi-VN" sz="2800" dirty="0">
                <a:solidFill>
                  <a:srgbClr val="0000FF"/>
                </a:solidFill>
                <a:latin typeface="+mj-lt"/>
              </a:rPr>
              <a:t>kế có điện trở không đáng kể...Được coi là có cùng điện thế. Hai điểm nút ở 2 đầu R5 trong mạch cầu cân bằng...</a:t>
            </a:r>
            <a:endParaRPr lang="vi-VN" sz="2800" b="0" i="0" dirty="0">
              <a:solidFill>
                <a:srgbClr val="0000FF"/>
              </a:solidFill>
              <a:effectLst/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1966" y="378823"/>
            <a:ext cx="5812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KỸ THUẬT CHUYỂN MẠCH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217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915878" y="842734"/>
            <a:ext cx="5733116" cy="2242297"/>
            <a:chOff x="1496968" y="662268"/>
            <a:chExt cx="7977962" cy="2242297"/>
          </a:xfrm>
        </p:grpSpPr>
        <p:sp>
          <p:nvSpPr>
            <p:cNvPr id="62" name="Text Box 15"/>
            <p:cNvSpPr txBox="1">
              <a:spLocks noChangeArrowheads="1"/>
            </p:cNvSpPr>
            <p:nvPr/>
          </p:nvSpPr>
          <p:spPr bwMode="auto">
            <a:xfrm>
              <a:off x="1496968" y="1641188"/>
              <a:ext cx="581664" cy="568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2277276" y="662268"/>
              <a:ext cx="7197654" cy="2242297"/>
              <a:chOff x="2277276" y="662268"/>
              <a:chExt cx="7197654" cy="2242297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2934337" y="1757835"/>
                <a:ext cx="964658" cy="37249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9" name="Straight Connector 8"/>
              <p:cNvCxnSpPr>
                <a:stCxn id="5" idx="3"/>
              </p:cNvCxnSpPr>
              <p:nvPr/>
            </p:nvCxnSpPr>
            <p:spPr>
              <a:xfrm>
                <a:off x="3898995" y="1944082"/>
                <a:ext cx="96884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4863653" y="1720818"/>
                <a:ext cx="1107933" cy="40951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6945509" y="1720817"/>
                <a:ext cx="1107933" cy="40951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13" name="Straight Connector 12"/>
              <p:cNvCxnSpPr>
                <a:stCxn id="10" idx="3"/>
                <a:endCxn id="11" idx="1"/>
              </p:cNvCxnSpPr>
              <p:nvPr/>
            </p:nvCxnSpPr>
            <p:spPr>
              <a:xfrm flipV="1">
                <a:off x="5971586" y="1925573"/>
                <a:ext cx="973923" cy="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Text Box 19"/>
              <p:cNvSpPr txBox="1">
                <a:spLocks noChangeArrowheads="1"/>
              </p:cNvSpPr>
              <p:nvPr/>
            </p:nvSpPr>
            <p:spPr bwMode="auto">
              <a:xfrm>
                <a:off x="7271767" y="1087153"/>
                <a:ext cx="1151094" cy="614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6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36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endParaRPr lang="en-US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 Box 19"/>
              <p:cNvSpPr txBox="1">
                <a:spLocks noChangeArrowheads="1"/>
              </p:cNvSpPr>
              <p:nvPr/>
            </p:nvSpPr>
            <p:spPr bwMode="auto">
              <a:xfrm>
                <a:off x="5007156" y="1087620"/>
                <a:ext cx="1260605" cy="614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6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36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endParaRPr lang="en-US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Flowchart: Connector 16"/>
              <p:cNvSpPr/>
              <p:nvPr/>
            </p:nvSpPr>
            <p:spPr>
              <a:xfrm>
                <a:off x="6350970" y="1844888"/>
                <a:ext cx="161365" cy="147917"/>
              </a:xfrm>
              <a:prstGeom prst="flowChartConnector">
                <a:avLst/>
              </a:prstGeom>
              <a:solidFill>
                <a:srgbClr val="66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lowchart: Connector 17"/>
              <p:cNvSpPr/>
              <p:nvPr/>
            </p:nvSpPr>
            <p:spPr>
              <a:xfrm>
                <a:off x="2277276" y="1870123"/>
                <a:ext cx="161365" cy="147917"/>
              </a:xfrm>
              <a:prstGeom prst="flowChartConnector">
                <a:avLst/>
              </a:prstGeom>
              <a:solidFill>
                <a:srgbClr val="00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lowchart: Connector 18"/>
              <p:cNvSpPr/>
              <p:nvPr/>
            </p:nvSpPr>
            <p:spPr>
              <a:xfrm>
                <a:off x="4296009" y="1851613"/>
                <a:ext cx="161365" cy="147917"/>
              </a:xfrm>
              <a:prstGeom prst="flowChartConnector">
                <a:avLst/>
              </a:prstGeom>
              <a:solidFill>
                <a:srgbClr val="66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>
                <a:stCxn id="18" idx="6"/>
                <a:endCxn id="5" idx="1"/>
              </p:cNvCxnSpPr>
              <p:nvPr/>
            </p:nvCxnSpPr>
            <p:spPr>
              <a:xfrm>
                <a:off x="2438641" y="1944082"/>
                <a:ext cx="495696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11" idx="3"/>
              </p:cNvCxnSpPr>
              <p:nvPr/>
            </p:nvCxnSpPr>
            <p:spPr>
              <a:xfrm flipV="1">
                <a:off x="8053442" y="1925571"/>
                <a:ext cx="973923" cy="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4" name="Flowchart: Connector 33"/>
              <p:cNvSpPr/>
              <p:nvPr/>
            </p:nvSpPr>
            <p:spPr>
              <a:xfrm>
                <a:off x="9022733" y="1839146"/>
                <a:ext cx="161365" cy="147917"/>
              </a:xfrm>
              <a:prstGeom prst="flowChartConnector">
                <a:avLst/>
              </a:prstGeom>
              <a:solidFill>
                <a:srgbClr val="66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 flipV="1">
                <a:off x="2357959" y="712694"/>
                <a:ext cx="0" cy="11910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2357958" y="676954"/>
                <a:ext cx="4073694" cy="201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6458547" y="662268"/>
                <a:ext cx="9488" cy="1008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H="1">
                <a:off x="6431653" y="684677"/>
                <a:ext cx="3887" cy="114676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19" idx="4"/>
              </p:cNvCxnSpPr>
              <p:nvPr/>
            </p:nvCxnSpPr>
            <p:spPr>
              <a:xfrm flipH="1">
                <a:off x="4367722" y="1999530"/>
                <a:ext cx="8970" cy="9050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4372510" y="2904565"/>
                <a:ext cx="473090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H="1">
                <a:off x="9103415" y="1973616"/>
                <a:ext cx="2" cy="93094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9" name="Text Box 15"/>
              <p:cNvSpPr txBox="1">
                <a:spLocks noChangeArrowheads="1"/>
              </p:cNvSpPr>
              <p:nvPr/>
            </p:nvSpPr>
            <p:spPr bwMode="auto">
              <a:xfrm>
                <a:off x="4162244" y="1344363"/>
                <a:ext cx="581666" cy="568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0" name="Text Box 15"/>
              <p:cNvSpPr txBox="1">
                <a:spLocks noChangeArrowheads="1"/>
              </p:cNvSpPr>
              <p:nvPr/>
            </p:nvSpPr>
            <p:spPr bwMode="auto">
              <a:xfrm>
                <a:off x="6384564" y="1346313"/>
                <a:ext cx="743088" cy="568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Text Box 15"/>
              <p:cNvSpPr txBox="1">
                <a:spLocks noChangeArrowheads="1"/>
              </p:cNvSpPr>
              <p:nvPr/>
            </p:nvSpPr>
            <p:spPr bwMode="auto">
              <a:xfrm>
                <a:off x="8893264" y="1316552"/>
                <a:ext cx="581666" cy="568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Text Box 19"/>
              <p:cNvSpPr txBox="1">
                <a:spLocks noChangeArrowheads="1"/>
              </p:cNvSpPr>
              <p:nvPr/>
            </p:nvSpPr>
            <p:spPr bwMode="auto">
              <a:xfrm>
                <a:off x="2771354" y="1110381"/>
                <a:ext cx="1047500" cy="614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6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36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endParaRPr lang="en-US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038827" y="3573971"/>
            <a:ext cx="654506" cy="555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36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 Box 15"/>
          <p:cNvSpPr txBox="1">
            <a:spLocks noChangeArrowheads="1"/>
          </p:cNvSpPr>
          <p:nvPr/>
        </p:nvSpPr>
        <p:spPr bwMode="auto">
          <a:xfrm>
            <a:off x="4757249" y="3712744"/>
            <a:ext cx="1136704" cy="514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A, C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15"/>
          <p:cNvSpPr txBox="1">
            <a:spLocks noChangeArrowheads="1"/>
          </p:cNvSpPr>
          <p:nvPr/>
        </p:nvSpPr>
        <p:spPr bwMode="auto">
          <a:xfrm>
            <a:off x="9178240" y="3641512"/>
            <a:ext cx="1136704" cy="514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5398849" y="4438835"/>
            <a:ext cx="157021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6955464" y="4270420"/>
            <a:ext cx="964658" cy="336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68" name="Straight Connector 67"/>
          <p:cNvCxnSpPr>
            <a:stCxn id="66" idx="3"/>
          </p:cNvCxnSpPr>
          <p:nvPr/>
        </p:nvCxnSpPr>
        <p:spPr>
          <a:xfrm>
            <a:off x="7920122" y="4438835"/>
            <a:ext cx="15816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Flowchart: Connector 68"/>
          <p:cNvSpPr/>
          <p:nvPr/>
        </p:nvSpPr>
        <p:spPr>
          <a:xfrm>
            <a:off x="9472495" y="4371956"/>
            <a:ext cx="161365" cy="133755"/>
          </a:xfrm>
          <a:prstGeom prst="flowChartConnector">
            <a:avLst/>
          </a:prstGeom>
          <a:solidFill>
            <a:srgbClr val="66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lowchart: Connector 69"/>
          <p:cNvSpPr/>
          <p:nvPr/>
        </p:nvSpPr>
        <p:spPr>
          <a:xfrm>
            <a:off x="5237484" y="4371957"/>
            <a:ext cx="161365" cy="13375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>
            <a:off x="7839440" y="5381859"/>
            <a:ext cx="1685218" cy="94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9538106" y="4505711"/>
            <a:ext cx="1624" cy="9058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6839321" y="6094208"/>
            <a:ext cx="964658" cy="336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6873380" y="5222919"/>
            <a:ext cx="964658" cy="336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>
            <a:off x="5293829" y="5407547"/>
            <a:ext cx="157021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5280382" y="4496236"/>
            <a:ext cx="15072" cy="911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269104" y="6262622"/>
            <a:ext cx="157021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>
            <a:off x="5272033" y="5351311"/>
            <a:ext cx="15072" cy="911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7803979" y="6258568"/>
            <a:ext cx="1734127" cy="67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9528617" y="5407547"/>
            <a:ext cx="0" cy="8550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 Box 19"/>
          <p:cNvSpPr txBox="1">
            <a:spLocks noChangeArrowheads="1"/>
          </p:cNvSpPr>
          <p:nvPr/>
        </p:nvSpPr>
        <p:spPr bwMode="auto">
          <a:xfrm>
            <a:off x="7149473" y="4645831"/>
            <a:ext cx="654506" cy="555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3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3" name="Text Box 19"/>
          <p:cNvSpPr txBox="1">
            <a:spLocks noChangeArrowheads="1"/>
          </p:cNvSpPr>
          <p:nvPr/>
        </p:nvSpPr>
        <p:spPr bwMode="auto">
          <a:xfrm>
            <a:off x="7084805" y="5514352"/>
            <a:ext cx="654506" cy="555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3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76517" y="188259"/>
            <a:ext cx="6694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CHẬP HAI ĐIỂM HAI ĐẦU DÂY NỐI</a:t>
            </a:r>
            <a:endParaRPr lang="en-US" sz="2800" b="1" dirty="0">
              <a:solidFill>
                <a:srgbClr val="66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83780" y="3216287"/>
            <a:ext cx="2768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73969" y="3246053"/>
            <a:ext cx="1474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Flowchart: Connector 53"/>
          <p:cNvSpPr/>
          <p:nvPr/>
        </p:nvSpPr>
        <p:spPr>
          <a:xfrm>
            <a:off x="1479824" y="2050589"/>
            <a:ext cx="100688" cy="147917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Connector 54"/>
          <p:cNvSpPr/>
          <p:nvPr/>
        </p:nvSpPr>
        <p:spPr>
          <a:xfrm>
            <a:off x="4404726" y="2023216"/>
            <a:ext cx="117469" cy="14625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/>
          <p:cNvCxnSpPr>
            <a:stCxn id="18" idx="4"/>
            <a:endCxn id="70" idx="2"/>
          </p:cNvCxnSpPr>
          <p:nvPr/>
        </p:nvCxnSpPr>
        <p:spPr>
          <a:xfrm>
            <a:off x="1534602" y="2198506"/>
            <a:ext cx="3702882" cy="22403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17" idx="6"/>
            <a:endCxn id="70" idx="1"/>
          </p:cNvCxnSpPr>
          <p:nvPr/>
        </p:nvCxnSpPr>
        <p:spPr>
          <a:xfrm>
            <a:off x="4520017" y="2099313"/>
            <a:ext cx="741098" cy="2292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88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70" grpId="0" animBg="1"/>
      <p:bldP spid="51" grpId="0"/>
      <p:bldP spid="53" grpId="0"/>
      <p:bldP spid="54" grpId="0" animBg="1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242041" y="3589554"/>
            <a:ext cx="6748012" cy="3295340"/>
            <a:chOff x="1710188" y="507311"/>
            <a:chExt cx="9725500" cy="4391399"/>
          </a:xfrm>
        </p:grpSpPr>
        <p:sp>
          <p:nvSpPr>
            <p:cNvPr id="4" name="Text Box 39"/>
            <p:cNvSpPr txBox="1">
              <a:spLocks noChangeArrowheads="1"/>
            </p:cNvSpPr>
            <p:nvPr/>
          </p:nvSpPr>
          <p:spPr bwMode="auto">
            <a:xfrm>
              <a:off x="1710188" y="1463040"/>
              <a:ext cx="342900" cy="378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2400845" y="4671270"/>
              <a:ext cx="2393223" cy="65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4790674" y="4402321"/>
              <a:ext cx="1390303" cy="4963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6180977" y="4657821"/>
              <a:ext cx="4599168" cy="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 Box 39"/>
            <p:cNvSpPr txBox="1">
              <a:spLocks noChangeArrowheads="1"/>
            </p:cNvSpPr>
            <p:nvPr/>
          </p:nvSpPr>
          <p:spPr bwMode="auto">
            <a:xfrm>
              <a:off x="11092788" y="1430384"/>
              <a:ext cx="342900" cy="378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5208437" y="3522003"/>
              <a:ext cx="972541" cy="625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6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10693465" y="680426"/>
              <a:ext cx="677070" cy="580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6484793" y="761494"/>
              <a:ext cx="504494" cy="580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6484793" y="765331"/>
              <a:ext cx="1722001" cy="580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, D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39"/>
            <p:cNvSpPr txBox="1">
              <a:spLocks noChangeArrowheads="1"/>
            </p:cNvSpPr>
            <p:nvPr/>
          </p:nvSpPr>
          <p:spPr bwMode="auto">
            <a:xfrm>
              <a:off x="5964855" y="1436915"/>
              <a:ext cx="432244" cy="378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Flowchart: Connector 20"/>
            <p:cNvSpPr/>
            <p:nvPr/>
          </p:nvSpPr>
          <p:spPr>
            <a:xfrm flipH="1">
              <a:off x="6737040" y="1528355"/>
              <a:ext cx="183233" cy="222073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38" name="Straight Connector 37"/>
            <p:cNvCxnSpPr>
              <a:stCxn id="4" idx="3"/>
            </p:cNvCxnSpPr>
            <p:nvPr/>
          </p:nvCxnSpPr>
          <p:spPr>
            <a:xfrm>
              <a:off x="2053088" y="1652452"/>
              <a:ext cx="1345556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3403765" y="1417323"/>
              <a:ext cx="1390303" cy="4963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4807131" y="1665516"/>
              <a:ext cx="1949086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6920274" y="1652452"/>
              <a:ext cx="1270137" cy="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8198603" y="1417323"/>
              <a:ext cx="1390303" cy="4963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V="1">
              <a:off x="9588906" y="1665516"/>
              <a:ext cx="1675332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8206795" y="2730140"/>
              <a:ext cx="1390303" cy="4963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59" name="Straight Connector 58"/>
            <p:cNvCxnSpPr>
              <a:endCxn id="58" idx="1"/>
            </p:cNvCxnSpPr>
            <p:nvPr/>
          </p:nvCxnSpPr>
          <p:spPr>
            <a:xfrm>
              <a:off x="6828657" y="2978331"/>
              <a:ext cx="1378138" cy="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9597996" y="2978319"/>
              <a:ext cx="1137876" cy="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816127" y="1717906"/>
              <a:ext cx="365" cy="12604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10758652" y="1658987"/>
              <a:ext cx="29685" cy="29915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413908" y="1640158"/>
              <a:ext cx="0" cy="30372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6" name="Text Box 15"/>
            <p:cNvSpPr txBox="1">
              <a:spLocks noChangeArrowheads="1"/>
            </p:cNvSpPr>
            <p:nvPr/>
          </p:nvSpPr>
          <p:spPr bwMode="auto">
            <a:xfrm>
              <a:off x="3815197" y="533297"/>
              <a:ext cx="1330079" cy="79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600" baseline="-250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15"/>
            <p:cNvSpPr txBox="1">
              <a:spLocks noChangeArrowheads="1"/>
            </p:cNvSpPr>
            <p:nvPr/>
          </p:nvSpPr>
          <p:spPr bwMode="auto">
            <a:xfrm>
              <a:off x="8827737" y="507311"/>
              <a:ext cx="1115091" cy="625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600" baseline="-250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Text Box 15"/>
            <p:cNvSpPr txBox="1">
              <a:spLocks noChangeArrowheads="1"/>
            </p:cNvSpPr>
            <p:nvPr/>
          </p:nvSpPr>
          <p:spPr bwMode="auto">
            <a:xfrm>
              <a:off x="2109587" y="750214"/>
              <a:ext cx="756419" cy="625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15"/>
            <p:cNvSpPr txBox="1">
              <a:spLocks noChangeArrowheads="1"/>
            </p:cNvSpPr>
            <p:nvPr/>
          </p:nvSpPr>
          <p:spPr bwMode="auto">
            <a:xfrm>
              <a:off x="8723005" y="3349394"/>
              <a:ext cx="1219823" cy="625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600" baseline="-250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326706" y="1050761"/>
            <a:ext cx="4984973" cy="3157075"/>
            <a:chOff x="7976" y="7183"/>
            <a:chExt cx="2734" cy="1894"/>
          </a:xfrm>
        </p:grpSpPr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8083" y="7686"/>
              <a:ext cx="252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33" name="Line 10"/>
            <p:cNvCxnSpPr>
              <a:cxnSpLocks noChangeShapeType="1"/>
            </p:cNvCxnSpPr>
            <p:nvPr/>
          </p:nvCxnSpPr>
          <p:spPr bwMode="auto">
            <a:xfrm>
              <a:off x="9353" y="7681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8593" y="7581"/>
              <a:ext cx="36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9713" y="7581"/>
              <a:ext cx="36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7993" y="8001"/>
              <a:ext cx="18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9253" y="8021"/>
              <a:ext cx="18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Text Box 15"/>
            <p:cNvSpPr txBox="1">
              <a:spLocks noChangeArrowheads="1"/>
            </p:cNvSpPr>
            <p:nvPr/>
          </p:nvSpPr>
          <p:spPr bwMode="auto">
            <a:xfrm>
              <a:off x="7976" y="7276"/>
              <a:ext cx="352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Text Box 16"/>
            <p:cNvSpPr txBox="1">
              <a:spLocks noChangeArrowheads="1"/>
            </p:cNvSpPr>
            <p:nvPr/>
          </p:nvSpPr>
          <p:spPr bwMode="auto">
            <a:xfrm>
              <a:off x="9268" y="7327"/>
              <a:ext cx="220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 Box 17"/>
            <p:cNvSpPr txBox="1">
              <a:spLocks noChangeArrowheads="1"/>
            </p:cNvSpPr>
            <p:nvPr/>
          </p:nvSpPr>
          <p:spPr bwMode="auto">
            <a:xfrm>
              <a:off x="10470" y="7350"/>
              <a:ext cx="240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Text Box 18"/>
            <p:cNvSpPr txBox="1">
              <a:spLocks noChangeArrowheads="1"/>
            </p:cNvSpPr>
            <p:nvPr/>
          </p:nvSpPr>
          <p:spPr bwMode="auto">
            <a:xfrm>
              <a:off x="9156" y="8772"/>
              <a:ext cx="323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Text Box 19"/>
            <p:cNvSpPr txBox="1">
              <a:spLocks noChangeArrowheads="1"/>
            </p:cNvSpPr>
            <p:nvPr/>
          </p:nvSpPr>
          <p:spPr bwMode="auto">
            <a:xfrm>
              <a:off x="8650" y="7203"/>
              <a:ext cx="439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6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Text Box 20"/>
            <p:cNvSpPr txBox="1">
              <a:spLocks noChangeArrowheads="1"/>
            </p:cNvSpPr>
            <p:nvPr/>
          </p:nvSpPr>
          <p:spPr bwMode="auto">
            <a:xfrm>
              <a:off x="9785" y="7183"/>
              <a:ext cx="425" cy="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6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 Box 21"/>
            <p:cNvSpPr txBox="1">
              <a:spLocks noChangeArrowheads="1"/>
            </p:cNvSpPr>
            <p:nvPr/>
          </p:nvSpPr>
          <p:spPr bwMode="auto">
            <a:xfrm>
              <a:off x="8194" y="8012"/>
              <a:ext cx="379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Text Box 22"/>
            <p:cNvSpPr txBox="1">
              <a:spLocks noChangeArrowheads="1"/>
            </p:cNvSpPr>
            <p:nvPr/>
          </p:nvSpPr>
          <p:spPr bwMode="auto">
            <a:xfrm>
              <a:off x="9500" y="8001"/>
              <a:ext cx="393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16673" y="4182525"/>
            <a:ext cx="1474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70023" y="248538"/>
            <a:ext cx="474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Flowchart: Connector 52"/>
          <p:cNvSpPr/>
          <p:nvPr/>
        </p:nvSpPr>
        <p:spPr>
          <a:xfrm flipH="1">
            <a:off x="5053015" y="1844426"/>
            <a:ext cx="127136" cy="166645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4" name="Flowchart: Connector 53"/>
          <p:cNvSpPr/>
          <p:nvPr/>
        </p:nvSpPr>
        <p:spPr>
          <a:xfrm flipH="1">
            <a:off x="2803990" y="3586803"/>
            <a:ext cx="127136" cy="166645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Flowchart: Connector 55"/>
          <p:cNvSpPr/>
          <p:nvPr/>
        </p:nvSpPr>
        <p:spPr>
          <a:xfrm flipH="1">
            <a:off x="2764491" y="1802495"/>
            <a:ext cx="127136" cy="166645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727949" y="4156488"/>
            <a:ext cx="2768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Flowchart: Connector 60"/>
          <p:cNvSpPr/>
          <p:nvPr/>
        </p:nvSpPr>
        <p:spPr>
          <a:xfrm flipH="1">
            <a:off x="2813354" y="3583467"/>
            <a:ext cx="127136" cy="16664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3" name="Flowchart: Connector 62"/>
          <p:cNvSpPr/>
          <p:nvPr/>
        </p:nvSpPr>
        <p:spPr>
          <a:xfrm flipH="1">
            <a:off x="5053015" y="1826303"/>
            <a:ext cx="127136" cy="16664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59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395470" y="142801"/>
            <a:ext cx="7751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CHẬP HAI </a:t>
            </a:r>
            <a:r>
              <a:rPr lang="en-US" sz="2800" b="1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KHI KHÓA K ĐÓNG, MỞ </a:t>
            </a:r>
            <a:endParaRPr lang="en-US" sz="2800" b="1" dirty="0">
              <a:solidFill>
                <a:srgbClr val="66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689447" y="3895426"/>
            <a:ext cx="9478927" cy="2749756"/>
            <a:chOff x="605315" y="1714667"/>
            <a:chExt cx="11386480" cy="3120241"/>
          </a:xfrm>
        </p:grpSpPr>
        <p:grpSp>
          <p:nvGrpSpPr>
            <p:cNvPr id="88" name="Group 87"/>
            <p:cNvGrpSpPr/>
            <p:nvPr/>
          </p:nvGrpSpPr>
          <p:grpSpPr>
            <a:xfrm>
              <a:off x="605315" y="1714667"/>
              <a:ext cx="11006382" cy="3120241"/>
              <a:chOff x="605315" y="1714667"/>
              <a:chExt cx="11006382" cy="3120241"/>
            </a:xfrm>
          </p:grpSpPr>
          <p:grpSp>
            <p:nvGrpSpPr>
              <p:cNvPr id="91" name="Group 90"/>
              <p:cNvGrpSpPr/>
              <p:nvPr/>
            </p:nvGrpSpPr>
            <p:grpSpPr>
              <a:xfrm>
                <a:off x="605315" y="1714667"/>
                <a:ext cx="11006382" cy="3120241"/>
                <a:chOff x="834588" y="3126567"/>
                <a:chExt cx="11006382" cy="3120241"/>
              </a:xfrm>
            </p:grpSpPr>
            <p:sp>
              <p:nvSpPr>
                <p:cNvPr id="95" name="Flowchart: Connector 94"/>
                <p:cNvSpPr/>
                <p:nvPr/>
              </p:nvSpPr>
              <p:spPr>
                <a:xfrm>
                  <a:off x="1267775" y="4727841"/>
                  <a:ext cx="141747" cy="126913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Flowchart: Connector 95"/>
                <p:cNvSpPr/>
                <p:nvPr/>
              </p:nvSpPr>
              <p:spPr>
                <a:xfrm>
                  <a:off x="3889217" y="4675315"/>
                  <a:ext cx="141747" cy="126913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834588" y="4139168"/>
                  <a:ext cx="574934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450608" y="4081662"/>
                  <a:ext cx="440799" cy="6135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C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146006" y="4139167"/>
                  <a:ext cx="1152758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800" dirty="0" smtClean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M, N</a:t>
                  </a:r>
                  <a:endParaRPr lang="en-US" sz="2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0" name="Flowchart: Connector 99"/>
                <p:cNvSpPr/>
                <p:nvPr/>
              </p:nvSpPr>
              <p:spPr>
                <a:xfrm>
                  <a:off x="7176310" y="4647369"/>
                  <a:ext cx="141747" cy="126913"/>
                </a:xfrm>
                <a:prstGeom prst="flowChartConnector">
                  <a:avLst/>
                </a:prstGeom>
                <a:solidFill>
                  <a:srgbClr val="00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Flowchart: Connector 100"/>
                <p:cNvSpPr/>
                <p:nvPr/>
              </p:nvSpPr>
              <p:spPr>
                <a:xfrm>
                  <a:off x="9392512" y="4592767"/>
                  <a:ext cx="141747" cy="126913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Flowchart: Connector 101"/>
                <p:cNvSpPr/>
                <p:nvPr/>
              </p:nvSpPr>
              <p:spPr>
                <a:xfrm>
                  <a:off x="11699223" y="4591232"/>
                  <a:ext cx="141747" cy="126913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/>
                <p:cNvSpPr>
                  <a:spLocks noChangeArrowheads="1"/>
                </p:cNvSpPr>
                <p:nvPr/>
              </p:nvSpPr>
              <p:spPr bwMode="auto">
                <a:xfrm>
                  <a:off x="2369369" y="4567689"/>
                  <a:ext cx="847379" cy="35343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04" name="Straight Connector 103"/>
                <p:cNvCxnSpPr/>
                <p:nvPr/>
              </p:nvCxnSpPr>
              <p:spPr>
                <a:xfrm flipV="1">
                  <a:off x="1388764" y="4757854"/>
                  <a:ext cx="980605" cy="202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>
                  <a:stCxn id="103" idx="3"/>
                  <a:endCxn id="103" idx="3"/>
                </p:cNvCxnSpPr>
                <p:nvPr/>
              </p:nvCxnSpPr>
              <p:spPr>
                <a:xfrm>
                  <a:off x="3216748" y="4744407"/>
                  <a:ext cx="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 flipV="1">
                  <a:off x="4047140" y="4779317"/>
                  <a:ext cx="656293" cy="212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Rectangle 106"/>
                <p:cNvSpPr>
                  <a:spLocks noChangeArrowheads="1"/>
                </p:cNvSpPr>
                <p:nvPr/>
              </p:nvSpPr>
              <p:spPr bwMode="auto">
                <a:xfrm>
                  <a:off x="4652137" y="4577793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5500935" y="4742515"/>
                  <a:ext cx="1746248" cy="1102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712353" y="4889799"/>
                  <a:ext cx="719296" cy="5129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3960090" y="3922246"/>
                  <a:ext cx="0" cy="77325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Rectangle 111"/>
                <p:cNvSpPr>
                  <a:spLocks noChangeArrowheads="1"/>
                </p:cNvSpPr>
                <p:nvPr/>
              </p:nvSpPr>
              <p:spPr bwMode="auto">
                <a:xfrm>
                  <a:off x="4686152" y="3751908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13" name="Straight Connector 112"/>
                <p:cNvCxnSpPr>
                  <a:endCxn id="112" idx="1"/>
                </p:cNvCxnSpPr>
                <p:nvPr/>
              </p:nvCxnSpPr>
              <p:spPr>
                <a:xfrm>
                  <a:off x="3960090" y="3922246"/>
                  <a:ext cx="726062" cy="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>
                  <a:stCxn id="112" idx="3"/>
                </p:cNvCxnSpPr>
                <p:nvPr/>
              </p:nvCxnSpPr>
              <p:spPr>
                <a:xfrm>
                  <a:off x="5533531" y="3922247"/>
                  <a:ext cx="1744185" cy="236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7245409" y="3926768"/>
                  <a:ext cx="0" cy="74371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 flipV="1">
                  <a:off x="7318057" y="4724272"/>
                  <a:ext cx="531777" cy="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Rectangle 116"/>
                <p:cNvSpPr>
                  <a:spLocks noChangeArrowheads="1"/>
                </p:cNvSpPr>
                <p:nvPr/>
              </p:nvSpPr>
              <p:spPr bwMode="auto">
                <a:xfrm>
                  <a:off x="7847472" y="4524840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18" name="Straight Connector 117"/>
                <p:cNvCxnSpPr/>
                <p:nvPr/>
              </p:nvCxnSpPr>
              <p:spPr>
                <a:xfrm flipV="1">
                  <a:off x="8694851" y="4695178"/>
                  <a:ext cx="696430" cy="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Rectangle 118"/>
                <p:cNvSpPr>
                  <a:spLocks noChangeArrowheads="1"/>
                </p:cNvSpPr>
                <p:nvPr/>
              </p:nvSpPr>
              <p:spPr bwMode="auto">
                <a:xfrm>
                  <a:off x="10179275" y="4485884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20" name="Straight Connector 119"/>
                <p:cNvCxnSpPr/>
                <p:nvPr/>
              </p:nvCxnSpPr>
              <p:spPr>
                <a:xfrm flipV="1">
                  <a:off x="11042808" y="4654688"/>
                  <a:ext cx="656416" cy="153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7258161" y="4774416"/>
                  <a:ext cx="0" cy="74371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7277716" y="5510366"/>
                  <a:ext cx="503649" cy="460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Rectangle 122"/>
                <p:cNvSpPr>
                  <a:spLocks noChangeArrowheads="1"/>
                </p:cNvSpPr>
                <p:nvPr/>
              </p:nvSpPr>
              <p:spPr bwMode="auto">
                <a:xfrm>
                  <a:off x="7780276" y="5347794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24" name="Straight Connector 123"/>
                <p:cNvCxnSpPr/>
                <p:nvPr/>
              </p:nvCxnSpPr>
              <p:spPr>
                <a:xfrm flipV="1">
                  <a:off x="8635217" y="5518132"/>
                  <a:ext cx="851294" cy="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9473064" y="4701094"/>
                  <a:ext cx="1970" cy="80927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494314" y="3944168"/>
                  <a:ext cx="768113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1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774846" y="3126567"/>
                  <a:ext cx="889301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3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8096243" y="5663969"/>
                  <a:ext cx="798537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4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0369324" y="3879835"/>
                  <a:ext cx="759645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6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92" name="Straight Connector 91"/>
              <p:cNvCxnSpPr>
                <a:stCxn id="103" idx="3"/>
                <a:endCxn id="96" idx="2"/>
              </p:cNvCxnSpPr>
              <p:nvPr/>
            </p:nvCxnSpPr>
            <p:spPr>
              <a:xfrm flipV="1">
                <a:off x="2987475" y="3326872"/>
                <a:ext cx="672469" cy="56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9272679" y="3268019"/>
                <a:ext cx="663359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4" name="Text Box 19"/>
              <p:cNvSpPr txBox="1">
                <a:spLocks noChangeArrowheads="1"/>
              </p:cNvSpPr>
              <p:nvPr/>
            </p:nvSpPr>
            <p:spPr bwMode="auto">
              <a:xfrm>
                <a:off x="7798010" y="2483852"/>
                <a:ext cx="761568" cy="435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32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9" name="Text Box 19"/>
            <p:cNvSpPr txBox="1">
              <a:spLocks noChangeArrowheads="1"/>
            </p:cNvSpPr>
            <p:nvPr/>
          </p:nvSpPr>
          <p:spPr bwMode="auto">
            <a:xfrm>
              <a:off x="9040590" y="2606075"/>
              <a:ext cx="581406" cy="435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 Box 19"/>
            <p:cNvSpPr txBox="1">
              <a:spLocks noChangeArrowheads="1"/>
            </p:cNvSpPr>
            <p:nvPr/>
          </p:nvSpPr>
          <p:spPr bwMode="auto">
            <a:xfrm>
              <a:off x="11417751" y="2597591"/>
              <a:ext cx="574044" cy="43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70719" y="726088"/>
            <a:ext cx="10714090" cy="2893948"/>
            <a:chOff x="223732" y="620293"/>
            <a:chExt cx="10714090" cy="2893948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2230116" y="2153527"/>
              <a:ext cx="846067" cy="2639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flipH="1">
              <a:off x="1239425" y="2275961"/>
              <a:ext cx="990691" cy="95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Flowchart: Connector 9"/>
            <p:cNvSpPr/>
            <p:nvPr/>
          </p:nvSpPr>
          <p:spPr>
            <a:xfrm>
              <a:off x="1097897" y="2238104"/>
              <a:ext cx="141528" cy="94770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4" idx="3"/>
            </p:cNvCxnSpPr>
            <p:nvPr/>
          </p:nvCxnSpPr>
          <p:spPr>
            <a:xfrm flipV="1">
              <a:off x="3076183" y="2285488"/>
              <a:ext cx="990691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066874" y="2153527"/>
              <a:ext cx="846067" cy="2543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4912942" y="2275961"/>
              <a:ext cx="934817" cy="476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5847758" y="2084091"/>
              <a:ext cx="222935" cy="19186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327228" y="2275960"/>
              <a:ext cx="94710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7274332" y="2137879"/>
              <a:ext cx="846067" cy="2543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7" name="Straight Connector 26"/>
            <p:cNvCxnSpPr>
              <a:stCxn id="24" idx="3"/>
            </p:cNvCxnSpPr>
            <p:nvPr/>
          </p:nvCxnSpPr>
          <p:spPr>
            <a:xfrm flipV="1">
              <a:off x="8120399" y="2265076"/>
              <a:ext cx="911230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8972363" y="2110906"/>
              <a:ext cx="846067" cy="2543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30" name="Straight Connector 29"/>
            <p:cNvCxnSpPr>
              <a:stCxn id="28" idx="3"/>
            </p:cNvCxnSpPr>
            <p:nvPr/>
          </p:nvCxnSpPr>
          <p:spPr>
            <a:xfrm>
              <a:off x="9818431" y="2238104"/>
              <a:ext cx="66335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Flowchart: Connector 30"/>
            <p:cNvSpPr/>
            <p:nvPr/>
          </p:nvSpPr>
          <p:spPr>
            <a:xfrm>
              <a:off x="10481790" y="2185954"/>
              <a:ext cx="141528" cy="94770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3500765" y="1679494"/>
              <a:ext cx="0" cy="60599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500765" y="1679494"/>
              <a:ext cx="5661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4066874" y="1549210"/>
              <a:ext cx="846067" cy="2639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0" name="Straight Connector 39"/>
            <p:cNvCxnSpPr/>
            <p:nvPr/>
          </p:nvCxnSpPr>
          <p:spPr>
            <a:xfrm flipV="1">
              <a:off x="4925185" y="1697455"/>
              <a:ext cx="1887839" cy="16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800780" y="1679494"/>
              <a:ext cx="0" cy="60599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5380349" y="2285488"/>
              <a:ext cx="0" cy="60599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380349" y="2891481"/>
              <a:ext cx="5661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5901436" y="2743551"/>
              <a:ext cx="846067" cy="2543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6747504" y="2876344"/>
              <a:ext cx="1887839" cy="167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8635342" y="2270351"/>
              <a:ext cx="0" cy="60599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Flowchart: Connector 47"/>
            <p:cNvSpPr/>
            <p:nvPr/>
          </p:nvSpPr>
          <p:spPr>
            <a:xfrm>
              <a:off x="5300484" y="2217691"/>
              <a:ext cx="141528" cy="94770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600FF"/>
                </a:solidFill>
              </a:endParaRPr>
            </a:p>
          </p:txBody>
        </p:sp>
        <p:sp>
          <p:nvSpPr>
            <p:cNvPr id="49" name="Flowchart: Connector 48"/>
            <p:cNvSpPr/>
            <p:nvPr/>
          </p:nvSpPr>
          <p:spPr>
            <a:xfrm>
              <a:off x="3428601" y="2217691"/>
              <a:ext cx="141528" cy="94770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lowchart: Connector 49"/>
            <p:cNvSpPr/>
            <p:nvPr/>
          </p:nvSpPr>
          <p:spPr>
            <a:xfrm>
              <a:off x="6750084" y="2195878"/>
              <a:ext cx="141528" cy="94770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lowchart: Connector 50"/>
            <p:cNvSpPr/>
            <p:nvPr/>
          </p:nvSpPr>
          <p:spPr>
            <a:xfrm>
              <a:off x="8553853" y="2185520"/>
              <a:ext cx="141528" cy="94770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 Box 19"/>
            <p:cNvSpPr txBox="1">
              <a:spLocks noChangeArrowheads="1"/>
            </p:cNvSpPr>
            <p:nvPr/>
          </p:nvSpPr>
          <p:spPr bwMode="auto">
            <a:xfrm>
              <a:off x="5153424" y="1665203"/>
              <a:ext cx="574044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19"/>
            <p:cNvSpPr txBox="1">
              <a:spLocks noChangeArrowheads="1"/>
            </p:cNvSpPr>
            <p:nvPr/>
          </p:nvSpPr>
          <p:spPr bwMode="auto">
            <a:xfrm>
              <a:off x="691270" y="1675681"/>
              <a:ext cx="574044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 Box 19"/>
            <p:cNvSpPr txBox="1">
              <a:spLocks noChangeArrowheads="1"/>
            </p:cNvSpPr>
            <p:nvPr/>
          </p:nvSpPr>
          <p:spPr bwMode="auto">
            <a:xfrm>
              <a:off x="6173459" y="2934652"/>
              <a:ext cx="718152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 Box 19"/>
            <p:cNvSpPr txBox="1">
              <a:spLocks noChangeArrowheads="1"/>
            </p:cNvSpPr>
            <p:nvPr/>
          </p:nvSpPr>
          <p:spPr bwMode="auto">
            <a:xfrm>
              <a:off x="7536409" y="1407956"/>
              <a:ext cx="607934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 Box 19"/>
            <p:cNvSpPr txBox="1">
              <a:spLocks noChangeArrowheads="1"/>
            </p:cNvSpPr>
            <p:nvPr/>
          </p:nvSpPr>
          <p:spPr bwMode="auto">
            <a:xfrm>
              <a:off x="9323224" y="1520428"/>
              <a:ext cx="679270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 Box 19"/>
            <p:cNvSpPr txBox="1">
              <a:spLocks noChangeArrowheads="1"/>
            </p:cNvSpPr>
            <p:nvPr/>
          </p:nvSpPr>
          <p:spPr bwMode="auto">
            <a:xfrm>
              <a:off x="4281568" y="851125"/>
              <a:ext cx="668952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 Box 19"/>
            <p:cNvSpPr txBox="1">
              <a:spLocks noChangeArrowheads="1"/>
            </p:cNvSpPr>
            <p:nvPr/>
          </p:nvSpPr>
          <p:spPr bwMode="auto">
            <a:xfrm>
              <a:off x="2364111" y="1529531"/>
              <a:ext cx="624740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Text Box 19"/>
            <p:cNvSpPr txBox="1">
              <a:spLocks noChangeArrowheads="1"/>
            </p:cNvSpPr>
            <p:nvPr/>
          </p:nvSpPr>
          <p:spPr bwMode="auto">
            <a:xfrm>
              <a:off x="4148842" y="2407921"/>
              <a:ext cx="609363" cy="38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 Box 19"/>
            <p:cNvSpPr txBox="1">
              <a:spLocks noChangeArrowheads="1"/>
            </p:cNvSpPr>
            <p:nvPr/>
          </p:nvSpPr>
          <p:spPr bwMode="auto">
            <a:xfrm>
              <a:off x="3256003" y="2349591"/>
              <a:ext cx="460731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 Box 19"/>
            <p:cNvSpPr txBox="1">
              <a:spLocks noChangeArrowheads="1"/>
            </p:cNvSpPr>
            <p:nvPr/>
          </p:nvSpPr>
          <p:spPr bwMode="auto">
            <a:xfrm>
              <a:off x="6852621" y="1568626"/>
              <a:ext cx="404051" cy="413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 Box 19"/>
            <p:cNvSpPr txBox="1">
              <a:spLocks noChangeArrowheads="1"/>
            </p:cNvSpPr>
            <p:nvPr/>
          </p:nvSpPr>
          <p:spPr bwMode="auto">
            <a:xfrm>
              <a:off x="8332482" y="1552529"/>
              <a:ext cx="581405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 Box 19"/>
            <p:cNvSpPr txBox="1">
              <a:spLocks noChangeArrowheads="1"/>
            </p:cNvSpPr>
            <p:nvPr/>
          </p:nvSpPr>
          <p:spPr bwMode="auto">
            <a:xfrm>
              <a:off x="10363778" y="1648866"/>
              <a:ext cx="574044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Text Box 19"/>
            <p:cNvSpPr txBox="1">
              <a:spLocks noChangeArrowheads="1"/>
            </p:cNvSpPr>
            <p:nvPr/>
          </p:nvSpPr>
          <p:spPr bwMode="auto">
            <a:xfrm>
              <a:off x="5520585" y="2213878"/>
              <a:ext cx="484972" cy="435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23732" y="620293"/>
              <a:ext cx="3258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KHI KHÓA K ĐÓNG</a:t>
              </a:r>
              <a:endPara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2" name="Flowchart: Connector 131"/>
            <p:cNvSpPr/>
            <p:nvPr/>
          </p:nvSpPr>
          <p:spPr>
            <a:xfrm>
              <a:off x="6754837" y="2208723"/>
              <a:ext cx="135489" cy="92495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lowchart: Connector 132"/>
            <p:cNvSpPr/>
            <p:nvPr/>
          </p:nvSpPr>
          <p:spPr>
            <a:xfrm>
              <a:off x="5307005" y="2201094"/>
              <a:ext cx="135489" cy="92495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1666253" y="2929466"/>
              <a:ext cx="2768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Mạch</a:t>
              </a:r>
              <a:r>
                <a:rPr lang="en-US" sz="32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ban </a:t>
              </a:r>
              <a:r>
                <a:rPr lang="en-US" sz="3200" b="1" dirty="0" err="1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đầu</a:t>
              </a:r>
              <a:endPara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312688" y="2929465"/>
              <a:ext cx="14747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1" name="Flowchart: Connector 130"/>
          <p:cNvSpPr/>
          <p:nvPr/>
        </p:nvSpPr>
        <p:spPr>
          <a:xfrm>
            <a:off x="5987549" y="5239221"/>
            <a:ext cx="118000" cy="11184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Flowchart: Connector 133"/>
          <p:cNvSpPr/>
          <p:nvPr/>
        </p:nvSpPr>
        <p:spPr>
          <a:xfrm>
            <a:off x="5465192" y="2288376"/>
            <a:ext cx="159218" cy="11367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Flowchart: Connector 134"/>
          <p:cNvSpPr/>
          <p:nvPr/>
        </p:nvSpPr>
        <p:spPr>
          <a:xfrm>
            <a:off x="6880402" y="2319879"/>
            <a:ext cx="159218" cy="11367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>
            <a:off x="6022453" y="2383272"/>
            <a:ext cx="522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707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animBg="1"/>
      <p:bldP spid="134" grpId="0" animBg="1"/>
      <p:bldP spid="1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714731" y="810979"/>
            <a:ext cx="10246552" cy="2518752"/>
            <a:chOff x="548999" y="-577472"/>
            <a:chExt cx="11682779" cy="3554913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2303540" y="1260711"/>
              <a:ext cx="964658" cy="3724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flipH="1">
              <a:off x="1173987" y="1433511"/>
              <a:ext cx="1129553" cy="1344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Flowchart: Connector 9"/>
            <p:cNvSpPr/>
            <p:nvPr/>
          </p:nvSpPr>
          <p:spPr>
            <a:xfrm>
              <a:off x="1012622" y="1380080"/>
              <a:ext cx="161365" cy="133756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4" idx="3"/>
            </p:cNvCxnSpPr>
            <p:nvPr/>
          </p:nvCxnSpPr>
          <p:spPr>
            <a:xfrm flipV="1">
              <a:off x="3268198" y="1446957"/>
              <a:ext cx="1129553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397751" y="1260710"/>
              <a:ext cx="964658" cy="3590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5362409" y="1433511"/>
              <a:ext cx="1065847" cy="672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6428256" y="1089212"/>
              <a:ext cx="430306" cy="34429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974932" y="1433510"/>
              <a:ext cx="107985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8054788" y="1238625"/>
              <a:ext cx="964658" cy="3590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7" name="Straight Connector 26"/>
            <p:cNvCxnSpPr>
              <a:stCxn id="24" idx="3"/>
            </p:cNvCxnSpPr>
            <p:nvPr/>
          </p:nvCxnSpPr>
          <p:spPr>
            <a:xfrm flipV="1">
              <a:off x="9019446" y="1418148"/>
              <a:ext cx="103895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9990827" y="1200556"/>
              <a:ext cx="964658" cy="3590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30" name="Straight Connector 29"/>
            <p:cNvCxnSpPr>
              <a:stCxn id="28" idx="3"/>
            </p:cNvCxnSpPr>
            <p:nvPr/>
          </p:nvCxnSpPr>
          <p:spPr>
            <a:xfrm>
              <a:off x="10955485" y="1380080"/>
              <a:ext cx="75634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Flowchart: Connector 30"/>
            <p:cNvSpPr/>
            <p:nvPr/>
          </p:nvSpPr>
          <p:spPr>
            <a:xfrm>
              <a:off x="11711825" y="1306477"/>
              <a:ext cx="161365" cy="133756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3752292" y="591671"/>
              <a:ext cx="0" cy="8552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752292" y="591671"/>
              <a:ext cx="64545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4397751" y="407791"/>
              <a:ext cx="964658" cy="3724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0" name="Straight Connector 39"/>
            <p:cNvCxnSpPr/>
            <p:nvPr/>
          </p:nvCxnSpPr>
          <p:spPr>
            <a:xfrm flipV="1">
              <a:off x="5361941" y="550771"/>
              <a:ext cx="2206558" cy="115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50" idx="4"/>
            </p:cNvCxnSpPr>
            <p:nvPr/>
          </p:nvCxnSpPr>
          <p:spPr>
            <a:xfrm flipH="1">
              <a:off x="7537741" y="562370"/>
              <a:ext cx="10711" cy="89187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5895332" y="1446957"/>
              <a:ext cx="0" cy="8552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895332" y="2302243"/>
              <a:ext cx="64545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6489458" y="2093458"/>
              <a:ext cx="964658" cy="3590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7454116" y="2280879"/>
              <a:ext cx="2152451" cy="23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9606567" y="1425593"/>
              <a:ext cx="0" cy="8552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Flowchart: Connector 47"/>
            <p:cNvSpPr/>
            <p:nvPr/>
          </p:nvSpPr>
          <p:spPr>
            <a:xfrm>
              <a:off x="5804271" y="1320484"/>
              <a:ext cx="179557" cy="164543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Connector 48"/>
            <p:cNvSpPr/>
            <p:nvPr/>
          </p:nvSpPr>
          <p:spPr>
            <a:xfrm>
              <a:off x="3670013" y="1351270"/>
              <a:ext cx="161365" cy="133756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lowchart: Connector 49"/>
            <p:cNvSpPr/>
            <p:nvPr/>
          </p:nvSpPr>
          <p:spPr>
            <a:xfrm>
              <a:off x="7457058" y="1320484"/>
              <a:ext cx="161365" cy="133756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lowchart: Connector 50"/>
            <p:cNvSpPr/>
            <p:nvPr/>
          </p:nvSpPr>
          <p:spPr>
            <a:xfrm>
              <a:off x="9513655" y="1305865"/>
              <a:ext cx="161365" cy="133756"/>
            </a:xfrm>
            <a:prstGeom prst="flowChartConnector">
              <a:avLst/>
            </a:prstGeom>
            <a:solidFill>
              <a:srgbClr val="66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 Box 19"/>
            <p:cNvSpPr txBox="1">
              <a:spLocks noChangeArrowheads="1"/>
            </p:cNvSpPr>
            <p:nvPr/>
          </p:nvSpPr>
          <p:spPr bwMode="auto">
            <a:xfrm>
              <a:off x="5636599" y="571500"/>
              <a:ext cx="654506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19"/>
            <p:cNvSpPr txBox="1">
              <a:spLocks noChangeArrowheads="1"/>
            </p:cNvSpPr>
            <p:nvPr/>
          </p:nvSpPr>
          <p:spPr bwMode="auto">
            <a:xfrm>
              <a:off x="548999" y="586289"/>
              <a:ext cx="654506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 Box 19"/>
            <p:cNvSpPr txBox="1">
              <a:spLocks noChangeArrowheads="1"/>
            </p:cNvSpPr>
            <p:nvPr/>
          </p:nvSpPr>
          <p:spPr bwMode="auto">
            <a:xfrm>
              <a:off x="6799609" y="2363174"/>
              <a:ext cx="818813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 Box 19"/>
            <p:cNvSpPr txBox="1">
              <a:spLocks noChangeArrowheads="1"/>
            </p:cNvSpPr>
            <p:nvPr/>
          </p:nvSpPr>
          <p:spPr bwMode="auto">
            <a:xfrm>
              <a:off x="8353600" y="208428"/>
              <a:ext cx="693146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 Box 19"/>
            <p:cNvSpPr txBox="1">
              <a:spLocks noChangeArrowheads="1"/>
            </p:cNvSpPr>
            <p:nvPr/>
          </p:nvSpPr>
          <p:spPr bwMode="auto">
            <a:xfrm>
              <a:off x="10390867" y="367168"/>
              <a:ext cx="774481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 Box 19"/>
            <p:cNvSpPr txBox="1">
              <a:spLocks noChangeArrowheads="1"/>
            </p:cNvSpPr>
            <p:nvPr/>
          </p:nvSpPr>
          <p:spPr bwMode="auto">
            <a:xfrm>
              <a:off x="4642538" y="-577472"/>
              <a:ext cx="762717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 Box 19"/>
            <p:cNvSpPr txBox="1">
              <a:spLocks noChangeArrowheads="1"/>
            </p:cNvSpPr>
            <p:nvPr/>
          </p:nvSpPr>
          <p:spPr bwMode="auto">
            <a:xfrm>
              <a:off x="2456317" y="380016"/>
              <a:ext cx="712308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Text Box 19"/>
            <p:cNvSpPr txBox="1">
              <a:spLocks noChangeArrowheads="1"/>
            </p:cNvSpPr>
            <p:nvPr/>
          </p:nvSpPr>
          <p:spPr bwMode="auto">
            <a:xfrm>
              <a:off x="4491208" y="1619757"/>
              <a:ext cx="694775" cy="540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 Box 19"/>
            <p:cNvSpPr txBox="1">
              <a:spLocks noChangeArrowheads="1"/>
            </p:cNvSpPr>
            <p:nvPr/>
          </p:nvSpPr>
          <p:spPr bwMode="auto">
            <a:xfrm>
              <a:off x="3473222" y="1537431"/>
              <a:ext cx="525310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6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endPara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 Box 19"/>
            <p:cNvSpPr txBox="1">
              <a:spLocks noChangeArrowheads="1"/>
            </p:cNvSpPr>
            <p:nvPr/>
          </p:nvSpPr>
          <p:spPr bwMode="auto">
            <a:xfrm>
              <a:off x="7353736" y="-167797"/>
              <a:ext cx="389430" cy="702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 Box 19"/>
            <p:cNvSpPr txBox="1">
              <a:spLocks noChangeArrowheads="1"/>
            </p:cNvSpPr>
            <p:nvPr/>
          </p:nvSpPr>
          <p:spPr bwMode="auto">
            <a:xfrm>
              <a:off x="9261256" y="412474"/>
              <a:ext cx="662899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 Box 19"/>
            <p:cNvSpPr txBox="1">
              <a:spLocks noChangeArrowheads="1"/>
            </p:cNvSpPr>
            <p:nvPr/>
          </p:nvSpPr>
          <p:spPr bwMode="auto">
            <a:xfrm>
              <a:off x="11577272" y="548442"/>
              <a:ext cx="654506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Text Box 19"/>
            <p:cNvSpPr txBox="1">
              <a:spLocks noChangeArrowheads="1"/>
            </p:cNvSpPr>
            <p:nvPr/>
          </p:nvSpPr>
          <p:spPr bwMode="auto">
            <a:xfrm>
              <a:off x="6055224" y="1345889"/>
              <a:ext cx="552949" cy="614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395470" y="142801"/>
            <a:ext cx="7751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CHẬP HAI </a:t>
            </a:r>
            <a:r>
              <a:rPr lang="en-US" sz="2800" b="1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KHI KHÓA K ĐÓNG, MỞ </a:t>
            </a:r>
            <a:endParaRPr lang="en-US" sz="2800" b="1" dirty="0">
              <a:solidFill>
                <a:srgbClr val="66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3732" y="620293"/>
            <a:ext cx="325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KHÓA K MỞ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94644" y="4371628"/>
            <a:ext cx="9478927" cy="2098433"/>
            <a:chOff x="523567" y="3638714"/>
            <a:chExt cx="9478927" cy="2098433"/>
          </a:xfrm>
        </p:grpSpPr>
        <p:grpSp>
          <p:nvGrpSpPr>
            <p:cNvPr id="88" name="Group 87"/>
            <p:cNvGrpSpPr/>
            <p:nvPr/>
          </p:nvGrpSpPr>
          <p:grpSpPr>
            <a:xfrm>
              <a:off x="523567" y="3638714"/>
              <a:ext cx="9162506" cy="2098433"/>
              <a:chOff x="605315" y="1644631"/>
              <a:chExt cx="11006382" cy="2381163"/>
            </a:xfrm>
          </p:grpSpPr>
          <p:grpSp>
            <p:nvGrpSpPr>
              <p:cNvPr id="91" name="Group 90"/>
              <p:cNvGrpSpPr/>
              <p:nvPr/>
            </p:nvGrpSpPr>
            <p:grpSpPr>
              <a:xfrm>
                <a:off x="605315" y="1714667"/>
                <a:ext cx="11006382" cy="2311127"/>
                <a:chOff x="834588" y="3126567"/>
                <a:chExt cx="11006382" cy="2311127"/>
              </a:xfrm>
            </p:grpSpPr>
            <p:sp>
              <p:nvSpPr>
                <p:cNvPr id="95" name="Flowchart: Connector 94"/>
                <p:cNvSpPr/>
                <p:nvPr/>
              </p:nvSpPr>
              <p:spPr>
                <a:xfrm>
                  <a:off x="1267775" y="4727841"/>
                  <a:ext cx="141747" cy="126913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Flowchart: Connector 95"/>
                <p:cNvSpPr/>
                <p:nvPr/>
              </p:nvSpPr>
              <p:spPr>
                <a:xfrm>
                  <a:off x="3889217" y="4675315"/>
                  <a:ext cx="141747" cy="126913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834588" y="4139168"/>
                  <a:ext cx="574934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450608" y="4081662"/>
                  <a:ext cx="440799" cy="6135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C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318918" y="4139167"/>
                  <a:ext cx="726606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800" dirty="0" smtClean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M</a:t>
                  </a:r>
                  <a:endParaRPr lang="en-US" sz="2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0" name="Flowchart: Connector 99"/>
                <p:cNvSpPr/>
                <p:nvPr/>
              </p:nvSpPr>
              <p:spPr>
                <a:xfrm>
                  <a:off x="6868341" y="4631721"/>
                  <a:ext cx="141746" cy="126913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Flowchart: Connector 100"/>
                <p:cNvSpPr/>
                <p:nvPr/>
              </p:nvSpPr>
              <p:spPr>
                <a:xfrm>
                  <a:off x="9392512" y="4592767"/>
                  <a:ext cx="141747" cy="126913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Flowchart: Connector 101"/>
                <p:cNvSpPr/>
                <p:nvPr/>
              </p:nvSpPr>
              <p:spPr>
                <a:xfrm>
                  <a:off x="11699223" y="4591232"/>
                  <a:ext cx="141747" cy="126913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/>
                <p:cNvSpPr>
                  <a:spLocks noChangeArrowheads="1"/>
                </p:cNvSpPr>
                <p:nvPr/>
              </p:nvSpPr>
              <p:spPr bwMode="auto">
                <a:xfrm>
                  <a:off x="2369369" y="4567689"/>
                  <a:ext cx="847379" cy="353436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04" name="Straight Connector 103"/>
                <p:cNvCxnSpPr/>
                <p:nvPr/>
              </p:nvCxnSpPr>
              <p:spPr>
                <a:xfrm flipV="1">
                  <a:off x="1388764" y="4757854"/>
                  <a:ext cx="980605" cy="202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>
                  <a:stCxn id="103" idx="3"/>
                  <a:endCxn id="103" idx="3"/>
                </p:cNvCxnSpPr>
                <p:nvPr/>
              </p:nvCxnSpPr>
              <p:spPr>
                <a:xfrm>
                  <a:off x="3216748" y="4744407"/>
                  <a:ext cx="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 flipV="1">
                  <a:off x="4047140" y="4779317"/>
                  <a:ext cx="656293" cy="212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Rectangle 106"/>
                <p:cNvSpPr>
                  <a:spLocks noChangeArrowheads="1"/>
                </p:cNvSpPr>
                <p:nvPr/>
              </p:nvSpPr>
              <p:spPr bwMode="auto">
                <a:xfrm>
                  <a:off x="4652137" y="4577793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5500935" y="4742515"/>
                  <a:ext cx="1371676" cy="189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712353" y="4889799"/>
                  <a:ext cx="719296" cy="5129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3960090" y="3922246"/>
                  <a:ext cx="0" cy="77325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Rectangle 111"/>
                <p:cNvSpPr>
                  <a:spLocks noChangeArrowheads="1"/>
                </p:cNvSpPr>
                <p:nvPr/>
              </p:nvSpPr>
              <p:spPr bwMode="auto">
                <a:xfrm>
                  <a:off x="4686152" y="3751908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13" name="Straight Connector 112"/>
                <p:cNvCxnSpPr>
                  <a:endCxn id="112" idx="1"/>
                </p:cNvCxnSpPr>
                <p:nvPr/>
              </p:nvCxnSpPr>
              <p:spPr>
                <a:xfrm>
                  <a:off x="3960090" y="3922246"/>
                  <a:ext cx="726062" cy="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>
                  <a:stCxn id="112" idx="3"/>
                  <a:endCxn id="131" idx="2"/>
                </p:cNvCxnSpPr>
                <p:nvPr/>
              </p:nvCxnSpPr>
              <p:spPr>
                <a:xfrm flipV="1">
                  <a:off x="5533531" y="3918851"/>
                  <a:ext cx="1130934" cy="339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 flipV="1">
                  <a:off x="7010087" y="4734145"/>
                  <a:ext cx="531778" cy="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Rectangle 116"/>
                <p:cNvSpPr>
                  <a:spLocks noChangeArrowheads="1"/>
                </p:cNvSpPr>
                <p:nvPr/>
              </p:nvSpPr>
              <p:spPr bwMode="auto">
                <a:xfrm>
                  <a:off x="7259893" y="3765387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18" name="Straight Connector 117"/>
                <p:cNvCxnSpPr>
                  <a:stCxn id="123" idx="3"/>
                </p:cNvCxnSpPr>
                <p:nvPr/>
              </p:nvCxnSpPr>
              <p:spPr>
                <a:xfrm flipV="1">
                  <a:off x="8401936" y="4695178"/>
                  <a:ext cx="989346" cy="1352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Rectangle 118"/>
                <p:cNvSpPr>
                  <a:spLocks noChangeArrowheads="1"/>
                </p:cNvSpPr>
                <p:nvPr/>
              </p:nvSpPr>
              <p:spPr bwMode="auto">
                <a:xfrm>
                  <a:off x="10195428" y="4485884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20" name="Straight Connector 119"/>
                <p:cNvCxnSpPr/>
                <p:nvPr/>
              </p:nvCxnSpPr>
              <p:spPr>
                <a:xfrm flipV="1">
                  <a:off x="11042808" y="4654688"/>
                  <a:ext cx="656416" cy="153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Rectangle 122"/>
                <p:cNvSpPr>
                  <a:spLocks noChangeArrowheads="1"/>
                </p:cNvSpPr>
                <p:nvPr/>
              </p:nvSpPr>
              <p:spPr bwMode="auto">
                <a:xfrm>
                  <a:off x="7554557" y="4538362"/>
                  <a:ext cx="847379" cy="34067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494314" y="3944168"/>
                  <a:ext cx="768113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1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774846" y="3126567"/>
                  <a:ext cx="889301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3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7633012" y="4854855"/>
                  <a:ext cx="798537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4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0345326" y="3747361"/>
                  <a:ext cx="759645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6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627518" y="3182548"/>
                  <a:ext cx="650197" cy="5828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800" dirty="0" smtClean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</a:t>
                  </a:r>
                  <a:endParaRPr lang="en-US" sz="2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92" name="Straight Connector 91"/>
              <p:cNvCxnSpPr>
                <a:stCxn id="103" idx="3"/>
                <a:endCxn id="96" idx="2"/>
              </p:cNvCxnSpPr>
              <p:nvPr/>
            </p:nvCxnSpPr>
            <p:spPr>
              <a:xfrm flipV="1">
                <a:off x="2987475" y="3326872"/>
                <a:ext cx="672469" cy="56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9304986" y="3283278"/>
                <a:ext cx="663359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4" name="Text Box 19"/>
              <p:cNvSpPr txBox="1">
                <a:spLocks noChangeArrowheads="1"/>
              </p:cNvSpPr>
              <p:nvPr/>
            </p:nvSpPr>
            <p:spPr bwMode="auto">
              <a:xfrm>
                <a:off x="7636814" y="1644631"/>
                <a:ext cx="761568" cy="435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32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9" name="Text Box 19"/>
            <p:cNvSpPr txBox="1">
              <a:spLocks noChangeArrowheads="1"/>
            </p:cNvSpPr>
            <p:nvPr/>
          </p:nvSpPr>
          <p:spPr bwMode="auto">
            <a:xfrm>
              <a:off x="7732416" y="4514804"/>
              <a:ext cx="484004" cy="383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 Box 19"/>
            <p:cNvSpPr txBox="1">
              <a:spLocks noChangeArrowheads="1"/>
            </p:cNvSpPr>
            <p:nvPr/>
          </p:nvSpPr>
          <p:spPr bwMode="auto">
            <a:xfrm>
              <a:off x="9524618" y="4478523"/>
              <a:ext cx="477876" cy="384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376777" y="4342723"/>
              <a:ext cx="2343470" cy="649820"/>
              <a:chOff x="5376777" y="4342723"/>
              <a:chExt cx="2343470" cy="649820"/>
            </a:xfrm>
          </p:grpSpPr>
          <p:cxnSp>
            <p:nvCxnSpPr>
              <p:cNvPr id="3" name="Straight Connector 2"/>
              <p:cNvCxnSpPr/>
              <p:nvPr/>
            </p:nvCxnSpPr>
            <p:spPr>
              <a:xfrm>
                <a:off x="6577873" y="4386622"/>
                <a:ext cx="1141614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7720247" y="4381529"/>
                <a:ext cx="0" cy="6110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1" name="Flowchart: Connector 130"/>
              <p:cNvSpPr/>
              <p:nvPr/>
            </p:nvSpPr>
            <p:spPr>
              <a:xfrm>
                <a:off x="5376777" y="4342723"/>
                <a:ext cx="118000" cy="111844"/>
              </a:xfrm>
              <a:prstGeom prst="flowChartConnector">
                <a:avLst/>
              </a:prstGeom>
              <a:solidFill>
                <a:srgbClr val="66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/>
              <p:cNvCxnSpPr>
                <a:endCxn id="117" idx="1"/>
              </p:cNvCxnSpPr>
              <p:nvPr/>
            </p:nvCxnSpPr>
            <p:spPr>
              <a:xfrm>
                <a:off x="5494777" y="4413516"/>
                <a:ext cx="3776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1" name="TextBox 110"/>
          <p:cNvSpPr txBox="1"/>
          <p:nvPr/>
        </p:nvSpPr>
        <p:spPr>
          <a:xfrm>
            <a:off x="3579063" y="3177805"/>
            <a:ext cx="2768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090038" y="3187332"/>
            <a:ext cx="1474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35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6557222" y="796500"/>
            <a:ext cx="5219838" cy="2585305"/>
            <a:chOff x="3594" y="2229"/>
            <a:chExt cx="5417" cy="2778"/>
          </a:xfrm>
        </p:grpSpPr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242" y="2877"/>
              <a:ext cx="3959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1" name="Line 126"/>
            <p:cNvCxnSpPr>
              <a:cxnSpLocks noChangeShapeType="1"/>
            </p:cNvCxnSpPr>
            <p:nvPr/>
          </p:nvCxnSpPr>
          <p:spPr bwMode="auto">
            <a:xfrm flipH="1">
              <a:off x="6221" y="2877"/>
              <a:ext cx="1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4961" y="2772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6971" y="278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7016" y="4212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4961" y="422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 rot="5400000">
              <a:off x="5951" y="347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 rot="5400000">
              <a:off x="7916" y="362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 rot="5400000">
              <a:off x="3971" y="365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9" name="Line 134"/>
            <p:cNvCxnSpPr>
              <a:cxnSpLocks noChangeShapeType="1"/>
            </p:cNvCxnSpPr>
            <p:nvPr/>
          </p:nvCxnSpPr>
          <p:spPr bwMode="auto">
            <a:xfrm>
              <a:off x="4241" y="2865"/>
              <a:ext cx="1102" cy="8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5295" y="3630"/>
              <a:ext cx="926" cy="687"/>
            </a:xfrm>
            <a:custGeom>
              <a:avLst/>
              <a:gdLst>
                <a:gd name="T0" fmla="*/ 926 w 926"/>
                <a:gd name="T1" fmla="*/ 687 h 687"/>
                <a:gd name="T2" fmla="*/ 0 w 926"/>
                <a:gd name="T3" fmla="*/ 0 h 6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26" h="687">
                  <a:moveTo>
                    <a:pt x="926" y="687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Text Box 140"/>
            <p:cNvSpPr txBox="1">
              <a:spLocks noChangeArrowheads="1"/>
            </p:cNvSpPr>
            <p:nvPr/>
          </p:nvSpPr>
          <p:spPr bwMode="auto">
            <a:xfrm>
              <a:off x="3895" y="2269"/>
              <a:ext cx="543" cy="4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6" name="Text Box 141"/>
            <p:cNvSpPr txBox="1">
              <a:spLocks noChangeArrowheads="1"/>
            </p:cNvSpPr>
            <p:nvPr/>
          </p:nvSpPr>
          <p:spPr bwMode="auto">
            <a:xfrm>
              <a:off x="6943" y="2317"/>
              <a:ext cx="848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 Box 142"/>
            <p:cNvSpPr txBox="1">
              <a:spLocks noChangeArrowheads="1"/>
            </p:cNvSpPr>
            <p:nvPr/>
          </p:nvSpPr>
          <p:spPr bwMode="auto">
            <a:xfrm>
              <a:off x="8428" y="3360"/>
              <a:ext cx="58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 Box 143"/>
            <p:cNvSpPr txBox="1">
              <a:spLocks noChangeArrowheads="1"/>
            </p:cNvSpPr>
            <p:nvPr/>
          </p:nvSpPr>
          <p:spPr bwMode="auto">
            <a:xfrm>
              <a:off x="7171" y="441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Text Box 144"/>
            <p:cNvSpPr txBox="1">
              <a:spLocks noChangeArrowheads="1"/>
            </p:cNvSpPr>
            <p:nvPr/>
          </p:nvSpPr>
          <p:spPr bwMode="auto">
            <a:xfrm>
              <a:off x="4936" y="446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 Box 145"/>
            <p:cNvSpPr txBox="1">
              <a:spLocks noChangeArrowheads="1"/>
            </p:cNvSpPr>
            <p:nvPr/>
          </p:nvSpPr>
          <p:spPr bwMode="auto">
            <a:xfrm>
              <a:off x="3594" y="3406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 Box 146"/>
            <p:cNvSpPr txBox="1">
              <a:spLocks noChangeArrowheads="1"/>
            </p:cNvSpPr>
            <p:nvPr/>
          </p:nvSpPr>
          <p:spPr bwMode="auto">
            <a:xfrm>
              <a:off x="4752" y="342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 Box 148"/>
            <p:cNvSpPr txBox="1">
              <a:spLocks noChangeArrowheads="1"/>
            </p:cNvSpPr>
            <p:nvPr/>
          </p:nvSpPr>
          <p:spPr bwMode="auto">
            <a:xfrm>
              <a:off x="5594" y="3165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Text Box 149"/>
            <p:cNvSpPr txBox="1">
              <a:spLocks noChangeArrowheads="1"/>
            </p:cNvSpPr>
            <p:nvPr/>
          </p:nvSpPr>
          <p:spPr bwMode="auto">
            <a:xfrm>
              <a:off x="7989" y="222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5" name="Text Box 150"/>
            <p:cNvSpPr txBox="1">
              <a:spLocks noChangeArrowheads="1"/>
            </p:cNvSpPr>
            <p:nvPr/>
          </p:nvSpPr>
          <p:spPr bwMode="auto">
            <a:xfrm>
              <a:off x="6011" y="224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66" name="Text Box 151"/>
            <p:cNvSpPr txBox="1">
              <a:spLocks noChangeArrowheads="1"/>
            </p:cNvSpPr>
            <p:nvPr/>
          </p:nvSpPr>
          <p:spPr bwMode="auto">
            <a:xfrm>
              <a:off x="6029" y="440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67" name="Text Box 152"/>
            <p:cNvSpPr txBox="1">
              <a:spLocks noChangeArrowheads="1"/>
            </p:cNvSpPr>
            <p:nvPr/>
          </p:nvSpPr>
          <p:spPr bwMode="auto">
            <a:xfrm>
              <a:off x="7953" y="4302"/>
              <a:ext cx="486" cy="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</a:t>
              </a:r>
            </a:p>
          </p:txBody>
        </p:sp>
        <p:cxnSp>
          <p:nvCxnSpPr>
            <p:cNvPr id="68" name="Line 153"/>
            <p:cNvCxnSpPr>
              <a:cxnSpLocks noChangeShapeType="1"/>
            </p:cNvCxnSpPr>
            <p:nvPr/>
          </p:nvCxnSpPr>
          <p:spPr bwMode="auto">
            <a:xfrm flipH="1">
              <a:off x="3881" y="287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154"/>
            <p:cNvCxnSpPr>
              <a:cxnSpLocks noChangeShapeType="1"/>
            </p:cNvCxnSpPr>
            <p:nvPr/>
          </p:nvCxnSpPr>
          <p:spPr bwMode="auto">
            <a:xfrm>
              <a:off x="8201" y="287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0" name="Text Box 155"/>
            <p:cNvSpPr txBox="1">
              <a:spLocks noChangeArrowheads="1"/>
            </p:cNvSpPr>
            <p:nvPr/>
          </p:nvSpPr>
          <p:spPr bwMode="auto">
            <a:xfrm>
              <a:off x="8449" y="2707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 Box 156"/>
            <p:cNvSpPr txBox="1">
              <a:spLocks noChangeArrowheads="1"/>
            </p:cNvSpPr>
            <p:nvPr/>
          </p:nvSpPr>
          <p:spPr bwMode="auto">
            <a:xfrm>
              <a:off x="3631" y="2727"/>
              <a:ext cx="412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Text Box 157"/>
            <p:cNvSpPr txBox="1">
              <a:spLocks noChangeArrowheads="1"/>
            </p:cNvSpPr>
            <p:nvPr/>
          </p:nvSpPr>
          <p:spPr bwMode="auto">
            <a:xfrm>
              <a:off x="4935" y="2283"/>
              <a:ext cx="720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370023" y="248538"/>
            <a:ext cx="6964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425518" y="3293430"/>
            <a:ext cx="1340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056875" y="3520646"/>
            <a:ext cx="6250100" cy="3167302"/>
            <a:chOff x="5228332" y="2109719"/>
            <a:chExt cx="6582691" cy="3325054"/>
          </a:xfrm>
        </p:grpSpPr>
        <p:sp>
          <p:nvSpPr>
            <p:cNvPr id="35" name="Text Box 140"/>
            <p:cNvSpPr txBox="1">
              <a:spLocks noChangeArrowheads="1"/>
            </p:cNvSpPr>
            <p:nvPr/>
          </p:nvSpPr>
          <p:spPr bwMode="auto">
            <a:xfrm>
              <a:off x="5228332" y="2421888"/>
              <a:ext cx="1033197" cy="476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A, D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620317" y="2109719"/>
              <a:ext cx="6190706" cy="3325054"/>
              <a:chOff x="5676809" y="1964561"/>
              <a:chExt cx="6190706" cy="3325054"/>
            </a:xfrm>
          </p:grpSpPr>
          <p:sp>
            <p:nvSpPr>
              <p:cNvPr id="36" name="Text Box 140"/>
              <p:cNvSpPr txBox="1">
                <a:spLocks noChangeArrowheads="1"/>
              </p:cNvSpPr>
              <p:nvPr/>
            </p:nvSpPr>
            <p:spPr bwMode="auto">
              <a:xfrm>
                <a:off x="11144706" y="2345593"/>
                <a:ext cx="567466" cy="4763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Text Box 140"/>
              <p:cNvSpPr txBox="1">
                <a:spLocks noChangeArrowheads="1"/>
              </p:cNvSpPr>
              <p:nvPr/>
            </p:nvSpPr>
            <p:spPr bwMode="auto">
              <a:xfrm>
                <a:off x="8621646" y="2355691"/>
                <a:ext cx="567466" cy="4763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Rectangle 37"/>
              <p:cNvSpPr>
                <a:spLocks noChangeArrowheads="1"/>
              </p:cNvSpPr>
              <p:nvPr/>
            </p:nvSpPr>
            <p:spPr bwMode="auto">
              <a:xfrm>
                <a:off x="7166318" y="3102903"/>
                <a:ext cx="564331" cy="20081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6" name="Straight Connector 5"/>
              <p:cNvCxnSpPr>
                <a:endCxn id="38" idx="1"/>
              </p:cNvCxnSpPr>
              <p:nvPr/>
            </p:nvCxnSpPr>
            <p:spPr>
              <a:xfrm>
                <a:off x="6332539" y="3197083"/>
                <a:ext cx="833779" cy="622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1" name="Rectangle 50"/>
              <p:cNvSpPr>
                <a:spLocks noChangeArrowheads="1"/>
              </p:cNvSpPr>
              <p:nvPr/>
            </p:nvSpPr>
            <p:spPr bwMode="auto">
              <a:xfrm>
                <a:off x="9421804" y="2828918"/>
                <a:ext cx="564331" cy="20081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" name="Text Box 157"/>
              <p:cNvSpPr txBox="1">
                <a:spLocks noChangeArrowheads="1"/>
              </p:cNvSpPr>
              <p:nvPr/>
            </p:nvSpPr>
            <p:spPr bwMode="auto">
              <a:xfrm>
                <a:off x="7106096" y="1964561"/>
                <a:ext cx="639595" cy="502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2800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Text Box 157"/>
              <p:cNvSpPr txBox="1">
                <a:spLocks noChangeArrowheads="1"/>
              </p:cNvSpPr>
              <p:nvPr/>
            </p:nvSpPr>
            <p:spPr bwMode="auto">
              <a:xfrm>
                <a:off x="9586277" y="2236578"/>
                <a:ext cx="639595" cy="502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28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Flowchart: Connector 23"/>
              <p:cNvSpPr/>
              <p:nvPr/>
            </p:nvSpPr>
            <p:spPr>
              <a:xfrm>
                <a:off x="8521628" y="2864060"/>
                <a:ext cx="159090" cy="130531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>
                <a:off x="5925957" y="2985006"/>
                <a:ext cx="12148" cy="218667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5938105" y="5172441"/>
                <a:ext cx="1400471" cy="805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5" name="Rectangle 74"/>
              <p:cNvSpPr>
                <a:spLocks noChangeArrowheads="1"/>
              </p:cNvSpPr>
              <p:nvPr/>
            </p:nvSpPr>
            <p:spPr bwMode="auto">
              <a:xfrm>
                <a:off x="7332232" y="5088797"/>
                <a:ext cx="564331" cy="20081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6" name="Rectangle 75"/>
              <p:cNvSpPr>
                <a:spLocks noChangeArrowheads="1"/>
              </p:cNvSpPr>
              <p:nvPr/>
            </p:nvSpPr>
            <p:spPr bwMode="auto">
              <a:xfrm>
                <a:off x="9170363" y="5088798"/>
                <a:ext cx="564331" cy="20081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30" name="Straight Connector 29"/>
              <p:cNvCxnSpPr>
                <a:stCxn id="75" idx="3"/>
                <a:endCxn id="76" idx="1"/>
              </p:cNvCxnSpPr>
              <p:nvPr/>
            </p:nvCxnSpPr>
            <p:spPr>
              <a:xfrm>
                <a:off x="7896563" y="5189206"/>
                <a:ext cx="1273800" cy="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>
                <a:stCxn id="76" idx="3"/>
              </p:cNvCxnSpPr>
              <p:nvPr/>
            </p:nvCxnSpPr>
            <p:spPr>
              <a:xfrm flipV="1">
                <a:off x="9734694" y="5171787"/>
                <a:ext cx="1482173" cy="1742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7" name="Rectangle 76"/>
              <p:cNvSpPr>
                <a:spLocks noChangeArrowheads="1"/>
              </p:cNvSpPr>
              <p:nvPr/>
            </p:nvSpPr>
            <p:spPr bwMode="auto">
              <a:xfrm>
                <a:off x="7150707" y="2561162"/>
                <a:ext cx="564331" cy="20081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54" name="Straight Connector 53"/>
              <p:cNvCxnSpPr>
                <a:endCxn id="77" idx="1"/>
              </p:cNvCxnSpPr>
              <p:nvPr/>
            </p:nvCxnSpPr>
            <p:spPr>
              <a:xfrm>
                <a:off x="6315819" y="2661570"/>
                <a:ext cx="834888" cy="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6327142" y="2661570"/>
                <a:ext cx="5397" cy="33302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911730" y="2983539"/>
                <a:ext cx="423906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Text Box 156"/>
              <p:cNvSpPr txBox="1">
                <a:spLocks noChangeArrowheads="1"/>
              </p:cNvSpPr>
              <p:nvPr/>
            </p:nvSpPr>
            <p:spPr bwMode="auto">
              <a:xfrm>
                <a:off x="5676809" y="2821976"/>
                <a:ext cx="430563" cy="3570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</a:t>
                </a:r>
                <a:endPara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flipV="1">
                <a:off x="7729859" y="3189965"/>
                <a:ext cx="898208" cy="320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>
                <a:stCxn id="37" idx="1"/>
              </p:cNvCxnSpPr>
              <p:nvPr/>
            </p:nvCxnSpPr>
            <p:spPr>
              <a:xfrm>
                <a:off x="8621646" y="2593883"/>
                <a:ext cx="3963" cy="31435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>
                <a:stCxn id="24" idx="6"/>
                <a:endCxn id="51" idx="1"/>
              </p:cNvCxnSpPr>
              <p:nvPr/>
            </p:nvCxnSpPr>
            <p:spPr>
              <a:xfrm>
                <a:off x="8680718" y="2929326"/>
                <a:ext cx="741086" cy="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" name="Text Box 155"/>
              <p:cNvSpPr txBox="1">
                <a:spLocks noChangeArrowheads="1"/>
              </p:cNvSpPr>
              <p:nvPr/>
            </p:nvSpPr>
            <p:spPr bwMode="auto">
              <a:xfrm>
                <a:off x="11527694" y="2738721"/>
                <a:ext cx="339821" cy="4049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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10" name="Straight Connector 109"/>
              <p:cNvCxnSpPr/>
              <p:nvPr/>
            </p:nvCxnSpPr>
            <p:spPr>
              <a:xfrm>
                <a:off x="11216867" y="2908240"/>
                <a:ext cx="0" cy="22635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5" name="Flowchart: Connector 114"/>
              <p:cNvSpPr/>
              <p:nvPr/>
            </p:nvSpPr>
            <p:spPr>
              <a:xfrm>
                <a:off x="8460895" y="5091953"/>
                <a:ext cx="130426" cy="170233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Text Box 140"/>
              <p:cNvSpPr txBox="1">
                <a:spLocks noChangeArrowheads="1"/>
              </p:cNvSpPr>
              <p:nvPr/>
            </p:nvSpPr>
            <p:spPr bwMode="auto">
              <a:xfrm>
                <a:off x="8473348" y="4461552"/>
                <a:ext cx="567466" cy="4763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7" name="Text Box 143"/>
              <p:cNvSpPr txBox="1">
                <a:spLocks noChangeArrowheads="1"/>
              </p:cNvSpPr>
              <p:nvPr/>
            </p:nvSpPr>
            <p:spPr bwMode="auto">
              <a:xfrm>
                <a:off x="7292184" y="4482649"/>
                <a:ext cx="752441" cy="602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28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8" name="Text Box 143"/>
              <p:cNvSpPr txBox="1">
                <a:spLocks noChangeArrowheads="1"/>
              </p:cNvSpPr>
              <p:nvPr/>
            </p:nvSpPr>
            <p:spPr bwMode="auto">
              <a:xfrm>
                <a:off x="9276701" y="4444852"/>
                <a:ext cx="752441" cy="602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28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52" name="Straight Connector 151"/>
              <p:cNvCxnSpPr/>
              <p:nvPr/>
            </p:nvCxnSpPr>
            <p:spPr>
              <a:xfrm flipV="1">
                <a:off x="8625462" y="2994591"/>
                <a:ext cx="2605" cy="20716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 flipV="1">
                <a:off x="7736121" y="2615294"/>
                <a:ext cx="898208" cy="320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flipV="1">
                <a:off x="9986135" y="2894421"/>
                <a:ext cx="1726037" cy="2108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>
                <a:off x="6335636" y="2983483"/>
                <a:ext cx="0" cy="21063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5" name="Text Box 157"/>
              <p:cNvSpPr txBox="1">
                <a:spLocks noChangeArrowheads="1"/>
              </p:cNvSpPr>
              <p:nvPr/>
            </p:nvSpPr>
            <p:spPr bwMode="auto">
              <a:xfrm>
                <a:off x="7180456" y="3328680"/>
                <a:ext cx="639595" cy="502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2800" baseline="-25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87" name="Group 186"/>
          <p:cNvGrpSpPr/>
          <p:nvPr/>
        </p:nvGrpSpPr>
        <p:grpSpPr>
          <a:xfrm>
            <a:off x="146363" y="4251806"/>
            <a:ext cx="5042507" cy="2476172"/>
            <a:chOff x="2779367" y="2788152"/>
            <a:chExt cx="6767056" cy="3301473"/>
          </a:xfrm>
        </p:grpSpPr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031304EA-4454-AD38-4F58-B90E4BA3C65B}"/>
                </a:ext>
              </a:extLst>
            </p:cNvPr>
            <p:cNvCxnSpPr/>
            <p:nvPr/>
          </p:nvCxnSpPr>
          <p:spPr>
            <a:xfrm>
              <a:off x="2915478" y="3617843"/>
              <a:ext cx="146172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0CCFA9BE-2A02-06CA-4515-957578BC2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694" y="3517434"/>
              <a:ext cx="564331" cy="2008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EC260C7B-1E8E-C254-E117-B774C95F160F}"/>
                </a:ext>
              </a:extLst>
            </p:cNvPr>
            <p:cNvCxnSpPr/>
            <p:nvPr/>
          </p:nvCxnSpPr>
          <p:spPr>
            <a:xfrm>
              <a:off x="4953025" y="3617842"/>
              <a:ext cx="186542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64BE9EBF-2B71-B882-6E2B-200CC0DF9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2927" y="3517434"/>
              <a:ext cx="564331" cy="2008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5F0C47FD-399F-F3D3-F21C-50BE85E0A7C6}"/>
                </a:ext>
              </a:extLst>
            </p:cNvPr>
            <p:cNvCxnSpPr/>
            <p:nvPr/>
          </p:nvCxnSpPr>
          <p:spPr>
            <a:xfrm>
              <a:off x="7387258" y="3617842"/>
              <a:ext cx="139903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8B43FC3B-CE8B-8841-452F-6A10B6726057}"/>
                </a:ext>
              </a:extLst>
            </p:cNvPr>
            <p:cNvCxnSpPr/>
            <p:nvPr/>
          </p:nvCxnSpPr>
          <p:spPr>
            <a:xfrm>
              <a:off x="8386916" y="3617842"/>
              <a:ext cx="0" cy="69472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F79F0647-7E6A-35DC-4643-3355B169BC8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093171" y="4444552"/>
              <a:ext cx="602452" cy="188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4504FBF0-2C3B-6EE0-FB19-5E7C69C76BE8}"/>
                </a:ext>
              </a:extLst>
            </p:cNvPr>
            <p:cNvCxnSpPr/>
            <p:nvPr/>
          </p:nvCxnSpPr>
          <p:spPr>
            <a:xfrm>
              <a:off x="8394397" y="4839833"/>
              <a:ext cx="0" cy="6228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DDECD97E-21A4-F808-B9B0-1C5F44323A1E}"/>
                </a:ext>
              </a:extLst>
            </p:cNvPr>
            <p:cNvCxnSpPr/>
            <p:nvPr/>
          </p:nvCxnSpPr>
          <p:spPr>
            <a:xfrm flipH="1">
              <a:off x="7694664" y="5462685"/>
              <a:ext cx="70018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7FD326F5-E663-C6BF-2AF9-A1405299F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5965" y="5350624"/>
              <a:ext cx="564331" cy="2008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F6753915-6489-FCAD-46B1-31793D11AE3B}"/>
                </a:ext>
              </a:extLst>
            </p:cNvPr>
            <p:cNvCxnSpPr/>
            <p:nvPr/>
          </p:nvCxnSpPr>
          <p:spPr>
            <a:xfrm>
              <a:off x="5952683" y="3617842"/>
              <a:ext cx="16720" cy="82035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84A19BB1-C093-2804-1DCE-CBEEF5C18CB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5650873" y="4645369"/>
              <a:ext cx="602452" cy="188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C228C12A-FB90-59F8-37FE-C0954988E2BD}"/>
                </a:ext>
              </a:extLst>
            </p:cNvPr>
            <p:cNvCxnSpPr/>
            <p:nvPr/>
          </p:nvCxnSpPr>
          <p:spPr>
            <a:xfrm>
              <a:off x="5981360" y="5062503"/>
              <a:ext cx="0" cy="4001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14202374-886A-5C3B-A4A4-084A045469B0}"/>
                </a:ext>
              </a:extLst>
            </p:cNvPr>
            <p:cNvCxnSpPr/>
            <p:nvPr/>
          </p:nvCxnSpPr>
          <p:spPr>
            <a:xfrm flipH="1">
              <a:off x="5898917" y="5462685"/>
              <a:ext cx="124704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E11342ED-0218-A9DB-0EFF-D82E8C87485C}"/>
                </a:ext>
              </a:extLst>
            </p:cNvPr>
            <p:cNvCxnSpPr/>
            <p:nvPr/>
          </p:nvCxnSpPr>
          <p:spPr>
            <a:xfrm>
              <a:off x="3594451" y="3617842"/>
              <a:ext cx="2366592" cy="184484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3" name="Text Box 140">
              <a:extLst>
                <a:ext uri="{FF2B5EF4-FFF2-40B4-BE49-F238E27FC236}">
                  <a16:creationId xmlns:a16="http://schemas.microsoft.com/office/drawing/2014/main" id="{86E5F049-96F3-246C-8323-258D7BE512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7952" y="2788152"/>
              <a:ext cx="567466" cy="402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204" name="Text Box 150">
              <a:extLst>
                <a:ext uri="{FF2B5EF4-FFF2-40B4-BE49-F238E27FC236}">
                  <a16:creationId xmlns:a16="http://schemas.microsoft.com/office/drawing/2014/main" id="{5011F304-DE5D-5D79-5408-A1C09F198E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9544" y="2942873"/>
              <a:ext cx="752441" cy="602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05" name="Text Box 149">
              <a:extLst>
                <a:ext uri="{FF2B5EF4-FFF2-40B4-BE49-F238E27FC236}">
                  <a16:creationId xmlns:a16="http://schemas.microsoft.com/office/drawing/2014/main" id="{E10F0511-B521-C851-1FCF-1789A80340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8084" y="2942873"/>
              <a:ext cx="752440" cy="602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206" name="Text Box 152">
              <a:extLst>
                <a:ext uri="{FF2B5EF4-FFF2-40B4-BE49-F238E27FC236}">
                  <a16:creationId xmlns:a16="http://schemas.microsoft.com/office/drawing/2014/main" id="{1637D1D2-37E9-34F4-47F0-AD579F30A1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8395" y="5525284"/>
              <a:ext cx="507898" cy="510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207" name="Text Box 157">
              <a:extLst>
                <a:ext uri="{FF2B5EF4-FFF2-40B4-BE49-F238E27FC236}">
                  <a16:creationId xmlns:a16="http://schemas.microsoft.com/office/drawing/2014/main" id="{603D2F82-7309-0B7F-FD78-AF463A5430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2462" y="2806017"/>
              <a:ext cx="886142" cy="49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8" name="Text Box 141">
              <a:extLst>
                <a:ext uri="{FF2B5EF4-FFF2-40B4-BE49-F238E27FC236}">
                  <a16:creationId xmlns:a16="http://schemas.microsoft.com/office/drawing/2014/main" id="{5022E400-2875-01BF-2957-4BCF9DCC75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2606" y="2819049"/>
              <a:ext cx="993088" cy="332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9" name="Text Box 148">
              <a:extLst>
                <a:ext uri="{FF2B5EF4-FFF2-40B4-BE49-F238E27FC236}">
                  <a16:creationId xmlns:a16="http://schemas.microsoft.com/office/drawing/2014/main" id="{B0F7E7E3-0143-F34A-1235-D2ED0AD0AE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7569" y="4181352"/>
              <a:ext cx="1021583" cy="602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0" name="Text Box 142">
              <a:extLst>
                <a:ext uri="{FF2B5EF4-FFF2-40B4-BE49-F238E27FC236}">
                  <a16:creationId xmlns:a16="http://schemas.microsoft.com/office/drawing/2014/main" id="{2B712C6C-C113-B7B0-48D3-24DE10771D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82506" y="4329260"/>
              <a:ext cx="963917" cy="602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1" name="Text Box 143">
              <a:extLst>
                <a:ext uri="{FF2B5EF4-FFF2-40B4-BE49-F238E27FC236}">
                  <a16:creationId xmlns:a16="http://schemas.microsoft.com/office/drawing/2014/main" id="{1D623B85-EC31-5D46-39A1-16904056A4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41905" y="5487173"/>
              <a:ext cx="846803" cy="602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2" name="Text Box 156">
              <a:extLst>
                <a:ext uri="{FF2B5EF4-FFF2-40B4-BE49-F238E27FC236}">
                  <a16:creationId xmlns:a16="http://schemas.microsoft.com/office/drawing/2014/main" id="{549BB1D0-F27D-D893-DDE6-67E3A84CB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9367" y="3441533"/>
              <a:ext cx="430563" cy="3570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3" name="Text Box 156">
              <a:extLst>
                <a:ext uri="{FF2B5EF4-FFF2-40B4-BE49-F238E27FC236}">
                  <a16:creationId xmlns:a16="http://schemas.microsoft.com/office/drawing/2014/main" id="{313B1CDD-264F-2133-FEAD-94A33B8E73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409" y="3369612"/>
              <a:ext cx="430563" cy="3570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8" name="Text Box 151"/>
          <p:cNvSpPr txBox="1">
            <a:spLocks noChangeArrowheads="1"/>
          </p:cNvSpPr>
          <p:nvPr/>
        </p:nvSpPr>
        <p:spPr bwMode="auto">
          <a:xfrm>
            <a:off x="2250845" y="6280268"/>
            <a:ext cx="693794" cy="502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00" name="Flowchart: Connector 99"/>
          <p:cNvSpPr/>
          <p:nvPr/>
        </p:nvSpPr>
        <p:spPr>
          <a:xfrm>
            <a:off x="5978948" y="4410415"/>
            <a:ext cx="159090" cy="13053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11089368" y="4361211"/>
            <a:ext cx="159090" cy="13053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129239" y="1342783"/>
            <a:ext cx="4018621" cy="1471809"/>
            <a:chOff x="775246" y="1463625"/>
            <a:chExt cx="4018621" cy="1471809"/>
          </a:xfrm>
        </p:grpSpPr>
        <p:sp>
          <p:nvSpPr>
            <p:cNvPr id="101" name="Flowchart: Connector 100"/>
            <p:cNvSpPr/>
            <p:nvPr/>
          </p:nvSpPr>
          <p:spPr>
            <a:xfrm>
              <a:off x="2671355" y="2804903"/>
              <a:ext cx="159090" cy="130531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Flowchart: Connector 101"/>
            <p:cNvSpPr/>
            <p:nvPr/>
          </p:nvSpPr>
          <p:spPr>
            <a:xfrm>
              <a:off x="780098" y="1463625"/>
              <a:ext cx="159090" cy="130531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lowchart: Connector 103"/>
            <p:cNvSpPr/>
            <p:nvPr/>
          </p:nvSpPr>
          <p:spPr>
            <a:xfrm>
              <a:off x="2661699" y="1483948"/>
              <a:ext cx="159090" cy="130531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lowchart: Connector 108"/>
            <p:cNvSpPr/>
            <p:nvPr/>
          </p:nvSpPr>
          <p:spPr>
            <a:xfrm>
              <a:off x="4634777" y="1496166"/>
              <a:ext cx="159090" cy="130531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Flowchart: Connector 152"/>
            <p:cNvSpPr/>
            <p:nvPr/>
          </p:nvSpPr>
          <p:spPr>
            <a:xfrm>
              <a:off x="775246" y="1466669"/>
              <a:ext cx="159090" cy="130531"/>
            </a:xfrm>
            <a:prstGeom prst="flowChartConnector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12" name="Group 111"/>
          <p:cNvGrpSpPr>
            <a:grpSpLocks/>
          </p:cNvGrpSpPr>
          <p:nvPr/>
        </p:nvGrpSpPr>
        <p:grpSpPr bwMode="auto">
          <a:xfrm>
            <a:off x="-25638" y="725784"/>
            <a:ext cx="6422536" cy="2505124"/>
            <a:chOff x="3643" y="2197"/>
            <a:chExt cx="5368" cy="2810"/>
          </a:xfrm>
        </p:grpSpPr>
        <p:sp>
          <p:nvSpPr>
            <p:cNvPr id="113" name="Rectangle 112"/>
            <p:cNvSpPr>
              <a:spLocks noChangeArrowheads="1"/>
            </p:cNvSpPr>
            <p:nvPr/>
          </p:nvSpPr>
          <p:spPr bwMode="auto">
            <a:xfrm>
              <a:off x="4242" y="2877"/>
              <a:ext cx="3959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14" name="Line 126"/>
            <p:cNvCxnSpPr>
              <a:cxnSpLocks noChangeShapeType="1"/>
            </p:cNvCxnSpPr>
            <p:nvPr/>
          </p:nvCxnSpPr>
          <p:spPr bwMode="auto">
            <a:xfrm flipH="1">
              <a:off x="6221" y="2877"/>
              <a:ext cx="1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4961" y="2772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6971" y="278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7016" y="4212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Rectangle 121"/>
            <p:cNvSpPr>
              <a:spLocks noChangeArrowheads="1"/>
            </p:cNvSpPr>
            <p:nvPr/>
          </p:nvSpPr>
          <p:spPr bwMode="auto">
            <a:xfrm>
              <a:off x="4961" y="422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 rot="5400000">
              <a:off x="5951" y="347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Rectangle 123"/>
            <p:cNvSpPr>
              <a:spLocks noChangeArrowheads="1"/>
            </p:cNvSpPr>
            <p:nvPr/>
          </p:nvSpPr>
          <p:spPr bwMode="auto">
            <a:xfrm rot="5400000">
              <a:off x="7916" y="362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 rot="5400000">
              <a:off x="3971" y="3657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26" name="Line 134"/>
            <p:cNvCxnSpPr>
              <a:cxnSpLocks noChangeShapeType="1"/>
            </p:cNvCxnSpPr>
            <p:nvPr/>
          </p:nvCxnSpPr>
          <p:spPr bwMode="auto">
            <a:xfrm>
              <a:off x="4241" y="2877"/>
              <a:ext cx="7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5295" y="3630"/>
              <a:ext cx="926" cy="687"/>
            </a:xfrm>
            <a:custGeom>
              <a:avLst/>
              <a:gdLst>
                <a:gd name="T0" fmla="*/ 926 w 926"/>
                <a:gd name="T1" fmla="*/ 687 h 687"/>
                <a:gd name="T2" fmla="*/ 0 w 926"/>
                <a:gd name="T3" fmla="*/ 0 h 6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26" h="687">
                  <a:moveTo>
                    <a:pt x="926" y="687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4961" y="3417"/>
              <a:ext cx="439" cy="63"/>
            </a:xfrm>
            <a:custGeom>
              <a:avLst/>
              <a:gdLst>
                <a:gd name="T0" fmla="*/ 0 w 439"/>
                <a:gd name="T1" fmla="*/ 0 h 63"/>
                <a:gd name="T2" fmla="*/ 439 w 439"/>
                <a:gd name="T3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39" h="63">
                  <a:moveTo>
                    <a:pt x="0" y="0"/>
                  </a:moveTo>
                  <a:lnTo>
                    <a:pt x="439" y="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129" name="Line 137"/>
            <p:cNvCxnSpPr>
              <a:cxnSpLocks noChangeShapeType="1"/>
            </p:cNvCxnSpPr>
            <p:nvPr/>
          </p:nvCxnSpPr>
          <p:spPr bwMode="auto">
            <a:xfrm>
              <a:off x="6231" y="2884"/>
              <a:ext cx="7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7285" y="3637"/>
              <a:ext cx="926" cy="687"/>
            </a:xfrm>
            <a:custGeom>
              <a:avLst/>
              <a:gdLst>
                <a:gd name="T0" fmla="*/ 926 w 926"/>
                <a:gd name="T1" fmla="*/ 687 h 687"/>
                <a:gd name="T2" fmla="*/ 0 w 926"/>
                <a:gd name="T3" fmla="*/ 0 h 6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26" h="687">
                  <a:moveTo>
                    <a:pt x="926" y="687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6951" y="3424"/>
              <a:ext cx="439" cy="63"/>
            </a:xfrm>
            <a:custGeom>
              <a:avLst/>
              <a:gdLst>
                <a:gd name="T0" fmla="*/ 0 w 439"/>
                <a:gd name="T1" fmla="*/ 0 h 63"/>
                <a:gd name="T2" fmla="*/ 439 w 439"/>
                <a:gd name="T3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39" h="63">
                  <a:moveTo>
                    <a:pt x="0" y="0"/>
                  </a:moveTo>
                  <a:lnTo>
                    <a:pt x="439" y="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Text Box 140"/>
            <p:cNvSpPr txBox="1">
              <a:spLocks noChangeArrowheads="1"/>
            </p:cNvSpPr>
            <p:nvPr/>
          </p:nvSpPr>
          <p:spPr bwMode="auto">
            <a:xfrm>
              <a:off x="3938" y="2409"/>
              <a:ext cx="543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33" name="Text Box 141"/>
            <p:cNvSpPr txBox="1">
              <a:spLocks noChangeArrowheads="1"/>
            </p:cNvSpPr>
            <p:nvPr/>
          </p:nvSpPr>
          <p:spPr bwMode="auto">
            <a:xfrm>
              <a:off x="7038" y="2197"/>
              <a:ext cx="538" cy="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4" name="Text Box 142"/>
            <p:cNvSpPr txBox="1">
              <a:spLocks noChangeArrowheads="1"/>
            </p:cNvSpPr>
            <p:nvPr/>
          </p:nvSpPr>
          <p:spPr bwMode="auto">
            <a:xfrm>
              <a:off x="8428" y="3360"/>
              <a:ext cx="583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5" name="Text Box 143"/>
            <p:cNvSpPr txBox="1">
              <a:spLocks noChangeArrowheads="1"/>
            </p:cNvSpPr>
            <p:nvPr/>
          </p:nvSpPr>
          <p:spPr bwMode="auto">
            <a:xfrm>
              <a:off x="7171" y="441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6" name="Text Box 144"/>
            <p:cNvSpPr txBox="1">
              <a:spLocks noChangeArrowheads="1"/>
            </p:cNvSpPr>
            <p:nvPr/>
          </p:nvSpPr>
          <p:spPr bwMode="auto">
            <a:xfrm>
              <a:off x="4936" y="446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7" name="Text Box 145"/>
            <p:cNvSpPr txBox="1">
              <a:spLocks noChangeArrowheads="1"/>
            </p:cNvSpPr>
            <p:nvPr/>
          </p:nvSpPr>
          <p:spPr bwMode="auto">
            <a:xfrm>
              <a:off x="3672" y="3351"/>
              <a:ext cx="461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  <a:endPara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8" name="Text Box 146"/>
            <p:cNvSpPr txBox="1">
              <a:spLocks noChangeArrowheads="1"/>
            </p:cNvSpPr>
            <p:nvPr/>
          </p:nvSpPr>
          <p:spPr bwMode="auto">
            <a:xfrm>
              <a:off x="4601" y="34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9" name="Text Box 147"/>
            <p:cNvSpPr txBox="1">
              <a:spLocks noChangeArrowheads="1"/>
            </p:cNvSpPr>
            <p:nvPr/>
          </p:nvSpPr>
          <p:spPr bwMode="auto">
            <a:xfrm>
              <a:off x="6761" y="341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0" name="Text Box 148"/>
            <p:cNvSpPr txBox="1">
              <a:spLocks noChangeArrowheads="1"/>
            </p:cNvSpPr>
            <p:nvPr/>
          </p:nvSpPr>
          <p:spPr bwMode="auto">
            <a:xfrm>
              <a:off x="5681" y="32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1" name="Text Box 149"/>
            <p:cNvSpPr txBox="1">
              <a:spLocks noChangeArrowheads="1"/>
            </p:cNvSpPr>
            <p:nvPr/>
          </p:nvSpPr>
          <p:spPr bwMode="auto">
            <a:xfrm>
              <a:off x="7916" y="240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142" name="Text Box 150"/>
            <p:cNvSpPr txBox="1">
              <a:spLocks noChangeArrowheads="1"/>
            </p:cNvSpPr>
            <p:nvPr/>
          </p:nvSpPr>
          <p:spPr bwMode="auto">
            <a:xfrm>
              <a:off x="5967" y="2404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143" name="Text Box 151"/>
            <p:cNvSpPr txBox="1">
              <a:spLocks noChangeArrowheads="1"/>
            </p:cNvSpPr>
            <p:nvPr/>
          </p:nvSpPr>
          <p:spPr bwMode="auto">
            <a:xfrm>
              <a:off x="6029" y="440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144" name="Text Box 152"/>
            <p:cNvSpPr txBox="1">
              <a:spLocks noChangeArrowheads="1"/>
            </p:cNvSpPr>
            <p:nvPr/>
          </p:nvSpPr>
          <p:spPr bwMode="auto">
            <a:xfrm>
              <a:off x="8264" y="4376"/>
              <a:ext cx="486" cy="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</a:t>
              </a:r>
            </a:p>
          </p:txBody>
        </p:sp>
        <p:cxnSp>
          <p:nvCxnSpPr>
            <p:cNvPr id="147" name="Line 153"/>
            <p:cNvCxnSpPr>
              <a:cxnSpLocks noChangeShapeType="1"/>
            </p:cNvCxnSpPr>
            <p:nvPr/>
          </p:nvCxnSpPr>
          <p:spPr bwMode="auto">
            <a:xfrm flipH="1">
              <a:off x="3881" y="287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8" name="Line 154"/>
            <p:cNvCxnSpPr>
              <a:cxnSpLocks noChangeShapeType="1"/>
            </p:cNvCxnSpPr>
            <p:nvPr/>
          </p:nvCxnSpPr>
          <p:spPr bwMode="auto">
            <a:xfrm>
              <a:off x="8201" y="287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9" name="Text Box 155"/>
            <p:cNvSpPr txBox="1">
              <a:spLocks noChangeArrowheads="1"/>
            </p:cNvSpPr>
            <p:nvPr/>
          </p:nvSpPr>
          <p:spPr bwMode="auto">
            <a:xfrm>
              <a:off x="8449" y="2707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0" name="Text Box 156"/>
            <p:cNvSpPr txBox="1">
              <a:spLocks noChangeArrowheads="1"/>
            </p:cNvSpPr>
            <p:nvPr/>
          </p:nvSpPr>
          <p:spPr bwMode="auto">
            <a:xfrm>
              <a:off x="3643" y="2707"/>
              <a:ext cx="41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</a:t>
              </a:r>
              <a:endPara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1" name="Text Box 157"/>
            <p:cNvSpPr txBox="1">
              <a:spLocks noChangeArrowheads="1"/>
            </p:cNvSpPr>
            <p:nvPr/>
          </p:nvSpPr>
          <p:spPr bwMode="auto">
            <a:xfrm>
              <a:off x="5002" y="2222"/>
              <a:ext cx="720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2800" baseline="-25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4" name="Flowchart: Connector 153"/>
          <p:cNvSpPr/>
          <p:nvPr/>
        </p:nvSpPr>
        <p:spPr>
          <a:xfrm>
            <a:off x="639035" y="4779144"/>
            <a:ext cx="159090" cy="13053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Flowchart: Connector 154"/>
          <p:cNvSpPr/>
          <p:nvPr/>
        </p:nvSpPr>
        <p:spPr>
          <a:xfrm>
            <a:off x="2458370" y="6168046"/>
            <a:ext cx="159090" cy="13053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Flowchart: Connector 155"/>
          <p:cNvSpPr/>
          <p:nvPr/>
        </p:nvSpPr>
        <p:spPr>
          <a:xfrm>
            <a:off x="10944799" y="2652246"/>
            <a:ext cx="152125" cy="146919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Flowchart: Connector 156"/>
          <p:cNvSpPr/>
          <p:nvPr/>
        </p:nvSpPr>
        <p:spPr>
          <a:xfrm flipV="1">
            <a:off x="4243991" y="6150067"/>
            <a:ext cx="156526" cy="148509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Flowchart: Connector 157"/>
          <p:cNvSpPr/>
          <p:nvPr/>
        </p:nvSpPr>
        <p:spPr>
          <a:xfrm>
            <a:off x="4276669" y="4796271"/>
            <a:ext cx="159090" cy="130531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1898506" y="3229785"/>
            <a:ext cx="2768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Flowchart: Connector 158"/>
          <p:cNvSpPr/>
          <p:nvPr/>
        </p:nvSpPr>
        <p:spPr>
          <a:xfrm>
            <a:off x="9025348" y="2677570"/>
            <a:ext cx="159090" cy="13053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Flowchart: Connector 159"/>
          <p:cNvSpPr/>
          <p:nvPr/>
        </p:nvSpPr>
        <p:spPr>
          <a:xfrm>
            <a:off x="7113938" y="1313459"/>
            <a:ext cx="159090" cy="13053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9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100" grpId="0" animBg="1"/>
      <p:bldP spid="106" grpId="0" animBg="1"/>
      <p:bldP spid="154" grpId="0" animBg="1"/>
      <p:bldP spid="155" grpId="0" animBg="1"/>
      <p:bldP spid="157" grpId="0" animBg="1"/>
      <p:bldP spid="158" grpId="0" animBg="1"/>
      <p:bldP spid="159" grpId="0" animBg="1"/>
      <p:bldP spid="1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05"/>
          <p:cNvGrpSpPr/>
          <p:nvPr/>
        </p:nvGrpSpPr>
        <p:grpSpPr>
          <a:xfrm>
            <a:off x="617936" y="1372774"/>
            <a:ext cx="5859636" cy="3997732"/>
            <a:chOff x="719625" y="450841"/>
            <a:chExt cx="5603871" cy="4071941"/>
          </a:xfrm>
        </p:grpSpPr>
        <p:sp>
          <p:nvSpPr>
            <p:cNvPr id="52" name="Text Box 19"/>
            <p:cNvSpPr txBox="1">
              <a:spLocks noChangeArrowheads="1"/>
            </p:cNvSpPr>
            <p:nvPr/>
          </p:nvSpPr>
          <p:spPr bwMode="auto">
            <a:xfrm>
              <a:off x="3916358" y="450841"/>
              <a:ext cx="735404" cy="438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719625" y="669919"/>
              <a:ext cx="5603871" cy="3852863"/>
              <a:chOff x="837191" y="389986"/>
              <a:chExt cx="5603871" cy="3852863"/>
            </a:xfrm>
          </p:grpSpPr>
          <p:cxnSp>
            <p:nvCxnSpPr>
              <p:cNvPr id="10" name="Straight Connector 9"/>
              <p:cNvCxnSpPr/>
              <p:nvPr/>
            </p:nvCxnSpPr>
            <p:spPr>
              <a:xfrm flipV="1">
                <a:off x="837191" y="967359"/>
                <a:ext cx="1215498" cy="149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7583" y="986326"/>
                <a:ext cx="9156" cy="196126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endCxn id="22" idx="2"/>
              </p:cNvCxnSpPr>
              <p:nvPr/>
            </p:nvCxnSpPr>
            <p:spPr>
              <a:xfrm>
                <a:off x="863056" y="2888167"/>
                <a:ext cx="1122497" cy="360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850254" y="2934233"/>
                <a:ext cx="9156" cy="121473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838200" y="4155980"/>
                <a:ext cx="1147354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2" name="Text Box 19"/>
              <p:cNvSpPr txBox="1">
                <a:spLocks noChangeArrowheads="1"/>
              </p:cNvSpPr>
              <p:nvPr/>
            </p:nvSpPr>
            <p:spPr bwMode="auto">
              <a:xfrm>
                <a:off x="2457060" y="389987"/>
                <a:ext cx="491309" cy="466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Text Box 19"/>
              <p:cNvSpPr txBox="1">
                <a:spLocks noChangeArrowheads="1"/>
              </p:cNvSpPr>
              <p:nvPr/>
            </p:nvSpPr>
            <p:spPr bwMode="auto">
              <a:xfrm>
                <a:off x="1534610" y="389986"/>
                <a:ext cx="574044" cy="4496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92" name="Group 91"/>
              <p:cNvGrpSpPr/>
              <p:nvPr/>
            </p:nvGrpSpPr>
            <p:grpSpPr>
              <a:xfrm>
                <a:off x="1954182" y="796834"/>
                <a:ext cx="4486880" cy="3446015"/>
                <a:chOff x="1954182" y="898536"/>
                <a:chExt cx="4486880" cy="3335162"/>
              </a:xfrm>
            </p:grpSpPr>
            <p:sp>
              <p:nvSpPr>
                <p:cNvPr id="5" name="Rectangle 4"/>
                <p:cNvSpPr>
                  <a:spLocks noChangeArrowheads="1"/>
                </p:cNvSpPr>
                <p:nvPr/>
              </p:nvSpPr>
              <p:spPr bwMode="auto">
                <a:xfrm>
                  <a:off x="3690491" y="898536"/>
                  <a:ext cx="846067" cy="26392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7" name="Straight Connector 6"/>
                <p:cNvCxnSpPr/>
                <p:nvPr/>
              </p:nvCxnSpPr>
              <p:spPr>
                <a:xfrm>
                  <a:off x="2508069" y="1030497"/>
                  <a:ext cx="1182422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0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1985554" y="2656942"/>
                  <a:ext cx="587275" cy="489942"/>
                </a:xfrm>
                <a:prstGeom prst="rect">
                  <a:avLst/>
                </a:prstGeom>
                <a:noFill/>
                <a:ln>
                  <a:noFill/>
                </a:ln>
                <a:extLst/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800" dirty="0" smtClean="0">
                      <a:effectLst/>
                      <a:latin typeface="Times New Roman"/>
                      <a:ea typeface="Calibri"/>
                      <a:cs typeface="Times New Roman"/>
                    </a:rPr>
                    <a:t> A</a:t>
                  </a:r>
                  <a:endParaRPr lang="vi-VN" sz="2800" dirty="0">
                    <a:effectLst/>
                    <a:latin typeface="Calibri"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22" name="Oval 21"/>
                <p:cNvSpPr>
                  <a:spLocks noChangeArrowheads="1"/>
                </p:cNvSpPr>
                <p:nvPr/>
              </p:nvSpPr>
              <p:spPr bwMode="auto">
                <a:xfrm>
                  <a:off x="1985554" y="2656942"/>
                  <a:ext cx="564049" cy="538275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vi-VN"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3114598" y="1027907"/>
                  <a:ext cx="0" cy="56576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2572829" y="2901913"/>
                  <a:ext cx="541769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9" name="Rectangle 28"/>
                <p:cNvSpPr>
                  <a:spLocks noChangeArrowheads="1"/>
                </p:cNvSpPr>
                <p:nvPr/>
              </p:nvSpPr>
              <p:spPr bwMode="auto">
                <a:xfrm rot="5400000">
                  <a:off x="2733154" y="1848928"/>
                  <a:ext cx="762887" cy="24619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 flipV="1">
                  <a:off x="3114597" y="2353471"/>
                  <a:ext cx="1" cy="54844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099280" y="2901913"/>
                  <a:ext cx="819577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5" name="Rectangle 34"/>
                <p:cNvSpPr>
                  <a:spLocks noChangeArrowheads="1"/>
                </p:cNvSpPr>
                <p:nvPr/>
              </p:nvSpPr>
              <p:spPr bwMode="auto">
                <a:xfrm>
                  <a:off x="3897953" y="2769952"/>
                  <a:ext cx="846067" cy="26392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4744020" y="2914976"/>
                  <a:ext cx="1029763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flipV="1">
                  <a:off x="4536558" y="1027906"/>
                  <a:ext cx="1237225" cy="1066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H="1">
                  <a:off x="5760720" y="1027906"/>
                  <a:ext cx="13063" cy="189817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5" name="Rectangle 44"/>
                <p:cNvSpPr>
                  <a:spLocks noChangeArrowheads="1"/>
                </p:cNvSpPr>
                <p:nvPr/>
              </p:nvSpPr>
              <p:spPr bwMode="auto">
                <a:xfrm>
                  <a:off x="1954182" y="3969776"/>
                  <a:ext cx="846067" cy="26392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2800249" y="4101737"/>
                  <a:ext cx="2973534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5760720" y="2901913"/>
                  <a:ext cx="0" cy="119982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008616" y="2118799"/>
                  <a:ext cx="680342" cy="5868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3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237697" y="1672970"/>
                  <a:ext cx="735404" cy="5868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1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181901" y="3358751"/>
                  <a:ext cx="735404" cy="5868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" name="Flowchart: Connector 27"/>
                <p:cNvSpPr/>
                <p:nvPr/>
              </p:nvSpPr>
              <p:spPr>
                <a:xfrm>
                  <a:off x="2432993" y="962640"/>
                  <a:ext cx="159090" cy="130531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Flowchart: Connector 29"/>
                <p:cNvSpPr/>
                <p:nvPr/>
              </p:nvSpPr>
              <p:spPr>
                <a:xfrm>
                  <a:off x="1967245" y="973307"/>
                  <a:ext cx="159090" cy="130531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948369" y="2912231"/>
                  <a:ext cx="574044" cy="4130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8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M</a:t>
                  </a:r>
                  <a:endParaRPr lang="en-US" sz="2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760720" y="2471182"/>
                  <a:ext cx="680342" cy="5868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8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</a:t>
                  </a:r>
                  <a:endParaRPr lang="en-US" sz="2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8" name="Flowchart: Connector 47"/>
                <p:cNvSpPr/>
                <p:nvPr/>
              </p:nvSpPr>
              <p:spPr>
                <a:xfrm>
                  <a:off x="1985841" y="960663"/>
                  <a:ext cx="159090" cy="130531"/>
                </a:xfrm>
                <a:prstGeom prst="flowChartConnector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Flowchart: Connector 49"/>
                <p:cNvSpPr/>
                <p:nvPr/>
              </p:nvSpPr>
              <p:spPr>
                <a:xfrm>
                  <a:off x="3042018" y="2836647"/>
                  <a:ext cx="159090" cy="130531"/>
                </a:xfrm>
                <a:prstGeom prst="flowChartConnector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5" name="Flowchart: Connector 54"/>
                <p:cNvSpPr/>
                <p:nvPr/>
              </p:nvSpPr>
              <p:spPr>
                <a:xfrm>
                  <a:off x="5632455" y="2849574"/>
                  <a:ext cx="159090" cy="130531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07" name="Rectangle 106"/>
          <p:cNvSpPr/>
          <p:nvPr/>
        </p:nvSpPr>
        <p:spPr>
          <a:xfrm>
            <a:off x="395470" y="142801"/>
            <a:ext cx="99451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CHẬP HAI </a:t>
            </a:r>
            <a:r>
              <a:rPr lang="en-US" sz="2800" b="1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KHI MẠCH CHỨA  AMPE KẾ, VÔN KẾ</a:t>
            </a:r>
            <a:endParaRPr lang="en-US" sz="2800" b="1" dirty="0">
              <a:solidFill>
                <a:srgbClr val="66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7" name="Group 176"/>
          <p:cNvGrpSpPr/>
          <p:nvPr/>
        </p:nvGrpSpPr>
        <p:grpSpPr>
          <a:xfrm>
            <a:off x="6793761" y="1580973"/>
            <a:ext cx="4986562" cy="3830459"/>
            <a:chOff x="6688890" y="2652922"/>
            <a:chExt cx="4986562" cy="3830459"/>
          </a:xfrm>
        </p:grpSpPr>
        <p:grpSp>
          <p:nvGrpSpPr>
            <p:cNvPr id="176" name="Group 175"/>
            <p:cNvGrpSpPr/>
            <p:nvPr/>
          </p:nvGrpSpPr>
          <p:grpSpPr>
            <a:xfrm>
              <a:off x="6688890" y="2873692"/>
              <a:ext cx="4986562" cy="3609689"/>
              <a:chOff x="6625561" y="791064"/>
              <a:chExt cx="4986562" cy="3609689"/>
            </a:xfrm>
          </p:grpSpPr>
          <p:sp>
            <p:nvSpPr>
              <p:cNvPr id="120" name="Text Box 19"/>
              <p:cNvSpPr txBox="1">
                <a:spLocks noChangeArrowheads="1"/>
              </p:cNvSpPr>
              <p:nvPr/>
            </p:nvSpPr>
            <p:spPr bwMode="auto">
              <a:xfrm>
                <a:off x="11138087" y="791064"/>
                <a:ext cx="474036" cy="4667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</a:t>
                </a:r>
                <a:endParaRPr lang="en-US" sz="3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75" name="Group 174"/>
              <p:cNvGrpSpPr/>
              <p:nvPr/>
            </p:nvGrpSpPr>
            <p:grpSpPr>
              <a:xfrm>
                <a:off x="6625561" y="809903"/>
                <a:ext cx="4786216" cy="3590850"/>
                <a:chOff x="6508811" y="784075"/>
                <a:chExt cx="4786216" cy="3590850"/>
              </a:xfrm>
            </p:grpSpPr>
            <p:sp>
              <p:nvSpPr>
                <p:cNvPr id="11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508811" y="784075"/>
                  <a:ext cx="950079" cy="5234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800" dirty="0" smtClean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A, M</a:t>
                  </a:r>
                  <a:endParaRPr lang="en-US" sz="2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1" name="Flowchart: Connector 110"/>
                <p:cNvSpPr/>
                <p:nvPr/>
              </p:nvSpPr>
              <p:spPr>
                <a:xfrm>
                  <a:off x="6965883" y="1301768"/>
                  <a:ext cx="153497" cy="134870"/>
                </a:xfrm>
                <a:prstGeom prst="flowChartConnector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7119380" y="1369202"/>
                  <a:ext cx="1214723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7029191" y="1446245"/>
                  <a:ext cx="13788" cy="132584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flipV="1">
                  <a:off x="7042631" y="2793123"/>
                  <a:ext cx="1291472" cy="211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7" name="Rectangle 126"/>
                <p:cNvSpPr>
                  <a:spLocks noChangeArrowheads="1"/>
                </p:cNvSpPr>
                <p:nvPr/>
              </p:nvSpPr>
              <p:spPr bwMode="auto">
                <a:xfrm>
                  <a:off x="8353574" y="2644170"/>
                  <a:ext cx="816320" cy="27269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11238431" y="1338564"/>
                  <a:ext cx="0" cy="142392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9" name="Flowchart: Connector 138"/>
                <p:cNvSpPr/>
                <p:nvPr/>
              </p:nvSpPr>
              <p:spPr>
                <a:xfrm>
                  <a:off x="11141530" y="1312141"/>
                  <a:ext cx="153497" cy="134870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/>
                <p:cNvCxnSpPr>
                  <a:stCxn id="127" idx="3"/>
                </p:cNvCxnSpPr>
                <p:nvPr/>
              </p:nvCxnSpPr>
              <p:spPr>
                <a:xfrm>
                  <a:off x="9169894" y="2780517"/>
                  <a:ext cx="705626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43" name="Rectangle 142"/>
                <p:cNvSpPr>
                  <a:spLocks noChangeArrowheads="1"/>
                </p:cNvSpPr>
                <p:nvPr/>
              </p:nvSpPr>
              <p:spPr bwMode="auto">
                <a:xfrm>
                  <a:off x="9879234" y="2643893"/>
                  <a:ext cx="816322" cy="27269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lowchart: Connector 149"/>
                <p:cNvSpPr/>
                <p:nvPr/>
              </p:nvSpPr>
              <p:spPr>
                <a:xfrm>
                  <a:off x="9383608" y="2712805"/>
                  <a:ext cx="153497" cy="134870"/>
                </a:xfrm>
                <a:prstGeom prst="flowChartConnector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9257062" y="2038129"/>
                  <a:ext cx="656423" cy="606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8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</a:t>
                  </a:r>
                  <a:endParaRPr lang="en-US" sz="2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2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8516435" y="1987320"/>
                  <a:ext cx="709549" cy="606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0111900" y="2014975"/>
                  <a:ext cx="709549" cy="606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4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7045930" y="2780240"/>
                  <a:ext cx="0" cy="897606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>
                  <a:endCxn id="157" idx="1"/>
                </p:cNvCxnSpPr>
                <p:nvPr/>
              </p:nvCxnSpPr>
              <p:spPr>
                <a:xfrm flipV="1">
                  <a:off x="7042631" y="3645043"/>
                  <a:ext cx="1281500" cy="2601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57" name="Rectangle 156"/>
                <p:cNvSpPr>
                  <a:spLocks noChangeArrowheads="1"/>
                </p:cNvSpPr>
                <p:nvPr/>
              </p:nvSpPr>
              <p:spPr bwMode="auto">
                <a:xfrm>
                  <a:off x="8324131" y="3508696"/>
                  <a:ext cx="816320" cy="27269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59" name="Straight Connector 158"/>
                <p:cNvCxnSpPr/>
                <p:nvPr/>
              </p:nvCxnSpPr>
              <p:spPr>
                <a:xfrm>
                  <a:off x="9460356" y="2767358"/>
                  <a:ext cx="0" cy="877685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>
                  <a:stCxn id="157" idx="3"/>
                </p:cNvCxnSpPr>
                <p:nvPr/>
              </p:nvCxnSpPr>
              <p:spPr>
                <a:xfrm>
                  <a:off x="9140451" y="3645043"/>
                  <a:ext cx="319905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62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8514762" y="3768561"/>
                  <a:ext cx="709549" cy="6063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32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</a:t>
                  </a:r>
                  <a:r>
                    <a:rPr lang="en-US" sz="3200" baseline="-25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3</a:t>
                  </a:r>
                  <a:endPara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4" name="Rectangle 163"/>
                <p:cNvSpPr>
                  <a:spLocks noChangeArrowheads="1"/>
                </p:cNvSpPr>
                <p:nvPr/>
              </p:nvSpPr>
              <p:spPr bwMode="auto">
                <a:xfrm>
                  <a:off x="8222853" y="1213546"/>
                  <a:ext cx="884682" cy="2677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10695556" y="2780240"/>
                  <a:ext cx="566496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 flipV="1">
                  <a:off x="9118005" y="1331628"/>
                  <a:ext cx="2144047" cy="1726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4" name="Text Box 19"/>
            <p:cNvSpPr txBox="1">
              <a:spLocks noChangeArrowheads="1"/>
            </p:cNvSpPr>
            <p:nvPr/>
          </p:nvSpPr>
          <p:spPr bwMode="auto">
            <a:xfrm>
              <a:off x="8640424" y="2652922"/>
              <a:ext cx="709549" cy="606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32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lang="en-US" sz="3200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8" name="TextBox 177"/>
          <p:cNvSpPr txBox="1"/>
          <p:nvPr/>
        </p:nvSpPr>
        <p:spPr>
          <a:xfrm>
            <a:off x="673181" y="911109"/>
            <a:ext cx="4924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 MẠCH CHỨA AMPE KẾ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690284" y="5776141"/>
            <a:ext cx="2768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2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1254</Words>
  <Application>Microsoft Office PowerPoint</Application>
  <PresentationFormat>Widescreen</PresentationFormat>
  <Paragraphs>449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239</cp:revision>
  <dcterms:created xsi:type="dcterms:W3CDTF">2023-10-25T00:26:33Z</dcterms:created>
  <dcterms:modified xsi:type="dcterms:W3CDTF">2023-10-31T08:41:56Z</dcterms:modified>
</cp:coreProperties>
</file>