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9.jpg" ContentType="image/pn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5"/>
  </p:notesMasterIdLst>
  <p:sldIdLst>
    <p:sldId id="256" r:id="rId2"/>
    <p:sldId id="257" r:id="rId3"/>
    <p:sldId id="322" r:id="rId4"/>
    <p:sldId id="321" r:id="rId5"/>
    <p:sldId id="323" r:id="rId6"/>
    <p:sldId id="324" r:id="rId7"/>
    <p:sldId id="325" r:id="rId8"/>
    <p:sldId id="270" r:id="rId9"/>
    <p:sldId id="260" r:id="rId10"/>
    <p:sldId id="261" r:id="rId11"/>
    <p:sldId id="331" r:id="rId12"/>
    <p:sldId id="332" r:id="rId13"/>
    <p:sldId id="263" r:id="rId14"/>
    <p:sldId id="335" r:id="rId15"/>
    <p:sldId id="336" r:id="rId16"/>
    <p:sldId id="338" r:id="rId17"/>
    <p:sldId id="339" r:id="rId18"/>
    <p:sldId id="340" r:id="rId19"/>
    <p:sldId id="342" r:id="rId20"/>
    <p:sldId id="373" r:id="rId21"/>
    <p:sldId id="344" r:id="rId22"/>
    <p:sldId id="267" r:id="rId23"/>
    <p:sldId id="345" r:id="rId24"/>
    <p:sldId id="346" r:id="rId25"/>
    <p:sldId id="348" r:id="rId26"/>
    <p:sldId id="370" r:id="rId27"/>
    <p:sldId id="369" r:id="rId28"/>
    <p:sldId id="372" r:id="rId29"/>
    <p:sldId id="265" r:id="rId30"/>
    <p:sldId id="374" r:id="rId31"/>
    <p:sldId id="375" r:id="rId32"/>
    <p:sldId id="376" r:id="rId33"/>
    <p:sldId id="643" r:id="rId34"/>
  </p:sldIdLst>
  <p:sldSz cx="9144000" cy="5143500" type="screen16x9"/>
  <p:notesSz cx="6858000" cy="9144000"/>
  <p:embeddedFontLst>
    <p:embeddedFont>
      <p:font typeface="Nunito" panose="00000500000000000000" pitchFamily="2" charset="-93"/>
      <p:regular r:id="rId36"/>
      <p:bold r:id="rId37"/>
      <p:italic r:id="rId38"/>
      <p:boldItalic r:id="rId39"/>
    </p:embeddedFont>
    <p:embeddedFont>
      <p:font typeface="Cascadia Mono SemiBold" panose="020B0609020000020004" pitchFamily="49" charset="0"/>
      <p:bold r:id="rId40"/>
      <p:boldItalic r:id="rId41"/>
    </p:embeddedFont>
    <p:embeddedFont>
      <p:font typeface="Acme" panose="020B0604020202020204" charset="0"/>
      <p:regular r:id="rId42"/>
    </p:embeddedFont>
    <p:embeddedFont>
      <p:font typeface="Nunito ExtraBold" panose="00000900000000000000" pitchFamily="2" charset="-93"/>
      <p:bold r:id="rId43"/>
      <p:boldItalic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9B3"/>
    <a:srgbClr val="FFFFFF"/>
    <a:srgbClr val="ADC5E3"/>
    <a:srgbClr val="DA1A6F"/>
    <a:srgbClr val="FF0066"/>
    <a:srgbClr val="A9C2E0"/>
    <a:srgbClr val="000000"/>
    <a:srgbClr val="8662E7"/>
    <a:srgbClr val="98A84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37CFE-246C-4ACC-9CBA-B8AC8C63D245}" v="4440" dt="2024-06-30T19:01:17.976"/>
  </p1510:revLst>
</p1510:revInfo>
</file>

<file path=ppt/tableStyles.xml><?xml version="1.0" encoding="utf-8"?>
<a:tblStyleLst xmlns:a="http://schemas.openxmlformats.org/drawingml/2006/main" def="{F6B19195-F553-4575-8453-17925FBE6B5A}">
  <a:tblStyle styleId="{F6B19195-F553-4575-8453-17925FBE6B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90053" autoAdjust="0"/>
  </p:normalViewPr>
  <p:slideViewPr>
    <p:cSldViewPr snapToGrid="0">
      <p:cViewPr varScale="1">
        <p:scale>
          <a:sx n="105" d="100"/>
          <a:sy n="105" d="100"/>
        </p:scale>
        <p:origin x="648"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339257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aaab697595_0_1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aaab697595_0_1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56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ab4f9a993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2ab4f9a993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61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ab4f9a993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2ab4f9a993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37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ab4f9a993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2ab4f9a993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615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ab4f9a993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2ab4f9a993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1952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2ab4f9a993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2ab4f9a993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4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ab4f9a993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2ab4f9a993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384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2ab4f9a9934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2ab4f9a993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44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aaab697595_0_2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2aaab697595_0_2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28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2ab4f9a9934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2ab4f9a993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6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2aaab697595_0_2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2aaab697595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051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ab4f9a99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ab4f9a99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26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các ô để chuyển sang slide câu hỏi.</a:t>
            </a:r>
          </a:p>
          <a:p>
            <a:r>
              <a:rPr lang="en-US"/>
              <a:t>Nhấn NEXT để chuyển sang slide tên bài học mới.</a:t>
            </a:r>
          </a:p>
        </p:txBody>
      </p:sp>
    </p:spTree>
    <p:extLst>
      <p:ext uri="{BB962C8B-B14F-4D97-AF65-F5344CB8AC3E}">
        <p14:creationId xmlns:p14="http://schemas.microsoft.com/office/powerpoint/2010/main" val="275645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ô hàng ngang để hiện câu trả lời.</a:t>
            </a:r>
          </a:p>
        </p:txBody>
      </p:sp>
    </p:spTree>
    <p:extLst>
      <p:ext uri="{BB962C8B-B14F-4D97-AF65-F5344CB8AC3E}">
        <p14:creationId xmlns:p14="http://schemas.microsoft.com/office/powerpoint/2010/main" val="4118968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ô hàng ngang để hiện câu trả lời.</a:t>
            </a:r>
          </a:p>
          <a:p>
            <a:endParaRPr lang="en-US"/>
          </a:p>
        </p:txBody>
      </p:sp>
    </p:spTree>
    <p:extLst>
      <p:ext uri="{BB962C8B-B14F-4D97-AF65-F5344CB8AC3E}">
        <p14:creationId xmlns:p14="http://schemas.microsoft.com/office/powerpoint/2010/main" val="382967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ô hàng ngang để hiện câu trả lời.</a:t>
            </a:r>
          </a:p>
        </p:txBody>
      </p:sp>
    </p:spTree>
    <p:extLst>
      <p:ext uri="{BB962C8B-B14F-4D97-AF65-F5344CB8AC3E}">
        <p14:creationId xmlns:p14="http://schemas.microsoft.com/office/powerpoint/2010/main" val="185378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ô hàng ngang để hiện câu trả lời.</a:t>
            </a:r>
          </a:p>
        </p:txBody>
      </p:sp>
    </p:spTree>
    <p:extLst>
      <p:ext uri="{BB962C8B-B14F-4D97-AF65-F5344CB8AC3E}">
        <p14:creationId xmlns:p14="http://schemas.microsoft.com/office/powerpoint/2010/main" val="208976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2ab4f9a993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2ab4f9a993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271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ab4f9a993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ab4f9a993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80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943100"/>
            <a:ext cx="4428300" cy="18789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Acme"/>
                <a:ea typeface="Acme"/>
                <a:cs typeface="Acme"/>
                <a:sym typeface="Acm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840025"/>
            <a:ext cx="4428300" cy="46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11" name="Google Shape;11;p2"/>
          <p:cNvGrpSpPr/>
          <p:nvPr/>
        </p:nvGrpSpPr>
        <p:grpSpPr>
          <a:xfrm>
            <a:off x="-628182" y="-77888"/>
            <a:ext cx="3025890" cy="5927305"/>
            <a:chOff x="-628182" y="-77888"/>
            <a:chExt cx="3025890" cy="5927305"/>
          </a:xfrm>
        </p:grpSpPr>
        <p:sp>
          <p:nvSpPr>
            <p:cNvPr id="12" name="Google Shape;12;p2"/>
            <p:cNvSpPr/>
            <p:nvPr/>
          </p:nvSpPr>
          <p:spPr>
            <a:xfrm rot="1765984">
              <a:off x="-627819" y="4361449"/>
              <a:ext cx="3025164" cy="79604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233679" y="-77888"/>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411"/>
        <p:cNvGrpSpPr/>
        <p:nvPr/>
      </p:nvGrpSpPr>
      <p:grpSpPr>
        <a:xfrm>
          <a:off x="0" y="0"/>
          <a:ext cx="0" cy="0"/>
          <a:chOff x="0" y="0"/>
          <a:chExt cx="0" cy="0"/>
        </a:xfrm>
      </p:grpSpPr>
      <p:sp>
        <p:nvSpPr>
          <p:cNvPr id="412" name="Google Shape;412;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3" name="Google Shape;413;p15"/>
          <p:cNvGrpSpPr/>
          <p:nvPr/>
        </p:nvGrpSpPr>
        <p:grpSpPr>
          <a:xfrm flipH="1">
            <a:off x="-1200391" y="946304"/>
            <a:ext cx="2804952" cy="4857642"/>
            <a:chOff x="7478449" y="946304"/>
            <a:chExt cx="2804952" cy="4857642"/>
          </a:xfrm>
        </p:grpSpPr>
        <p:sp>
          <p:nvSpPr>
            <p:cNvPr id="414" name="Google Shape;414;p15"/>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5"/>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6" name="Google Shape;416;p15"/>
          <p:cNvGrpSpPr/>
          <p:nvPr/>
        </p:nvGrpSpPr>
        <p:grpSpPr>
          <a:xfrm flipH="1">
            <a:off x="127412" y="4576244"/>
            <a:ext cx="149335" cy="331154"/>
            <a:chOff x="8138895" y="2678251"/>
            <a:chExt cx="131088" cy="290690"/>
          </a:xfrm>
        </p:grpSpPr>
        <p:sp>
          <p:nvSpPr>
            <p:cNvPr id="417" name="Google Shape;417;p1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1" name="Google Shape;421;p15"/>
          <p:cNvGrpSpPr/>
          <p:nvPr/>
        </p:nvGrpSpPr>
        <p:grpSpPr>
          <a:xfrm flipH="1">
            <a:off x="222694" y="3905625"/>
            <a:ext cx="245811" cy="533354"/>
            <a:chOff x="7738110" y="1433006"/>
            <a:chExt cx="215775" cy="468183"/>
          </a:xfrm>
        </p:grpSpPr>
        <p:sp>
          <p:nvSpPr>
            <p:cNvPr id="422" name="Google Shape;422;p1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1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1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1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6" name="Google Shape;426;p15"/>
          <p:cNvGrpSpPr/>
          <p:nvPr/>
        </p:nvGrpSpPr>
        <p:grpSpPr>
          <a:xfrm>
            <a:off x="6233676" y="2977532"/>
            <a:ext cx="3145778" cy="3330158"/>
            <a:chOff x="6233676" y="2977532"/>
            <a:chExt cx="3145778" cy="3330158"/>
          </a:xfrm>
        </p:grpSpPr>
        <p:sp>
          <p:nvSpPr>
            <p:cNvPr id="427" name="Google Shape;427;p15"/>
            <p:cNvSpPr/>
            <p:nvPr/>
          </p:nvSpPr>
          <p:spPr>
            <a:xfrm rot="-5263473" flipH="1">
              <a:off x="6200184" y="3132311"/>
              <a:ext cx="3212762" cy="3020601"/>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8" name="Google Shape;428;p15"/>
            <p:cNvGrpSpPr/>
            <p:nvPr/>
          </p:nvGrpSpPr>
          <p:grpSpPr>
            <a:xfrm flipH="1">
              <a:off x="8561271" y="4358283"/>
              <a:ext cx="237953" cy="491619"/>
              <a:chOff x="7973047" y="1742056"/>
              <a:chExt cx="208877" cy="431548"/>
            </a:xfrm>
          </p:grpSpPr>
          <p:sp>
            <p:nvSpPr>
              <p:cNvPr id="429" name="Google Shape;429;p15"/>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15"/>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15"/>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5"/>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3" name="Google Shape;433;p15"/>
            <p:cNvGrpSpPr/>
            <p:nvPr/>
          </p:nvGrpSpPr>
          <p:grpSpPr>
            <a:xfrm flipH="1">
              <a:off x="8799236" y="3727811"/>
              <a:ext cx="237951" cy="527602"/>
              <a:chOff x="8138895" y="2678251"/>
              <a:chExt cx="131088" cy="290690"/>
            </a:xfrm>
          </p:grpSpPr>
          <p:sp>
            <p:nvSpPr>
              <p:cNvPr id="434" name="Google Shape;434;p1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438"/>
        <p:cNvGrpSpPr/>
        <p:nvPr/>
      </p:nvGrpSpPr>
      <p:grpSpPr>
        <a:xfrm>
          <a:off x="0" y="0"/>
          <a:ext cx="0" cy="0"/>
          <a:chOff x="0" y="0"/>
          <a:chExt cx="0" cy="0"/>
        </a:xfrm>
      </p:grpSpPr>
      <p:sp>
        <p:nvSpPr>
          <p:cNvPr id="439" name="Google Shape;439;p16"/>
          <p:cNvSpPr txBox="1">
            <a:spLocks noGrp="1"/>
          </p:cNvSpPr>
          <p:nvPr>
            <p:ph type="subTitle" idx="1"/>
          </p:nvPr>
        </p:nvSpPr>
        <p:spPr>
          <a:xfrm>
            <a:off x="4456248" y="1062600"/>
            <a:ext cx="3825900" cy="1056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6"/>
          <p:cNvSpPr txBox="1">
            <a:spLocks noGrp="1"/>
          </p:cNvSpPr>
          <p:nvPr>
            <p:ph type="subTitle" idx="2"/>
          </p:nvPr>
        </p:nvSpPr>
        <p:spPr>
          <a:xfrm>
            <a:off x="4456248" y="2215458"/>
            <a:ext cx="3825900" cy="1056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1" name="Google Shape;441;p16"/>
          <p:cNvSpPr txBox="1">
            <a:spLocks noGrp="1"/>
          </p:cNvSpPr>
          <p:nvPr>
            <p:ph type="subTitle" idx="3"/>
          </p:nvPr>
        </p:nvSpPr>
        <p:spPr>
          <a:xfrm>
            <a:off x="4456248" y="3368316"/>
            <a:ext cx="3825900" cy="1056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16"/>
          <p:cNvSpPr txBox="1">
            <a:spLocks noGrp="1"/>
          </p:cNvSpPr>
          <p:nvPr>
            <p:ph type="subTitle" idx="4"/>
          </p:nvPr>
        </p:nvSpPr>
        <p:spPr>
          <a:xfrm>
            <a:off x="1789683" y="1062600"/>
            <a:ext cx="2638800" cy="105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443" name="Google Shape;443;p16"/>
          <p:cNvSpPr txBox="1">
            <a:spLocks noGrp="1"/>
          </p:cNvSpPr>
          <p:nvPr>
            <p:ph type="subTitle" idx="5"/>
          </p:nvPr>
        </p:nvSpPr>
        <p:spPr>
          <a:xfrm>
            <a:off x="1789683" y="3368326"/>
            <a:ext cx="2638800" cy="105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444" name="Google Shape;444;p16"/>
          <p:cNvSpPr txBox="1">
            <a:spLocks noGrp="1"/>
          </p:cNvSpPr>
          <p:nvPr>
            <p:ph type="subTitle" idx="6"/>
          </p:nvPr>
        </p:nvSpPr>
        <p:spPr>
          <a:xfrm>
            <a:off x="1789683" y="2215463"/>
            <a:ext cx="2638800" cy="105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445" name="Google Shape;445;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46" name="Google Shape;446;p16"/>
          <p:cNvGrpSpPr/>
          <p:nvPr/>
        </p:nvGrpSpPr>
        <p:grpSpPr>
          <a:xfrm>
            <a:off x="-1200391" y="-1538642"/>
            <a:ext cx="11483792" cy="7947578"/>
            <a:chOff x="-1200391" y="-1538642"/>
            <a:chExt cx="11483792" cy="7947578"/>
          </a:xfrm>
        </p:grpSpPr>
        <p:grpSp>
          <p:nvGrpSpPr>
            <p:cNvPr id="447" name="Google Shape;447;p16"/>
            <p:cNvGrpSpPr/>
            <p:nvPr/>
          </p:nvGrpSpPr>
          <p:grpSpPr>
            <a:xfrm>
              <a:off x="-1200391" y="-1538642"/>
              <a:ext cx="4077418" cy="3965942"/>
              <a:chOff x="-1200391" y="-1538642"/>
              <a:chExt cx="4077418" cy="3965942"/>
            </a:xfrm>
          </p:grpSpPr>
          <p:sp>
            <p:nvSpPr>
              <p:cNvPr id="448" name="Google Shape;448;p16"/>
              <p:cNvSpPr/>
              <p:nvPr/>
            </p:nvSpPr>
            <p:spPr>
              <a:xfrm rot="1247557">
                <a:off x="-768704"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9" name="Google Shape;449;p16"/>
              <p:cNvGrpSpPr/>
              <p:nvPr/>
            </p:nvGrpSpPr>
            <p:grpSpPr>
              <a:xfrm flipH="1">
                <a:off x="-403893" y="-215308"/>
                <a:ext cx="1829302" cy="1509621"/>
                <a:chOff x="4316381" y="4324522"/>
                <a:chExt cx="2228953" cy="1839431"/>
              </a:xfrm>
            </p:grpSpPr>
            <p:sp>
              <p:nvSpPr>
                <p:cNvPr id="450" name="Google Shape;450;p16"/>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6"/>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6"/>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6"/>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6"/>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6"/>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6" name="Google Shape;456;p16"/>
            <p:cNvGrpSpPr/>
            <p:nvPr/>
          </p:nvGrpSpPr>
          <p:grpSpPr>
            <a:xfrm>
              <a:off x="6921946" y="903971"/>
              <a:ext cx="3361456" cy="5504965"/>
              <a:chOff x="6921946" y="903971"/>
              <a:chExt cx="3361456" cy="5504965"/>
            </a:xfrm>
          </p:grpSpPr>
          <p:sp>
            <p:nvSpPr>
              <p:cNvPr id="457" name="Google Shape;457;p16"/>
              <p:cNvSpPr/>
              <p:nvPr/>
            </p:nvSpPr>
            <p:spPr>
              <a:xfrm rot="-9395076" flipH="1">
                <a:off x="7273064" y="3913040"/>
                <a:ext cx="2017024" cy="2185093"/>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8" name="Google Shape;458;p16"/>
              <p:cNvGrpSpPr/>
              <p:nvPr/>
            </p:nvGrpSpPr>
            <p:grpSpPr>
              <a:xfrm>
                <a:off x="7478449" y="903971"/>
                <a:ext cx="2804952" cy="4857642"/>
                <a:chOff x="7478449" y="903971"/>
                <a:chExt cx="2804952" cy="4857642"/>
              </a:xfrm>
            </p:grpSpPr>
            <p:grpSp>
              <p:nvGrpSpPr>
                <p:cNvPr id="459" name="Google Shape;459;p16"/>
                <p:cNvGrpSpPr/>
                <p:nvPr/>
              </p:nvGrpSpPr>
              <p:grpSpPr>
                <a:xfrm>
                  <a:off x="7478449" y="903971"/>
                  <a:ext cx="2804952" cy="4857642"/>
                  <a:chOff x="7478449" y="946304"/>
                  <a:chExt cx="2804952" cy="4857642"/>
                </a:xfrm>
              </p:grpSpPr>
              <p:sp>
                <p:nvSpPr>
                  <p:cNvPr id="460" name="Google Shape;460;p16"/>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6"/>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2" name="Google Shape;462;p16"/>
                <p:cNvGrpSpPr/>
                <p:nvPr/>
              </p:nvGrpSpPr>
              <p:grpSpPr>
                <a:xfrm>
                  <a:off x="7696337" y="4616162"/>
                  <a:ext cx="237953" cy="491619"/>
                  <a:chOff x="7973047" y="1742056"/>
                  <a:chExt cx="208877" cy="431548"/>
                </a:xfrm>
              </p:grpSpPr>
              <p:sp>
                <p:nvSpPr>
                  <p:cNvPr id="463" name="Google Shape;463;p16"/>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6"/>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6"/>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6"/>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7" name="Google Shape;467;p16"/>
                <p:cNvGrpSpPr/>
                <p:nvPr/>
              </p:nvGrpSpPr>
              <p:grpSpPr>
                <a:xfrm>
                  <a:off x="8869763" y="4561761"/>
                  <a:ext cx="149335" cy="331154"/>
                  <a:chOff x="8138895" y="2678251"/>
                  <a:chExt cx="131088" cy="290690"/>
                </a:xfrm>
              </p:grpSpPr>
              <p:sp>
                <p:nvSpPr>
                  <p:cNvPr id="468" name="Google Shape;468;p16"/>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16"/>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6"/>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6"/>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2" name="Google Shape;472;p16"/>
                <p:cNvGrpSpPr/>
                <p:nvPr/>
              </p:nvGrpSpPr>
              <p:grpSpPr>
                <a:xfrm>
                  <a:off x="8537443" y="4154342"/>
                  <a:ext cx="245811" cy="533354"/>
                  <a:chOff x="7738110" y="1433006"/>
                  <a:chExt cx="215775" cy="468183"/>
                </a:xfrm>
              </p:grpSpPr>
              <p:sp>
                <p:nvSpPr>
                  <p:cNvPr id="473" name="Google Shape;473;p16"/>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6"/>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6"/>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16"/>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7" name="Google Shape;477;p16"/>
                <p:cNvGrpSpPr/>
                <p:nvPr/>
              </p:nvGrpSpPr>
              <p:grpSpPr>
                <a:xfrm>
                  <a:off x="8162078" y="4622798"/>
                  <a:ext cx="352356" cy="478357"/>
                  <a:chOff x="6869430" y="2367915"/>
                  <a:chExt cx="247650" cy="336232"/>
                </a:xfrm>
              </p:grpSpPr>
              <p:grpSp>
                <p:nvGrpSpPr>
                  <p:cNvPr id="478" name="Google Shape;478;p16"/>
                  <p:cNvGrpSpPr/>
                  <p:nvPr/>
                </p:nvGrpSpPr>
                <p:grpSpPr>
                  <a:xfrm>
                    <a:off x="6869430" y="2367915"/>
                    <a:ext cx="247650" cy="336232"/>
                    <a:chOff x="6869430" y="2367915"/>
                    <a:chExt cx="247650" cy="336232"/>
                  </a:xfrm>
                </p:grpSpPr>
                <p:sp>
                  <p:nvSpPr>
                    <p:cNvPr id="479" name="Google Shape;479;p16"/>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6"/>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6"/>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6"/>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6"/>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6"/>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6"/>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6"/>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7" name="Google Shape;487;p16"/>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6"/>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489"/>
        <p:cNvGrpSpPr/>
        <p:nvPr/>
      </p:nvGrpSpPr>
      <p:grpSpPr>
        <a:xfrm>
          <a:off x="0" y="0"/>
          <a:ext cx="0" cy="0"/>
          <a:chOff x="0" y="0"/>
          <a:chExt cx="0" cy="0"/>
        </a:xfrm>
      </p:grpSpPr>
      <p:sp>
        <p:nvSpPr>
          <p:cNvPr id="490" name="Google Shape;490;p17"/>
          <p:cNvSpPr txBox="1">
            <a:spLocks noGrp="1"/>
          </p:cNvSpPr>
          <p:nvPr>
            <p:ph type="subTitle" idx="1"/>
          </p:nvPr>
        </p:nvSpPr>
        <p:spPr>
          <a:xfrm>
            <a:off x="1352229" y="2037650"/>
            <a:ext cx="1931100" cy="81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p17"/>
          <p:cNvSpPr txBox="1">
            <a:spLocks noGrp="1"/>
          </p:cNvSpPr>
          <p:nvPr>
            <p:ph type="subTitle" idx="2"/>
          </p:nvPr>
        </p:nvSpPr>
        <p:spPr>
          <a:xfrm>
            <a:off x="3929930" y="2037650"/>
            <a:ext cx="1931100" cy="81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7"/>
          <p:cNvSpPr txBox="1">
            <a:spLocks noGrp="1"/>
          </p:cNvSpPr>
          <p:nvPr>
            <p:ph type="subTitle" idx="3"/>
          </p:nvPr>
        </p:nvSpPr>
        <p:spPr>
          <a:xfrm>
            <a:off x="1352229" y="3785375"/>
            <a:ext cx="1931100" cy="81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7"/>
          <p:cNvSpPr txBox="1">
            <a:spLocks noGrp="1"/>
          </p:cNvSpPr>
          <p:nvPr>
            <p:ph type="subTitle" idx="4"/>
          </p:nvPr>
        </p:nvSpPr>
        <p:spPr>
          <a:xfrm>
            <a:off x="3929930" y="3785375"/>
            <a:ext cx="1931100" cy="81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7"/>
          <p:cNvSpPr txBox="1">
            <a:spLocks noGrp="1"/>
          </p:cNvSpPr>
          <p:nvPr>
            <p:ph type="subTitle" idx="5"/>
          </p:nvPr>
        </p:nvSpPr>
        <p:spPr>
          <a:xfrm>
            <a:off x="6507631" y="2037650"/>
            <a:ext cx="1931100" cy="81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7"/>
          <p:cNvSpPr txBox="1">
            <a:spLocks noGrp="1"/>
          </p:cNvSpPr>
          <p:nvPr>
            <p:ph type="subTitle" idx="6"/>
          </p:nvPr>
        </p:nvSpPr>
        <p:spPr>
          <a:xfrm>
            <a:off x="6507631" y="3785375"/>
            <a:ext cx="1931100" cy="81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7"/>
          <p:cNvSpPr txBox="1">
            <a:spLocks noGrp="1"/>
          </p:cNvSpPr>
          <p:nvPr>
            <p:ph type="subTitle" idx="7"/>
          </p:nvPr>
        </p:nvSpPr>
        <p:spPr>
          <a:xfrm>
            <a:off x="1352227" y="128910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497" name="Google Shape;497;p17"/>
          <p:cNvSpPr txBox="1">
            <a:spLocks noGrp="1"/>
          </p:cNvSpPr>
          <p:nvPr>
            <p:ph type="subTitle" idx="8"/>
          </p:nvPr>
        </p:nvSpPr>
        <p:spPr>
          <a:xfrm>
            <a:off x="3929929" y="128910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498" name="Google Shape;498;p17"/>
          <p:cNvSpPr txBox="1">
            <a:spLocks noGrp="1"/>
          </p:cNvSpPr>
          <p:nvPr>
            <p:ph type="subTitle" idx="9"/>
          </p:nvPr>
        </p:nvSpPr>
        <p:spPr>
          <a:xfrm>
            <a:off x="6507632" y="128910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499" name="Google Shape;499;p17"/>
          <p:cNvSpPr txBox="1">
            <a:spLocks noGrp="1"/>
          </p:cNvSpPr>
          <p:nvPr>
            <p:ph type="subTitle" idx="13"/>
          </p:nvPr>
        </p:nvSpPr>
        <p:spPr>
          <a:xfrm>
            <a:off x="1352227" y="303695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500" name="Google Shape;500;p17"/>
          <p:cNvSpPr txBox="1">
            <a:spLocks noGrp="1"/>
          </p:cNvSpPr>
          <p:nvPr>
            <p:ph type="subTitle" idx="14"/>
          </p:nvPr>
        </p:nvSpPr>
        <p:spPr>
          <a:xfrm>
            <a:off x="3929929" y="303695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501" name="Google Shape;501;p17"/>
          <p:cNvSpPr txBox="1">
            <a:spLocks noGrp="1"/>
          </p:cNvSpPr>
          <p:nvPr>
            <p:ph type="subTitle" idx="15"/>
          </p:nvPr>
        </p:nvSpPr>
        <p:spPr>
          <a:xfrm>
            <a:off x="6507632" y="303695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502" name="Google Shape;502;p1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3" name="Google Shape;503;p17"/>
          <p:cNvGrpSpPr/>
          <p:nvPr/>
        </p:nvGrpSpPr>
        <p:grpSpPr>
          <a:xfrm>
            <a:off x="-1774948" y="-3403900"/>
            <a:ext cx="11243556" cy="9309476"/>
            <a:chOff x="-1774948" y="-3403900"/>
            <a:chExt cx="11243556" cy="9309476"/>
          </a:xfrm>
        </p:grpSpPr>
        <p:grpSp>
          <p:nvGrpSpPr>
            <p:cNvPr id="504" name="Google Shape;504;p17"/>
            <p:cNvGrpSpPr/>
            <p:nvPr/>
          </p:nvGrpSpPr>
          <p:grpSpPr>
            <a:xfrm rot="-1404554" flipH="1">
              <a:off x="-1153330" y="-2407471"/>
              <a:ext cx="5918378" cy="4355378"/>
              <a:chOff x="3537210" y="-2191719"/>
              <a:chExt cx="5918317" cy="4355333"/>
            </a:xfrm>
          </p:grpSpPr>
          <p:sp>
            <p:nvSpPr>
              <p:cNvPr id="505" name="Google Shape;505;p17"/>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7"/>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7" name="Google Shape;507;p17"/>
            <p:cNvGrpSpPr/>
            <p:nvPr/>
          </p:nvGrpSpPr>
          <p:grpSpPr>
            <a:xfrm>
              <a:off x="6896461" y="3079139"/>
              <a:ext cx="2572147" cy="2826437"/>
              <a:chOff x="6896461" y="3079139"/>
              <a:chExt cx="2572147" cy="2826437"/>
            </a:xfrm>
          </p:grpSpPr>
          <p:sp>
            <p:nvSpPr>
              <p:cNvPr id="508" name="Google Shape;508;p17"/>
              <p:cNvSpPr/>
              <p:nvPr/>
            </p:nvSpPr>
            <p:spPr>
              <a:xfrm rot="-2976981">
                <a:off x="6666553" y="4093439"/>
                <a:ext cx="3031963" cy="797837"/>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9" name="Google Shape;509;p17"/>
              <p:cNvGrpSpPr/>
              <p:nvPr/>
            </p:nvGrpSpPr>
            <p:grpSpPr>
              <a:xfrm rot="-1109229" flipH="1">
                <a:off x="8505441" y="3369496"/>
                <a:ext cx="576020" cy="607387"/>
                <a:chOff x="4185790" y="1802756"/>
                <a:chExt cx="414928" cy="437523"/>
              </a:xfrm>
            </p:grpSpPr>
            <p:sp>
              <p:nvSpPr>
                <p:cNvPr id="510" name="Google Shape;510;p17"/>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17"/>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2" name="Google Shape;512;p17"/>
                <p:cNvGrpSpPr/>
                <p:nvPr/>
              </p:nvGrpSpPr>
              <p:grpSpPr>
                <a:xfrm>
                  <a:off x="4277677" y="1802756"/>
                  <a:ext cx="183832" cy="136533"/>
                  <a:chOff x="4277677" y="1802756"/>
                  <a:chExt cx="183832" cy="136533"/>
                </a:xfrm>
              </p:grpSpPr>
              <p:sp>
                <p:nvSpPr>
                  <p:cNvPr id="513" name="Google Shape;513;p17"/>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7"/>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17"/>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7"/>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7"/>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18" name="Google Shape;518;p17"/>
              <p:cNvGrpSpPr/>
              <p:nvPr/>
            </p:nvGrpSpPr>
            <p:grpSpPr>
              <a:xfrm flipH="1">
                <a:off x="8752079" y="4131295"/>
                <a:ext cx="237953" cy="491619"/>
                <a:chOff x="7973047" y="1742056"/>
                <a:chExt cx="208877" cy="431548"/>
              </a:xfrm>
            </p:grpSpPr>
            <p:sp>
              <p:nvSpPr>
                <p:cNvPr id="519" name="Google Shape;519;p17"/>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7"/>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7"/>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7"/>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3" name="Google Shape;523;p17"/>
              <p:cNvGrpSpPr/>
              <p:nvPr/>
            </p:nvGrpSpPr>
            <p:grpSpPr>
              <a:xfrm flipH="1">
                <a:off x="8658408" y="4701707"/>
                <a:ext cx="149335" cy="331154"/>
                <a:chOff x="8138895" y="2678251"/>
                <a:chExt cx="131088" cy="290690"/>
              </a:xfrm>
            </p:grpSpPr>
            <p:sp>
              <p:nvSpPr>
                <p:cNvPr id="524" name="Google Shape;524;p17"/>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7"/>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7"/>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7"/>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8" name="Google Shape;528;p17"/>
              <p:cNvGrpSpPr/>
              <p:nvPr/>
            </p:nvGrpSpPr>
            <p:grpSpPr>
              <a:xfrm flipH="1">
                <a:off x="8173675" y="4650669"/>
                <a:ext cx="198792" cy="433208"/>
                <a:chOff x="7222549" y="1239928"/>
                <a:chExt cx="174501" cy="380274"/>
              </a:xfrm>
            </p:grpSpPr>
            <p:sp>
              <p:nvSpPr>
                <p:cNvPr id="529" name="Google Shape;529;p17"/>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7"/>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7"/>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7"/>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533"/>
        <p:cNvGrpSpPr/>
        <p:nvPr/>
      </p:nvGrpSpPr>
      <p:grpSpPr>
        <a:xfrm>
          <a:off x="0" y="0"/>
          <a:ext cx="0" cy="0"/>
          <a:chOff x="0" y="0"/>
          <a:chExt cx="0" cy="0"/>
        </a:xfrm>
      </p:grpSpPr>
      <p:sp>
        <p:nvSpPr>
          <p:cNvPr id="534" name="Google Shape;534;p18"/>
          <p:cNvSpPr txBox="1">
            <a:spLocks noGrp="1"/>
          </p:cNvSpPr>
          <p:nvPr>
            <p:ph type="title"/>
          </p:nvPr>
        </p:nvSpPr>
        <p:spPr>
          <a:xfrm>
            <a:off x="4676891" y="720350"/>
            <a:ext cx="3443100" cy="968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5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5" name="Google Shape;535;p18"/>
          <p:cNvSpPr txBox="1">
            <a:spLocks noGrp="1"/>
          </p:cNvSpPr>
          <p:nvPr>
            <p:ph type="subTitle" idx="1"/>
          </p:nvPr>
        </p:nvSpPr>
        <p:spPr>
          <a:xfrm>
            <a:off x="4676852" y="1689050"/>
            <a:ext cx="3443100" cy="12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36" name="Google Shape;536;p18"/>
          <p:cNvGrpSpPr/>
          <p:nvPr/>
        </p:nvGrpSpPr>
        <p:grpSpPr>
          <a:xfrm>
            <a:off x="6844099" y="-215308"/>
            <a:ext cx="2694813" cy="5615098"/>
            <a:chOff x="6844099" y="-215308"/>
            <a:chExt cx="2694813" cy="5615098"/>
          </a:xfrm>
        </p:grpSpPr>
        <p:sp>
          <p:nvSpPr>
            <p:cNvPr id="537" name="Google Shape;537;p18"/>
            <p:cNvSpPr/>
            <p:nvPr/>
          </p:nvSpPr>
          <p:spPr>
            <a:xfrm flipH="1">
              <a:off x="6844099" y="3808402"/>
              <a:ext cx="2694813" cy="1591389"/>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38" name="Google Shape;538;p18"/>
            <p:cNvGrpSpPr/>
            <p:nvPr/>
          </p:nvGrpSpPr>
          <p:grpSpPr>
            <a:xfrm>
              <a:off x="7660857" y="-215308"/>
              <a:ext cx="1829302" cy="1509621"/>
              <a:chOff x="4316381" y="4324522"/>
              <a:chExt cx="2228953" cy="1839431"/>
            </a:xfrm>
          </p:grpSpPr>
          <p:sp>
            <p:nvSpPr>
              <p:cNvPr id="539" name="Google Shape;539;p18"/>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8"/>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8"/>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8"/>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8"/>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8"/>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45" name="Google Shape;545;p18"/>
          <p:cNvSpPr txBox="1"/>
          <p:nvPr/>
        </p:nvSpPr>
        <p:spPr>
          <a:xfrm>
            <a:off x="4676775" y="3230950"/>
            <a:ext cx="3443100" cy="831600"/>
          </a:xfrm>
          <a:prstGeom prst="rect">
            <a:avLst/>
          </a:prstGeom>
          <a:noFill/>
          <a:ln>
            <a:noFill/>
          </a:ln>
        </p:spPr>
        <p:txBody>
          <a:bodyPr spcFirstLastPara="1" wrap="square" lIns="91425" tIns="91425" rIns="91425" bIns="91425" anchor="t" anchorCtr="0">
            <a:noAutofit/>
          </a:bodyPr>
          <a:lstStyle/>
          <a:p>
            <a:pPr marL="0" lvl="0" indent="0" algn="r" rtl="0">
              <a:spcBef>
                <a:spcPts val="300"/>
              </a:spcBef>
              <a:spcAft>
                <a:spcPts val="0"/>
              </a:spcAft>
              <a:buNone/>
            </a:pPr>
            <a:r>
              <a:rPr lang="en" sz="1200" b="1">
                <a:solidFill>
                  <a:schemeClr val="dk1"/>
                </a:solidFill>
                <a:latin typeface="Nunito"/>
                <a:ea typeface="Nunito"/>
                <a:cs typeface="Nunito"/>
                <a:sym typeface="Nunito"/>
              </a:rPr>
              <a:t>CREDITS:</a:t>
            </a:r>
            <a:r>
              <a:rPr lang="en" sz="1200">
                <a:solidFill>
                  <a:schemeClr val="dk1"/>
                </a:solidFill>
                <a:latin typeface="Nunito"/>
                <a:ea typeface="Nunito"/>
                <a:cs typeface="Nunito"/>
                <a:sym typeface="Nunito"/>
              </a:rPr>
              <a:t> This presentation template was created by </a:t>
            </a:r>
            <a:r>
              <a:rPr lang="en" sz="1200" b="1" u="sng">
                <a:solidFill>
                  <a:schemeClr val="dk1"/>
                </a:solid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and includes icons by </a:t>
            </a:r>
            <a:r>
              <a:rPr lang="en" sz="1200" b="1" u="sng">
                <a:solidFill>
                  <a:schemeClr val="dk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u="sng">
                <a:solidFill>
                  <a:schemeClr val="dk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200" u="sng">
                <a:solidFill>
                  <a:schemeClr val="dk1"/>
                </a:solidFill>
                <a:latin typeface="Nunito"/>
                <a:ea typeface="Nunito"/>
                <a:cs typeface="Nunito"/>
                <a:sym typeface="Nunito"/>
              </a:rPr>
              <a:t> </a:t>
            </a:r>
            <a:endParaRPr sz="1200" b="1" u="sng">
              <a:solidFill>
                <a:schemeClr val="dk1"/>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46"/>
        <p:cNvGrpSpPr/>
        <p:nvPr/>
      </p:nvGrpSpPr>
      <p:grpSpPr>
        <a:xfrm>
          <a:off x="0" y="0"/>
          <a:ext cx="0" cy="0"/>
          <a:chOff x="0" y="0"/>
          <a:chExt cx="0" cy="0"/>
        </a:xfrm>
      </p:grpSpPr>
      <p:sp>
        <p:nvSpPr>
          <p:cNvPr id="547" name="Google Shape;547;p19"/>
          <p:cNvSpPr/>
          <p:nvPr/>
        </p:nvSpPr>
        <p:spPr>
          <a:xfrm rot="-1247557" flipH="1">
            <a:off x="6866271"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8" name="Google Shape;548;p19"/>
          <p:cNvGrpSpPr/>
          <p:nvPr/>
        </p:nvGrpSpPr>
        <p:grpSpPr>
          <a:xfrm flipH="1">
            <a:off x="-1162291" y="827771"/>
            <a:ext cx="3361456" cy="5504965"/>
            <a:chOff x="6921946" y="903971"/>
            <a:chExt cx="3361456" cy="5504965"/>
          </a:xfrm>
        </p:grpSpPr>
        <p:sp>
          <p:nvSpPr>
            <p:cNvPr id="549" name="Google Shape;549;p19"/>
            <p:cNvSpPr/>
            <p:nvPr/>
          </p:nvSpPr>
          <p:spPr>
            <a:xfrm rot="-9395076" flipH="1">
              <a:off x="7273064" y="3913040"/>
              <a:ext cx="2017024" cy="2185093"/>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0" name="Google Shape;550;p19"/>
            <p:cNvGrpSpPr/>
            <p:nvPr/>
          </p:nvGrpSpPr>
          <p:grpSpPr>
            <a:xfrm>
              <a:off x="7478449" y="903971"/>
              <a:ext cx="2804952" cy="4857642"/>
              <a:chOff x="7478449" y="903971"/>
              <a:chExt cx="2804952" cy="4857642"/>
            </a:xfrm>
          </p:grpSpPr>
          <p:grpSp>
            <p:nvGrpSpPr>
              <p:cNvPr id="551" name="Google Shape;551;p19"/>
              <p:cNvGrpSpPr/>
              <p:nvPr/>
            </p:nvGrpSpPr>
            <p:grpSpPr>
              <a:xfrm>
                <a:off x="7478449" y="903971"/>
                <a:ext cx="2804952" cy="4857642"/>
                <a:chOff x="7478449" y="946304"/>
                <a:chExt cx="2804952" cy="4857642"/>
              </a:xfrm>
            </p:grpSpPr>
            <p:sp>
              <p:nvSpPr>
                <p:cNvPr id="552" name="Google Shape;552;p19"/>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9"/>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4" name="Google Shape;554;p19"/>
              <p:cNvGrpSpPr/>
              <p:nvPr/>
            </p:nvGrpSpPr>
            <p:grpSpPr>
              <a:xfrm>
                <a:off x="7696337" y="4616162"/>
                <a:ext cx="237953" cy="491619"/>
                <a:chOff x="7973047" y="1742056"/>
                <a:chExt cx="208877" cy="431548"/>
              </a:xfrm>
            </p:grpSpPr>
            <p:sp>
              <p:nvSpPr>
                <p:cNvPr id="555" name="Google Shape;555;p1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9" name="Google Shape;559;p19"/>
              <p:cNvGrpSpPr/>
              <p:nvPr/>
            </p:nvGrpSpPr>
            <p:grpSpPr>
              <a:xfrm>
                <a:off x="8869763" y="4561761"/>
                <a:ext cx="149335" cy="331154"/>
                <a:chOff x="8138895" y="2678251"/>
                <a:chExt cx="131088" cy="290690"/>
              </a:xfrm>
            </p:grpSpPr>
            <p:sp>
              <p:nvSpPr>
                <p:cNvPr id="560" name="Google Shape;560;p1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4" name="Google Shape;564;p19"/>
              <p:cNvGrpSpPr/>
              <p:nvPr/>
            </p:nvGrpSpPr>
            <p:grpSpPr>
              <a:xfrm>
                <a:off x="8537443" y="4154342"/>
                <a:ext cx="245811" cy="533354"/>
                <a:chOff x="7738110" y="1433006"/>
                <a:chExt cx="215775" cy="468183"/>
              </a:xfrm>
            </p:grpSpPr>
            <p:sp>
              <p:nvSpPr>
                <p:cNvPr id="565" name="Google Shape;565;p1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9" name="Google Shape;569;p19"/>
              <p:cNvGrpSpPr/>
              <p:nvPr/>
            </p:nvGrpSpPr>
            <p:grpSpPr>
              <a:xfrm>
                <a:off x="8162078" y="4622798"/>
                <a:ext cx="352356" cy="478357"/>
                <a:chOff x="6869430" y="2367915"/>
                <a:chExt cx="247650" cy="336232"/>
              </a:xfrm>
            </p:grpSpPr>
            <p:grpSp>
              <p:nvGrpSpPr>
                <p:cNvPr id="570" name="Google Shape;570;p19"/>
                <p:cNvGrpSpPr/>
                <p:nvPr/>
              </p:nvGrpSpPr>
              <p:grpSpPr>
                <a:xfrm>
                  <a:off x="6869430" y="2367915"/>
                  <a:ext cx="247650" cy="336232"/>
                  <a:chOff x="6869430" y="2367915"/>
                  <a:chExt cx="247650" cy="336232"/>
                </a:xfrm>
              </p:grpSpPr>
              <p:sp>
                <p:nvSpPr>
                  <p:cNvPr id="571" name="Google Shape;571;p1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79" name="Google Shape;579;p1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888500" y="2781075"/>
            <a:ext cx="5367000" cy="693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3577950" y="1219200"/>
            <a:ext cx="1988100" cy="1111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1888500" y="3474375"/>
            <a:ext cx="5367000" cy="47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028726" y="2432950"/>
            <a:ext cx="31398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23" name="Google Shape;23;p5"/>
          <p:cNvSpPr txBox="1">
            <a:spLocks noGrp="1"/>
          </p:cNvSpPr>
          <p:nvPr>
            <p:ph type="subTitle" idx="2"/>
          </p:nvPr>
        </p:nvSpPr>
        <p:spPr>
          <a:xfrm>
            <a:off x="4975474" y="2432950"/>
            <a:ext cx="31398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24" name="Google Shape;24;p5"/>
          <p:cNvSpPr txBox="1">
            <a:spLocks noGrp="1"/>
          </p:cNvSpPr>
          <p:nvPr>
            <p:ph type="subTitle" idx="3"/>
          </p:nvPr>
        </p:nvSpPr>
        <p:spPr>
          <a:xfrm>
            <a:off x="1028726" y="2858648"/>
            <a:ext cx="3139800" cy="16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subTitle" idx="4"/>
          </p:nvPr>
        </p:nvSpPr>
        <p:spPr>
          <a:xfrm>
            <a:off x="4975474" y="2858648"/>
            <a:ext cx="3139800" cy="16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 name="Google Shape;27;p5"/>
          <p:cNvGrpSpPr/>
          <p:nvPr/>
        </p:nvGrpSpPr>
        <p:grpSpPr>
          <a:xfrm>
            <a:off x="-371000" y="1060989"/>
            <a:ext cx="11669901" cy="6065289"/>
            <a:chOff x="-371000" y="1060989"/>
            <a:chExt cx="11669901" cy="6065289"/>
          </a:xfrm>
        </p:grpSpPr>
        <p:grpSp>
          <p:nvGrpSpPr>
            <p:cNvPr id="28" name="Google Shape;28;p5"/>
            <p:cNvGrpSpPr/>
            <p:nvPr/>
          </p:nvGrpSpPr>
          <p:grpSpPr>
            <a:xfrm>
              <a:off x="-371000" y="2797450"/>
              <a:ext cx="2214468" cy="3016459"/>
              <a:chOff x="-371000" y="2797450"/>
              <a:chExt cx="2214468" cy="3016459"/>
            </a:xfrm>
          </p:grpSpPr>
          <p:sp>
            <p:nvSpPr>
              <p:cNvPr id="29" name="Google Shape;29;p5"/>
              <p:cNvSpPr/>
              <p:nvPr/>
            </p:nvSpPr>
            <p:spPr>
              <a:xfrm rot="3583529" flipH="1">
                <a:off x="-777625" y="3907319"/>
                <a:ext cx="3027718" cy="796720"/>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30;p5"/>
              <p:cNvGrpSpPr/>
              <p:nvPr/>
            </p:nvGrpSpPr>
            <p:grpSpPr>
              <a:xfrm>
                <a:off x="93192" y="3848775"/>
                <a:ext cx="1117103" cy="1188377"/>
                <a:chOff x="93192" y="3848775"/>
                <a:chExt cx="1117103" cy="1188377"/>
              </a:xfrm>
            </p:grpSpPr>
            <p:grpSp>
              <p:nvGrpSpPr>
                <p:cNvPr id="31" name="Google Shape;31;p5"/>
                <p:cNvGrpSpPr/>
                <p:nvPr/>
              </p:nvGrpSpPr>
              <p:grpSpPr>
                <a:xfrm flipH="1">
                  <a:off x="93192" y="3848775"/>
                  <a:ext cx="245811" cy="533354"/>
                  <a:chOff x="7738110" y="1433006"/>
                  <a:chExt cx="215775" cy="468183"/>
                </a:xfrm>
              </p:grpSpPr>
              <p:sp>
                <p:nvSpPr>
                  <p:cNvPr id="32" name="Google Shape;32;p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 name="Google Shape;36;p5"/>
                <p:cNvGrpSpPr/>
                <p:nvPr/>
              </p:nvGrpSpPr>
              <p:grpSpPr>
                <a:xfrm flipH="1">
                  <a:off x="339004" y="4529122"/>
                  <a:ext cx="871291" cy="508031"/>
                  <a:chOff x="7047547" y="4061275"/>
                  <a:chExt cx="764827" cy="445954"/>
                </a:xfrm>
              </p:grpSpPr>
              <p:sp>
                <p:nvSpPr>
                  <p:cNvPr id="37" name="Google Shape;37;p5"/>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5"/>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5"/>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5"/>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5"/>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5"/>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5"/>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45;p5"/>
                  <p:cNvGrpSpPr/>
                  <p:nvPr/>
                </p:nvGrpSpPr>
                <p:grpSpPr>
                  <a:xfrm>
                    <a:off x="7047547" y="4121630"/>
                    <a:ext cx="275272" cy="258916"/>
                    <a:chOff x="7047547" y="4121630"/>
                    <a:chExt cx="275272" cy="258916"/>
                  </a:xfrm>
                </p:grpSpPr>
                <p:sp>
                  <p:nvSpPr>
                    <p:cNvPr id="46" name="Google Shape;46;p5"/>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5"/>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5"/>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5"/>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5"/>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5"/>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5"/>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3" name="Google Shape;53;p5"/>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5"/>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5"/>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5"/>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5"/>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5"/>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67" name="Google Shape;67;p5"/>
            <p:cNvGrpSpPr/>
            <p:nvPr/>
          </p:nvGrpSpPr>
          <p:grpSpPr>
            <a:xfrm>
              <a:off x="6172025" y="1060989"/>
              <a:ext cx="5126876" cy="6065289"/>
              <a:chOff x="6172025" y="1060989"/>
              <a:chExt cx="5126876" cy="6065289"/>
            </a:xfrm>
          </p:grpSpPr>
          <p:grpSp>
            <p:nvGrpSpPr>
              <p:cNvPr id="68" name="Google Shape;68;p5"/>
              <p:cNvGrpSpPr/>
              <p:nvPr/>
            </p:nvGrpSpPr>
            <p:grpSpPr>
              <a:xfrm rot="958424" flipH="1">
                <a:off x="6814638" y="1489025"/>
                <a:ext cx="3841651" cy="5209219"/>
                <a:chOff x="-1488283" y="1536254"/>
                <a:chExt cx="3841603" cy="5209154"/>
              </a:xfrm>
            </p:grpSpPr>
            <p:sp>
              <p:nvSpPr>
                <p:cNvPr id="69" name="Google Shape;69;p5"/>
                <p:cNvSpPr/>
                <p:nvPr/>
              </p:nvSpPr>
              <p:spPr>
                <a:xfrm rot="-2727723">
                  <a:off x="-946600" y="2039054"/>
                  <a:ext cx="2485527" cy="2558325"/>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5"/>
                <p:cNvSpPr/>
                <p:nvPr/>
              </p:nvSpPr>
              <p:spPr>
                <a:xfrm rot="-6503715">
                  <a:off x="204257" y="4606903"/>
                  <a:ext cx="1922202" cy="1864612"/>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 name="Google Shape;71;p5"/>
              <p:cNvGrpSpPr/>
              <p:nvPr/>
            </p:nvGrpSpPr>
            <p:grpSpPr>
              <a:xfrm flipH="1">
                <a:off x="8565228" y="3848768"/>
                <a:ext cx="465623" cy="632367"/>
                <a:chOff x="6726555" y="1729740"/>
                <a:chExt cx="422909" cy="574357"/>
              </a:xfrm>
            </p:grpSpPr>
            <p:grpSp>
              <p:nvGrpSpPr>
                <p:cNvPr id="72" name="Google Shape;72;p5"/>
                <p:cNvGrpSpPr/>
                <p:nvPr/>
              </p:nvGrpSpPr>
              <p:grpSpPr>
                <a:xfrm>
                  <a:off x="6726555" y="1729740"/>
                  <a:ext cx="422909" cy="574357"/>
                  <a:chOff x="6726555" y="1729740"/>
                  <a:chExt cx="422909" cy="574357"/>
                </a:xfrm>
              </p:grpSpPr>
              <p:sp>
                <p:nvSpPr>
                  <p:cNvPr id="73" name="Google Shape;73;p5"/>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5"/>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5"/>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5"/>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5"/>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5"/>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5"/>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5"/>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5"/>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5"/>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 name="Google Shape;83;p5"/>
              <p:cNvGrpSpPr/>
              <p:nvPr/>
            </p:nvGrpSpPr>
            <p:grpSpPr>
              <a:xfrm flipH="1">
                <a:off x="8091161" y="4547182"/>
                <a:ext cx="348169" cy="471915"/>
                <a:chOff x="7178992" y="2085975"/>
                <a:chExt cx="316230" cy="428624"/>
              </a:xfrm>
            </p:grpSpPr>
            <p:grpSp>
              <p:nvGrpSpPr>
                <p:cNvPr id="84" name="Google Shape;84;p5"/>
                <p:cNvGrpSpPr/>
                <p:nvPr/>
              </p:nvGrpSpPr>
              <p:grpSpPr>
                <a:xfrm>
                  <a:off x="7178992" y="2085975"/>
                  <a:ext cx="316230" cy="428624"/>
                  <a:chOff x="7178992" y="2085975"/>
                  <a:chExt cx="316230" cy="428624"/>
                </a:xfrm>
              </p:grpSpPr>
              <p:sp>
                <p:nvSpPr>
                  <p:cNvPr id="85" name="Google Shape;85;p5"/>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5"/>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5"/>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5"/>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5"/>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5"/>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5"/>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 name="Google Shape;95;p5"/>
              <p:cNvGrpSpPr/>
              <p:nvPr/>
            </p:nvGrpSpPr>
            <p:grpSpPr>
              <a:xfrm flipH="1">
                <a:off x="8714607" y="4666961"/>
                <a:ext cx="272663" cy="370191"/>
                <a:chOff x="6869430" y="2367915"/>
                <a:chExt cx="247650" cy="336232"/>
              </a:xfrm>
            </p:grpSpPr>
            <p:grpSp>
              <p:nvGrpSpPr>
                <p:cNvPr id="96" name="Google Shape;96;p5"/>
                <p:cNvGrpSpPr/>
                <p:nvPr/>
              </p:nvGrpSpPr>
              <p:grpSpPr>
                <a:xfrm>
                  <a:off x="6869430" y="2367915"/>
                  <a:ext cx="247650" cy="336232"/>
                  <a:chOff x="6869430" y="2367915"/>
                  <a:chExt cx="247650" cy="336232"/>
                </a:xfrm>
              </p:grpSpPr>
              <p:sp>
                <p:nvSpPr>
                  <p:cNvPr id="97" name="Google Shape;97;p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5" name="Google Shape;105;p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 name="Google Shape;107;p5"/>
              <p:cNvGrpSpPr/>
              <p:nvPr/>
            </p:nvGrpSpPr>
            <p:grpSpPr>
              <a:xfrm>
                <a:off x="8987263" y="3619861"/>
                <a:ext cx="149335" cy="331154"/>
                <a:chOff x="8138895" y="2678251"/>
                <a:chExt cx="131088" cy="290690"/>
              </a:xfrm>
            </p:grpSpPr>
            <p:sp>
              <p:nvSpPr>
                <p:cNvPr id="108" name="Google Shape;108;p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 name="Google Shape;112;p5"/>
              <p:cNvGrpSpPr/>
              <p:nvPr/>
            </p:nvGrpSpPr>
            <p:grpSpPr>
              <a:xfrm>
                <a:off x="7680193" y="4585367"/>
                <a:ext cx="245811" cy="533354"/>
                <a:chOff x="7738110" y="1433006"/>
                <a:chExt cx="215775" cy="468183"/>
              </a:xfrm>
            </p:grpSpPr>
            <p:sp>
              <p:nvSpPr>
                <p:cNvPr id="113" name="Google Shape;113;p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6"/>
          <p:cNvSpPr/>
          <p:nvPr/>
        </p:nvSpPr>
        <p:spPr>
          <a:xfrm rot="-1765984" flipH="1">
            <a:off x="6754056" y="4206074"/>
            <a:ext cx="3025164" cy="79604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0" name="Google Shape;120;p6"/>
          <p:cNvGrpSpPr/>
          <p:nvPr/>
        </p:nvGrpSpPr>
        <p:grpSpPr>
          <a:xfrm>
            <a:off x="7660857" y="-215308"/>
            <a:ext cx="1829302" cy="1509621"/>
            <a:chOff x="4316381" y="4324522"/>
            <a:chExt cx="2228953" cy="1839431"/>
          </a:xfrm>
        </p:grpSpPr>
        <p:sp>
          <p:nvSpPr>
            <p:cNvPr id="121" name="Google Shape;121;p6"/>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 name="Google Shape;127;p6"/>
          <p:cNvSpPr/>
          <p:nvPr/>
        </p:nvSpPr>
        <p:spPr>
          <a:xfrm rot="5060478" flipH="1">
            <a:off x="-410704" y="4111835"/>
            <a:ext cx="2016773" cy="218482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8" name="Google Shape;128;p6"/>
          <p:cNvGrpSpPr/>
          <p:nvPr/>
        </p:nvGrpSpPr>
        <p:grpSpPr>
          <a:xfrm rot="10800000">
            <a:off x="-729990" y="3064681"/>
            <a:ext cx="5918317" cy="4355333"/>
            <a:chOff x="3537210" y="-2191719"/>
            <a:chExt cx="5918317" cy="4355333"/>
          </a:xfrm>
        </p:grpSpPr>
        <p:sp>
          <p:nvSpPr>
            <p:cNvPr id="129" name="Google Shape;129;p6"/>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 name="Google Shape;131;p6"/>
          <p:cNvGrpSpPr/>
          <p:nvPr/>
        </p:nvGrpSpPr>
        <p:grpSpPr>
          <a:xfrm rot="1705224" flipH="1">
            <a:off x="817720" y="4452857"/>
            <a:ext cx="576006" cy="607373"/>
            <a:chOff x="4185790" y="1802756"/>
            <a:chExt cx="414928" cy="437523"/>
          </a:xfrm>
        </p:grpSpPr>
        <p:sp>
          <p:nvSpPr>
            <p:cNvPr id="132" name="Google Shape;132;p6"/>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6"/>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4" name="Google Shape;134;p6"/>
            <p:cNvGrpSpPr/>
            <p:nvPr/>
          </p:nvGrpSpPr>
          <p:grpSpPr>
            <a:xfrm>
              <a:off x="4277677" y="1802756"/>
              <a:ext cx="183832" cy="136533"/>
              <a:chOff x="4277677" y="1802756"/>
              <a:chExt cx="183832" cy="136533"/>
            </a:xfrm>
          </p:grpSpPr>
          <p:sp>
            <p:nvSpPr>
              <p:cNvPr id="135" name="Google Shape;135;p6"/>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7" name="Google Shape;137;p6"/>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0" name="Google Shape;140;p6"/>
          <p:cNvGrpSpPr/>
          <p:nvPr/>
        </p:nvGrpSpPr>
        <p:grpSpPr>
          <a:xfrm>
            <a:off x="140912" y="4352370"/>
            <a:ext cx="237953" cy="491619"/>
            <a:chOff x="7973047" y="1742056"/>
            <a:chExt cx="208877" cy="431548"/>
          </a:xfrm>
        </p:grpSpPr>
        <p:sp>
          <p:nvSpPr>
            <p:cNvPr id="141" name="Google Shape;141;p6"/>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6"/>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6"/>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6"/>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5" name="Google Shape;145;p6"/>
          <p:cNvGrpSpPr/>
          <p:nvPr/>
        </p:nvGrpSpPr>
        <p:grpSpPr>
          <a:xfrm>
            <a:off x="492525" y="4807532"/>
            <a:ext cx="149335" cy="331154"/>
            <a:chOff x="8138895" y="2678251"/>
            <a:chExt cx="131088" cy="290690"/>
          </a:xfrm>
        </p:grpSpPr>
        <p:sp>
          <p:nvSpPr>
            <p:cNvPr id="146" name="Google Shape;146;p6"/>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6"/>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6"/>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6"/>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0" name="Google Shape;150;p6"/>
          <p:cNvGrpSpPr/>
          <p:nvPr/>
        </p:nvGrpSpPr>
        <p:grpSpPr>
          <a:xfrm>
            <a:off x="1414628" y="4756506"/>
            <a:ext cx="198792" cy="433208"/>
            <a:chOff x="7222549" y="1239928"/>
            <a:chExt cx="174501" cy="380274"/>
          </a:xfrm>
        </p:grpSpPr>
        <p:sp>
          <p:nvSpPr>
            <p:cNvPr id="151" name="Google Shape;151;p6"/>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6"/>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6"/>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6"/>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7"/>
          <p:cNvSpPr txBox="1">
            <a:spLocks noGrp="1"/>
          </p:cNvSpPr>
          <p:nvPr>
            <p:ph type="body" idx="1"/>
          </p:nvPr>
        </p:nvSpPr>
        <p:spPr>
          <a:xfrm>
            <a:off x="726450" y="1774025"/>
            <a:ext cx="4015200" cy="2723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57" name="Google Shape;157;p7"/>
          <p:cNvSpPr>
            <a:spLocks noGrp="1"/>
          </p:cNvSpPr>
          <p:nvPr>
            <p:ph type="pic" idx="2"/>
          </p:nvPr>
        </p:nvSpPr>
        <p:spPr>
          <a:xfrm>
            <a:off x="5257800" y="539500"/>
            <a:ext cx="3165300" cy="4064700"/>
          </a:xfrm>
          <a:prstGeom prst="roundRect">
            <a:avLst>
              <a:gd name="adj" fmla="val 16667"/>
            </a:avLst>
          </a:prstGeom>
          <a:noFill/>
          <a:ln>
            <a:noFill/>
          </a:ln>
        </p:spPr>
      </p:sp>
      <p:sp>
        <p:nvSpPr>
          <p:cNvPr id="158" name="Google Shape;158;p7"/>
          <p:cNvSpPr txBox="1">
            <a:spLocks noGrp="1"/>
          </p:cNvSpPr>
          <p:nvPr>
            <p:ph type="title"/>
          </p:nvPr>
        </p:nvSpPr>
        <p:spPr>
          <a:xfrm>
            <a:off x="720000" y="445025"/>
            <a:ext cx="4015200" cy="1221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9" name="Google Shape;159;p7"/>
          <p:cNvGrpSpPr/>
          <p:nvPr/>
        </p:nvGrpSpPr>
        <p:grpSpPr>
          <a:xfrm>
            <a:off x="-1619491" y="-1538642"/>
            <a:ext cx="11902892" cy="7342589"/>
            <a:chOff x="-1619491" y="-1538642"/>
            <a:chExt cx="11902892" cy="7342589"/>
          </a:xfrm>
        </p:grpSpPr>
        <p:sp>
          <p:nvSpPr>
            <p:cNvPr id="160" name="Google Shape;160;p7"/>
            <p:cNvSpPr/>
            <p:nvPr/>
          </p:nvSpPr>
          <p:spPr>
            <a:xfrm rot="1247557">
              <a:off x="-1187804"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1" name="Google Shape;161;p7"/>
            <p:cNvGrpSpPr/>
            <p:nvPr/>
          </p:nvGrpSpPr>
          <p:grpSpPr>
            <a:xfrm>
              <a:off x="7478449" y="946304"/>
              <a:ext cx="2804952" cy="4857642"/>
              <a:chOff x="7478449" y="946304"/>
              <a:chExt cx="2804952" cy="4857642"/>
            </a:xfrm>
          </p:grpSpPr>
          <p:grpSp>
            <p:nvGrpSpPr>
              <p:cNvPr id="162" name="Google Shape;162;p7"/>
              <p:cNvGrpSpPr/>
              <p:nvPr/>
            </p:nvGrpSpPr>
            <p:grpSpPr>
              <a:xfrm>
                <a:off x="7478449" y="946304"/>
                <a:ext cx="2804952" cy="4857642"/>
                <a:chOff x="7478449" y="946304"/>
                <a:chExt cx="2804952" cy="4857642"/>
              </a:xfrm>
            </p:grpSpPr>
            <p:sp>
              <p:nvSpPr>
                <p:cNvPr id="163" name="Google Shape;163;p7"/>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7"/>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5" name="Google Shape;165;p7"/>
              <p:cNvGrpSpPr/>
              <p:nvPr/>
            </p:nvGrpSpPr>
            <p:grpSpPr>
              <a:xfrm>
                <a:off x="8491781" y="3997023"/>
                <a:ext cx="596792" cy="1011481"/>
                <a:chOff x="8491781" y="3997023"/>
                <a:chExt cx="596792" cy="1011481"/>
              </a:xfrm>
            </p:grpSpPr>
            <p:grpSp>
              <p:nvGrpSpPr>
                <p:cNvPr id="166" name="Google Shape;166;p7"/>
                <p:cNvGrpSpPr/>
                <p:nvPr/>
              </p:nvGrpSpPr>
              <p:grpSpPr>
                <a:xfrm>
                  <a:off x="8939238" y="4438519"/>
                  <a:ext cx="149335" cy="331154"/>
                  <a:chOff x="8138895" y="2678251"/>
                  <a:chExt cx="131088" cy="290690"/>
                </a:xfrm>
              </p:grpSpPr>
              <p:sp>
                <p:nvSpPr>
                  <p:cNvPr id="167" name="Google Shape;167;p7"/>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7"/>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7"/>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7"/>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1" name="Google Shape;171;p7"/>
                <p:cNvGrpSpPr/>
                <p:nvPr/>
              </p:nvGrpSpPr>
              <p:grpSpPr>
                <a:xfrm>
                  <a:off x="8491781" y="4475150"/>
                  <a:ext cx="245811" cy="533354"/>
                  <a:chOff x="7738110" y="1433006"/>
                  <a:chExt cx="215775" cy="468183"/>
                </a:xfrm>
              </p:grpSpPr>
              <p:sp>
                <p:nvSpPr>
                  <p:cNvPr id="172" name="Google Shape;172;p7"/>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7"/>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7"/>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7"/>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6" name="Google Shape;176;p7"/>
                <p:cNvGrpSpPr/>
                <p:nvPr/>
              </p:nvGrpSpPr>
              <p:grpSpPr>
                <a:xfrm>
                  <a:off x="8666576" y="3997023"/>
                  <a:ext cx="272663" cy="370191"/>
                  <a:chOff x="6869430" y="2367915"/>
                  <a:chExt cx="247650" cy="336232"/>
                </a:xfrm>
              </p:grpSpPr>
              <p:grpSp>
                <p:nvGrpSpPr>
                  <p:cNvPr id="177" name="Google Shape;177;p7"/>
                  <p:cNvGrpSpPr/>
                  <p:nvPr/>
                </p:nvGrpSpPr>
                <p:grpSpPr>
                  <a:xfrm>
                    <a:off x="6869430" y="2367915"/>
                    <a:ext cx="247650" cy="336232"/>
                    <a:chOff x="6869430" y="2367915"/>
                    <a:chExt cx="247650" cy="336232"/>
                  </a:xfrm>
                </p:grpSpPr>
                <p:sp>
                  <p:nvSpPr>
                    <p:cNvPr id="178" name="Google Shape;178;p7"/>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7"/>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7"/>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7"/>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7"/>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7"/>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7"/>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7"/>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6" name="Google Shape;186;p7"/>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7"/>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3"/>
        <p:cNvGrpSpPr/>
        <p:nvPr/>
      </p:nvGrpSpPr>
      <p:grpSpPr>
        <a:xfrm>
          <a:off x="0" y="0"/>
          <a:ext cx="0" cy="0"/>
          <a:chOff x="0" y="0"/>
          <a:chExt cx="0" cy="0"/>
        </a:xfrm>
      </p:grpSpPr>
      <p:sp>
        <p:nvSpPr>
          <p:cNvPr id="274" name="Google Shape;274;p10"/>
          <p:cNvSpPr>
            <a:spLocks noGrp="1"/>
          </p:cNvSpPr>
          <p:nvPr>
            <p:ph type="pic" idx="2"/>
          </p:nvPr>
        </p:nvSpPr>
        <p:spPr>
          <a:xfrm>
            <a:off x="25" y="0"/>
            <a:ext cx="9144000" cy="5143500"/>
          </a:xfrm>
          <a:prstGeom prst="rect">
            <a:avLst/>
          </a:prstGeom>
          <a:noFill/>
          <a:ln>
            <a:noFill/>
          </a:ln>
        </p:spPr>
      </p:sp>
      <p:sp>
        <p:nvSpPr>
          <p:cNvPr id="275" name="Google Shape;275;p10"/>
          <p:cNvSpPr txBox="1">
            <a:spLocks noGrp="1"/>
          </p:cNvSpPr>
          <p:nvPr>
            <p:ph type="title"/>
          </p:nvPr>
        </p:nvSpPr>
        <p:spPr>
          <a:xfrm>
            <a:off x="740550" y="4038825"/>
            <a:ext cx="7662900" cy="5652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6"/>
        <p:cNvGrpSpPr/>
        <p:nvPr/>
      </p:nvGrpSpPr>
      <p:grpSpPr>
        <a:xfrm>
          <a:off x="0" y="0"/>
          <a:ext cx="0" cy="0"/>
          <a:chOff x="0" y="0"/>
          <a:chExt cx="0" cy="0"/>
        </a:xfrm>
      </p:grpSpPr>
      <p:sp>
        <p:nvSpPr>
          <p:cNvPr id="277" name="Google Shape;277;p11"/>
          <p:cNvSpPr txBox="1">
            <a:spLocks noGrp="1"/>
          </p:cNvSpPr>
          <p:nvPr>
            <p:ph type="title" hasCustomPrompt="1"/>
          </p:nvPr>
        </p:nvSpPr>
        <p:spPr>
          <a:xfrm>
            <a:off x="1284000" y="1085850"/>
            <a:ext cx="6576000" cy="106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7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78" name="Google Shape;278;p11"/>
          <p:cNvSpPr txBox="1">
            <a:spLocks noGrp="1"/>
          </p:cNvSpPr>
          <p:nvPr>
            <p:ph type="subTitle" idx="1"/>
          </p:nvPr>
        </p:nvSpPr>
        <p:spPr>
          <a:xfrm>
            <a:off x="2337450" y="2216175"/>
            <a:ext cx="4469100" cy="1066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382"/>
        <p:cNvGrpSpPr/>
        <p:nvPr/>
      </p:nvGrpSpPr>
      <p:grpSpPr>
        <a:xfrm>
          <a:off x="0" y="0"/>
          <a:ext cx="0" cy="0"/>
          <a:chOff x="0" y="0"/>
          <a:chExt cx="0" cy="0"/>
        </a:xfrm>
      </p:grpSpPr>
      <p:sp>
        <p:nvSpPr>
          <p:cNvPr id="383" name="Google Shape;383;p1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14"/>
          <p:cNvSpPr/>
          <p:nvPr/>
        </p:nvSpPr>
        <p:spPr>
          <a:xfrm rot="1247557">
            <a:off x="-768704"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5" name="Google Shape;385;p14"/>
          <p:cNvGrpSpPr/>
          <p:nvPr/>
        </p:nvGrpSpPr>
        <p:grpSpPr>
          <a:xfrm flipH="1">
            <a:off x="-403893" y="-215308"/>
            <a:ext cx="1829302" cy="1509621"/>
            <a:chOff x="4316381" y="4324522"/>
            <a:chExt cx="2228953" cy="1839431"/>
          </a:xfrm>
        </p:grpSpPr>
        <p:sp>
          <p:nvSpPr>
            <p:cNvPr id="386" name="Google Shape;386;p14"/>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4"/>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4"/>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4"/>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4"/>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14"/>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2" name="Google Shape;392;p14"/>
          <p:cNvGrpSpPr/>
          <p:nvPr/>
        </p:nvGrpSpPr>
        <p:grpSpPr>
          <a:xfrm>
            <a:off x="7478449" y="946304"/>
            <a:ext cx="2804952" cy="4857642"/>
            <a:chOff x="7478449" y="946304"/>
            <a:chExt cx="2804952" cy="4857642"/>
          </a:xfrm>
        </p:grpSpPr>
        <p:grpSp>
          <p:nvGrpSpPr>
            <p:cNvPr id="393" name="Google Shape;393;p14"/>
            <p:cNvGrpSpPr/>
            <p:nvPr/>
          </p:nvGrpSpPr>
          <p:grpSpPr>
            <a:xfrm>
              <a:off x="7478449" y="946304"/>
              <a:ext cx="2804952" cy="4857642"/>
              <a:chOff x="7478449" y="946304"/>
              <a:chExt cx="2804952" cy="4857642"/>
            </a:xfrm>
          </p:grpSpPr>
          <p:sp>
            <p:nvSpPr>
              <p:cNvPr id="394" name="Google Shape;394;p14"/>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4"/>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6" name="Google Shape;396;p14"/>
            <p:cNvGrpSpPr/>
            <p:nvPr/>
          </p:nvGrpSpPr>
          <p:grpSpPr>
            <a:xfrm>
              <a:off x="8818187" y="3745795"/>
              <a:ext cx="237953" cy="491619"/>
              <a:chOff x="7973047" y="1742056"/>
              <a:chExt cx="208877" cy="431548"/>
            </a:xfrm>
          </p:grpSpPr>
          <p:sp>
            <p:nvSpPr>
              <p:cNvPr id="397" name="Google Shape;397;p14"/>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4"/>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4"/>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4"/>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1" name="Google Shape;401;p14"/>
            <p:cNvGrpSpPr/>
            <p:nvPr/>
          </p:nvGrpSpPr>
          <p:grpSpPr>
            <a:xfrm>
              <a:off x="8806263" y="4576244"/>
              <a:ext cx="149335" cy="331154"/>
              <a:chOff x="8138895" y="2678251"/>
              <a:chExt cx="131088" cy="290690"/>
            </a:xfrm>
          </p:grpSpPr>
          <p:sp>
            <p:nvSpPr>
              <p:cNvPr id="402" name="Google Shape;402;p14"/>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14"/>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4"/>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4"/>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6" name="Google Shape;406;p14"/>
            <p:cNvGrpSpPr/>
            <p:nvPr/>
          </p:nvGrpSpPr>
          <p:grpSpPr>
            <a:xfrm>
              <a:off x="8500206" y="3953250"/>
              <a:ext cx="245811" cy="533354"/>
              <a:chOff x="7738110" y="1433006"/>
              <a:chExt cx="215775" cy="468183"/>
            </a:xfrm>
          </p:grpSpPr>
          <p:sp>
            <p:nvSpPr>
              <p:cNvPr id="407" name="Google Shape;407;p14"/>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4"/>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4"/>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4"/>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Acme"/>
              <a:buNone/>
              <a:defRPr sz="3500">
                <a:solidFill>
                  <a:schemeClr val="dk1"/>
                </a:solidFill>
                <a:latin typeface="Acme"/>
                <a:ea typeface="Acme"/>
                <a:cs typeface="Acme"/>
                <a:sym typeface="Acm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5.xml"/><Relationship Id="rId11" Type="http://schemas.openxmlformats.org/officeDocument/2006/relationships/image" Target="../media/image5.svg"/><Relationship Id="rId5" Type="http://schemas.openxmlformats.org/officeDocument/2006/relationships/slide" Target="slide4.xml"/><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73.sv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grpSp>
        <p:nvGrpSpPr>
          <p:cNvPr id="645" name="Google Shape;645;p25"/>
          <p:cNvGrpSpPr/>
          <p:nvPr/>
        </p:nvGrpSpPr>
        <p:grpSpPr>
          <a:xfrm>
            <a:off x="1495287" y="-1463612"/>
            <a:ext cx="8072344" cy="6962905"/>
            <a:chOff x="1495287" y="-1463612"/>
            <a:chExt cx="8072344" cy="6962905"/>
          </a:xfrm>
        </p:grpSpPr>
        <p:sp>
          <p:nvSpPr>
            <p:cNvPr id="646" name="Google Shape;646;p25"/>
            <p:cNvSpPr/>
            <p:nvPr/>
          </p:nvSpPr>
          <p:spPr>
            <a:xfrm>
              <a:off x="6057173" y="361101"/>
              <a:ext cx="856735" cy="301289"/>
            </a:xfrm>
            <a:custGeom>
              <a:avLst/>
              <a:gdLst/>
              <a:ahLst/>
              <a:cxnLst/>
              <a:rect l="l" t="t" r="r" b="b"/>
              <a:pathLst>
                <a:path w="751522" h="264289" extrusionOk="0">
                  <a:moveTo>
                    <a:pt x="751523" y="264289"/>
                  </a:moveTo>
                  <a:lnTo>
                    <a:pt x="0" y="264289"/>
                  </a:lnTo>
                  <a:cubicBezTo>
                    <a:pt x="4763" y="221427"/>
                    <a:pt x="32385" y="188089"/>
                    <a:pt x="72390" y="172849"/>
                  </a:cubicBezTo>
                  <a:cubicBezTo>
                    <a:pt x="112395" y="156657"/>
                    <a:pt x="160020" y="164277"/>
                    <a:pt x="193357" y="191899"/>
                  </a:cubicBezTo>
                  <a:cubicBezTo>
                    <a:pt x="199073" y="132844"/>
                    <a:pt x="222885" y="73789"/>
                    <a:pt x="267653" y="33784"/>
                  </a:cubicBezTo>
                  <a:cubicBezTo>
                    <a:pt x="318135" y="-10031"/>
                    <a:pt x="389573" y="-9078"/>
                    <a:pt x="444817" y="24259"/>
                  </a:cubicBezTo>
                  <a:cubicBezTo>
                    <a:pt x="509587" y="64264"/>
                    <a:pt x="522923" y="126177"/>
                    <a:pt x="516255" y="198567"/>
                  </a:cubicBezTo>
                  <a:cubicBezTo>
                    <a:pt x="517207" y="187137"/>
                    <a:pt x="562928" y="167134"/>
                    <a:pt x="573405" y="164277"/>
                  </a:cubicBezTo>
                  <a:cubicBezTo>
                    <a:pt x="597218" y="156657"/>
                    <a:pt x="621982" y="156657"/>
                    <a:pt x="644843" y="165229"/>
                  </a:cubicBezTo>
                  <a:cubicBezTo>
                    <a:pt x="691515" y="180469"/>
                    <a:pt x="727710" y="222379"/>
                    <a:pt x="751523" y="2642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25"/>
            <p:cNvSpPr/>
            <p:nvPr/>
          </p:nvSpPr>
          <p:spPr>
            <a:xfrm rot="-188697">
              <a:off x="4459145" y="471741"/>
              <a:ext cx="4343789" cy="4381491"/>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25"/>
            <p:cNvSpPr/>
            <p:nvPr/>
          </p:nvSpPr>
          <p:spPr>
            <a:xfrm rot="-598732">
              <a:off x="6653714" y="1793489"/>
              <a:ext cx="2792175" cy="1648885"/>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25"/>
            <p:cNvSpPr/>
            <p:nvPr/>
          </p:nvSpPr>
          <p:spPr>
            <a:xfrm>
              <a:off x="5128623" y="1098515"/>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25"/>
            <p:cNvSpPr/>
            <p:nvPr/>
          </p:nvSpPr>
          <p:spPr>
            <a:xfrm>
              <a:off x="5967384" y="1433807"/>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25"/>
            <p:cNvSpPr/>
            <p:nvPr/>
          </p:nvSpPr>
          <p:spPr>
            <a:xfrm>
              <a:off x="5575672" y="1607418"/>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25"/>
            <p:cNvSpPr/>
            <p:nvPr/>
          </p:nvSpPr>
          <p:spPr>
            <a:xfrm>
              <a:off x="5290298" y="1291636"/>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25"/>
            <p:cNvSpPr/>
            <p:nvPr/>
          </p:nvSpPr>
          <p:spPr>
            <a:xfrm>
              <a:off x="5091459" y="116528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25"/>
            <p:cNvSpPr/>
            <p:nvPr/>
          </p:nvSpPr>
          <p:spPr>
            <a:xfrm>
              <a:off x="5830392" y="1320450"/>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25"/>
            <p:cNvSpPr/>
            <p:nvPr/>
          </p:nvSpPr>
          <p:spPr>
            <a:xfrm>
              <a:off x="5236859" y="144306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25"/>
            <p:cNvSpPr/>
            <p:nvPr/>
          </p:nvSpPr>
          <p:spPr>
            <a:xfrm>
              <a:off x="7876929" y="2552230"/>
              <a:ext cx="1462914" cy="1356478"/>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25"/>
            <p:cNvSpPr/>
            <p:nvPr/>
          </p:nvSpPr>
          <p:spPr>
            <a:xfrm rot="3762026">
              <a:off x="1967907" y="-853553"/>
              <a:ext cx="3213856" cy="3021629"/>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25"/>
            <p:cNvSpPr/>
            <p:nvPr/>
          </p:nvSpPr>
          <p:spPr>
            <a:xfrm rot="-413787">
              <a:off x="4607254" y="1050764"/>
              <a:ext cx="2222218" cy="4331065"/>
            </a:xfrm>
            <a:custGeom>
              <a:avLst/>
              <a:gdLst/>
              <a:ahLst/>
              <a:cxnLst/>
              <a:rect l="l" t="t" r="r" b="b"/>
              <a:pathLst>
                <a:path w="1905952" h="3682364" extrusionOk="0">
                  <a:moveTo>
                    <a:pt x="1905953" y="3682365"/>
                  </a:moveTo>
                  <a:lnTo>
                    <a:pt x="1664970" y="2693670"/>
                  </a:lnTo>
                  <a:cubicBezTo>
                    <a:pt x="1645920" y="2613660"/>
                    <a:pt x="1602105" y="2541270"/>
                    <a:pt x="1541145" y="2486025"/>
                  </a:cubicBezTo>
                  <a:lnTo>
                    <a:pt x="1514475" y="2462213"/>
                  </a:lnTo>
                  <a:cubicBezTo>
                    <a:pt x="1461135" y="2413635"/>
                    <a:pt x="1422083" y="2350770"/>
                    <a:pt x="1403033" y="2281238"/>
                  </a:cubicBezTo>
                  <a:lnTo>
                    <a:pt x="1103948" y="1204913"/>
                  </a:lnTo>
                  <a:cubicBezTo>
                    <a:pt x="1082992" y="1129665"/>
                    <a:pt x="1040130" y="1062038"/>
                    <a:pt x="981075" y="1009650"/>
                  </a:cubicBezTo>
                  <a:lnTo>
                    <a:pt x="621030" y="693420"/>
                  </a:lnTo>
                  <a:cubicBezTo>
                    <a:pt x="576262" y="654367"/>
                    <a:pt x="523875" y="624840"/>
                    <a:pt x="467678" y="605790"/>
                  </a:cubicBezTo>
                  <a:lnTo>
                    <a:pt x="375285" y="575310"/>
                  </a:lnTo>
                  <a:cubicBezTo>
                    <a:pt x="270510" y="541020"/>
                    <a:pt x="185738" y="461962"/>
                    <a:pt x="144780" y="359093"/>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25"/>
            <p:cNvSpPr/>
            <p:nvPr/>
          </p:nvSpPr>
          <p:spPr>
            <a:xfrm>
              <a:off x="6891799" y="807337"/>
              <a:ext cx="2337197" cy="1356291"/>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25"/>
            <p:cNvSpPr/>
            <p:nvPr/>
          </p:nvSpPr>
          <p:spPr>
            <a:xfrm>
              <a:off x="8252225" y="1087628"/>
              <a:ext cx="712316" cy="331100"/>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25"/>
            <p:cNvSpPr/>
            <p:nvPr/>
          </p:nvSpPr>
          <p:spPr>
            <a:xfrm>
              <a:off x="8736134" y="2827917"/>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25"/>
            <p:cNvSpPr/>
            <p:nvPr/>
          </p:nvSpPr>
          <p:spPr>
            <a:xfrm>
              <a:off x="8041688" y="3148012"/>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25"/>
            <p:cNvSpPr/>
            <p:nvPr/>
          </p:nvSpPr>
          <p:spPr>
            <a:xfrm>
              <a:off x="6903448" y="2983721"/>
              <a:ext cx="638883" cy="2262911"/>
            </a:xfrm>
            <a:custGeom>
              <a:avLst/>
              <a:gdLst/>
              <a:ahLst/>
              <a:cxnLst/>
              <a:rect l="l" t="t" r="r" b="b"/>
              <a:pathLst>
                <a:path w="560424" h="1985010" extrusionOk="0">
                  <a:moveTo>
                    <a:pt x="504825" y="1985010"/>
                  </a:moveTo>
                  <a:lnTo>
                    <a:pt x="483870" y="1617345"/>
                  </a:lnTo>
                  <a:cubicBezTo>
                    <a:pt x="481965" y="1576387"/>
                    <a:pt x="489585" y="1535430"/>
                    <a:pt x="506730" y="1498283"/>
                  </a:cubicBezTo>
                  <a:lnTo>
                    <a:pt x="539115" y="1428750"/>
                  </a:lnTo>
                  <a:cubicBezTo>
                    <a:pt x="560070" y="1383983"/>
                    <a:pt x="565785" y="1333500"/>
                    <a:pt x="555308" y="1285875"/>
                  </a:cubicBezTo>
                  <a:lnTo>
                    <a:pt x="463868" y="844868"/>
                  </a:lnTo>
                  <a:cubicBezTo>
                    <a:pt x="450533" y="782002"/>
                    <a:pt x="413385" y="726758"/>
                    <a:pt x="359093" y="691515"/>
                  </a:cubicBezTo>
                  <a:lnTo>
                    <a:pt x="235268" y="610552"/>
                  </a:lnTo>
                  <a:cubicBezTo>
                    <a:pt x="180975" y="575310"/>
                    <a:pt x="140970" y="521017"/>
                    <a:pt x="123825" y="458152"/>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25"/>
            <p:cNvSpPr/>
            <p:nvPr/>
          </p:nvSpPr>
          <p:spPr>
            <a:xfrm>
              <a:off x="6585523" y="2075335"/>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25"/>
            <p:cNvSpPr/>
            <p:nvPr/>
          </p:nvSpPr>
          <p:spPr>
            <a:xfrm>
              <a:off x="6626755" y="2478981"/>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8" y="-16033"/>
                    <a:pt x="492443" y="14447"/>
                    <a:pt x="573405" y="67787"/>
                  </a:cubicBezTo>
                  <a:cubicBezTo>
                    <a:pt x="654368"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25"/>
            <p:cNvSpPr/>
            <p:nvPr/>
          </p:nvSpPr>
          <p:spPr>
            <a:xfrm>
              <a:off x="7079231" y="2913636"/>
              <a:ext cx="567899" cy="197179"/>
            </a:xfrm>
            <a:custGeom>
              <a:avLst/>
              <a:gdLst/>
              <a:ahLst/>
              <a:cxnLst/>
              <a:rect l="l" t="t" r="r" b="b"/>
              <a:pathLst>
                <a:path w="498157" h="172964" extrusionOk="0">
                  <a:moveTo>
                    <a:pt x="0" y="172964"/>
                  </a:moveTo>
                  <a:cubicBezTo>
                    <a:pt x="15240" y="132959"/>
                    <a:pt x="45720" y="101527"/>
                    <a:pt x="78105" y="72952"/>
                  </a:cubicBezTo>
                  <a:cubicBezTo>
                    <a:pt x="111442" y="43424"/>
                    <a:pt x="147638" y="16754"/>
                    <a:pt x="190500" y="5324"/>
                  </a:cubicBezTo>
                  <a:cubicBezTo>
                    <a:pt x="250507" y="-9916"/>
                    <a:pt x="315278" y="9134"/>
                    <a:pt x="366713" y="42472"/>
                  </a:cubicBezTo>
                  <a:cubicBezTo>
                    <a:pt x="418147" y="76762"/>
                    <a:pt x="459105" y="124387"/>
                    <a:pt x="498157"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25"/>
            <p:cNvSpPr/>
            <p:nvPr/>
          </p:nvSpPr>
          <p:spPr>
            <a:xfrm>
              <a:off x="7483962" y="2394973"/>
              <a:ext cx="567899" cy="197179"/>
            </a:xfrm>
            <a:custGeom>
              <a:avLst/>
              <a:gdLst/>
              <a:ahLst/>
              <a:cxnLst/>
              <a:rect l="l" t="t" r="r" b="b"/>
              <a:pathLst>
                <a:path w="498157" h="172964" extrusionOk="0">
                  <a:moveTo>
                    <a:pt x="0" y="172964"/>
                  </a:moveTo>
                  <a:cubicBezTo>
                    <a:pt x="15240" y="132959"/>
                    <a:pt x="45720" y="101527"/>
                    <a:pt x="78105" y="72952"/>
                  </a:cubicBezTo>
                  <a:cubicBezTo>
                    <a:pt x="111443" y="43424"/>
                    <a:pt x="147638" y="16754"/>
                    <a:pt x="190500" y="5324"/>
                  </a:cubicBezTo>
                  <a:cubicBezTo>
                    <a:pt x="250508" y="-9916"/>
                    <a:pt x="315278" y="9134"/>
                    <a:pt x="366713" y="42472"/>
                  </a:cubicBezTo>
                  <a:cubicBezTo>
                    <a:pt x="418147"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25"/>
            <p:cNvSpPr/>
            <p:nvPr/>
          </p:nvSpPr>
          <p:spPr>
            <a:xfrm>
              <a:off x="7483962" y="3705758"/>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25"/>
            <p:cNvSpPr/>
            <p:nvPr/>
          </p:nvSpPr>
          <p:spPr>
            <a:xfrm>
              <a:off x="8322723" y="4041049"/>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25"/>
            <p:cNvSpPr/>
            <p:nvPr/>
          </p:nvSpPr>
          <p:spPr>
            <a:xfrm>
              <a:off x="7931011" y="4214660"/>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25"/>
            <p:cNvSpPr/>
            <p:nvPr/>
          </p:nvSpPr>
          <p:spPr>
            <a:xfrm>
              <a:off x="7774761" y="2075989"/>
              <a:ext cx="339870" cy="118970"/>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25"/>
            <p:cNvSpPr/>
            <p:nvPr/>
          </p:nvSpPr>
          <p:spPr>
            <a:xfrm>
              <a:off x="7645637" y="3898878"/>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25"/>
            <p:cNvSpPr/>
            <p:nvPr/>
          </p:nvSpPr>
          <p:spPr>
            <a:xfrm>
              <a:off x="7015211" y="2257136"/>
              <a:ext cx="658024" cy="134740"/>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25"/>
            <p:cNvSpPr/>
            <p:nvPr/>
          </p:nvSpPr>
          <p:spPr>
            <a:xfrm>
              <a:off x="6892597" y="2656441"/>
              <a:ext cx="658025" cy="134740"/>
            </a:xfrm>
            <a:custGeom>
              <a:avLst/>
              <a:gdLst/>
              <a:ahLst/>
              <a:cxnLst/>
              <a:rect l="l" t="t" r="r" b="b"/>
              <a:pathLst>
                <a:path w="577215" h="118193" extrusionOk="0">
                  <a:moveTo>
                    <a:pt x="5715" y="113939"/>
                  </a:moveTo>
                  <a:cubicBezTo>
                    <a:pt x="8573" y="114891"/>
                    <a:pt x="4762" y="119653"/>
                    <a:pt x="1905" y="117748"/>
                  </a:cubicBezTo>
                  <a:cubicBezTo>
                    <a:pt x="-952" y="115844"/>
                    <a:pt x="0" y="112033"/>
                    <a:pt x="953" y="109176"/>
                  </a:cubicBezTo>
                  <a:cubicBezTo>
                    <a:pt x="20955" y="34881"/>
                    <a:pt x="106680" y="-15602"/>
                    <a:pt x="181928" y="4401"/>
                  </a:cubicBezTo>
                  <a:cubicBezTo>
                    <a:pt x="237173" y="18689"/>
                    <a:pt x="282893" y="64408"/>
                    <a:pt x="340995" y="69171"/>
                  </a:cubicBezTo>
                  <a:cubicBezTo>
                    <a:pt x="386715" y="72981"/>
                    <a:pt x="429578" y="49169"/>
                    <a:pt x="474345" y="42501"/>
                  </a:cubicBezTo>
                  <a:cubicBezTo>
                    <a:pt x="519112" y="35833"/>
                    <a:pt x="577215" y="58694"/>
                    <a:pt x="577215" y="104414"/>
                  </a:cubicBezTo>
                  <a:cubicBezTo>
                    <a:pt x="569595" y="107271"/>
                    <a:pt x="570547" y="112033"/>
                    <a:pt x="562928" y="112033"/>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25"/>
            <p:cNvSpPr/>
            <p:nvPr/>
          </p:nvSpPr>
          <p:spPr>
            <a:xfrm>
              <a:off x="6310728" y="2296834"/>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25"/>
            <p:cNvSpPr/>
            <p:nvPr/>
          </p:nvSpPr>
          <p:spPr>
            <a:xfrm>
              <a:off x="7943761" y="225017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25"/>
            <p:cNvSpPr/>
            <p:nvPr/>
          </p:nvSpPr>
          <p:spPr>
            <a:xfrm>
              <a:off x="7344802" y="2034247"/>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25"/>
            <p:cNvSpPr/>
            <p:nvPr/>
          </p:nvSpPr>
          <p:spPr>
            <a:xfrm>
              <a:off x="7118021" y="318333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rgbClr val="9C9A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25"/>
            <p:cNvSpPr/>
            <p:nvPr/>
          </p:nvSpPr>
          <p:spPr>
            <a:xfrm>
              <a:off x="7446798" y="3772527"/>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25"/>
            <p:cNvSpPr/>
            <p:nvPr/>
          </p:nvSpPr>
          <p:spPr>
            <a:xfrm>
              <a:off x="8185731" y="392769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25"/>
            <p:cNvSpPr/>
            <p:nvPr/>
          </p:nvSpPr>
          <p:spPr>
            <a:xfrm>
              <a:off x="7592198" y="405030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25"/>
            <p:cNvSpPr/>
            <p:nvPr/>
          </p:nvSpPr>
          <p:spPr>
            <a:xfrm>
              <a:off x="8373720" y="2761281"/>
              <a:ext cx="575501" cy="60806"/>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25"/>
            <p:cNvSpPr/>
            <p:nvPr/>
          </p:nvSpPr>
          <p:spPr>
            <a:xfrm>
              <a:off x="7990691" y="2922956"/>
              <a:ext cx="575501" cy="60808"/>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25"/>
            <p:cNvSpPr/>
            <p:nvPr/>
          </p:nvSpPr>
          <p:spPr>
            <a:xfrm>
              <a:off x="8140429" y="3605464"/>
              <a:ext cx="575501" cy="60808"/>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5" name="Google Shape;685;p25"/>
            <p:cNvGrpSpPr/>
            <p:nvPr/>
          </p:nvGrpSpPr>
          <p:grpSpPr>
            <a:xfrm flipH="1">
              <a:off x="2677542" y="98955"/>
              <a:ext cx="1846397" cy="1509621"/>
              <a:chOff x="4847385" y="4324522"/>
              <a:chExt cx="2249783" cy="1839431"/>
            </a:xfrm>
          </p:grpSpPr>
          <p:sp>
            <p:nvSpPr>
              <p:cNvPr id="686" name="Google Shape;686;p25"/>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25"/>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25"/>
              <p:cNvSpPr/>
              <p:nvPr/>
            </p:nvSpPr>
            <p:spPr>
              <a:xfrm>
                <a:off x="6230204" y="479237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25"/>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25"/>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25"/>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2" name="Google Shape;692;p25"/>
            <p:cNvGrpSpPr/>
            <p:nvPr/>
          </p:nvGrpSpPr>
          <p:grpSpPr>
            <a:xfrm>
              <a:off x="5865437" y="1573595"/>
              <a:ext cx="237953" cy="491619"/>
              <a:chOff x="7973047" y="1742056"/>
              <a:chExt cx="208877" cy="431548"/>
            </a:xfrm>
          </p:grpSpPr>
          <p:sp>
            <p:nvSpPr>
              <p:cNvPr id="693" name="Google Shape;693;p25"/>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25"/>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25"/>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25"/>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7" name="Google Shape;697;p25"/>
            <p:cNvGrpSpPr/>
            <p:nvPr/>
          </p:nvGrpSpPr>
          <p:grpSpPr>
            <a:xfrm>
              <a:off x="6503756" y="3848609"/>
              <a:ext cx="237953" cy="491619"/>
              <a:chOff x="5936602" y="4706236"/>
              <a:chExt cx="208877" cy="431548"/>
            </a:xfrm>
          </p:grpSpPr>
          <p:sp>
            <p:nvSpPr>
              <p:cNvPr id="698" name="Google Shape;698;p25"/>
              <p:cNvSpPr/>
              <p:nvPr/>
            </p:nvSpPr>
            <p:spPr>
              <a:xfrm>
                <a:off x="5936602" y="470623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2733" y="346776"/>
                      <a:pt x="184163" y="322011"/>
                      <a:pt x="191783" y="298199"/>
                    </a:cubicBezTo>
                    <a:cubicBezTo>
                      <a:pt x="215595" y="221046"/>
                      <a:pt x="225120" y="67694"/>
                      <a:pt x="147968" y="13401"/>
                    </a:cubicBezTo>
                    <a:cubicBezTo>
                      <a:pt x="59385"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25"/>
              <p:cNvSpPr/>
              <p:nvPr/>
            </p:nvSpPr>
            <p:spPr>
              <a:xfrm>
                <a:off x="6038850" y="4892992"/>
                <a:ext cx="1904" cy="244792"/>
              </a:xfrm>
              <a:custGeom>
                <a:avLst/>
                <a:gdLst/>
                <a:ahLst/>
                <a:cxnLst/>
                <a:rect l="l" t="t" r="r" b="b"/>
                <a:pathLst>
                  <a:path w="1904"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25"/>
              <p:cNvSpPr/>
              <p:nvPr/>
            </p:nvSpPr>
            <p:spPr>
              <a:xfrm>
                <a:off x="5948362" y="4830127"/>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25"/>
              <p:cNvSpPr/>
              <p:nvPr/>
            </p:nvSpPr>
            <p:spPr>
              <a:xfrm>
                <a:off x="6091237" y="475202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2" name="Google Shape;702;p25"/>
            <p:cNvGrpSpPr/>
            <p:nvPr/>
          </p:nvGrpSpPr>
          <p:grpSpPr>
            <a:xfrm>
              <a:off x="8203240" y="926253"/>
              <a:ext cx="149335" cy="331155"/>
              <a:chOff x="6993038" y="1344751"/>
              <a:chExt cx="131088" cy="290691"/>
            </a:xfrm>
          </p:grpSpPr>
          <p:sp>
            <p:nvSpPr>
              <p:cNvPr id="703" name="Google Shape;703;p25"/>
              <p:cNvSpPr/>
              <p:nvPr/>
            </p:nvSpPr>
            <p:spPr>
              <a:xfrm>
                <a:off x="6993038" y="1344751"/>
                <a:ext cx="131088" cy="245573"/>
              </a:xfrm>
              <a:custGeom>
                <a:avLst/>
                <a:gdLst/>
                <a:ahLst/>
                <a:cxnLst/>
                <a:rect l="l" t="t" r="r" b="b"/>
                <a:pathLst>
                  <a:path w="131088" h="245573" extrusionOk="0">
                    <a:moveTo>
                      <a:pt x="4027" y="111621"/>
                    </a:moveTo>
                    <a:cubicBezTo>
                      <a:pt x="-3593" y="152578"/>
                      <a:pt x="-2641" y="200203"/>
                      <a:pt x="26887" y="229731"/>
                    </a:cubicBezTo>
                    <a:cubicBezTo>
                      <a:pt x="34507" y="237351"/>
                      <a:pt x="44032" y="243066"/>
                      <a:pt x="54509" y="244971"/>
                    </a:cubicBezTo>
                    <a:cubicBezTo>
                      <a:pt x="70702" y="247828"/>
                      <a:pt x="86894" y="240208"/>
                      <a:pt x="97372" y="228778"/>
                    </a:cubicBezTo>
                    <a:cubicBezTo>
                      <a:pt x="108802" y="217348"/>
                      <a:pt x="115469" y="202108"/>
                      <a:pt x="120232" y="186868"/>
                    </a:cubicBezTo>
                    <a:cubicBezTo>
                      <a:pt x="135472" y="138291"/>
                      <a:pt x="141187" y="42088"/>
                      <a:pt x="92609" y="7798"/>
                    </a:cubicBezTo>
                    <a:cubicBezTo>
                      <a:pt x="37364" y="-29349"/>
                      <a:pt x="9742" y="76378"/>
                      <a:pt x="4027" y="1116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25"/>
              <p:cNvSpPr/>
              <p:nvPr/>
            </p:nvSpPr>
            <p:spPr>
              <a:xfrm>
                <a:off x="7041832" y="1460182"/>
                <a:ext cx="9525" cy="175260"/>
              </a:xfrm>
              <a:custGeom>
                <a:avLst/>
                <a:gdLst/>
                <a:ahLst/>
                <a:cxnLst/>
                <a:rect l="l" t="t" r="r" b="b"/>
                <a:pathLst>
                  <a:path w="9525" h="175260"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25"/>
              <p:cNvSpPr/>
              <p:nvPr/>
            </p:nvSpPr>
            <p:spPr>
              <a:xfrm>
                <a:off x="7041832" y="1430655"/>
                <a:ext cx="80962" cy="117157"/>
              </a:xfrm>
              <a:custGeom>
                <a:avLst/>
                <a:gdLst/>
                <a:ahLst/>
                <a:cxnLst/>
                <a:rect l="l" t="t" r="r" b="b"/>
                <a:pathLst>
                  <a:path w="80962" h="117157" extrusionOk="0">
                    <a:moveTo>
                      <a:pt x="80962"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25"/>
              <p:cNvSpPr/>
              <p:nvPr/>
            </p:nvSpPr>
            <p:spPr>
              <a:xfrm>
                <a:off x="7081837" y="1353502"/>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7" name="Google Shape;707;p25"/>
            <p:cNvGrpSpPr/>
            <p:nvPr/>
          </p:nvGrpSpPr>
          <p:grpSpPr>
            <a:xfrm>
              <a:off x="5813950" y="2380219"/>
              <a:ext cx="149335" cy="331154"/>
              <a:chOff x="8138895" y="2678251"/>
              <a:chExt cx="131088" cy="290690"/>
            </a:xfrm>
          </p:grpSpPr>
          <p:sp>
            <p:nvSpPr>
              <p:cNvPr id="708" name="Google Shape;708;p2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2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2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2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2" name="Google Shape;712;p25"/>
            <p:cNvGrpSpPr/>
            <p:nvPr/>
          </p:nvGrpSpPr>
          <p:grpSpPr>
            <a:xfrm>
              <a:off x="5615153" y="2066731"/>
              <a:ext cx="198792" cy="433208"/>
              <a:chOff x="7222549" y="1239928"/>
              <a:chExt cx="174501" cy="380274"/>
            </a:xfrm>
          </p:grpSpPr>
          <p:sp>
            <p:nvSpPr>
              <p:cNvPr id="713" name="Google Shape;713;p25"/>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25"/>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25"/>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25"/>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7" name="Google Shape;717;p25"/>
            <p:cNvGrpSpPr/>
            <p:nvPr/>
          </p:nvGrpSpPr>
          <p:grpSpPr>
            <a:xfrm>
              <a:off x="5370106" y="1720050"/>
              <a:ext cx="245811" cy="533354"/>
              <a:chOff x="7738110" y="1433006"/>
              <a:chExt cx="215775" cy="468183"/>
            </a:xfrm>
          </p:grpSpPr>
          <p:sp>
            <p:nvSpPr>
              <p:cNvPr id="718" name="Google Shape;718;p2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2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2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2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2" name="Google Shape;722;p25"/>
            <p:cNvGrpSpPr/>
            <p:nvPr/>
          </p:nvGrpSpPr>
          <p:grpSpPr>
            <a:xfrm>
              <a:off x="6784191" y="3530668"/>
              <a:ext cx="887602" cy="975494"/>
              <a:chOff x="5747384" y="3630930"/>
              <a:chExt cx="779145" cy="856297"/>
            </a:xfrm>
          </p:grpSpPr>
          <p:sp>
            <p:nvSpPr>
              <p:cNvPr id="723" name="Google Shape;723;p25"/>
              <p:cNvSpPr/>
              <p:nvPr/>
            </p:nvSpPr>
            <p:spPr>
              <a:xfrm>
                <a:off x="5747384" y="4353877"/>
                <a:ext cx="779145" cy="133350"/>
              </a:xfrm>
              <a:custGeom>
                <a:avLst/>
                <a:gdLst/>
                <a:ahLst/>
                <a:cxnLst/>
                <a:rect l="l" t="t" r="r" b="b"/>
                <a:pathLst>
                  <a:path w="779145" h="133350" extrusionOk="0">
                    <a:moveTo>
                      <a:pt x="779145" y="66675"/>
                    </a:moveTo>
                    <a:cubicBezTo>
                      <a:pt x="779145" y="103822"/>
                      <a:pt x="604838" y="133350"/>
                      <a:pt x="389573" y="133350"/>
                    </a:cubicBezTo>
                    <a:cubicBezTo>
                      <a:pt x="174308" y="133350"/>
                      <a:pt x="0" y="103822"/>
                      <a:pt x="0" y="66675"/>
                    </a:cubicBezTo>
                    <a:cubicBezTo>
                      <a:pt x="0" y="29528"/>
                      <a:pt x="174308" y="0"/>
                      <a:pt x="389573" y="0"/>
                    </a:cubicBezTo>
                    <a:cubicBezTo>
                      <a:pt x="604838" y="0"/>
                      <a:pt x="779145" y="30480"/>
                      <a:pt x="779145" y="666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24" name="Google Shape;724;p25"/>
              <p:cNvGrpSpPr/>
              <p:nvPr/>
            </p:nvGrpSpPr>
            <p:grpSpPr>
              <a:xfrm>
                <a:off x="5876925" y="3630930"/>
                <a:ext cx="422909" cy="788669"/>
                <a:chOff x="5876925" y="3630930"/>
                <a:chExt cx="422909" cy="788669"/>
              </a:xfrm>
            </p:grpSpPr>
            <p:sp>
              <p:nvSpPr>
                <p:cNvPr id="725" name="Google Shape;725;p25"/>
                <p:cNvSpPr/>
                <p:nvPr/>
              </p:nvSpPr>
              <p:spPr>
                <a:xfrm>
                  <a:off x="5876925" y="3756659"/>
                  <a:ext cx="218122" cy="662940"/>
                </a:xfrm>
                <a:custGeom>
                  <a:avLst/>
                  <a:gdLst/>
                  <a:ahLst/>
                  <a:cxnLst/>
                  <a:rect l="l" t="t" r="r" b="b"/>
                  <a:pathLst>
                    <a:path w="218122" h="662940" extrusionOk="0">
                      <a:moveTo>
                        <a:pt x="0" y="173355"/>
                      </a:moveTo>
                      <a:lnTo>
                        <a:pt x="106680" y="0"/>
                      </a:lnTo>
                      <a:lnTo>
                        <a:pt x="218122" y="189547"/>
                      </a:lnTo>
                      <a:lnTo>
                        <a:pt x="218122" y="662940"/>
                      </a:lnTo>
                      <a:lnTo>
                        <a:pt x="0" y="66294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25"/>
                <p:cNvSpPr/>
                <p:nvPr/>
              </p:nvSpPr>
              <p:spPr>
                <a:xfrm>
                  <a:off x="6095047" y="3946207"/>
                  <a:ext cx="204787" cy="472440"/>
                </a:xfrm>
                <a:custGeom>
                  <a:avLst/>
                  <a:gdLst/>
                  <a:ahLst/>
                  <a:cxnLst/>
                  <a:rect l="l" t="t" r="r" b="b"/>
                  <a:pathLst>
                    <a:path w="204787" h="472440" extrusionOk="0">
                      <a:moveTo>
                        <a:pt x="0" y="0"/>
                      </a:moveTo>
                      <a:lnTo>
                        <a:pt x="204787" y="0"/>
                      </a:lnTo>
                      <a:lnTo>
                        <a:pt x="204787" y="472440"/>
                      </a:lnTo>
                      <a:lnTo>
                        <a:pt x="0" y="47244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25"/>
                <p:cNvSpPr/>
                <p:nvPr/>
              </p:nvSpPr>
              <p:spPr>
                <a:xfrm>
                  <a:off x="5983604" y="3756659"/>
                  <a:ext cx="316229" cy="189547"/>
                </a:xfrm>
                <a:custGeom>
                  <a:avLst/>
                  <a:gdLst/>
                  <a:ahLst/>
                  <a:cxnLst/>
                  <a:rect l="l" t="t" r="r" b="b"/>
                  <a:pathLst>
                    <a:path w="316229" h="189547" extrusionOk="0">
                      <a:moveTo>
                        <a:pt x="0" y="0"/>
                      </a:moveTo>
                      <a:lnTo>
                        <a:pt x="111442" y="189547"/>
                      </a:lnTo>
                      <a:lnTo>
                        <a:pt x="316230" y="189547"/>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25"/>
                <p:cNvSpPr/>
                <p:nvPr/>
              </p:nvSpPr>
              <p:spPr>
                <a:xfrm>
                  <a:off x="5972175" y="3874770"/>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25"/>
                <p:cNvSpPr/>
                <p:nvPr/>
              </p:nvSpPr>
              <p:spPr>
                <a:xfrm>
                  <a:off x="6151245" y="3987165"/>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25"/>
                <p:cNvSpPr/>
                <p:nvPr/>
              </p:nvSpPr>
              <p:spPr>
                <a:xfrm>
                  <a:off x="6151245" y="4172902"/>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25"/>
                <p:cNvSpPr/>
                <p:nvPr/>
              </p:nvSpPr>
              <p:spPr>
                <a:xfrm>
                  <a:off x="6239827" y="398716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25"/>
                <p:cNvSpPr/>
                <p:nvPr/>
              </p:nvSpPr>
              <p:spPr>
                <a:xfrm>
                  <a:off x="6239827" y="4172902"/>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25"/>
                <p:cNvSpPr/>
                <p:nvPr/>
              </p:nvSpPr>
              <p:spPr>
                <a:xfrm>
                  <a:off x="6126480" y="4289107"/>
                  <a:ext cx="24764" cy="130492"/>
                </a:xfrm>
                <a:custGeom>
                  <a:avLst/>
                  <a:gdLst/>
                  <a:ahLst/>
                  <a:cxnLst/>
                  <a:rect l="l" t="t" r="r" b="b"/>
                  <a:pathLst>
                    <a:path w="24764" h="130492" extrusionOk="0">
                      <a:moveTo>
                        <a:pt x="0" y="0"/>
                      </a:moveTo>
                      <a:lnTo>
                        <a:pt x="24765" y="0"/>
                      </a:lnTo>
                      <a:lnTo>
                        <a:pt x="24765" y="130493"/>
                      </a:lnTo>
                      <a:lnTo>
                        <a:pt x="0" y="1304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25"/>
                <p:cNvSpPr/>
                <p:nvPr/>
              </p:nvSpPr>
              <p:spPr>
                <a:xfrm>
                  <a:off x="6057900" y="3787140"/>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25"/>
                <p:cNvSpPr/>
                <p:nvPr/>
              </p:nvSpPr>
              <p:spPr>
                <a:xfrm>
                  <a:off x="6129337" y="3835717"/>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25"/>
                <p:cNvSpPr/>
                <p:nvPr/>
              </p:nvSpPr>
              <p:spPr>
                <a:xfrm>
                  <a:off x="609219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25"/>
                <p:cNvSpPr/>
                <p:nvPr/>
              </p:nvSpPr>
              <p:spPr>
                <a:xfrm>
                  <a:off x="612267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38" name="Google Shape;738;p25"/>
            <p:cNvGrpSpPr/>
            <p:nvPr/>
          </p:nvGrpSpPr>
          <p:grpSpPr>
            <a:xfrm>
              <a:off x="7899662" y="1364833"/>
              <a:ext cx="481778" cy="654307"/>
              <a:chOff x="6726555" y="1729740"/>
              <a:chExt cx="422909" cy="574357"/>
            </a:xfrm>
          </p:grpSpPr>
          <p:grpSp>
            <p:nvGrpSpPr>
              <p:cNvPr id="739" name="Google Shape;739;p25"/>
              <p:cNvGrpSpPr/>
              <p:nvPr/>
            </p:nvGrpSpPr>
            <p:grpSpPr>
              <a:xfrm>
                <a:off x="6726555" y="1729740"/>
                <a:ext cx="422909" cy="574357"/>
                <a:chOff x="6726555" y="1729740"/>
                <a:chExt cx="422909" cy="574357"/>
              </a:xfrm>
            </p:grpSpPr>
            <p:sp>
              <p:nvSpPr>
                <p:cNvPr id="740" name="Google Shape;740;p25"/>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25"/>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25"/>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25"/>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25"/>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25"/>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25"/>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25"/>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8" name="Google Shape;748;p25"/>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25"/>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0" name="Google Shape;750;p25"/>
            <p:cNvGrpSpPr/>
            <p:nvPr/>
          </p:nvGrpSpPr>
          <p:grpSpPr>
            <a:xfrm>
              <a:off x="8415079" y="1770656"/>
              <a:ext cx="360249" cy="488288"/>
              <a:chOff x="7178992" y="2085975"/>
              <a:chExt cx="316230" cy="428624"/>
            </a:xfrm>
          </p:grpSpPr>
          <p:grpSp>
            <p:nvGrpSpPr>
              <p:cNvPr id="751" name="Google Shape;751;p25"/>
              <p:cNvGrpSpPr/>
              <p:nvPr/>
            </p:nvGrpSpPr>
            <p:grpSpPr>
              <a:xfrm>
                <a:off x="7178992" y="2085975"/>
                <a:ext cx="316230" cy="428624"/>
                <a:chOff x="7178992" y="2085975"/>
                <a:chExt cx="316230" cy="428624"/>
              </a:xfrm>
            </p:grpSpPr>
            <p:sp>
              <p:nvSpPr>
                <p:cNvPr id="752" name="Google Shape;752;p25"/>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25"/>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25"/>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25"/>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25"/>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25"/>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25"/>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25"/>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0" name="Google Shape;760;p25"/>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25"/>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25"/>
            <p:cNvGrpSpPr/>
            <p:nvPr/>
          </p:nvGrpSpPr>
          <p:grpSpPr>
            <a:xfrm>
              <a:off x="8062426" y="2091842"/>
              <a:ext cx="282123" cy="383035"/>
              <a:chOff x="6869430" y="2367915"/>
              <a:chExt cx="247650" cy="336232"/>
            </a:xfrm>
          </p:grpSpPr>
          <p:grpSp>
            <p:nvGrpSpPr>
              <p:cNvPr id="763" name="Google Shape;763;p25"/>
              <p:cNvGrpSpPr/>
              <p:nvPr/>
            </p:nvGrpSpPr>
            <p:grpSpPr>
              <a:xfrm>
                <a:off x="6869430" y="2367915"/>
                <a:ext cx="247650" cy="336232"/>
                <a:chOff x="6869430" y="2367915"/>
                <a:chExt cx="247650" cy="336232"/>
              </a:xfrm>
            </p:grpSpPr>
            <p:sp>
              <p:nvSpPr>
                <p:cNvPr id="764" name="Google Shape;764;p2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2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2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2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2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2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2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2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2" name="Google Shape;772;p2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2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4" name="Google Shape;774;p25"/>
            <p:cNvGrpSpPr/>
            <p:nvPr/>
          </p:nvGrpSpPr>
          <p:grpSpPr>
            <a:xfrm>
              <a:off x="6114692" y="1544957"/>
              <a:ext cx="476353" cy="987429"/>
              <a:chOff x="5159692" y="1887855"/>
              <a:chExt cx="418147" cy="866774"/>
            </a:xfrm>
          </p:grpSpPr>
          <p:grpSp>
            <p:nvGrpSpPr>
              <p:cNvPr id="775" name="Google Shape;775;p25"/>
              <p:cNvGrpSpPr/>
              <p:nvPr/>
            </p:nvGrpSpPr>
            <p:grpSpPr>
              <a:xfrm>
                <a:off x="5159692" y="1887855"/>
                <a:ext cx="418147" cy="866774"/>
                <a:chOff x="5159692" y="1887855"/>
                <a:chExt cx="418147" cy="866774"/>
              </a:xfrm>
            </p:grpSpPr>
            <p:sp>
              <p:nvSpPr>
                <p:cNvPr id="776" name="Google Shape;776;p25"/>
                <p:cNvSpPr/>
                <p:nvPr/>
              </p:nvSpPr>
              <p:spPr>
                <a:xfrm>
                  <a:off x="5200205" y="2226945"/>
                  <a:ext cx="350012" cy="527684"/>
                </a:xfrm>
                <a:custGeom>
                  <a:avLst/>
                  <a:gdLst/>
                  <a:ahLst/>
                  <a:cxnLst/>
                  <a:rect l="l" t="t" r="r" b="b"/>
                  <a:pathLst>
                    <a:path w="350012" h="527684" extrusionOk="0">
                      <a:moveTo>
                        <a:pt x="445" y="450533"/>
                      </a:moveTo>
                      <a:cubicBezTo>
                        <a:pt x="-3365" y="436245"/>
                        <a:pt x="18542" y="0"/>
                        <a:pt x="18542" y="0"/>
                      </a:cubicBezTo>
                      <a:lnTo>
                        <a:pt x="350012" y="0"/>
                      </a:lnTo>
                      <a:lnTo>
                        <a:pt x="350012" y="479108"/>
                      </a:lnTo>
                      <a:lnTo>
                        <a:pt x="213805" y="527685"/>
                      </a:lnTo>
                      <a:lnTo>
                        <a:pt x="80455" y="510540"/>
                      </a:lnTo>
                      <a:lnTo>
                        <a:pt x="445" y="45053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25"/>
                <p:cNvSpPr/>
                <p:nvPr/>
              </p:nvSpPr>
              <p:spPr>
                <a:xfrm>
                  <a:off x="5279707" y="2226945"/>
                  <a:ext cx="30479" cy="510540"/>
                </a:xfrm>
                <a:custGeom>
                  <a:avLst/>
                  <a:gdLst/>
                  <a:ahLst/>
                  <a:cxnLst/>
                  <a:rect l="l" t="t" r="r" b="b"/>
                  <a:pathLst>
                    <a:path w="30479" h="510540" extrusionOk="0">
                      <a:moveTo>
                        <a:pt x="0" y="510540"/>
                      </a:moveTo>
                      <a:lnTo>
                        <a:pt x="3048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25"/>
                <p:cNvSpPr/>
                <p:nvPr/>
              </p:nvSpPr>
              <p:spPr>
                <a:xfrm>
                  <a:off x="5413057" y="2226945"/>
                  <a:ext cx="9525" cy="527684"/>
                </a:xfrm>
                <a:custGeom>
                  <a:avLst/>
                  <a:gdLst/>
                  <a:ahLst/>
                  <a:cxnLst/>
                  <a:rect l="l" t="t" r="r" b="b"/>
                  <a:pathLst>
                    <a:path w="9525" h="527684" extrusionOk="0">
                      <a:moveTo>
                        <a:pt x="0" y="527685"/>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25"/>
                <p:cNvSpPr/>
                <p:nvPr/>
              </p:nvSpPr>
              <p:spPr>
                <a:xfrm>
                  <a:off x="5159692" y="2195512"/>
                  <a:ext cx="418147" cy="49529"/>
                </a:xfrm>
                <a:custGeom>
                  <a:avLst/>
                  <a:gdLst/>
                  <a:ahLst/>
                  <a:cxnLst/>
                  <a:rect l="l" t="t" r="r" b="b"/>
                  <a:pathLst>
                    <a:path w="418147" h="49529" extrusionOk="0">
                      <a:moveTo>
                        <a:pt x="393383" y="49530"/>
                      </a:moveTo>
                      <a:lnTo>
                        <a:pt x="24765" y="49530"/>
                      </a:lnTo>
                      <a:cubicBezTo>
                        <a:pt x="11430" y="49530"/>
                        <a:pt x="0" y="38100"/>
                        <a:pt x="0" y="24765"/>
                      </a:cubicBezTo>
                      <a:lnTo>
                        <a:pt x="0" y="24765"/>
                      </a:lnTo>
                      <a:cubicBezTo>
                        <a:pt x="0" y="11430"/>
                        <a:pt x="11430" y="0"/>
                        <a:pt x="24765" y="0"/>
                      </a:cubicBezTo>
                      <a:lnTo>
                        <a:pt x="393383" y="0"/>
                      </a:lnTo>
                      <a:cubicBezTo>
                        <a:pt x="406717" y="0"/>
                        <a:pt x="418148" y="11430"/>
                        <a:pt x="418148" y="24765"/>
                      </a:cubicBezTo>
                      <a:lnTo>
                        <a:pt x="418148" y="24765"/>
                      </a:lnTo>
                      <a:cubicBezTo>
                        <a:pt x="418148" y="38100"/>
                        <a:pt x="406717" y="49530"/>
                        <a:pt x="393383" y="495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25"/>
                <p:cNvSpPr/>
                <p:nvPr/>
              </p:nvSpPr>
              <p:spPr>
                <a:xfrm>
                  <a:off x="5223509" y="2030103"/>
                  <a:ext cx="306311" cy="197793"/>
                </a:xfrm>
                <a:custGeom>
                  <a:avLst/>
                  <a:gdLst/>
                  <a:ahLst/>
                  <a:cxnLst/>
                  <a:rect l="l" t="t" r="r" b="b"/>
                  <a:pathLst>
                    <a:path w="306311" h="197793" extrusionOk="0">
                      <a:moveTo>
                        <a:pt x="0" y="179696"/>
                      </a:moveTo>
                      <a:cubicBezTo>
                        <a:pt x="2858" y="128261"/>
                        <a:pt x="20003" y="75874"/>
                        <a:pt x="57150" y="39679"/>
                      </a:cubicBezTo>
                      <a:cubicBezTo>
                        <a:pt x="94298" y="3484"/>
                        <a:pt x="152400" y="-11756"/>
                        <a:pt x="200025" y="10151"/>
                      </a:cubicBezTo>
                      <a:cubicBezTo>
                        <a:pt x="232410" y="25391"/>
                        <a:pt x="255270" y="54919"/>
                        <a:pt x="273368" y="85399"/>
                      </a:cubicBezTo>
                      <a:cubicBezTo>
                        <a:pt x="293370" y="119689"/>
                        <a:pt x="309563" y="158741"/>
                        <a:pt x="305753" y="197794"/>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25"/>
                <p:cNvSpPr/>
                <p:nvPr/>
              </p:nvSpPr>
              <p:spPr>
                <a:xfrm>
                  <a:off x="5369242" y="1887855"/>
                  <a:ext cx="9525" cy="171450"/>
                </a:xfrm>
                <a:custGeom>
                  <a:avLst/>
                  <a:gdLst/>
                  <a:ahLst/>
                  <a:cxnLst/>
                  <a:rect l="l" t="t" r="r" b="b"/>
                  <a:pathLst>
                    <a:path w="9525" h="171450" extrusionOk="0">
                      <a:moveTo>
                        <a:pt x="0" y="0"/>
                      </a:moveTo>
                      <a:lnTo>
                        <a:pt x="0" y="17145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25"/>
                <p:cNvSpPr/>
                <p:nvPr/>
              </p:nvSpPr>
              <p:spPr>
                <a:xfrm>
                  <a:off x="5213032" y="2245042"/>
                  <a:ext cx="324802" cy="9525"/>
                </a:xfrm>
                <a:custGeom>
                  <a:avLst/>
                  <a:gdLst/>
                  <a:ahLst/>
                  <a:cxnLst/>
                  <a:rect l="l" t="t" r="r" b="b"/>
                  <a:pathLst>
                    <a:path w="324802" h="9525" extrusionOk="0">
                      <a:moveTo>
                        <a:pt x="0" y="0"/>
                      </a:moveTo>
                      <a:cubicBezTo>
                        <a:pt x="4763" y="0"/>
                        <a:pt x="324802" y="0"/>
                        <a:pt x="32480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25"/>
                <p:cNvSpPr/>
                <p:nvPr/>
              </p:nvSpPr>
              <p:spPr>
                <a:xfrm>
                  <a:off x="5224462" y="2195512"/>
                  <a:ext cx="302895" cy="9525"/>
                </a:xfrm>
                <a:custGeom>
                  <a:avLst/>
                  <a:gdLst/>
                  <a:ahLst/>
                  <a:cxnLst/>
                  <a:rect l="l" t="t" r="r" b="b"/>
                  <a:pathLst>
                    <a:path w="302895" h="9525" extrusionOk="0">
                      <a:moveTo>
                        <a:pt x="0" y="0"/>
                      </a:moveTo>
                      <a:lnTo>
                        <a:pt x="30289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25"/>
                <p:cNvSpPr/>
                <p:nvPr/>
              </p:nvSpPr>
              <p:spPr>
                <a:xfrm>
                  <a:off x="5199697" y="2538412"/>
                  <a:ext cx="349567" cy="83820"/>
                </a:xfrm>
                <a:custGeom>
                  <a:avLst/>
                  <a:gdLst/>
                  <a:ahLst/>
                  <a:cxnLst/>
                  <a:rect l="l" t="t" r="r" b="b"/>
                  <a:pathLst>
                    <a:path w="349567" h="83820" extrusionOk="0">
                      <a:moveTo>
                        <a:pt x="0" y="0"/>
                      </a:moveTo>
                      <a:lnTo>
                        <a:pt x="86678" y="83820"/>
                      </a:lnTo>
                      <a:lnTo>
                        <a:pt x="213360" y="83820"/>
                      </a:lnTo>
                      <a:lnTo>
                        <a:pt x="349568" y="4191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25"/>
                <p:cNvSpPr/>
                <p:nvPr/>
              </p:nvSpPr>
              <p:spPr>
                <a:xfrm>
                  <a:off x="5325427" y="2294572"/>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25"/>
                <p:cNvSpPr/>
                <p:nvPr/>
              </p:nvSpPr>
              <p:spPr>
                <a:xfrm>
                  <a:off x="545306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25"/>
                <p:cNvSpPr/>
                <p:nvPr/>
              </p:nvSpPr>
              <p:spPr>
                <a:xfrm>
                  <a:off x="522065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25"/>
                <p:cNvSpPr/>
                <p:nvPr/>
              </p:nvSpPr>
              <p:spPr>
                <a:xfrm>
                  <a:off x="5340667" y="2538412"/>
                  <a:ext cx="28575" cy="180022"/>
                </a:xfrm>
                <a:custGeom>
                  <a:avLst/>
                  <a:gdLst/>
                  <a:ahLst/>
                  <a:cxnLst/>
                  <a:rect l="l" t="t" r="r" b="b"/>
                  <a:pathLst>
                    <a:path w="28575" h="180022" extrusionOk="0">
                      <a:moveTo>
                        <a:pt x="28575" y="180022"/>
                      </a:moveTo>
                      <a:lnTo>
                        <a:pt x="28575" y="14288"/>
                      </a:lnTo>
                      <a:cubicBezTo>
                        <a:pt x="28575" y="6667"/>
                        <a:pt x="21908" y="0"/>
                        <a:pt x="14288" y="0"/>
                      </a:cubicBezTo>
                      <a:cubicBezTo>
                        <a:pt x="6667" y="0"/>
                        <a:pt x="0" y="6667"/>
                        <a:pt x="0" y="14288"/>
                      </a:cubicBezTo>
                      <a:lnTo>
                        <a:pt x="0" y="169545"/>
                      </a:lnTo>
                      <a:cubicBezTo>
                        <a:pt x="8573" y="173355"/>
                        <a:pt x="19050" y="176213"/>
                        <a:pt x="28575" y="180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25"/>
                <p:cNvSpPr/>
                <p:nvPr/>
              </p:nvSpPr>
              <p:spPr>
                <a:xfrm>
                  <a:off x="5199697" y="2622232"/>
                  <a:ext cx="349567" cy="107632"/>
                </a:xfrm>
                <a:custGeom>
                  <a:avLst/>
                  <a:gdLst/>
                  <a:ahLst/>
                  <a:cxnLst/>
                  <a:rect l="l" t="t" r="r" b="b"/>
                  <a:pathLst>
                    <a:path w="349567" h="107632" extrusionOk="0">
                      <a:moveTo>
                        <a:pt x="0" y="0"/>
                      </a:moveTo>
                      <a:lnTo>
                        <a:pt x="80010" y="69533"/>
                      </a:lnTo>
                      <a:lnTo>
                        <a:pt x="213360" y="107633"/>
                      </a:lnTo>
                      <a:lnTo>
                        <a:pt x="349568" y="5429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25"/>
                <p:cNvSpPr/>
                <p:nvPr/>
              </p:nvSpPr>
              <p:spPr>
                <a:xfrm>
                  <a:off x="5199697" y="2655570"/>
                  <a:ext cx="349567" cy="91439"/>
                </a:xfrm>
                <a:custGeom>
                  <a:avLst/>
                  <a:gdLst/>
                  <a:ahLst/>
                  <a:cxnLst/>
                  <a:rect l="l" t="t" r="r" b="b"/>
                  <a:pathLst>
                    <a:path w="349567" h="91439" extrusionOk="0">
                      <a:moveTo>
                        <a:pt x="0" y="0"/>
                      </a:moveTo>
                      <a:lnTo>
                        <a:pt x="80010" y="62865"/>
                      </a:lnTo>
                      <a:lnTo>
                        <a:pt x="213360" y="91440"/>
                      </a:lnTo>
                      <a:lnTo>
                        <a:pt x="349568" y="3905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1" name="Google Shape;791;p25"/>
              <p:cNvSpPr/>
              <p:nvPr/>
            </p:nvSpPr>
            <p:spPr>
              <a:xfrm>
                <a:off x="5399722" y="210121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25"/>
              <p:cNvSpPr/>
              <p:nvPr/>
            </p:nvSpPr>
            <p:spPr>
              <a:xfrm>
                <a:off x="5329237" y="212788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3" name="Google Shape;793;p25"/>
            <p:cNvGrpSpPr/>
            <p:nvPr/>
          </p:nvGrpSpPr>
          <p:grpSpPr>
            <a:xfrm>
              <a:off x="6466261" y="2760255"/>
              <a:ext cx="394972" cy="860474"/>
              <a:chOff x="5468302" y="2954654"/>
              <a:chExt cx="346710" cy="755332"/>
            </a:xfrm>
          </p:grpSpPr>
          <p:grpSp>
            <p:nvGrpSpPr>
              <p:cNvPr id="794" name="Google Shape;794;p25"/>
              <p:cNvGrpSpPr/>
              <p:nvPr/>
            </p:nvGrpSpPr>
            <p:grpSpPr>
              <a:xfrm>
                <a:off x="5468302" y="2954654"/>
                <a:ext cx="346709" cy="755332"/>
                <a:chOff x="5468302" y="2954654"/>
                <a:chExt cx="346709" cy="755332"/>
              </a:xfrm>
            </p:grpSpPr>
            <p:sp>
              <p:nvSpPr>
                <p:cNvPr id="795" name="Google Shape;795;p25"/>
                <p:cNvSpPr/>
                <p:nvPr/>
              </p:nvSpPr>
              <p:spPr>
                <a:xfrm>
                  <a:off x="5468302" y="2955607"/>
                  <a:ext cx="346709" cy="753427"/>
                </a:xfrm>
                <a:custGeom>
                  <a:avLst/>
                  <a:gdLst/>
                  <a:ahLst/>
                  <a:cxnLst/>
                  <a:rect l="l" t="t" r="r" b="b"/>
                  <a:pathLst>
                    <a:path w="346709" h="753427" extrusionOk="0">
                      <a:moveTo>
                        <a:pt x="346710" y="753427"/>
                      </a:moveTo>
                      <a:lnTo>
                        <a:pt x="346710" y="306705"/>
                      </a:lnTo>
                      <a:lnTo>
                        <a:pt x="346710" y="173355"/>
                      </a:lnTo>
                      <a:cubicBezTo>
                        <a:pt x="346710" y="78105"/>
                        <a:pt x="268605" y="0"/>
                        <a:pt x="173355" y="0"/>
                      </a:cubicBezTo>
                      <a:lnTo>
                        <a:pt x="173355" y="0"/>
                      </a:lnTo>
                      <a:cubicBezTo>
                        <a:pt x="78105" y="0"/>
                        <a:pt x="0" y="78105"/>
                        <a:pt x="0" y="173355"/>
                      </a:cubicBezTo>
                      <a:lnTo>
                        <a:pt x="0" y="306705"/>
                      </a:lnTo>
                      <a:lnTo>
                        <a:pt x="0" y="753427"/>
                      </a:lnTo>
                      <a:lnTo>
                        <a:pt x="346710" y="7534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25"/>
                <p:cNvSpPr/>
                <p:nvPr/>
              </p:nvSpPr>
              <p:spPr>
                <a:xfrm>
                  <a:off x="5530215" y="2954654"/>
                  <a:ext cx="111442" cy="754379"/>
                </a:xfrm>
                <a:custGeom>
                  <a:avLst/>
                  <a:gdLst/>
                  <a:ahLst/>
                  <a:cxnLst/>
                  <a:rect l="l" t="t" r="r" b="b"/>
                  <a:pathLst>
                    <a:path w="111442" h="754379" extrusionOk="0">
                      <a:moveTo>
                        <a:pt x="0" y="754380"/>
                      </a:moveTo>
                      <a:cubicBezTo>
                        <a:pt x="0" y="749618"/>
                        <a:pt x="0" y="247650"/>
                        <a:pt x="0" y="174308"/>
                      </a:cubicBezTo>
                      <a:cubicBezTo>
                        <a:pt x="0" y="165735"/>
                        <a:pt x="952" y="157163"/>
                        <a:pt x="2857" y="148590"/>
                      </a:cubicBezTo>
                      <a:cubicBezTo>
                        <a:pt x="12382" y="112395"/>
                        <a:pt x="41910" y="15240"/>
                        <a:pt x="11144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25"/>
                <p:cNvSpPr/>
                <p:nvPr/>
              </p:nvSpPr>
              <p:spPr>
                <a:xfrm>
                  <a:off x="5615940" y="2955607"/>
                  <a:ext cx="137159" cy="754379"/>
                </a:xfrm>
                <a:custGeom>
                  <a:avLst/>
                  <a:gdLst/>
                  <a:ahLst/>
                  <a:cxnLst/>
                  <a:rect l="l" t="t" r="r" b="b"/>
                  <a:pathLst>
                    <a:path w="137159" h="754379" extrusionOk="0">
                      <a:moveTo>
                        <a:pt x="0" y="753427"/>
                      </a:moveTo>
                      <a:lnTo>
                        <a:pt x="25717" y="0"/>
                      </a:lnTo>
                      <a:cubicBezTo>
                        <a:pt x="95250" y="15240"/>
                        <a:pt x="125730" y="111442"/>
                        <a:pt x="134302" y="148590"/>
                      </a:cubicBezTo>
                      <a:cubicBezTo>
                        <a:pt x="136207" y="157163"/>
                        <a:pt x="137160" y="165735"/>
                        <a:pt x="137160" y="174308"/>
                      </a:cubicBezTo>
                      <a:cubicBezTo>
                        <a:pt x="137160" y="247650"/>
                        <a:pt x="137160" y="748665"/>
                        <a:pt x="137160" y="75438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25"/>
                <p:cNvSpPr/>
                <p:nvPr/>
              </p:nvSpPr>
              <p:spPr>
                <a:xfrm>
                  <a:off x="5641657" y="2955607"/>
                  <a:ext cx="61535" cy="753427"/>
                </a:xfrm>
                <a:custGeom>
                  <a:avLst/>
                  <a:gdLst/>
                  <a:ahLst/>
                  <a:cxnLst/>
                  <a:rect l="l" t="t" r="r" b="b"/>
                  <a:pathLst>
                    <a:path w="61535" h="753427" extrusionOk="0">
                      <a:moveTo>
                        <a:pt x="53340" y="753427"/>
                      </a:moveTo>
                      <a:cubicBezTo>
                        <a:pt x="53340" y="753427"/>
                        <a:pt x="92392" y="80010"/>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9" name="Google Shape;799;p25"/>
              <p:cNvSpPr/>
              <p:nvPr/>
            </p:nvSpPr>
            <p:spPr>
              <a:xfrm>
                <a:off x="5468302" y="3262312"/>
                <a:ext cx="346710" cy="37147"/>
              </a:xfrm>
              <a:custGeom>
                <a:avLst/>
                <a:gdLst/>
                <a:ahLst/>
                <a:cxnLst/>
                <a:rect l="l" t="t" r="r" b="b"/>
                <a:pathLst>
                  <a:path w="346710" h="37147" extrusionOk="0">
                    <a:moveTo>
                      <a:pt x="0" y="0"/>
                    </a:moveTo>
                    <a:lnTo>
                      <a:pt x="346710" y="3714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25"/>
              <p:cNvSpPr/>
              <p:nvPr/>
            </p:nvSpPr>
            <p:spPr>
              <a:xfrm>
                <a:off x="5468302" y="3437572"/>
                <a:ext cx="346710" cy="29527"/>
              </a:xfrm>
              <a:custGeom>
                <a:avLst/>
                <a:gdLst/>
                <a:ahLst/>
                <a:cxnLst/>
                <a:rect l="l" t="t" r="r" b="b"/>
                <a:pathLst>
                  <a:path w="346710" h="29527" extrusionOk="0">
                    <a:moveTo>
                      <a:pt x="0" y="0"/>
                    </a:moveTo>
                    <a:lnTo>
                      <a:pt x="346710" y="2952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25"/>
              <p:cNvSpPr/>
              <p:nvPr/>
            </p:nvSpPr>
            <p:spPr>
              <a:xfrm>
                <a:off x="5468302" y="3616642"/>
                <a:ext cx="346710" cy="14287"/>
              </a:xfrm>
              <a:custGeom>
                <a:avLst/>
                <a:gdLst/>
                <a:ahLst/>
                <a:cxnLst/>
                <a:rect l="l" t="t" r="r" b="b"/>
                <a:pathLst>
                  <a:path w="346710" h="14287" extrusionOk="0">
                    <a:moveTo>
                      <a:pt x="0" y="0"/>
                    </a:moveTo>
                    <a:lnTo>
                      <a:pt x="346710" y="1428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25"/>
              <p:cNvSpPr/>
              <p:nvPr/>
            </p:nvSpPr>
            <p:spPr>
              <a:xfrm>
                <a:off x="5480684" y="3066097"/>
                <a:ext cx="324802" cy="36135"/>
              </a:xfrm>
              <a:custGeom>
                <a:avLst/>
                <a:gdLst/>
                <a:ahLst/>
                <a:cxnLst/>
                <a:rect l="l" t="t" r="r" b="b"/>
                <a:pathLst>
                  <a:path w="324802" h="36135" extrusionOk="0">
                    <a:moveTo>
                      <a:pt x="0" y="0"/>
                    </a:moveTo>
                    <a:cubicBezTo>
                      <a:pt x="0" y="0"/>
                      <a:pt x="154305" y="75248"/>
                      <a:pt x="324803" y="857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3" name="Google Shape;803;p25"/>
            <p:cNvGrpSpPr/>
            <p:nvPr/>
          </p:nvGrpSpPr>
          <p:grpSpPr>
            <a:xfrm>
              <a:off x="6889445" y="2516110"/>
              <a:ext cx="332037" cy="722669"/>
              <a:chOff x="5839777" y="2740342"/>
              <a:chExt cx="291465" cy="634365"/>
            </a:xfrm>
          </p:grpSpPr>
          <p:grpSp>
            <p:nvGrpSpPr>
              <p:cNvPr id="804" name="Google Shape;804;p25"/>
              <p:cNvGrpSpPr/>
              <p:nvPr/>
            </p:nvGrpSpPr>
            <p:grpSpPr>
              <a:xfrm>
                <a:off x="5839777" y="2740342"/>
                <a:ext cx="291464" cy="634365"/>
                <a:chOff x="5839777" y="2740342"/>
                <a:chExt cx="291464" cy="634365"/>
              </a:xfrm>
            </p:grpSpPr>
            <p:sp>
              <p:nvSpPr>
                <p:cNvPr id="805" name="Google Shape;805;p25"/>
                <p:cNvSpPr/>
                <p:nvPr/>
              </p:nvSpPr>
              <p:spPr>
                <a:xfrm>
                  <a:off x="5839777" y="2740342"/>
                  <a:ext cx="291464" cy="634365"/>
                </a:xfrm>
                <a:custGeom>
                  <a:avLst/>
                  <a:gdLst/>
                  <a:ahLst/>
                  <a:cxnLst/>
                  <a:rect l="l" t="t" r="r" b="b"/>
                  <a:pathLst>
                    <a:path w="291464" h="634365" extrusionOk="0">
                      <a:moveTo>
                        <a:pt x="291465" y="634365"/>
                      </a:moveTo>
                      <a:lnTo>
                        <a:pt x="291465" y="258128"/>
                      </a:lnTo>
                      <a:lnTo>
                        <a:pt x="291465" y="145733"/>
                      </a:lnTo>
                      <a:cubicBezTo>
                        <a:pt x="291465" y="65723"/>
                        <a:pt x="225742" y="0"/>
                        <a:pt x="145732" y="0"/>
                      </a:cubicBezTo>
                      <a:lnTo>
                        <a:pt x="145732" y="0"/>
                      </a:lnTo>
                      <a:cubicBezTo>
                        <a:pt x="65722" y="0"/>
                        <a:pt x="0" y="65723"/>
                        <a:pt x="0" y="145733"/>
                      </a:cubicBezTo>
                      <a:lnTo>
                        <a:pt x="0" y="258128"/>
                      </a:lnTo>
                      <a:lnTo>
                        <a:pt x="0" y="634365"/>
                      </a:lnTo>
                      <a:lnTo>
                        <a:pt x="291465" y="63436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25"/>
                <p:cNvSpPr/>
                <p:nvPr/>
              </p:nvSpPr>
              <p:spPr>
                <a:xfrm>
                  <a:off x="5892165" y="2741295"/>
                  <a:ext cx="94297" cy="633412"/>
                </a:xfrm>
                <a:custGeom>
                  <a:avLst/>
                  <a:gdLst/>
                  <a:ahLst/>
                  <a:cxnLst/>
                  <a:rect l="l" t="t" r="r" b="b"/>
                  <a:pathLst>
                    <a:path w="94297" h="633412" extrusionOk="0">
                      <a:moveTo>
                        <a:pt x="0" y="633413"/>
                      </a:moveTo>
                      <a:cubicBezTo>
                        <a:pt x="0" y="628650"/>
                        <a:pt x="0" y="206692"/>
                        <a:pt x="0" y="145733"/>
                      </a:cubicBezTo>
                      <a:cubicBezTo>
                        <a:pt x="0" y="138113"/>
                        <a:pt x="952" y="131445"/>
                        <a:pt x="2857" y="124777"/>
                      </a:cubicBezTo>
                      <a:cubicBezTo>
                        <a:pt x="10477" y="94297"/>
                        <a:pt x="36195" y="12383"/>
                        <a:pt x="9429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25"/>
                <p:cNvSpPr/>
                <p:nvPr/>
              </p:nvSpPr>
              <p:spPr>
                <a:xfrm>
                  <a:off x="5964554" y="2740342"/>
                  <a:ext cx="115252" cy="634365"/>
                </a:xfrm>
                <a:custGeom>
                  <a:avLst/>
                  <a:gdLst/>
                  <a:ahLst/>
                  <a:cxnLst/>
                  <a:rect l="l" t="t" r="r" b="b"/>
                  <a:pathLst>
                    <a:path w="115252" h="634365" extrusionOk="0">
                      <a:moveTo>
                        <a:pt x="0" y="634365"/>
                      </a:moveTo>
                      <a:lnTo>
                        <a:pt x="20955" y="0"/>
                      </a:lnTo>
                      <a:cubicBezTo>
                        <a:pt x="79058" y="12383"/>
                        <a:pt x="104775" y="94298"/>
                        <a:pt x="112395" y="124778"/>
                      </a:cubicBezTo>
                      <a:cubicBezTo>
                        <a:pt x="114300" y="131445"/>
                        <a:pt x="115253" y="139065"/>
                        <a:pt x="115253" y="145733"/>
                      </a:cubicBezTo>
                      <a:cubicBezTo>
                        <a:pt x="115253" y="206692"/>
                        <a:pt x="115253" y="629603"/>
                        <a:pt x="115253" y="63341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25"/>
                <p:cNvSpPr/>
                <p:nvPr/>
              </p:nvSpPr>
              <p:spPr>
                <a:xfrm>
                  <a:off x="5986462" y="2740342"/>
                  <a:ext cx="51837" cy="634365"/>
                </a:xfrm>
                <a:custGeom>
                  <a:avLst/>
                  <a:gdLst/>
                  <a:ahLst/>
                  <a:cxnLst/>
                  <a:rect l="l" t="t" r="r" b="b"/>
                  <a:pathLst>
                    <a:path w="51837" h="634365" extrusionOk="0">
                      <a:moveTo>
                        <a:pt x="44767" y="634365"/>
                      </a:moveTo>
                      <a:cubicBezTo>
                        <a:pt x="44767" y="634365"/>
                        <a:pt x="78105" y="67628"/>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09" name="Google Shape;809;p25"/>
              <p:cNvSpPr/>
              <p:nvPr/>
            </p:nvSpPr>
            <p:spPr>
              <a:xfrm>
                <a:off x="5840730" y="2998470"/>
                <a:ext cx="290512" cy="31432"/>
              </a:xfrm>
              <a:custGeom>
                <a:avLst/>
                <a:gdLst/>
                <a:ahLst/>
                <a:cxnLst/>
                <a:rect l="l" t="t" r="r" b="b"/>
                <a:pathLst>
                  <a:path w="290512" h="31432" extrusionOk="0">
                    <a:moveTo>
                      <a:pt x="0" y="0"/>
                    </a:moveTo>
                    <a:lnTo>
                      <a:pt x="290512" y="3143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25"/>
              <p:cNvSpPr/>
              <p:nvPr/>
            </p:nvSpPr>
            <p:spPr>
              <a:xfrm>
                <a:off x="5840730" y="3146107"/>
                <a:ext cx="290512" cy="24764"/>
              </a:xfrm>
              <a:custGeom>
                <a:avLst/>
                <a:gdLst/>
                <a:ahLst/>
                <a:cxnLst/>
                <a:rect l="l" t="t" r="r" b="b"/>
                <a:pathLst>
                  <a:path w="290512" h="24764" extrusionOk="0">
                    <a:moveTo>
                      <a:pt x="0" y="0"/>
                    </a:moveTo>
                    <a:lnTo>
                      <a:pt x="290512" y="2476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25"/>
              <p:cNvSpPr/>
              <p:nvPr/>
            </p:nvSpPr>
            <p:spPr>
              <a:xfrm>
                <a:off x="5840730" y="3297555"/>
                <a:ext cx="290512" cy="11430"/>
              </a:xfrm>
              <a:custGeom>
                <a:avLst/>
                <a:gdLst/>
                <a:ahLst/>
                <a:cxnLst/>
                <a:rect l="l" t="t" r="r" b="b"/>
                <a:pathLst>
                  <a:path w="290512" h="11430" extrusionOk="0">
                    <a:moveTo>
                      <a:pt x="0" y="0"/>
                    </a:moveTo>
                    <a:lnTo>
                      <a:pt x="290512" y="11430"/>
                    </a:lnTo>
                  </a:path>
                </a:pathLst>
              </a:custGeom>
              <a:noFill/>
              <a:ln w="9525" cap="rnd" cmpd="sng">
                <a:solidFill>
                  <a:srgbClr val="20382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25"/>
              <p:cNvSpPr/>
              <p:nvPr/>
            </p:nvSpPr>
            <p:spPr>
              <a:xfrm>
                <a:off x="5850254" y="2833687"/>
                <a:ext cx="273367" cy="30763"/>
              </a:xfrm>
              <a:custGeom>
                <a:avLst/>
                <a:gdLst/>
                <a:ahLst/>
                <a:cxnLst/>
                <a:rect l="l" t="t" r="r" b="b"/>
                <a:pathLst>
                  <a:path w="273367" h="30763" extrusionOk="0">
                    <a:moveTo>
                      <a:pt x="0" y="0"/>
                    </a:moveTo>
                    <a:cubicBezTo>
                      <a:pt x="0" y="0"/>
                      <a:pt x="129540" y="63817"/>
                      <a:pt x="273367" y="762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3" name="Google Shape;813;p25"/>
            <p:cNvGrpSpPr/>
            <p:nvPr/>
          </p:nvGrpSpPr>
          <p:grpSpPr>
            <a:xfrm>
              <a:off x="6057182" y="2725533"/>
              <a:ext cx="284293" cy="617415"/>
              <a:chOff x="5109209" y="2924175"/>
              <a:chExt cx="249555" cy="541972"/>
            </a:xfrm>
          </p:grpSpPr>
          <p:grpSp>
            <p:nvGrpSpPr>
              <p:cNvPr id="814" name="Google Shape;814;p25"/>
              <p:cNvGrpSpPr/>
              <p:nvPr/>
            </p:nvGrpSpPr>
            <p:grpSpPr>
              <a:xfrm>
                <a:off x="5109209" y="2924175"/>
                <a:ext cx="249555" cy="541972"/>
                <a:chOff x="5109209" y="2924175"/>
                <a:chExt cx="249555" cy="541972"/>
              </a:xfrm>
            </p:grpSpPr>
            <p:sp>
              <p:nvSpPr>
                <p:cNvPr id="815" name="Google Shape;815;p25"/>
                <p:cNvSpPr/>
                <p:nvPr/>
              </p:nvSpPr>
              <p:spPr>
                <a:xfrm>
                  <a:off x="5109209" y="2924175"/>
                  <a:ext cx="249555" cy="541972"/>
                </a:xfrm>
                <a:custGeom>
                  <a:avLst/>
                  <a:gdLst/>
                  <a:ahLst/>
                  <a:cxnLst/>
                  <a:rect l="l" t="t" r="r" b="b"/>
                  <a:pathLst>
                    <a:path w="249555" h="541972" extrusionOk="0">
                      <a:moveTo>
                        <a:pt x="249555" y="541972"/>
                      </a:moveTo>
                      <a:lnTo>
                        <a:pt x="249555" y="220980"/>
                      </a:lnTo>
                      <a:lnTo>
                        <a:pt x="249555" y="124778"/>
                      </a:lnTo>
                      <a:cubicBezTo>
                        <a:pt x="249555" y="56197"/>
                        <a:pt x="193358" y="0"/>
                        <a:pt x="124778" y="0"/>
                      </a:cubicBezTo>
                      <a:lnTo>
                        <a:pt x="124778" y="0"/>
                      </a:lnTo>
                      <a:cubicBezTo>
                        <a:pt x="56198" y="0"/>
                        <a:pt x="0" y="56197"/>
                        <a:pt x="0" y="124778"/>
                      </a:cubicBezTo>
                      <a:lnTo>
                        <a:pt x="0" y="220980"/>
                      </a:lnTo>
                      <a:lnTo>
                        <a:pt x="0" y="541972"/>
                      </a:lnTo>
                      <a:lnTo>
                        <a:pt x="249555" y="54197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25"/>
                <p:cNvSpPr/>
                <p:nvPr/>
              </p:nvSpPr>
              <p:spPr>
                <a:xfrm>
                  <a:off x="5153977" y="2924175"/>
                  <a:ext cx="80009" cy="541972"/>
                </a:xfrm>
                <a:custGeom>
                  <a:avLst/>
                  <a:gdLst/>
                  <a:ahLst/>
                  <a:cxnLst/>
                  <a:rect l="l" t="t" r="r" b="b"/>
                  <a:pathLst>
                    <a:path w="80009" h="541972" extrusionOk="0">
                      <a:moveTo>
                        <a:pt x="0" y="541972"/>
                      </a:moveTo>
                      <a:cubicBezTo>
                        <a:pt x="0" y="538163"/>
                        <a:pt x="0" y="178117"/>
                        <a:pt x="0" y="124778"/>
                      </a:cubicBezTo>
                      <a:cubicBezTo>
                        <a:pt x="0" y="119063"/>
                        <a:pt x="952" y="112395"/>
                        <a:pt x="1905" y="106680"/>
                      </a:cubicBezTo>
                      <a:cubicBezTo>
                        <a:pt x="8572" y="80963"/>
                        <a:pt x="30480" y="11430"/>
                        <a:pt x="8001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25"/>
                <p:cNvSpPr/>
                <p:nvPr/>
              </p:nvSpPr>
              <p:spPr>
                <a:xfrm>
                  <a:off x="5215890" y="2924175"/>
                  <a:ext cx="98107" cy="541972"/>
                </a:xfrm>
                <a:custGeom>
                  <a:avLst/>
                  <a:gdLst/>
                  <a:ahLst/>
                  <a:cxnLst/>
                  <a:rect l="l" t="t" r="r" b="b"/>
                  <a:pathLst>
                    <a:path w="98107" h="541972" extrusionOk="0">
                      <a:moveTo>
                        <a:pt x="0" y="541972"/>
                      </a:moveTo>
                      <a:lnTo>
                        <a:pt x="18097" y="0"/>
                      </a:lnTo>
                      <a:cubicBezTo>
                        <a:pt x="67627" y="10478"/>
                        <a:pt x="89535" y="80010"/>
                        <a:pt x="96202" y="106680"/>
                      </a:cubicBezTo>
                      <a:cubicBezTo>
                        <a:pt x="98107" y="112395"/>
                        <a:pt x="98107" y="119063"/>
                        <a:pt x="98107" y="124778"/>
                      </a:cubicBezTo>
                      <a:cubicBezTo>
                        <a:pt x="98107" y="177165"/>
                        <a:pt x="98107" y="538163"/>
                        <a:pt x="98107" y="54197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25"/>
                <p:cNvSpPr/>
                <p:nvPr/>
              </p:nvSpPr>
              <p:spPr>
                <a:xfrm>
                  <a:off x="5234940" y="2924175"/>
                  <a:ext cx="44186" cy="541972"/>
                </a:xfrm>
                <a:custGeom>
                  <a:avLst/>
                  <a:gdLst/>
                  <a:ahLst/>
                  <a:cxnLst/>
                  <a:rect l="l" t="t" r="r" b="b"/>
                  <a:pathLst>
                    <a:path w="44186" h="541972" extrusionOk="0">
                      <a:moveTo>
                        <a:pt x="38100" y="541972"/>
                      </a:moveTo>
                      <a:cubicBezTo>
                        <a:pt x="38100" y="541972"/>
                        <a:pt x="66675" y="58103"/>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9" name="Google Shape;819;p25"/>
              <p:cNvSpPr/>
              <p:nvPr/>
            </p:nvSpPr>
            <p:spPr>
              <a:xfrm>
                <a:off x="5110162" y="3145155"/>
                <a:ext cx="248602" cy="26670"/>
              </a:xfrm>
              <a:custGeom>
                <a:avLst/>
                <a:gdLst/>
                <a:ahLst/>
                <a:cxnLst/>
                <a:rect l="l" t="t" r="r" b="b"/>
                <a:pathLst>
                  <a:path w="248602" h="26670" extrusionOk="0">
                    <a:moveTo>
                      <a:pt x="0" y="0"/>
                    </a:moveTo>
                    <a:lnTo>
                      <a:pt x="248603" y="2667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25"/>
              <p:cNvSpPr/>
              <p:nvPr/>
            </p:nvSpPr>
            <p:spPr>
              <a:xfrm>
                <a:off x="5110162" y="3270885"/>
                <a:ext cx="248602" cy="20954"/>
              </a:xfrm>
              <a:custGeom>
                <a:avLst/>
                <a:gdLst/>
                <a:ahLst/>
                <a:cxnLst/>
                <a:rect l="l" t="t" r="r" b="b"/>
                <a:pathLst>
                  <a:path w="248602" h="20954" extrusionOk="0">
                    <a:moveTo>
                      <a:pt x="0" y="0"/>
                    </a:moveTo>
                    <a:lnTo>
                      <a:pt x="248603" y="209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25"/>
              <p:cNvSpPr/>
              <p:nvPr/>
            </p:nvSpPr>
            <p:spPr>
              <a:xfrm>
                <a:off x="5110162" y="3399472"/>
                <a:ext cx="248602" cy="10477"/>
              </a:xfrm>
              <a:custGeom>
                <a:avLst/>
                <a:gdLst/>
                <a:ahLst/>
                <a:cxnLst/>
                <a:rect l="l" t="t" r="r" b="b"/>
                <a:pathLst>
                  <a:path w="248602" h="10477" extrusionOk="0">
                    <a:moveTo>
                      <a:pt x="0" y="0"/>
                    </a:moveTo>
                    <a:lnTo>
                      <a:pt x="248603" y="104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25"/>
              <p:cNvSpPr/>
              <p:nvPr/>
            </p:nvSpPr>
            <p:spPr>
              <a:xfrm>
                <a:off x="5118734" y="3003232"/>
                <a:ext cx="233362" cy="26233"/>
              </a:xfrm>
              <a:custGeom>
                <a:avLst/>
                <a:gdLst/>
                <a:ahLst/>
                <a:cxnLst/>
                <a:rect l="l" t="t" r="r" b="b"/>
                <a:pathLst>
                  <a:path w="233362" h="26233" extrusionOk="0">
                    <a:moveTo>
                      <a:pt x="0" y="0"/>
                    </a:moveTo>
                    <a:cubicBezTo>
                      <a:pt x="0" y="0"/>
                      <a:pt x="110490" y="54292"/>
                      <a:pt x="233363" y="666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3" name="Google Shape;823;p25"/>
            <p:cNvGrpSpPr/>
            <p:nvPr/>
          </p:nvGrpSpPr>
          <p:grpSpPr>
            <a:xfrm>
              <a:off x="6890529" y="3132440"/>
              <a:ext cx="842027" cy="211592"/>
              <a:chOff x="5840729" y="3281362"/>
              <a:chExt cx="739139" cy="185737"/>
            </a:xfrm>
          </p:grpSpPr>
          <p:grpSp>
            <p:nvGrpSpPr>
              <p:cNvPr id="824" name="Google Shape;824;p25"/>
              <p:cNvGrpSpPr/>
              <p:nvPr/>
            </p:nvGrpSpPr>
            <p:grpSpPr>
              <a:xfrm>
                <a:off x="5840729" y="3281362"/>
                <a:ext cx="739139" cy="185737"/>
                <a:chOff x="5840729" y="3281362"/>
                <a:chExt cx="739139" cy="185737"/>
              </a:xfrm>
            </p:grpSpPr>
            <p:sp>
              <p:nvSpPr>
                <p:cNvPr id="825" name="Google Shape;825;p25"/>
                <p:cNvSpPr/>
                <p:nvPr/>
              </p:nvSpPr>
              <p:spPr>
                <a:xfrm>
                  <a:off x="5840729" y="3297554"/>
                  <a:ext cx="739139" cy="169545"/>
                </a:xfrm>
                <a:custGeom>
                  <a:avLst/>
                  <a:gdLst/>
                  <a:ahLst/>
                  <a:cxnLst/>
                  <a:rect l="l" t="t" r="r" b="b"/>
                  <a:pathLst>
                    <a:path w="739139" h="169545" extrusionOk="0">
                      <a:moveTo>
                        <a:pt x="739140" y="169545"/>
                      </a:moveTo>
                      <a:lnTo>
                        <a:pt x="0" y="169545"/>
                      </a:lnTo>
                      <a:lnTo>
                        <a:pt x="0" y="0"/>
                      </a:lnTo>
                      <a:lnTo>
                        <a:pt x="686752"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25"/>
                <p:cNvSpPr/>
                <p:nvPr/>
              </p:nvSpPr>
              <p:spPr>
                <a:xfrm>
                  <a:off x="5840730" y="3281362"/>
                  <a:ext cx="722947" cy="69532"/>
                </a:xfrm>
                <a:custGeom>
                  <a:avLst/>
                  <a:gdLst/>
                  <a:ahLst/>
                  <a:cxnLst/>
                  <a:rect l="l" t="t" r="r" b="b"/>
                  <a:pathLst>
                    <a:path w="722947" h="69532" extrusionOk="0">
                      <a:moveTo>
                        <a:pt x="0" y="0"/>
                      </a:moveTo>
                      <a:lnTo>
                        <a:pt x="722948" y="0"/>
                      </a:lnTo>
                      <a:lnTo>
                        <a:pt x="722948" y="69533"/>
                      </a:lnTo>
                      <a:lnTo>
                        <a:pt x="0" y="695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7" name="Google Shape;827;p25"/>
              <p:cNvSpPr/>
              <p:nvPr/>
            </p:nvSpPr>
            <p:spPr>
              <a:xfrm>
                <a:off x="6313170" y="3303270"/>
                <a:ext cx="48577" cy="163829"/>
              </a:xfrm>
              <a:custGeom>
                <a:avLst/>
                <a:gdLst/>
                <a:ahLst/>
                <a:cxnLst/>
                <a:rect l="l" t="t" r="r" b="b"/>
                <a:pathLst>
                  <a:path w="48577" h="163829" extrusionOk="0">
                    <a:moveTo>
                      <a:pt x="48577" y="16383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28" name="Google Shape;828;p25"/>
              <p:cNvGrpSpPr/>
              <p:nvPr/>
            </p:nvGrpSpPr>
            <p:grpSpPr>
              <a:xfrm>
                <a:off x="5887402" y="3371850"/>
                <a:ext cx="182880" cy="71437"/>
                <a:chOff x="5887402" y="3371850"/>
                <a:chExt cx="182880" cy="71437"/>
              </a:xfrm>
            </p:grpSpPr>
            <p:sp>
              <p:nvSpPr>
                <p:cNvPr id="829" name="Google Shape;829;p25"/>
                <p:cNvSpPr/>
                <p:nvPr/>
              </p:nvSpPr>
              <p:spPr>
                <a:xfrm>
                  <a:off x="588740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25"/>
                <p:cNvSpPr/>
                <p:nvPr/>
              </p:nvSpPr>
              <p:spPr>
                <a:xfrm>
                  <a:off x="597122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25"/>
                <p:cNvSpPr/>
                <p:nvPr/>
              </p:nvSpPr>
              <p:spPr>
                <a:xfrm>
                  <a:off x="6060757"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32" name="Google Shape;832;p25"/>
            <p:cNvGrpSpPr/>
            <p:nvPr/>
          </p:nvGrpSpPr>
          <p:grpSpPr>
            <a:xfrm>
              <a:off x="7302864" y="2657172"/>
              <a:ext cx="386290" cy="489375"/>
              <a:chOff x="6202680" y="2864167"/>
              <a:chExt cx="339089" cy="429578"/>
            </a:xfrm>
          </p:grpSpPr>
          <p:sp>
            <p:nvSpPr>
              <p:cNvPr id="833" name="Google Shape;833;p25"/>
              <p:cNvSpPr/>
              <p:nvPr/>
            </p:nvSpPr>
            <p:spPr>
              <a:xfrm>
                <a:off x="6202680" y="2876550"/>
                <a:ext cx="83819" cy="417195"/>
              </a:xfrm>
              <a:custGeom>
                <a:avLst/>
                <a:gdLst/>
                <a:ahLst/>
                <a:cxnLst/>
                <a:rect l="l" t="t" r="r" b="b"/>
                <a:pathLst>
                  <a:path w="83819" h="417195" extrusionOk="0">
                    <a:moveTo>
                      <a:pt x="0" y="417195"/>
                    </a:moveTo>
                    <a:cubicBezTo>
                      <a:pt x="2857" y="404813"/>
                      <a:pt x="10477" y="0"/>
                      <a:pt x="10477" y="0"/>
                    </a:cubicBezTo>
                    <a:lnTo>
                      <a:pt x="58102"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25"/>
              <p:cNvSpPr/>
              <p:nvPr/>
            </p:nvSpPr>
            <p:spPr>
              <a:xfrm>
                <a:off x="6329362" y="2876550"/>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25"/>
              <p:cNvSpPr/>
              <p:nvPr/>
            </p:nvSpPr>
            <p:spPr>
              <a:xfrm>
                <a:off x="6457950" y="2864167"/>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25"/>
              <p:cNvSpPr/>
              <p:nvPr/>
            </p:nvSpPr>
            <p:spPr>
              <a:xfrm>
                <a:off x="6213157"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25"/>
              <p:cNvSpPr/>
              <p:nvPr/>
            </p:nvSpPr>
            <p:spPr>
              <a:xfrm>
                <a:off x="6340792"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25"/>
              <p:cNvSpPr/>
              <p:nvPr/>
            </p:nvSpPr>
            <p:spPr>
              <a:xfrm>
                <a:off x="6469380" y="2876550"/>
                <a:ext cx="49529" cy="9525"/>
              </a:xfrm>
              <a:custGeom>
                <a:avLst/>
                <a:gdLst/>
                <a:ahLst/>
                <a:cxnLst/>
                <a:rect l="l" t="t" r="r" b="b"/>
                <a:pathLst>
                  <a:path w="49529" h="9525" extrusionOk="0">
                    <a:moveTo>
                      <a:pt x="0" y="0"/>
                    </a:moveTo>
                    <a:lnTo>
                      <a:pt x="4953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25"/>
              <p:cNvSpPr/>
              <p:nvPr/>
            </p:nvSpPr>
            <p:spPr>
              <a:xfrm>
                <a:off x="6208395" y="3097530"/>
                <a:ext cx="65722" cy="9525"/>
              </a:xfrm>
              <a:custGeom>
                <a:avLst/>
                <a:gdLst/>
                <a:ahLst/>
                <a:cxnLst/>
                <a:rect l="l" t="t" r="r" b="b"/>
                <a:pathLst>
                  <a:path w="65722" h="9525" extrusionOk="0">
                    <a:moveTo>
                      <a:pt x="0" y="0"/>
                    </a:moveTo>
                    <a:lnTo>
                      <a:pt x="6572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25"/>
              <p:cNvSpPr/>
              <p:nvPr/>
            </p:nvSpPr>
            <p:spPr>
              <a:xfrm>
                <a:off x="6337935" y="3097530"/>
                <a:ext cx="65722" cy="9525"/>
              </a:xfrm>
              <a:custGeom>
                <a:avLst/>
                <a:gdLst/>
                <a:ahLst/>
                <a:cxnLst/>
                <a:rect l="l" t="t" r="r" b="b"/>
                <a:pathLst>
                  <a:path w="65722" h="9525" extrusionOk="0">
                    <a:moveTo>
                      <a:pt x="0" y="0"/>
                    </a:moveTo>
                    <a:lnTo>
                      <a:pt x="6572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25"/>
              <p:cNvSpPr/>
              <p:nvPr/>
            </p:nvSpPr>
            <p:spPr>
              <a:xfrm>
                <a:off x="6460807" y="3097530"/>
                <a:ext cx="66675" cy="9525"/>
              </a:xfrm>
              <a:custGeom>
                <a:avLst/>
                <a:gdLst/>
                <a:ahLst/>
                <a:cxnLst/>
                <a:rect l="l" t="t" r="r" b="b"/>
                <a:pathLst>
                  <a:path w="66675" h="9525" extrusionOk="0">
                    <a:moveTo>
                      <a:pt x="0" y="0"/>
                    </a:moveTo>
                    <a:lnTo>
                      <a:pt x="6667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2" name="Google Shape;842;p25"/>
            <p:cNvGrpSpPr/>
            <p:nvPr/>
          </p:nvGrpSpPr>
          <p:grpSpPr>
            <a:xfrm rot="-417795">
              <a:off x="4570414" y="1205597"/>
              <a:ext cx="576019" cy="607387"/>
              <a:chOff x="4185790" y="1802756"/>
              <a:chExt cx="414928" cy="437523"/>
            </a:xfrm>
          </p:grpSpPr>
          <p:sp>
            <p:nvSpPr>
              <p:cNvPr id="843" name="Google Shape;843;p25"/>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25"/>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45" name="Google Shape;845;p25"/>
              <p:cNvGrpSpPr/>
              <p:nvPr/>
            </p:nvGrpSpPr>
            <p:grpSpPr>
              <a:xfrm>
                <a:off x="4277677" y="1802756"/>
                <a:ext cx="183832" cy="136533"/>
                <a:chOff x="4277677" y="1802756"/>
                <a:chExt cx="183832" cy="136533"/>
              </a:xfrm>
            </p:grpSpPr>
            <p:sp>
              <p:nvSpPr>
                <p:cNvPr id="846" name="Google Shape;846;p25"/>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25"/>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8" name="Google Shape;848;p25"/>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25"/>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25"/>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1" name="Google Shape;851;p25"/>
            <p:cNvGrpSpPr/>
            <p:nvPr/>
          </p:nvGrpSpPr>
          <p:grpSpPr>
            <a:xfrm>
              <a:off x="4875639" y="736584"/>
              <a:ext cx="871291" cy="508031"/>
              <a:chOff x="7047547" y="4061275"/>
              <a:chExt cx="764827" cy="445954"/>
            </a:xfrm>
          </p:grpSpPr>
          <p:sp>
            <p:nvSpPr>
              <p:cNvPr id="852" name="Google Shape;852;p25"/>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25"/>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5"/>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5"/>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5"/>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5"/>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5"/>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5"/>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0" name="Google Shape;860;p25"/>
              <p:cNvGrpSpPr/>
              <p:nvPr/>
            </p:nvGrpSpPr>
            <p:grpSpPr>
              <a:xfrm>
                <a:off x="7047547" y="4121630"/>
                <a:ext cx="275272" cy="258916"/>
                <a:chOff x="7047547" y="4121630"/>
                <a:chExt cx="275272" cy="258916"/>
              </a:xfrm>
            </p:grpSpPr>
            <p:sp>
              <p:nvSpPr>
                <p:cNvPr id="861" name="Google Shape;861;p25"/>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5"/>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5"/>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25"/>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5"/>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5"/>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5"/>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8" name="Google Shape;868;p25"/>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5"/>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5"/>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5"/>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5"/>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5"/>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5"/>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5"/>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5"/>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5"/>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5"/>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5"/>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5"/>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5"/>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2" name="Google Shape;882;p25"/>
            <p:cNvGrpSpPr/>
            <p:nvPr/>
          </p:nvGrpSpPr>
          <p:grpSpPr>
            <a:xfrm>
              <a:off x="7776405" y="1031389"/>
              <a:ext cx="237953" cy="491682"/>
              <a:chOff x="6224257" y="1304803"/>
              <a:chExt cx="208877" cy="431603"/>
            </a:xfrm>
          </p:grpSpPr>
          <p:sp>
            <p:nvSpPr>
              <p:cNvPr id="883" name="Google Shape;883;p25"/>
              <p:cNvSpPr/>
              <p:nvPr/>
            </p:nvSpPr>
            <p:spPr>
              <a:xfrm>
                <a:off x="6224257" y="1304803"/>
                <a:ext cx="208877" cy="391671"/>
              </a:xfrm>
              <a:custGeom>
                <a:avLst/>
                <a:gdLst/>
                <a:ahLst/>
                <a:cxnLst/>
                <a:rect l="l" t="t" r="r" b="b"/>
                <a:pathLst>
                  <a:path w="208877" h="391671" extrusionOk="0">
                    <a:moveTo>
                      <a:pt x="6045" y="177286"/>
                    </a:moveTo>
                    <a:cubicBezTo>
                      <a:pt x="-5385" y="243009"/>
                      <a:pt x="-4432" y="319209"/>
                      <a:pt x="43193" y="365882"/>
                    </a:cubicBezTo>
                    <a:cubicBezTo>
                      <a:pt x="55575" y="378264"/>
                      <a:pt x="69863" y="387789"/>
                      <a:pt x="87008" y="390646"/>
                    </a:cubicBezTo>
                    <a:cubicBezTo>
                      <a:pt x="111773" y="395409"/>
                      <a:pt x="138443" y="383026"/>
                      <a:pt x="155588" y="364929"/>
                    </a:cubicBezTo>
                    <a:cubicBezTo>
                      <a:pt x="173685" y="346832"/>
                      <a:pt x="184163" y="322066"/>
                      <a:pt x="191783" y="298254"/>
                    </a:cubicBezTo>
                    <a:cubicBezTo>
                      <a:pt x="215595" y="221101"/>
                      <a:pt x="225120" y="67749"/>
                      <a:pt x="147968" y="13456"/>
                    </a:cubicBezTo>
                    <a:cubicBezTo>
                      <a:pt x="59385" y="-48456"/>
                      <a:pt x="16523" y="120136"/>
                      <a:pt x="6045" y="1772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5"/>
              <p:cNvSpPr/>
              <p:nvPr/>
            </p:nvSpPr>
            <p:spPr>
              <a:xfrm>
                <a:off x="6327457" y="1491614"/>
                <a:ext cx="952" cy="244792"/>
              </a:xfrm>
              <a:custGeom>
                <a:avLst/>
                <a:gdLst/>
                <a:ahLst/>
                <a:cxnLst/>
                <a:rect l="l" t="t" r="r" b="b"/>
                <a:pathLst>
                  <a:path w="952" h="244792" extrusionOk="0">
                    <a:moveTo>
                      <a:pt x="953" y="0"/>
                    </a:moveTo>
                    <a:lnTo>
                      <a:pt x="953" y="244793"/>
                    </a:lnTo>
                    <a:lnTo>
                      <a:pt x="0" y="244793"/>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5"/>
              <p:cNvSpPr/>
              <p:nvPr/>
            </p:nvSpPr>
            <p:spPr>
              <a:xfrm>
                <a:off x="6236017" y="1428750"/>
                <a:ext cx="196214" cy="167801"/>
              </a:xfrm>
              <a:custGeom>
                <a:avLst/>
                <a:gdLst/>
                <a:ahLst/>
                <a:cxnLst/>
                <a:rect l="l" t="t" r="r" b="b"/>
                <a:pathLst>
                  <a:path w="196214" h="167801" extrusionOk="0">
                    <a:moveTo>
                      <a:pt x="0" y="25718"/>
                    </a:moveTo>
                    <a:cubicBezTo>
                      <a:pt x="0" y="25718"/>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5"/>
              <p:cNvSpPr/>
              <p:nvPr/>
            </p:nvSpPr>
            <p:spPr>
              <a:xfrm>
                <a:off x="6379844" y="1350644"/>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7" name="Google Shape;887;p25"/>
            <p:cNvGrpSpPr/>
            <p:nvPr/>
          </p:nvGrpSpPr>
          <p:grpSpPr>
            <a:xfrm>
              <a:off x="6694133" y="1597051"/>
              <a:ext cx="245811" cy="533354"/>
              <a:chOff x="7738110" y="1566784"/>
              <a:chExt cx="215775" cy="468183"/>
            </a:xfrm>
          </p:grpSpPr>
          <p:sp>
            <p:nvSpPr>
              <p:cNvPr id="888" name="Google Shape;888;p25"/>
              <p:cNvSpPr/>
              <p:nvPr/>
            </p:nvSpPr>
            <p:spPr>
              <a:xfrm>
                <a:off x="7738763" y="1566784"/>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5"/>
              <p:cNvSpPr/>
              <p:nvPr/>
            </p:nvSpPr>
            <p:spPr>
              <a:xfrm>
                <a:off x="7845742" y="1697783"/>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5"/>
              <p:cNvSpPr/>
              <p:nvPr/>
            </p:nvSpPr>
            <p:spPr>
              <a:xfrm>
                <a:off x="7738110" y="1723500"/>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5"/>
              <p:cNvSpPr/>
              <p:nvPr/>
            </p:nvSpPr>
            <p:spPr>
              <a:xfrm>
                <a:off x="7845742" y="1694925"/>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2" name="Google Shape;892;p25"/>
            <p:cNvGrpSpPr/>
            <p:nvPr/>
          </p:nvGrpSpPr>
          <p:grpSpPr>
            <a:xfrm>
              <a:off x="7530670" y="1589532"/>
              <a:ext cx="228754" cy="310577"/>
              <a:chOff x="6869430" y="2367915"/>
              <a:chExt cx="247650" cy="336232"/>
            </a:xfrm>
          </p:grpSpPr>
          <p:grpSp>
            <p:nvGrpSpPr>
              <p:cNvPr id="893" name="Google Shape;893;p25"/>
              <p:cNvGrpSpPr/>
              <p:nvPr/>
            </p:nvGrpSpPr>
            <p:grpSpPr>
              <a:xfrm>
                <a:off x="6869430" y="2367915"/>
                <a:ext cx="247650" cy="336232"/>
                <a:chOff x="6869430" y="2367915"/>
                <a:chExt cx="247650" cy="336232"/>
              </a:xfrm>
            </p:grpSpPr>
            <p:sp>
              <p:nvSpPr>
                <p:cNvPr id="894" name="Google Shape;894;p2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2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2" name="Google Shape;902;p2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2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06" name="Google Shape;906;p25"/>
          <p:cNvSpPr/>
          <p:nvPr/>
        </p:nvSpPr>
        <p:spPr>
          <a:xfrm>
            <a:off x="6437379" y="369860"/>
            <a:ext cx="1227511" cy="1160275"/>
          </a:xfrm>
          <a:custGeom>
            <a:avLst/>
            <a:gdLst/>
            <a:ahLst/>
            <a:cxnLst/>
            <a:rect l="l" t="t" r="r" b="b"/>
            <a:pathLst>
              <a:path w="1076764" h="1017785" extrusionOk="0">
                <a:moveTo>
                  <a:pt x="184847" y="809429"/>
                </a:moveTo>
                <a:cubicBezTo>
                  <a:pt x="278192" y="891344"/>
                  <a:pt x="384872" y="960877"/>
                  <a:pt x="503934" y="995167"/>
                </a:cubicBezTo>
                <a:cubicBezTo>
                  <a:pt x="1099247" y="1165664"/>
                  <a:pt x="1281174" y="324607"/>
                  <a:pt x="806829" y="68384"/>
                </a:cubicBezTo>
                <a:cubicBezTo>
                  <a:pt x="314387" y="-198316"/>
                  <a:pt x="-319026" y="371279"/>
                  <a:pt x="184847" y="8094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200" b="1">
                <a:solidFill>
                  <a:schemeClr val="dk1"/>
                </a:solidFill>
                <a:latin typeface="+mj-lt"/>
                <a:ea typeface="Acme"/>
                <a:cs typeface="Acme"/>
                <a:sym typeface="Acme"/>
              </a:rPr>
              <a:t>Đ</a:t>
            </a:r>
            <a:r>
              <a:rPr lang="en-US" sz="2200" b="1">
                <a:solidFill>
                  <a:schemeClr val="dk1"/>
                </a:solidFill>
                <a:latin typeface="+mj-lt"/>
                <a:ea typeface="Acme"/>
                <a:cs typeface="Acme"/>
                <a:sym typeface="Acme"/>
              </a:rPr>
              <a:t>ị</a:t>
            </a:r>
            <a:r>
              <a:rPr lang="en" sz="2200" b="1">
                <a:solidFill>
                  <a:schemeClr val="dk1"/>
                </a:solidFill>
                <a:latin typeface="+mj-lt"/>
                <a:ea typeface="Acme"/>
                <a:cs typeface="Acme"/>
                <a:sym typeface="Acme"/>
              </a:rPr>
              <a:t>a lí 9</a:t>
            </a:r>
            <a:endParaRPr sz="2200" b="1">
              <a:solidFill>
                <a:schemeClr val="dk1"/>
              </a:solidFill>
              <a:latin typeface="+mj-lt"/>
              <a:ea typeface="Acme"/>
              <a:cs typeface="Acme"/>
              <a:sym typeface="Acme"/>
            </a:endParaRPr>
          </a:p>
        </p:txBody>
      </p:sp>
      <p:sp>
        <p:nvSpPr>
          <p:cNvPr id="6" name="TextBox 5">
            <a:extLst>
              <a:ext uri="{FF2B5EF4-FFF2-40B4-BE49-F238E27FC236}">
                <a16:creationId xmlns:a16="http://schemas.microsoft.com/office/drawing/2014/main" xmlns="" id="{9FE94DBC-1221-DC11-A129-50381055BF3A}"/>
              </a:ext>
            </a:extLst>
          </p:cNvPr>
          <p:cNvSpPr txBox="1"/>
          <p:nvPr/>
        </p:nvSpPr>
        <p:spPr>
          <a:xfrm>
            <a:off x="280950" y="2606373"/>
            <a:ext cx="5478746" cy="1998176"/>
          </a:xfrm>
          <a:prstGeom prst="rect">
            <a:avLst/>
          </a:prstGeom>
          <a:noFill/>
        </p:spPr>
        <p:txBody>
          <a:bodyPr wrap="square">
            <a:spAutoFit/>
          </a:bodyPr>
          <a:lstStyle/>
          <a:p>
            <a:pPr algn="ctr">
              <a:lnSpc>
                <a:spcPct val="150000"/>
              </a:lnSpc>
            </a:pPr>
            <a:r>
              <a:rPr lang="en-US" sz="4400" b="1">
                <a:solidFill>
                  <a:srgbClr val="FD524E"/>
                </a:solidFill>
                <a:latin typeface="Arial" panose="020B0604020202020204" pitchFamily="34" charset="0"/>
                <a:cs typeface="Arial" panose="020B0604020202020204" pitchFamily="34" charset="0"/>
              </a:rPr>
              <a:t>XIN CHÀO CÁC EM </a:t>
            </a:r>
            <a:r>
              <a:rPr lang="en-US" sz="4400" b="1">
                <a:solidFill>
                  <a:schemeClr val="bg2">
                    <a:lumMod val="75000"/>
                  </a:schemeClr>
                </a:solidFill>
                <a:latin typeface="Arial" panose="020B0604020202020204" pitchFamily="34" charset="0"/>
                <a:cs typeface="Arial" panose="020B0604020202020204" pitchFamily="34" charset="0"/>
              </a:rPr>
              <a:t>ĐẾN VỚI BÀI HỌC!</a:t>
            </a:r>
            <a:endParaRPr lang="en-US" sz="4400">
              <a:solidFill>
                <a:schemeClr val="bg2">
                  <a:lumMod val="75000"/>
                </a:schemeClr>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5" name="Picture 14">
            <a:extLst>
              <a:ext uri="{FF2B5EF4-FFF2-40B4-BE49-F238E27FC236}">
                <a16:creationId xmlns:a16="http://schemas.microsoft.com/office/drawing/2014/main" xmlns="" id="{10DADD45-4C6C-1F95-C1B3-8D6C245559E2}"/>
              </a:ext>
            </a:extLst>
          </p:cNvPr>
          <p:cNvPicPr>
            <a:picLocks noChangeAspect="1"/>
          </p:cNvPicPr>
          <p:nvPr/>
        </p:nvPicPr>
        <p:blipFill>
          <a:blip r:embed="rId3"/>
          <a:stretch>
            <a:fillRect/>
          </a:stretch>
        </p:blipFill>
        <p:spPr>
          <a:xfrm>
            <a:off x="613682" y="1017948"/>
            <a:ext cx="3116716" cy="4140214"/>
          </a:xfrm>
          <a:prstGeom prst="rect">
            <a:avLst/>
          </a:prstGeom>
        </p:spPr>
      </p:pic>
      <p:grpSp>
        <p:nvGrpSpPr>
          <p:cNvPr id="16" name="Group 15">
            <a:extLst>
              <a:ext uri="{FF2B5EF4-FFF2-40B4-BE49-F238E27FC236}">
                <a16:creationId xmlns:a16="http://schemas.microsoft.com/office/drawing/2014/main" xmlns="" id="{94C80F25-785E-3FB2-351C-2FA0EC9351ED}"/>
              </a:ext>
            </a:extLst>
          </p:cNvPr>
          <p:cNvGrpSpPr/>
          <p:nvPr/>
        </p:nvGrpSpPr>
        <p:grpSpPr>
          <a:xfrm>
            <a:off x="3730398" y="675358"/>
            <a:ext cx="4846863" cy="3059324"/>
            <a:chOff x="7000875" y="3075786"/>
            <a:chExt cx="9693726" cy="6118648"/>
          </a:xfrm>
        </p:grpSpPr>
        <p:sp>
          <p:nvSpPr>
            <p:cNvPr id="17" name="Rectangle: Diagonal Corners Rounded 14">
              <a:extLst>
                <a:ext uri="{FF2B5EF4-FFF2-40B4-BE49-F238E27FC236}">
                  <a16:creationId xmlns:a16="http://schemas.microsoft.com/office/drawing/2014/main" xmlns="" id="{64B4DFB3-C272-C8F2-4671-81B18293E6EF}"/>
                </a:ext>
              </a:extLst>
            </p:cNvPr>
            <p:cNvSpPr/>
            <p:nvPr/>
          </p:nvSpPr>
          <p:spPr>
            <a:xfrm>
              <a:off x="7188651" y="3245174"/>
              <a:ext cx="9505950" cy="5949260"/>
            </a:xfrm>
            <a:prstGeom prst="round2DiagRect">
              <a:avLst>
                <a:gd name="adj1" fmla="val 13373"/>
                <a:gd name="adj2" fmla="val 0"/>
              </a:avLst>
            </a:prstGeom>
            <a:noFill/>
            <a:ln w="38100">
              <a:solidFill>
                <a:srgbClr val="925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8" name="Rectangle: Diagonal Corners Rounded 10">
              <a:extLst>
                <a:ext uri="{FF2B5EF4-FFF2-40B4-BE49-F238E27FC236}">
                  <a16:creationId xmlns:a16="http://schemas.microsoft.com/office/drawing/2014/main" xmlns="" id="{F589A736-B73D-950A-32FF-37180DA7F443}"/>
                </a:ext>
              </a:extLst>
            </p:cNvPr>
            <p:cNvSpPr/>
            <p:nvPr/>
          </p:nvSpPr>
          <p:spPr>
            <a:xfrm>
              <a:off x="7000875" y="3075786"/>
              <a:ext cx="9505950" cy="5949260"/>
            </a:xfrm>
            <a:prstGeom prst="round2DiagRect">
              <a:avLst>
                <a:gd name="adj1" fmla="val 12642"/>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9" name="TextBox 18">
              <a:extLst>
                <a:ext uri="{FF2B5EF4-FFF2-40B4-BE49-F238E27FC236}">
                  <a16:creationId xmlns:a16="http://schemas.microsoft.com/office/drawing/2014/main" xmlns="" id="{5CEB5C19-DEC2-66ED-E4F3-7D125C5BCEA3}"/>
                </a:ext>
              </a:extLst>
            </p:cNvPr>
            <p:cNvSpPr txBox="1"/>
            <p:nvPr/>
          </p:nvSpPr>
          <p:spPr>
            <a:xfrm>
              <a:off x="7399561" y="3629834"/>
              <a:ext cx="8708574" cy="4687310"/>
            </a:xfrm>
            <a:prstGeom prst="rect">
              <a:avLst/>
            </a:prstGeom>
            <a:noFill/>
          </p:spPr>
          <p:txBody>
            <a:bodyPr wrap="square">
              <a:spAutoFit/>
            </a:bodyPr>
            <a:lstStyle/>
            <a:p>
              <a:pPr algn="just" defTabSz="457200">
                <a:lnSpc>
                  <a:spcPct val="150000"/>
                </a:lnSpc>
                <a:buClrTx/>
              </a:pPr>
              <a:r>
                <a:rPr lang="en-US" sz="2000" b="1" i="1" kern="1200">
                  <a:solidFill>
                    <a:srgbClr val="FF0000"/>
                  </a:solidFill>
                  <a:latin typeface="Arial" panose="020B0604020202020204" pitchFamily="34" charset="0"/>
                  <a:ea typeface="+mn-ea"/>
                  <a:cs typeface="Arial" panose="020B0604020202020204" pitchFamily="34" charset="0"/>
                </a:rPr>
                <a:t>Thảo luận nhóm đôi, khai thác thông tin mục 1 SGK tr.124, 125 và lập sơ đồ tư duy: </a:t>
              </a:r>
              <a:r>
                <a:rPr lang="en-US" sz="2000" kern="1200">
                  <a:solidFill>
                    <a:prstClr val="black"/>
                  </a:solidFill>
                  <a:latin typeface="Arial" panose="020B0604020202020204" pitchFamily="34" charset="0"/>
                  <a:ea typeface="+mn-ea"/>
                  <a:cs typeface="Arial" panose="020B0604020202020204" pitchFamily="34" charset="0"/>
                </a:rPr>
                <a:t>Hãy phân tích các nhân tố ảnh hưởng tới sự phát triển và phân bố nông nghiệp ở nước ta.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a:stretch>
        </a:blipFill>
        <a:effectLst/>
      </p:bgPr>
    </p:bg>
    <p:spTree>
      <p:nvGrpSpPr>
        <p:cNvPr id="1" name=""/>
        <p:cNvGrpSpPr/>
        <p:nvPr/>
      </p:nvGrpSpPr>
      <p:grpSpPr>
        <a:xfrm>
          <a:off x="0" y="0"/>
          <a:ext cx="0" cy="0"/>
          <a:chOff x="0" y="0"/>
          <a:chExt cx="0" cy="0"/>
        </a:xfrm>
      </p:grpSpPr>
      <p:sp>
        <p:nvSpPr>
          <p:cNvPr id="2" name="Google Shape;846;p50">
            <a:extLst>
              <a:ext uri="{FF2B5EF4-FFF2-40B4-BE49-F238E27FC236}">
                <a16:creationId xmlns:a16="http://schemas.microsoft.com/office/drawing/2014/main" xmlns="" id="{6FAC1B7D-3F45-08D4-DD7D-2A4F53ADA69F}"/>
              </a:ext>
            </a:extLst>
          </p:cNvPr>
          <p:cNvSpPr/>
          <p:nvPr/>
        </p:nvSpPr>
        <p:spPr>
          <a:xfrm>
            <a:off x="417900" y="4147393"/>
            <a:ext cx="8308200" cy="722400"/>
          </a:xfrm>
          <a:prstGeom prst="roundRect">
            <a:avLst>
              <a:gd name="adj" fmla="val 50000"/>
            </a:avLst>
          </a:prstGeom>
          <a:solidFill>
            <a:srgbClr val="FFFFFF"/>
          </a:solidFill>
          <a:ln w="28575" cap="flat" cmpd="sng">
            <a:solidFill>
              <a:schemeClr val="accent4"/>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B44BF"/>
                </a:solidFill>
                <a:effectLst/>
                <a:uLnTx/>
                <a:uFillTx/>
                <a:latin typeface="Arial"/>
                <a:cs typeface="Arial"/>
                <a:sym typeface="Arial"/>
              </a:rPr>
              <a:t>a.</a:t>
            </a:r>
            <a:r>
              <a:rPr kumimoji="0" lang="en-US" sz="3200" b="1" i="0" u="none" strike="noStrike" kern="0" cap="none" spc="0" normalizeH="0" noProof="0">
                <a:ln>
                  <a:noFill/>
                </a:ln>
                <a:solidFill>
                  <a:srgbClr val="1B44BF"/>
                </a:solidFill>
                <a:effectLst/>
                <a:uLnTx/>
                <a:uFillTx/>
                <a:latin typeface="Arial"/>
                <a:cs typeface="Arial"/>
                <a:sym typeface="Arial"/>
              </a:rPr>
              <a:t> Nhân tố tự nhiên</a:t>
            </a:r>
            <a:endParaRPr kumimoji="0" lang="en-US" sz="3200" b="1" i="0" u="none" strike="noStrike" kern="0" cap="none" spc="0" normalizeH="0" baseline="0" noProof="0">
              <a:ln>
                <a:noFill/>
              </a:ln>
              <a:solidFill>
                <a:srgbClr val="1B44BF"/>
              </a:solidFill>
              <a:effectLst/>
              <a:uLnTx/>
              <a:uFillTx/>
              <a:latin typeface="Arial"/>
              <a:cs typeface="Arial"/>
              <a:sym typeface="Arial"/>
            </a:endParaRPr>
          </a:p>
        </p:txBody>
      </p:sp>
    </p:spTree>
    <p:extLst>
      <p:ext uri="{BB962C8B-B14F-4D97-AF65-F5344CB8AC3E}">
        <p14:creationId xmlns:p14="http://schemas.microsoft.com/office/powerpoint/2010/main" val="288610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330637E5-5ECD-D58C-D756-A0C825F6D68D}"/>
              </a:ext>
            </a:extLst>
          </p:cNvPr>
          <p:cNvGraphicFramePr>
            <a:graphicFrameLocks noGrp="1"/>
          </p:cNvGraphicFramePr>
          <p:nvPr>
            <p:extLst>
              <p:ext uri="{D42A27DB-BD31-4B8C-83A1-F6EECF244321}">
                <p14:modId xmlns:p14="http://schemas.microsoft.com/office/powerpoint/2010/main" val="922820160"/>
              </p:ext>
            </p:extLst>
          </p:nvPr>
        </p:nvGraphicFramePr>
        <p:xfrm>
          <a:off x="0" y="0"/>
          <a:ext cx="9144001" cy="5196960"/>
        </p:xfrm>
        <a:graphic>
          <a:graphicData uri="http://schemas.openxmlformats.org/drawingml/2006/table">
            <a:tbl>
              <a:tblPr firstRow="1" firstCol="1" bandRow="1">
                <a:tableStyleId>{0505E3EF-67EA-436B-97B2-0124C06EBD24}</a:tableStyleId>
              </a:tblPr>
              <a:tblGrid>
                <a:gridCol w="1051560">
                  <a:extLst>
                    <a:ext uri="{9D8B030D-6E8A-4147-A177-3AD203B41FA5}">
                      <a16:colId xmlns:a16="http://schemas.microsoft.com/office/drawing/2014/main" xmlns="" val="2172163751"/>
                    </a:ext>
                  </a:extLst>
                </a:gridCol>
                <a:gridCol w="4076700">
                  <a:extLst>
                    <a:ext uri="{9D8B030D-6E8A-4147-A177-3AD203B41FA5}">
                      <a16:colId xmlns:a16="http://schemas.microsoft.com/office/drawing/2014/main" xmlns="" val="3536071464"/>
                    </a:ext>
                  </a:extLst>
                </a:gridCol>
                <a:gridCol w="4015741">
                  <a:extLst>
                    <a:ext uri="{9D8B030D-6E8A-4147-A177-3AD203B41FA5}">
                      <a16:colId xmlns:a16="http://schemas.microsoft.com/office/drawing/2014/main" xmlns="" val="3241074107"/>
                    </a:ext>
                  </a:extLst>
                </a:gridCol>
              </a:tblGrid>
              <a:tr h="769500">
                <a:tc>
                  <a:txBody>
                    <a:bodyPr/>
                    <a:lstStyle/>
                    <a:p>
                      <a:pPr algn="ctr">
                        <a:lnSpc>
                          <a:spcPct val="150000"/>
                        </a:lnSpc>
                        <a:spcBef>
                          <a:spcPts val="600"/>
                        </a:spcBef>
                        <a:spcAft>
                          <a:spcPts val="1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Địa hình và đất</a:t>
                      </a:r>
                    </a:p>
                  </a:txBody>
                  <a:tcPr marL="68580" marR="68580" marT="0" marB="0" anchor="ctr"/>
                </a:tc>
                <a:tc>
                  <a:txBody>
                    <a:bodyPr/>
                    <a:lstStyle/>
                    <a:p>
                      <a:pPr algn="ctr">
                        <a:lnSpc>
                          <a:spcPct val="150000"/>
                        </a:lnSpc>
                        <a:spcBef>
                          <a:spcPts val="600"/>
                        </a:spcBef>
                        <a:spcAft>
                          <a:spcPts val="100"/>
                        </a:spcAft>
                      </a:pPr>
                      <a:r>
                        <a:rPr lang="vi-VN" sz="1800">
                          <a:solidFill>
                            <a:srgbClr val="000000"/>
                          </a:solidFill>
                          <a:effectLst/>
                          <a:latin typeface="Arial" panose="020B0604020202020204" pitchFamily="34" charset="0"/>
                          <a:cs typeface="Arial" panose="020B0604020202020204" pitchFamily="34" charset="0"/>
                        </a:rPr>
                        <a:t>Đặc điểm </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0"/>
                        </a:spcBef>
                        <a:spcAft>
                          <a:spcPts val="0"/>
                        </a:spcAft>
                      </a:pPr>
                      <a:r>
                        <a:rPr lang="vi-VN" sz="1800">
                          <a:solidFill>
                            <a:srgbClr val="000000"/>
                          </a:solidFill>
                          <a:effectLst/>
                          <a:latin typeface="Arial" panose="020B0604020202020204" pitchFamily="34" charset="0"/>
                          <a:cs typeface="Arial" panose="020B0604020202020204" pitchFamily="34" charset="0"/>
                        </a:rPr>
                        <a:t>Ảnh hưởng đến phát triển </a:t>
                      </a:r>
                      <a:r>
                        <a:rPr lang="en-US" sz="1800">
                          <a:solidFill>
                            <a:srgbClr val="000000"/>
                          </a:solidFill>
                          <a:effectLst/>
                          <a:latin typeface="Arial" panose="020B0604020202020204" pitchFamily="34" charset="0"/>
                          <a:cs typeface="Arial" panose="020B0604020202020204" pitchFamily="34" charset="0"/>
                        </a:rPr>
                        <a:t>và </a:t>
                      </a:r>
                    </a:p>
                    <a:p>
                      <a:pPr algn="ctr">
                        <a:lnSpc>
                          <a:spcPct val="150000"/>
                        </a:lnSpc>
                        <a:spcBef>
                          <a:spcPts val="0"/>
                        </a:spcBef>
                        <a:spcAft>
                          <a:spcPts val="0"/>
                        </a:spcAft>
                      </a:pPr>
                      <a:r>
                        <a:rPr lang="en-US" sz="1800">
                          <a:solidFill>
                            <a:srgbClr val="000000"/>
                          </a:solidFill>
                          <a:effectLst/>
                          <a:latin typeface="Arial" panose="020B0604020202020204" pitchFamily="34" charset="0"/>
                          <a:cs typeface="Arial" panose="020B0604020202020204" pitchFamily="34" charset="0"/>
                        </a:rPr>
                        <a:t>phân bố nông nghiệp</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31516459"/>
                  </a:ext>
                </a:extLst>
              </a:tr>
              <a:tr h="1913625">
                <a:tc>
                  <a:txBody>
                    <a:bodyPr/>
                    <a:lstStyle/>
                    <a:p>
                      <a:pPr algn="ctr">
                        <a:lnSpc>
                          <a:spcPct val="150000"/>
                        </a:lnSpc>
                        <a:spcBef>
                          <a:spcPts val="600"/>
                        </a:spcBef>
                        <a:spcAft>
                          <a:spcPts val="100"/>
                        </a:spcAft>
                      </a:pPr>
                      <a:r>
                        <a:rPr lang="en-US" sz="18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 núi</a:t>
                      </a:r>
                    </a:p>
                  </a:txBody>
                  <a:tcPr marL="68580" marR="68580" marT="0" marB="0" anchor="ctr"/>
                </a:tc>
                <a:tc>
                  <a:txBody>
                    <a:bodyPr/>
                    <a:lstStyle/>
                    <a:p>
                      <a:pPr algn="ctr">
                        <a:lnSpc>
                          <a:spcPct val="150000"/>
                        </a:lnSpc>
                        <a:spcBef>
                          <a:spcPts val="600"/>
                        </a:spcBef>
                        <a:spcAft>
                          <a:spcPts val="100"/>
                        </a:spcAft>
                      </a:pP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703716993"/>
                  </a:ext>
                </a:extLst>
              </a:tr>
              <a:tr h="2460375">
                <a:tc>
                  <a:txBody>
                    <a:bodyPr/>
                    <a:lstStyle/>
                    <a:p>
                      <a:pPr algn="ctr">
                        <a:lnSpc>
                          <a:spcPct val="150000"/>
                        </a:lnSpc>
                        <a:spcBef>
                          <a:spcPts val="600"/>
                        </a:spcBef>
                        <a:spcAft>
                          <a:spcPts val="100"/>
                        </a:spcAft>
                      </a:pPr>
                      <a:r>
                        <a:rPr lang="en-US" sz="18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 bằng</a:t>
                      </a:r>
                    </a:p>
                  </a:txBody>
                  <a:tcPr marL="68580" marR="68580" marT="0" marB="0" anchor="ctr"/>
                </a:tc>
                <a:tc>
                  <a:txBody>
                    <a:bodyPr/>
                    <a:lstStyle/>
                    <a:p>
                      <a:pPr algn="ctr">
                        <a:lnSpc>
                          <a:spcPct val="150000"/>
                        </a:lnSpc>
                        <a:spcBef>
                          <a:spcPts val="600"/>
                        </a:spcBef>
                        <a:spcAft>
                          <a:spcPts val="100"/>
                        </a:spcAft>
                      </a:pP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878270463"/>
                  </a:ext>
                </a:extLst>
              </a:tr>
            </a:tbl>
          </a:graphicData>
        </a:graphic>
      </p:graphicFrame>
      <p:sp>
        <p:nvSpPr>
          <p:cNvPr id="11" name="TextBox 10">
            <a:extLst>
              <a:ext uri="{FF2B5EF4-FFF2-40B4-BE49-F238E27FC236}">
                <a16:creationId xmlns:a16="http://schemas.microsoft.com/office/drawing/2014/main" xmlns="" id="{93A38484-98DB-A2D6-2FF3-DF2DBC0F869F}"/>
              </a:ext>
            </a:extLst>
          </p:cNvPr>
          <p:cNvSpPr txBox="1"/>
          <p:nvPr/>
        </p:nvSpPr>
        <p:spPr>
          <a:xfrm>
            <a:off x="1082040" y="832612"/>
            <a:ext cx="4140400" cy="1792478"/>
          </a:xfrm>
          <a:prstGeom prst="rect">
            <a:avLst/>
          </a:prstGeom>
          <a:noFill/>
        </p:spPr>
        <p:txBody>
          <a:bodyPr wrap="square">
            <a:spAutoFit/>
          </a:bodyPr>
          <a:lstStyle/>
          <a:p>
            <a:pPr lvl="0" algn="just">
              <a:lnSpc>
                <a:spcPct val="150000"/>
              </a:lnSpc>
              <a:defRPr/>
            </a:pPr>
            <a:r>
              <a:rPr lang="en-US" sz="1900"/>
              <a:t>- Chiếm 3/4 diện tích.</a:t>
            </a:r>
          </a:p>
          <a:p>
            <a:pPr lvl="0" algn="just">
              <a:lnSpc>
                <a:spcPct val="150000"/>
              </a:lnSpc>
              <a:defRPr/>
            </a:pPr>
            <a:r>
              <a:rPr lang="en-US" sz="1900"/>
              <a:t>- Chủ yếu: đồi núi thấp, cao nguyên.</a:t>
            </a:r>
          </a:p>
          <a:p>
            <a:pPr lvl="0" algn="just">
              <a:lnSpc>
                <a:spcPct val="150000"/>
              </a:lnSpc>
              <a:defRPr/>
            </a:pPr>
            <a:r>
              <a:rPr lang="en-US" sz="1900"/>
              <a:t>- Có các đồng cỏ lớn. </a:t>
            </a:r>
          </a:p>
          <a:p>
            <a:pPr lvl="0" algn="just">
              <a:lnSpc>
                <a:spcPct val="150000"/>
              </a:lnSpc>
              <a:defRPr/>
            </a:pPr>
            <a:r>
              <a:rPr lang="en-US" sz="1900"/>
              <a:t>- Đất đai: đất feralit</a:t>
            </a:r>
          </a:p>
        </p:txBody>
      </p:sp>
      <p:sp>
        <p:nvSpPr>
          <p:cNvPr id="12" name="TextBox 11">
            <a:extLst>
              <a:ext uri="{FF2B5EF4-FFF2-40B4-BE49-F238E27FC236}">
                <a16:creationId xmlns:a16="http://schemas.microsoft.com/office/drawing/2014/main" xmlns="" id="{73E061F9-4075-13A4-B810-1FDA274F0ED8}"/>
              </a:ext>
            </a:extLst>
          </p:cNvPr>
          <p:cNvSpPr txBox="1"/>
          <p:nvPr/>
        </p:nvSpPr>
        <p:spPr>
          <a:xfrm>
            <a:off x="5171541" y="832612"/>
            <a:ext cx="3931920" cy="179247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sym typeface="Arial"/>
              </a:rPr>
              <a:t>- </a:t>
            </a:r>
            <a:r>
              <a:rPr lang="en-US" sz="1900"/>
              <a:t>Thuận lợi phát triển cây công nghiệp, quy hoạch vùng chuyên canh cây công nghiệp, cây ăn quả.</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sym typeface="Arial"/>
              </a:rPr>
              <a:t>- Thích</a:t>
            </a:r>
            <a:r>
              <a:rPr kumimoji="0" lang="en-US" sz="1900" b="0" i="0" u="none" strike="noStrike" kern="0" cap="none" spc="0" normalizeH="0" noProof="0">
                <a:ln>
                  <a:noFill/>
                </a:ln>
                <a:solidFill>
                  <a:srgbClr val="000000"/>
                </a:solidFill>
                <a:effectLst/>
                <a:uLnTx/>
                <a:uFillTx/>
                <a:sym typeface="Arial"/>
              </a:rPr>
              <a:t> hợp chăn nuôi gia súc lớn.</a:t>
            </a:r>
            <a:endParaRPr kumimoji="0" lang="en-US" sz="1900" b="0" i="0" u="none" strike="noStrike" kern="0" cap="none" spc="0" normalizeH="0" baseline="0" noProof="0">
              <a:ln>
                <a:noFill/>
              </a:ln>
              <a:solidFill>
                <a:srgbClr val="000000"/>
              </a:solidFill>
              <a:effectLst/>
              <a:uLnTx/>
              <a:uFillTx/>
              <a:sym typeface="Arial"/>
            </a:endParaRPr>
          </a:p>
        </p:txBody>
      </p:sp>
      <p:sp>
        <p:nvSpPr>
          <p:cNvPr id="15" name="TextBox 14">
            <a:extLst>
              <a:ext uri="{FF2B5EF4-FFF2-40B4-BE49-F238E27FC236}">
                <a16:creationId xmlns:a16="http://schemas.microsoft.com/office/drawing/2014/main" xmlns="" id="{18401F4E-336E-7628-ECDE-D138DF2D792C}"/>
              </a:ext>
            </a:extLst>
          </p:cNvPr>
          <p:cNvSpPr txBox="1"/>
          <p:nvPr/>
        </p:nvSpPr>
        <p:spPr>
          <a:xfrm>
            <a:off x="1082040" y="2808195"/>
            <a:ext cx="3832860" cy="2231060"/>
          </a:xfrm>
          <a:prstGeom prst="rect">
            <a:avLst/>
          </a:prstGeom>
          <a:noFill/>
        </p:spPr>
        <p:txBody>
          <a:bodyPr wrap="square">
            <a:spAutoFit/>
          </a:bodyPr>
          <a:lstStyle/>
          <a:p>
            <a:pPr lvl="0" algn="just">
              <a:lnSpc>
                <a:spcPct val="150000"/>
              </a:lnSpc>
              <a:defRPr/>
            </a:pPr>
            <a:r>
              <a:rPr lang="en-US" sz="1900"/>
              <a:t>- Chiếm 1/4 diện tích.</a:t>
            </a:r>
          </a:p>
          <a:p>
            <a:pPr lvl="0" algn="just">
              <a:lnSpc>
                <a:spcPct val="150000"/>
              </a:lnSpc>
              <a:defRPr/>
            </a:pPr>
            <a:r>
              <a:rPr lang="en-US" sz="1900"/>
              <a:t>- Bao gồm: đồng bằng châu thổ sông Hồng và sông Cửu Long, các đồng bằng ven biển.</a:t>
            </a:r>
          </a:p>
          <a:p>
            <a:pPr lvl="0" algn="just">
              <a:lnSpc>
                <a:spcPct val="150000"/>
              </a:lnSpc>
              <a:defRPr/>
            </a:pPr>
            <a:r>
              <a:rPr lang="en-US" sz="1900"/>
              <a:t>- Đất đai: đất phù sa.</a:t>
            </a:r>
          </a:p>
        </p:txBody>
      </p:sp>
      <p:sp>
        <p:nvSpPr>
          <p:cNvPr id="16" name="TextBox 15">
            <a:extLst>
              <a:ext uri="{FF2B5EF4-FFF2-40B4-BE49-F238E27FC236}">
                <a16:creationId xmlns:a16="http://schemas.microsoft.com/office/drawing/2014/main" xmlns="" id="{53CF81B1-2A8A-ADCE-A37C-3ACF8C0884B0}"/>
              </a:ext>
            </a:extLst>
          </p:cNvPr>
          <p:cNvSpPr txBox="1"/>
          <p:nvPr/>
        </p:nvSpPr>
        <p:spPr>
          <a:xfrm>
            <a:off x="5217261" y="3246776"/>
            <a:ext cx="3832860" cy="1353897"/>
          </a:xfrm>
          <a:prstGeom prst="rect">
            <a:avLst/>
          </a:prstGeom>
          <a:noFill/>
        </p:spPr>
        <p:txBody>
          <a:bodyPr wrap="square">
            <a:spAutoFit/>
          </a:bodyPr>
          <a:lstStyle/>
          <a:p>
            <a:pPr lvl="0" algn="just">
              <a:lnSpc>
                <a:spcPct val="150000"/>
              </a:lnSpc>
              <a:defRPr/>
            </a:pPr>
            <a:r>
              <a:rPr kumimoji="0" lang="en-US" sz="1900" b="0" i="0" u="none" strike="noStrike" kern="0" cap="none" spc="0" normalizeH="0" baseline="0" noProof="0">
                <a:ln>
                  <a:noFill/>
                </a:ln>
                <a:solidFill>
                  <a:srgbClr val="000000"/>
                </a:solidFill>
                <a:effectLst/>
                <a:uLnTx/>
                <a:uFillTx/>
                <a:sym typeface="Arial"/>
              </a:rPr>
              <a:t>- </a:t>
            </a:r>
            <a:r>
              <a:rPr lang="en-US" sz="1900" noProof="0"/>
              <a:t>T</a:t>
            </a:r>
            <a:r>
              <a:rPr lang="en-US" sz="1900"/>
              <a:t>huận lợi cho phát triển các vùng chuyên canh cây lương thực, thực phẩm (rau, đậu,…),…</a:t>
            </a:r>
            <a:endParaRPr kumimoji="0" lang="en-US" sz="1900" b="0" i="0" u="none" strike="noStrike" kern="0" cap="none" spc="0" normalizeH="0" baseline="0" noProof="0">
              <a:ln>
                <a:noFill/>
              </a:ln>
              <a:solidFill>
                <a:srgbClr val="000000"/>
              </a:solidFill>
              <a:effectLst/>
              <a:uLnTx/>
              <a:uFillTx/>
              <a:sym typeface="Arial"/>
            </a:endParaRPr>
          </a:p>
        </p:txBody>
      </p:sp>
    </p:spTree>
    <p:extLst>
      <p:ext uri="{BB962C8B-B14F-4D97-AF65-F5344CB8AC3E}">
        <p14:creationId xmlns:p14="http://schemas.microsoft.com/office/powerpoint/2010/main" val="173312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20" name="Group 19">
            <a:extLst>
              <a:ext uri="{FF2B5EF4-FFF2-40B4-BE49-F238E27FC236}">
                <a16:creationId xmlns:a16="http://schemas.microsoft.com/office/drawing/2014/main" xmlns="" id="{4960ECAF-7933-9488-1FF7-15F59F74EE96}"/>
              </a:ext>
            </a:extLst>
          </p:cNvPr>
          <p:cNvGrpSpPr/>
          <p:nvPr/>
        </p:nvGrpSpPr>
        <p:grpSpPr>
          <a:xfrm>
            <a:off x="474946" y="445340"/>
            <a:ext cx="4017600" cy="3047732"/>
            <a:chOff x="353520" y="158400"/>
            <a:chExt cx="4017600" cy="3047732"/>
          </a:xfrm>
        </p:grpSpPr>
        <p:pic>
          <p:nvPicPr>
            <p:cNvPr id="21" name="Picture 20">
              <a:extLst>
                <a:ext uri="{FF2B5EF4-FFF2-40B4-BE49-F238E27FC236}">
                  <a16:creationId xmlns:a16="http://schemas.microsoft.com/office/drawing/2014/main" xmlns="" id="{6C213B93-3796-6A90-0C6C-FA1EB0A66A2D}"/>
                </a:ext>
              </a:extLst>
            </p:cNvPr>
            <p:cNvPicPr>
              <a:picLocks noChangeAspect="1"/>
            </p:cNvPicPr>
            <p:nvPr/>
          </p:nvPicPr>
          <p:blipFill>
            <a:blip r:embed="rId3"/>
            <a:srcRect/>
            <a:stretch/>
          </p:blipFill>
          <p:spPr>
            <a:xfrm>
              <a:off x="353520" y="158400"/>
              <a:ext cx="4017600" cy="2678400"/>
            </a:xfrm>
            <a:prstGeom prst="rect">
              <a:avLst/>
            </a:prstGeom>
          </p:spPr>
        </p:pic>
        <p:sp>
          <p:nvSpPr>
            <p:cNvPr id="22" name="TextBox 21">
              <a:extLst>
                <a:ext uri="{FF2B5EF4-FFF2-40B4-BE49-F238E27FC236}">
                  <a16:creationId xmlns:a16="http://schemas.microsoft.com/office/drawing/2014/main" xmlns="" id="{CE4D0F26-C03E-72F3-C1B0-98107B4E7BA7}"/>
                </a:ext>
              </a:extLst>
            </p:cNvPr>
            <p:cNvSpPr txBox="1"/>
            <p:nvPr/>
          </p:nvSpPr>
          <p:spPr>
            <a:xfrm>
              <a:off x="681120" y="2836800"/>
              <a:ext cx="3362400" cy="369332"/>
            </a:xfrm>
            <a:prstGeom prst="rect">
              <a:avLst/>
            </a:prstGeom>
            <a:noFill/>
          </p:spPr>
          <p:txBody>
            <a:bodyPr wrap="square" rtlCol="0">
              <a:spAutoFit/>
            </a:bodyPr>
            <a:lstStyle/>
            <a:p>
              <a:pPr algn="ctr"/>
              <a:r>
                <a:rPr lang="en-US" sz="1800"/>
                <a:t>Cao nguyên Mộc Châu</a:t>
              </a:r>
            </a:p>
          </p:txBody>
        </p:sp>
      </p:grpSp>
      <p:grpSp>
        <p:nvGrpSpPr>
          <p:cNvPr id="23" name="Group 22">
            <a:extLst>
              <a:ext uri="{FF2B5EF4-FFF2-40B4-BE49-F238E27FC236}">
                <a16:creationId xmlns:a16="http://schemas.microsoft.com/office/drawing/2014/main" xmlns="" id="{ABB7017C-490D-3C74-C6B1-C8D35CE851B8}"/>
              </a:ext>
            </a:extLst>
          </p:cNvPr>
          <p:cNvGrpSpPr/>
          <p:nvPr/>
        </p:nvGrpSpPr>
        <p:grpSpPr>
          <a:xfrm>
            <a:off x="4761522" y="1763606"/>
            <a:ext cx="4080402" cy="3089600"/>
            <a:chOff x="353520" y="-138932"/>
            <a:chExt cx="4080402" cy="3089600"/>
          </a:xfrm>
        </p:grpSpPr>
        <p:pic>
          <p:nvPicPr>
            <p:cNvPr id="24" name="Picture 23">
              <a:extLst>
                <a:ext uri="{FF2B5EF4-FFF2-40B4-BE49-F238E27FC236}">
                  <a16:creationId xmlns:a16="http://schemas.microsoft.com/office/drawing/2014/main" xmlns="" id="{5F8A6EE4-F494-F1CD-5CDE-19F7751A2E9C}"/>
                </a:ext>
              </a:extLst>
            </p:cNvPr>
            <p:cNvPicPr>
              <a:picLocks noChangeAspect="1"/>
            </p:cNvPicPr>
            <p:nvPr/>
          </p:nvPicPr>
          <p:blipFill>
            <a:blip r:embed="rId4"/>
            <a:srcRect/>
            <a:stretch/>
          </p:blipFill>
          <p:spPr>
            <a:xfrm>
              <a:off x="353520" y="230400"/>
              <a:ext cx="4080402" cy="2720268"/>
            </a:xfrm>
            <a:prstGeom prst="rect">
              <a:avLst/>
            </a:prstGeom>
          </p:spPr>
        </p:pic>
        <p:sp>
          <p:nvSpPr>
            <p:cNvPr id="25" name="TextBox 24">
              <a:extLst>
                <a:ext uri="{FF2B5EF4-FFF2-40B4-BE49-F238E27FC236}">
                  <a16:creationId xmlns:a16="http://schemas.microsoft.com/office/drawing/2014/main" xmlns="" id="{4A0887FC-7EE8-3A86-B728-914AF5F24389}"/>
                </a:ext>
              </a:extLst>
            </p:cNvPr>
            <p:cNvSpPr txBox="1"/>
            <p:nvPr/>
          </p:nvSpPr>
          <p:spPr>
            <a:xfrm>
              <a:off x="681120" y="-138932"/>
              <a:ext cx="3362400" cy="369332"/>
            </a:xfrm>
            <a:prstGeom prst="rect">
              <a:avLst/>
            </a:prstGeom>
            <a:noFill/>
          </p:spPr>
          <p:txBody>
            <a:bodyPr wrap="square" rtlCol="0">
              <a:spAutoFit/>
            </a:bodyPr>
            <a:lstStyle/>
            <a:p>
              <a:pPr algn="ctr"/>
              <a:r>
                <a:rPr lang="en-US" sz="1800"/>
                <a:t>Cao nguyên đá Đồng Văn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20" name="Group 19">
            <a:extLst>
              <a:ext uri="{FF2B5EF4-FFF2-40B4-BE49-F238E27FC236}">
                <a16:creationId xmlns:a16="http://schemas.microsoft.com/office/drawing/2014/main" xmlns="" id="{4960ECAF-7933-9488-1FF7-15F59F74EE96}"/>
              </a:ext>
            </a:extLst>
          </p:cNvPr>
          <p:cNvGrpSpPr/>
          <p:nvPr/>
        </p:nvGrpSpPr>
        <p:grpSpPr>
          <a:xfrm>
            <a:off x="474946" y="458732"/>
            <a:ext cx="4017600" cy="3034340"/>
            <a:chOff x="353520" y="171792"/>
            <a:chExt cx="4017600" cy="3034340"/>
          </a:xfrm>
        </p:grpSpPr>
        <p:pic>
          <p:nvPicPr>
            <p:cNvPr id="21" name="Picture 20">
              <a:extLst>
                <a:ext uri="{FF2B5EF4-FFF2-40B4-BE49-F238E27FC236}">
                  <a16:creationId xmlns:a16="http://schemas.microsoft.com/office/drawing/2014/main" xmlns="" id="{6C213B93-3796-6A90-0C6C-FA1EB0A66A2D}"/>
                </a:ext>
              </a:extLst>
            </p:cNvPr>
            <p:cNvPicPr>
              <a:picLocks noChangeAspect="1"/>
            </p:cNvPicPr>
            <p:nvPr/>
          </p:nvPicPr>
          <p:blipFill>
            <a:blip r:embed="rId3"/>
            <a:srcRect/>
            <a:stretch/>
          </p:blipFill>
          <p:spPr>
            <a:xfrm>
              <a:off x="353520" y="171792"/>
              <a:ext cx="4017600" cy="2651616"/>
            </a:xfrm>
            <a:prstGeom prst="rect">
              <a:avLst/>
            </a:prstGeom>
          </p:spPr>
        </p:pic>
        <p:sp>
          <p:nvSpPr>
            <p:cNvPr id="22" name="TextBox 21">
              <a:extLst>
                <a:ext uri="{FF2B5EF4-FFF2-40B4-BE49-F238E27FC236}">
                  <a16:creationId xmlns:a16="http://schemas.microsoft.com/office/drawing/2014/main" xmlns="" id="{CE4D0F26-C03E-72F3-C1B0-98107B4E7BA7}"/>
                </a:ext>
              </a:extLst>
            </p:cNvPr>
            <p:cNvSpPr txBox="1"/>
            <p:nvPr/>
          </p:nvSpPr>
          <p:spPr>
            <a:xfrm>
              <a:off x="681120" y="2836800"/>
              <a:ext cx="3362400" cy="369332"/>
            </a:xfrm>
            <a:prstGeom prst="rect">
              <a:avLst/>
            </a:prstGeom>
            <a:noFill/>
          </p:spPr>
          <p:txBody>
            <a:bodyPr wrap="square" rtlCol="0">
              <a:spAutoFit/>
            </a:bodyPr>
            <a:lstStyle/>
            <a:p>
              <a:pPr algn="ctr"/>
              <a:r>
                <a:rPr lang="en-US" sz="1800"/>
                <a:t>Đồng bằng sông Cửu Long</a:t>
              </a:r>
            </a:p>
          </p:txBody>
        </p:sp>
      </p:grpSp>
      <p:grpSp>
        <p:nvGrpSpPr>
          <p:cNvPr id="23" name="Group 22">
            <a:extLst>
              <a:ext uri="{FF2B5EF4-FFF2-40B4-BE49-F238E27FC236}">
                <a16:creationId xmlns:a16="http://schemas.microsoft.com/office/drawing/2014/main" xmlns="" id="{ABB7017C-490D-3C74-C6B1-C8D35CE851B8}"/>
              </a:ext>
            </a:extLst>
          </p:cNvPr>
          <p:cNvGrpSpPr/>
          <p:nvPr/>
        </p:nvGrpSpPr>
        <p:grpSpPr>
          <a:xfrm>
            <a:off x="4761522" y="1763606"/>
            <a:ext cx="4080402" cy="3089599"/>
            <a:chOff x="353520" y="-138932"/>
            <a:chExt cx="4080402" cy="3089599"/>
          </a:xfrm>
        </p:grpSpPr>
        <p:pic>
          <p:nvPicPr>
            <p:cNvPr id="24" name="Picture 23">
              <a:extLst>
                <a:ext uri="{FF2B5EF4-FFF2-40B4-BE49-F238E27FC236}">
                  <a16:creationId xmlns:a16="http://schemas.microsoft.com/office/drawing/2014/main" xmlns="" id="{5F8A6EE4-F494-F1CD-5CDE-19F7751A2E9C}"/>
                </a:ext>
              </a:extLst>
            </p:cNvPr>
            <p:cNvPicPr>
              <a:picLocks noChangeAspect="1"/>
            </p:cNvPicPr>
            <p:nvPr/>
          </p:nvPicPr>
          <p:blipFill>
            <a:blip r:embed="rId4"/>
            <a:srcRect/>
            <a:stretch/>
          </p:blipFill>
          <p:spPr>
            <a:xfrm>
              <a:off x="353520" y="230400"/>
              <a:ext cx="4080402" cy="2720267"/>
            </a:xfrm>
            <a:prstGeom prst="rect">
              <a:avLst/>
            </a:prstGeom>
          </p:spPr>
        </p:pic>
        <p:sp>
          <p:nvSpPr>
            <p:cNvPr id="25" name="TextBox 24">
              <a:extLst>
                <a:ext uri="{FF2B5EF4-FFF2-40B4-BE49-F238E27FC236}">
                  <a16:creationId xmlns:a16="http://schemas.microsoft.com/office/drawing/2014/main" xmlns="" id="{4A0887FC-7EE8-3A86-B728-914AF5F24389}"/>
                </a:ext>
              </a:extLst>
            </p:cNvPr>
            <p:cNvSpPr txBox="1"/>
            <p:nvPr/>
          </p:nvSpPr>
          <p:spPr>
            <a:xfrm>
              <a:off x="681120" y="-138932"/>
              <a:ext cx="3362400" cy="369332"/>
            </a:xfrm>
            <a:prstGeom prst="rect">
              <a:avLst/>
            </a:prstGeom>
            <a:noFill/>
          </p:spPr>
          <p:txBody>
            <a:bodyPr wrap="square" rtlCol="0">
              <a:spAutoFit/>
            </a:bodyPr>
            <a:lstStyle/>
            <a:p>
              <a:pPr algn="ctr"/>
              <a:r>
                <a:rPr lang="en-US" sz="1800"/>
                <a:t>Đồng bằng sông Hồng</a:t>
              </a:r>
            </a:p>
          </p:txBody>
        </p:sp>
      </p:grpSp>
    </p:spTree>
    <p:extLst>
      <p:ext uri="{BB962C8B-B14F-4D97-AF65-F5344CB8AC3E}">
        <p14:creationId xmlns:p14="http://schemas.microsoft.com/office/powerpoint/2010/main" val="265088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20" name="Group 19">
            <a:extLst>
              <a:ext uri="{FF2B5EF4-FFF2-40B4-BE49-F238E27FC236}">
                <a16:creationId xmlns:a16="http://schemas.microsoft.com/office/drawing/2014/main" xmlns="" id="{4960ECAF-7933-9488-1FF7-15F59F74EE96}"/>
              </a:ext>
            </a:extLst>
          </p:cNvPr>
          <p:cNvGrpSpPr/>
          <p:nvPr/>
        </p:nvGrpSpPr>
        <p:grpSpPr>
          <a:xfrm>
            <a:off x="369308" y="269317"/>
            <a:ext cx="4202692" cy="3357910"/>
            <a:chOff x="273604" y="-151778"/>
            <a:chExt cx="4202692" cy="3357910"/>
          </a:xfrm>
        </p:grpSpPr>
        <p:pic>
          <p:nvPicPr>
            <p:cNvPr id="21" name="Picture 20">
              <a:extLst>
                <a:ext uri="{FF2B5EF4-FFF2-40B4-BE49-F238E27FC236}">
                  <a16:creationId xmlns:a16="http://schemas.microsoft.com/office/drawing/2014/main" xmlns="" id="{6C213B93-3796-6A90-0C6C-FA1EB0A66A2D}"/>
                </a:ext>
              </a:extLst>
            </p:cNvPr>
            <p:cNvPicPr>
              <a:picLocks noChangeAspect="1"/>
            </p:cNvPicPr>
            <p:nvPr/>
          </p:nvPicPr>
          <p:blipFill rotWithShape="1">
            <a:blip r:embed="rId3"/>
            <a:srcRect r="6203"/>
            <a:stretch/>
          </p:blipFill>
          <p:spPr>
            <a:xfrm>
              <a:off x="273604" y="-151778"/>
              <a:ext cx="4202692" cy="2988578"/>
            </a:xfrm>
            <a:prstGeom prst="rect">
              <a:avLst/>
            </a:prstGeom>
          </p:spPr>
        </p:pic>
        <p:sp>
          <p:nvSpPr>
            <p:cNvPr id="22" name="TextBox 21">
              <a:extLst>
                <a:ext uri="{FF2B5EF4-FFF2-40B4-BE49-F238E27FC236}">
                  <a16:creationId xmlns:a16="http://schemas.microsoft.com/office/drawing/2014/main" xmlns="" id="{CE4D0F26-C03E-72F3-C1B0-98107B4E7BA7}"/>
                </a:ext>
              </a:extLst>
            </p:cNvPr>
            <p:cNvSpPr txBox="1"/>
            <p:nvPr/>
          </p:nvSpPr>
          <p:spPr>
            <a:xfrm>
              <a:off x="681120" y="2836800"/>
              <a:ext cx="3362400" cy="369332"/>
            </a:xfrm>
            <a:prstGeom prst="rect">
              <a:avLst/>
            </a:prstGeom>
            <a:noFill/>
          </p:spPr>
          <p:txBody>
            <a:bodyPr wrap="square" rtlCol="0">
              <a:spAutoFit/>
            </a:bodyPr>
            <a:lstStyle/>
            <a:p>
              <a:pPr algn="ctr"/>
              <a:r>
                <a:rPr lang="en-US" sz="1800"/>
                <a:t>Đất feralit</a:t>
              </a:r>
            </a:p>
          </p:txBody>
        </p:sp>
      </p:grpSp>
      <p:grpSp>
        <p:nvGrpSpPr>
          <p:cNvPr id="23" name="Group 22">
            <a:extLst>
              <a:ext uri="{FF2B5EF4-FFF2-40B4-BE49-F238E27FC236}">
                <a16:creationId xmlns:a16="http://schemas.microsoft.com/office/drawing/2014/main" xmlns="" id="{ABB7017C-490D-3C74-C6B1-C8D35CE851B8}"/>
              </a:ext>
            </a:extLst>
          </p:cNvPr>
          <p:cNvGrpSpPr/>
          <p:nvPr/>
        </p:nvGrpSpPr>
        <p:grpSpPr>
          <a:xfrm>
            <a:off x="4761522" y="1763606"/>
            <a:ext cx="4080402" cy="3000784"/>
            <a:chOff x="353520" y="-138932"/>
            <a:chExt cx="4080402" cy="3000784"/>
          </a:xfrm>
        </p:grpSpPr>
        <p:pic>
          <p:nvPicPr>
            <p:cNvPr id="24" name="Picture 23">
              <a:extLst>
                <a:ext uri="{FF2B5EF4-FFF2-40B4-BE49-F238E27FC236}">
                  <a16:creationId xmlns:a16="http://schemas.microsoft.com/office/drawing/2014/main" xmlns="" id="{5F8A6EE4-F494-F1CD-5CDE-19F7751A2E9C}"/>
                </a:ext>
              </a:extLst>
            </p:cNvPr>
            <p:cNvPicPr>
              <a:picLocks noChangeAspect="1"/>
            </p:cNvPicPr>
            <p:nvPr/>
          </p:nvPicPr>
          <p:blipFill>
            <a:blip r:embed="rId4"/>
            <a:srcRect/>
            <a:stretch/>
          </p:blipFill>
          <p:spPr>
            <a:xfrm>
              <a:off x="353520" y="319214"/>
              <a:ext cx="4080402" cy="2542638"/>
            </a:xfrm>
            <a:prstGeom prst="rect">
              <a:avLst/>
            </a:prstGeom>
          </p:spPr>
        </p:pic>
        <p:sp>
          <p:nvSpPr>
            <p:cNvPr id="25" name="TextBox 24">
              <a:extLst>
                <a:ext uri="{FF2B5EF4-FFF2-40B4-BE49-F238E27FC236}">
                  <a16:creationId xmlns:a16="http://schemas.microsoft.com/office/drawing/2014/main" xmlns="" id="{4A0887FC-7EE8-3A86-B728-914AF5F24389}"/>
                </a:ext>
              </a:extLst>
            </p:cNvPr>
            <p:cNvSpPr txBox="1"/>
            <p:nvPr/>
          </p:nvSpPr>
          <p:spPr>
            <a:xfrm>
              <a:off x="681120" y="-138932"/>
              <a:ext cx="3362400" cy="369332"/>
            </a:xfrm>
            <a:prstGeom prst="rect">
              <a:avLst/>
            </a:prstGeom>
            <a:noFill/>
          </p:spPr>
          <p:txBody>
            <a:bodyPr wrap="square" rtlCol="0">
              <a:spAutoFit/>
            </a:bodyPr>
            <a:lstStyle/>
            <a:p>
              <a:pPr algn="ctr"/>
              <a:r>
                <a:rPr lang="en-US" sz="1800"/>
                <a:t>Đất phù sa</a:t>
              </a:r>
            </a:p>
          </p:txBody>
        </p:sp>
      </p:grpSp>
    </p:spTree>
    <p:extLst>
      <p:ext uri="{BB962C8B-B14F-4D97-AF65-F5344CB8AC3E}">
        <p14:creationId xmlns:p14="http://schemas.microsoft.com/office/powerpoint/2010/main" val="6236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par>
                                <p:cTn id="8" presetID="21"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330637E5-5ECD-D58C-D756-A0C825F6D68D}"/>
              </a:ext>
            </a:extLst>
          </p:cNvPr>
          <p:cNvGraphicFramePr>
            <a:graphicFrameLocks noGrp="1"/>
          </p:cNvGraphicFramePr>
          <p:nvPr>
            <p:extLst>
              <p:ext uri="{D42A27DB-BD31-4B8C-83A1-F6EECF244321}">
                <p14:modId xmlns:p14="http://schemas.microsoft.com/office/powerpoint/2010/main" val="562378728"/>
              </p:ext>
            </p:extLst>
          </p:nvPr>
        </p:nvGraphicFramePr>
        <p:xfrm>
          <a:off x="0" y="0"/>
          <a:ext cx="9144001" cy="5143500"/>
        </p:xfrm>
        <a:graphic>
          <a:graphicData uri="http://schemas.openxmlformats.org/drawingml/2006/table">
            <a:tbl>
              <a:tblPr firstRow="1" firstCol="1" bandRow="1">
                <a:tableStyleId>{0505E3EF-67EA-436B-97B2-0124C06EBD24}</a:tableStyleId>
              </a:tblPr>
              <a:tblGrid>
                <a:gridCol w="1129990">
                  <a:extLst>
                    <a:ext uri="{9D8B030D-6E8A-4147-A177-3AD203B41FA5}">
                      <a16:colId xmlns:a16="http://schemas.microsoft.com/office/drawing/2014/main" xmlns="" val="2172163751"/>
                    </a:ext>
                  </a:extLst>
                </a:gridCol>
                <a:gridCol w="3762050">
                  <a:extLst>
                    <a:ext uri="{9D8B030D-6E8A-4147-A177-3AD203B41FA5}">
                      <a16:colId xmlns:a16="http://schemas.microsoft.com/office/drawing/2014/main" xmlns="" val="3536071464"/>
                    </a:ext>
                  </a:extLst>
                </a:gridCol>
                <a:gridCol w="4251961">
                  <a:extLst>
                    <a:ext uri="{9D8B030D-6E8A-4147-A177-3AD203B41FA5}">
                      <a16:colId xmlns:a16="http://schemas.microsoft.com/office/drawing/2014/main" xmlns="" val="3241074107"/>
                    </a:ext>
                  </a:extLst>
                </a:gridCol>
              </a:tblGrid>
              <a:tr h="1006813">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rgbClr val="000000"/>
                          </a:solidFill>
                          <a:effectLst/>
                          <a:latin typeface="Arial" panose="020B0604020202020204" pitchFamily="34" charset="0"/>
                          <a:cs typeface="Arial" panose="020B0604020202020204" pitchFamily="34" charset="0"/>
                        </a:rPr>
                        <a:t>Đặc điểm </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rgbClr val="000000"/>
                          </a:solidFill>
                          <a:effectLst/>
                          <a:latin typeface="Arial" panose="020B0604020202020204" pitchFamily="34" charset="0"/>
                          <a:cs typeface="Arial" panose="020B0604020202020204" pitchFamily="34" charset="0"/>
                        </a:rPr>
                        <a:t>Ảnh hưởng đến phát triển </a:t>
                      </a:r>
                      <a:r>
                        <a:rPr lang="en-US" sz="2000">
                          <a:solidFill>
                            <a:srgbClr val="000000"/>
                          </a:solidFill>
                          <a:effectLst/>
                          <a:latin typeface="Arial" panose="020B0604020202020204" pitchFamily="34" charset="0"/>
                          <a:cs typeface="Arial" panose="020B0604020202020204" pitchFamily="34" charset="0"/>
                        </a:rPr>
                        <a:t>và phân bố nông nghiệp</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31516459"/>
                  </a:ext>
                </a:extLst>
              </a:tr>
              <a:tr h="4136687">
                <a:tc>
                  <a:txBody>
                    <a:bodyPr/>
                    <a:lstStyle/>
                    <a:p>
                      <a:pPr algn="ctr">
                        <a:lnSpc>
                          <a:spcPct val="150000"/>
                        </a:lnSpc>
                        <a:spcBef>
                          <a:spcPts val="600"/>
                        </a:spcBef>
                        <a:spcAft>
                          <a:spcPts val="10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 hậu</a:t>
                      </a:r>
                    </a:p>
                  </a:txBody>
                  <a:tcPr marL="68580" marR="68580" marT="0" marB="0" anchor="ctr"/>
                </a:tc>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703716993"/>
                  </a:ext>
                </a:extLst>
              </a:tr>
            </a:tbl>
          </a:graphicData>
        </a:graphic>
      </p:graphicFrame>
      <p:sp>
        <p:nvSpPr>
          <p:cNvPr id="11" name="TextBox 10">
            <a:extLst>
              <a:ext uri="{FF2B5EF4-FFF2-40B4-BE49-F238E27FC236}">
                <a16:creationId xmlns:a16="http://schemas.microsoft.com/office/drawing/2014/main" xmlns="" id="{93A38484-98DB-A2D6-2FF3-DF2DBC0F869F}"/>
              </a:ext>
            </a:extLst>
          </p:cNvPr>
          <p:cNvSpPr txBox="1"/>
          <p:nvPr/>
        </p:nvSpPr>
        <p:spPr>
          <a:xfrm>
            <a:off x="1184687" y="947480"/>
            <a:ext cx="3661633" cy="1703030"/>
          </a:xfrm>
          <a:prstGeom prst="rect">
            <a:avLst/>
          </a:prstGeom>
          <a:noFill/>
        </p:spPr>
        <p:txBody>
          <a:bodyPr wrap="square">
            <a:spAutoFit/>
          </a:bodyPr>
          <a:lstStyle/>
          <a:p>
            <a:pPr lvl="0" algn="just">
              <a:lnSpc>
                <a:spcPct val="150000"/>
              </a:lnSpc>
              <a:defRPr/>
            </a:pPr>
            <a:r>
              <a:rPr lang="en-US" sz="1800"/>
              <a:t>- Khí hậu: nhiệt đới ẩm gió mùa.</a:t>
            </a:r>
          </a:p>
          <a:p>
            <a:pPr lvl="0" algn="just">
              <a:lnSpc>
                <a:spcPct val="150000"/>
              </a:lnSpc>
              <a:defRPr/>
            </a:pPr>
            <a:r>
              <a:rPr lang="en-US" sz="1800"/>
              <a:t>- Nguồn nhiệt ẩm dồi dào.</a:t>
            </a:r>
          </a:p>
          <a:p>
            <a:pPr lvl="0" algn="just">
              <a:lnSpc>
                <a:spcPct val="150000"/>
              </a:lnSpc>
              <a:defRPr/>
            </a:pPr>
            <a:r>
              <a:rPr lang="en-US" sz="1800"/>
              <a:t>- Có sự phân hóa theo chiều bắc – nam, theo độ cao và theo mùa.</a:t>
            </a:r>
          </a:p>
        </p:txBody>
      </p:sp>
      <p:sp>
        <p:nvSpPr>
          <p:cNvPr id="12" name="TextBox 11">
            <a:extLst>
              <a:ext uri="{FF2B5EF4-FFF2-40B4-BE49-F238E27FC236}">
                <a16:creationId xmlns:a16="http://schemas.microsoft.com/office/drawing/2014/main" xmlns="" id="{73E061F9-4075-13A4-B810-1FDA274F0ED8}"/>
              </a:ext>
            </a:extLst>
          </p:cNvPr>
          <p:cNvSpPr txBox="1"/>
          <p:nvPr/>
        </p:nvSpPr>
        <p:spPr>
          <a:xfrm>
            <a:off x="4964007" y="947480"/>
            <a:ext cx="4115647" cy="41960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sym typeface="Arial"/>
              </a:rPr>
              <a:t>* Thuận</a:t>
            </a:r>
            <a:r>
              <a:rPr kumimoji="0" lang="en-US" sz="1800" b="0" i="0" u="none" strike="noStrike" kern="0" cap="none" spc="0" normalizeH="0" noProof="0">
                <a:ln>
                  <a:noFill/>
                </a:ln>
                <a:solidFill>
                  <a:srgbClr val="000000"/>
                </a:solidFill>
                <a:effectLst/>
                <a:uLnTx/>
                <a:uFillTx/>
                <a:sym typeface="Arial"/>
              </a:rPr>
              <a:t> lợi:</a:t>
            </a:r>
            <a:endParaRPr kumimoji="0" lang="en-US" sz="1800" b="0" i="0" u="none" strike="noStrike" kern="0" cap="none" spc="0" normalizeH="0" baseline="0" noProof="0">
              <a:ln>
                <a:noFill/>
              </a:ln>
              <a:solidFill>
                <a:srgbClr val="000000"/>
              </a:solidFill>
              <a:effectLst/>
              <a:uLnTx/>
              <a:uFillTx/>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sym typeface="Arial"/>
              </a:rPr>
              <a:t>- </a:t>
            </a:r>
            <a:r>
              <a:rPr lang="en-US" sz="1800"/>
              <a:t>Thuận lợi phát triển nền nông nghiệp nhiệt đới.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a:t>- Cây trồng, vật nuôi sinh trưởng nhanh, phát triển quanh năm, năng suất cao.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sym typeface="Arial"/>
              </a:rPr>
              <a:t>- Tạo</a:t>
            </a:r>
            <a:r>
              <a:rPr kumimoji="0" lang="en-US" sz="1800" b="0" i="0" u="none" strike="noStrike" kern="0" cap="none" spc="0" normalizeH="0" noProof="0">
                <a:ln>
                  <a:noFill/>
                </a:ln>
                <a:solidFill>
                  <a:srgbClr val="000000"/>
                </a:solidFill>
                <a:effectLst/>
                <a:uLnTx/>
                <a:uFillTx/>
                <a:sym typeface="Arial"/>
              </a:rPr>
              <a:t> nên sự đa dạng trong cơ cấu sản phẩm nông nghiệp.</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noProof="0">
                <a:ln>
                  <a:noFill/>
                </a:ln>
                <a:solidFill>
                  <a:srgbClr val="000000"/>
                </a:solidFill>
                <a:effectLst/>
                <a:uLnTx/>
                <a:uFillTx/>
                <a:sym typeface="Arial"/>
              </a:rPr>
              <a:t>- Điều kiện để quy hoạch vùng chuyên canh, chuyên môn hóa sản xuất.</a:t>
            </a:r>
          </a:p>
        </p:txBody>
      </p:sp>
      <p:pic>
        <p:nvPicPr>
          <p:cNvPr id="3" name="Picture 2" descr="A collage of different landscapes&#10;&#10;Description automatically generated">
            <a:extLst>
              <a:ext uri="{FF2B5EF4-FFF2-40B4-BE49-F238E27FC236}">
                <a16:creationId xmlns:a16="http://schemas.microsoft.com/office/drawing/2014/main" xmlns="" id="{61A39186-70F1-C895-5BBB-1489B24B9306}"/>
              </a:ext>
            </a:extLst>
          </p:cNvPr>
          <p:cNvPicPr>
            <a:picLocks noChangeAspect="1"/>
          </p:cNvPicPr>
          <p:nvPr/>
        </p:nvPicPr>
        <p:blipFill>
          <a:blip r:embed="rId2"/>
          <a:stretch>
            <a:fillRect/>
          </a:stretch>
        </p:blipFill>
        <p:spPr>
          <a:xfrm>
            <a:off x="1324835" y="2708596"/>
            <a:ext cx="3381336" cy="2252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69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330637E5-5ECD-D58C-D756-A0C825F6D68D}"/>
              </a:ext>
            </a:extLst>
          </p:cNvPr>
          <p:cNvGraphicFramePr>
            <a:graphicFrameLocks noGrp="1"/>
          </p:cNvGraphicFramePr>
          <p:nvPr>
            <p:extLst>
              <p:ext uri="{D42A27DB-BD31-4B8C-83A1-F6EECF244321}">
                <p14:modId xmlns:p14="http://schemas.microsoft.com/office/powerpoint/2010/main" val="3502617912"/>
              </p:ext>
            </p:extLst>
          </p:nvPr>
        </p:nvGraphicFramePr>
        <p:xfrm>
          <a:off x="0" y="0"/>
          <a:ext cx="9144001" cy="2921726"/>
        </p:xfrm>
        <a:graphic>
          <a:graphicData uri="http://schemas.openxmlformats.org/drawingml/2006/table">
            <a:tbl>
              <a:tblPr firstRow="1" firstCol="1" bandRow="1">
                <a:tableStyleId>{0505E3EF-67EA-436B-97B2-0124C06EBD24}</a:tableStyleId>
              </a:tblPr>
              <a:tblGrid>
                <a:gridCol w="906780">
                  <a:extLst>
                    <a:ext uri="{9D8B030D-6E8A-4147-A177-3AD203B41FA5}">
                      <a16:colId xmlns:a16="http://schemas.microsoft.com/office/drawing/2014/main" xmlns="" val="2172163751"/>
                    </a:ext>
                  </a:extLst>
                </a:gridCol>
                <a:gridCol w="4594860">
                  <a:extLst>
                    <a:ext uri="{9D8B030D-6E8A-4147-A177-3AD203B41FA5}">
                      <a16:colId xmlns:a16="http://schemas.microsoft.com/office/drawing/2014/main" xmlns="" val="3536071464"/>
                    </a:ext>
                  </a:extLst>
                </a:gridCol>
                <a:gridCol w="3642361">
                  <a:extLst>
                    <a:ext uri="{9D8B030D-6E8A-4147-A177-3AD203B41FA5}">
                      <a16:colId xmlns:a16="http://schemas.microsoft.com/office/drawing/2014/main" xmlns="" val="3241074107"/>
                    </a:ext>
                  </a:extLst>
                </a:gridCol>
              </a:tblGrid>
              <a:tr h="1001486">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rgbClr val="000000"/>
                          </a:solidFill>
                          <a:effectLst/>
                          <a:latin typeface="Arial" panose="020B0604020202020204" pitchFamily="34" charset="0"/>
                          <a:cs typeface="Arial" panose="020B0604020202020204" pitchFamily="34" charset="0"/>
                        </a:rPr>
                        <a:t>Đặc điểm </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rgbClr val="000000"/>
                          </a:solidFill>
                          <a:effectLst/>
                          <a:latin typeface="Arial" panose="020B0604020202020204" pitchFamily="34" charset="0"/>
                          <a:cs typeface="Arial" panose="020B0604020202020204" pitchFamily="34" charset="0"/>
                        </a:rPr>
                        <a:t>Ảnh hưởng đến phát triển </a:t>
                      </a:r>
                      <a:r>
                        <a:rPr lang="en-US" sz="2000">
                          <a:solidFill>
                            <a:srgbClr val="000000"/>
                          </a:solidFill>
                          <a:effectLst/>
                          <a:latin typeface="Arial" panose="020B0604020202020204" pitchFamily="34" charset="0"/>
                          <a:cs typeface="Arial" panose="020B0604020202020204" pitchFamily="34" charset="0"/>
                        </a:rPr>
                        <a:t>và phân bố nông nghiệp</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31516459"/>
                  </a:ext>
                </a:extLst>
              </a:tr>
              <a:tr h="1920240">
                <a:tc>
                  <a:txBody>
                    <a:bodyPr/>
                    <a:lstStyle/>
                    <a:p>
                      <a:pPr algn="ctr">
                        <a:lnSpc>
                          <a:spcPct val="150000"/>
                        </a:lnSpc>
                        <a:spcBef>
                          <a:spcPts val="600"/>
                        </a:spcBef>
                        <a:spcAft>
                          <a:spcPts val="100"/>
                        </a:spcAft>
                      </a:pPr>
                      <a:r>
                        <a:rPr lang="vi-VN" sz="2000" b="0">
                          <a:solidFill>
                            <a:srgbClr val="000000"/>
                          </a:solidFill>
                          <a:effectLst/>
                          <a:latin typeface="+mn-lt"/>
                          <a:ea typeface="Times New Roman" panose="02020603050405020304" pitchFamily="18" charset="0"/>
                          <a:cs typeface="Arial" panose="020B0604020202020204" pitchFamily="34" charset="0"/>
                        </a:rPr>
                        <a:t>Nguồn nước</a:t>
                      </a:r>
                    </a:p>
                  </a:txBody>
                  <a:tcPr marL="68580" marR="68580" marT="0" marB="0" anchor="ctr"/>
                </a:tc>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703716993"/>
                  </a:ext>
                </a:extLst>
              </a:tr>
            </a:tbl>
          </a:graphicData>
        </a:graphic>
      </p:graphicFrame>
      <p:sp>
        <p:nvSpPr>
          <p:cNvPr id="11" name="TextBox 10">
            <a:extLst>
              <a:ext uri="{FF2B5EF4-FFF2-40B4-BE49-F238E27FC236}">
                <a16:creationId xmlns:a16="http://schemas.microsoft.com/office/drawing/2014/main" xmlns="" id="{93A38484-98DB-A2D6-2FF3-DF2DBC0F869F}"/>
              </a:ext>
            </a:extLst>
          </p:cNvPr>
          <p:cNvSpPr txBox="1"/>
          <p:nvPr/>
        </p:nvSpPr>
        <p:spPr>
          <a:xfrm>
            <a:off x="960967" y="1025762"/>
            <a:ext cx="4496647" cy="1881990"/>
          </a:xfrm>
          <a:prstGeom prst="rect">
            <a:avLst/>
          </a:prstGeom>
          <a:noFill/>
        </p:spPr>
        <p:txBody>
          <a:bodyPr wrap="square">
            <a:spAutoFit/>
          </a:bodyPr>
          <a:lstStyle/>
          <a:p>
            <a:pPr lvl="0" algn="just">
              <a:lnSpc>
                <a:spcPct val="150000"/>
              </a:lnSpc>
              <a:defRPr/>
            </a:pPr>
            <a:r>
              <a:rPr lang="en-US" sz="2000"/>
              <a:t>- Hệ thống sông ngòi dày đặc.</a:t>
            </a:r>
          </a:p>
          <a:p>
            <a:pPr lvl="0" algn="just">
              <a:lnSpc>
                <a:spcPct val="150000"/>
              </a:lnSpc>
              <a:defRPr/>
            </a:pPr>
            <a:r>
              <a:rPr lang="en-US" sz="2000"/>
              <a:t>- Hồ, đầm tự nhiên, nhân tạo phân bố cả nước.</a:t>
            </a:r>
          </a:p>
          <a:p>
            <a:pPr lvl="0" algn="just">
              <a:lnSpc>
                <a:spcPct val="150000"/>
              </a:lnSpc>
              <a:defRPr/>
            </a:pPr>
            <a:r>
              <a:rPr lang="en-US" sz="2000"/>
              <a:t>- Nguồn nước ngầm phong phú.</a:t>
            </a:r>
          </a:p>
        </p:txBody>
      </p:sp>
      <p:sp>
        <p:nvSpPr>
          <p:cNvPr id="12" name="TextBox 11">
            <a:extLst>
              <a:ext uri="{FF2B5EF4-FFF2-40B4-BE49-F238E27FC236}">
                <a16:creationId xmlns:a16="http://schemas.microsoft.com/office/drawing/2014/main" xmlns="" id="{73E061F9-4075-13A4-B810-1FDA274F0ED8}"/>
              </a:ext>
            </a:extLst>
          </p:cNvPr>
          <p:cNvSpPr txBox="1"/>
          <p:nvPr/>
        </p:nvSpPr>
        <p:spPr>
          <a:xfrm>
            <a:off x="5529157" y="1240366"/>
            <a:ext cx="3543300"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sym typeface="Arial"/>
              </a:rPr>
              <a:t>- </a:t>
            </a:r>
            <a:r>
              <a:rPr lang="en-US" sz="2000"/>
              <a:t>C</a:t>
            </a:r>
            <a:r>
              <a:rPr lang="en-US" sz="2000" noProof="0"/>
              <a:t>ung cấp nước cho sản xuất nông nghiệp.</a:t>
            </a:r>
            <a:endParaRPr kumimoji="0" lang="en-US" sz="2000" b="0" i="0" u="none" strike="noStrike" kern="0" cap="none" spc="0" normalizeH="0" baseline="0" noProof="0">
              <a:ln>
                <a:noFill/>
              </a:ln>
              <a:solidFill>
                <a:srgbClr val="000000"/>
              </a:solidFill>
              <a:effectLst/>
              <a:uLnTx/>
              <a:uFillTx/>
              <a:sym typeface="Arial"/>
            </a:endParaRPr>
          </a:p>
        </p:txBody>
      </p:sp>
      <p:pic>
        <p:nvPicPr>
          <p:cNvPr id="6" name="Picture 5">
            <a:extLst>
              <a:ext uri="{FF2B5EF4-FFF2-40B4-BE49-F238E27FC236}">
                <a16:creationId xmlns:a16="http://schemas.microsoft.com/office/drawing/2014/main" xmlns="" id="{AE00EF98-B4B9-ACF0-6879-2AE549FA657B}"/>
              </a:ext>
            </a:extLst>
          </p:cNvPr>
          <p:cNvPicPr>
            <a:picLocks noChangeAspect="1"/>
          </p:cNvPicPr>
          <p:nvPr/>
        </p:nvPicPr>
        <p:blipFill>
          <a:blip r:embed="rId2"/>
          <a:srcRect t="7733" b="7733"/>
          <a:stretch/>
        </p:blipFill>
        <p:spPr>
          <a:xfrm>
            <a:off x="27732" y="3117485"/>
            <a:ext cx="2927372" cy="1855954"/>
          </a:xfrm>
          <a:prstGeom prst="ellipse">
            <a:avLst/>
          </a:prstGeom>
        </p:spPr>
      </p:pic>
      <p:pic>
        <p:nvPicPr>
          <p:cNvPr id="8" name="Picture 7">
            <a:extLst>
              <a:ext uri="{FF2B5EF4-FFF2-40B4-BE49-F238E27FC236}">
                <a16:creationId xmlns:a16="http://schemas.microsoft.com/office/drawing/2014/main" xmlns="" id="{43DACA5F-6311-1369-A84E-09DF026115BB}"/>
              </a:ext>
            </a:extLst>
          </p:cNvPr>
          <p:cNvPicPr>
            <a:picLocks noChangeAspect="1"/>
          </p:cNvPicPr>
          <p:nvPr/>
        </p:nvPicPr>
        <p:blipFill>
          <a:blip r:embed="rId3"/>
          <a:srcRect l="5639" r="5639"/>
          <a:stretch/>
        </p:blipFill>
        <p:spPr>
          <a:xfrm>
            <a:off x="3100408" y="3117485"/>
            <a:ext cx="2927372" cy="1855954"/>
          </a:xfrm>
          <a:prstGeom prst="ellipse">
            <a:avLst/>
          </a:prstGeom>
        </p:spPr>
      </p:pic>
      <p:pic>
        <p:nvPicPr>
          <p:cNvPr id="14" name="Picture 13">
            <a:extLst>
              <a:ext uri="{FF2B5EF4-FFF2-40B4-BE49-F238E27FC236}">
                <a16:creationId xmlns:a16="http://schemas.microsoft.com/office/drawing/2014/main" xmlns="" id="{A78D9E18-9C9A-90B1-2574-C8E393744467}"/>
              </a:ext>
            </a:extLst>
          </p:cNvPr>
          <p:cNvPicPr>
            <a:picLocks noChangeAspect="1"/>
          </p:cNvPicPr>
          <p:nvPr/>
        </p:nvPicPr>
        <p:blipFill>
          <a:blip r:embed="rId4"/>
          <a:srcRect l="3813" r="3813"/>
          <a:stretch/>
        </p:blipFill>
        <p:spPr>
          <a:xfrm>
            <a:off x="6173084" y="3117485"/>
            <a:ext cx="2927372" cy="1855954"/>
          </a:xfrm>
          <a:prstGeom prst="ellipse">
            <a:avLst/>
          </a:prstGeom>
        </p:spPr>
      </p:pic>
    </p:spTree>
    <p:extLst>
      <p:ext uri="{BB962C8B-B14F-4D97-AF65-F5344CB8AC3E}">
        <p14:creationId xmlns:p14="http://schemas.microsoft.com/office/powerpoint/2010/main" val="397753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5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5F038E7-5FAC-F97B-5D39-837BA5E8D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071" y="0"/>
            <a:ext cx="3421930" cy="5029200"/>
          </a:xfrm>
          <a:prstGeom prst="rect">
            <a:avLst/>
          </a:prstGeom>
        </p:spPr>
      </p:pic>
      <p:pic>
        <p:nvPicPr>
          <p:cNvPr id="12" name="Picture 11">
            <a:extLst>
              <a:ext uri="{FF2B5EF4-FFF2-40B4-BE49-F238E27FC236}">
                <a16:creationId xmlns:a16="http://schemas.microsoft.com/office/drawing/2014/main" xmlns="" id="{4788902C-B752-F8C6-B534-B0489C99C8B2}"/>
              </a:ext>
            </a:extLst>
          </p:cNvPr>
          <p:cNvPicPr>
            <a:picLocks noChangeAspect="1"/>
          </p:cNvPicPr>
          <p:nvPr/>
        </p:nvPicPr>
        <p:blipFill rotWithShape="1">
          <a:blip r:embed="rId3"/>
          <a:srcRect l="30095" t="26041" r="11410" b="11880"/>
          <a:stretch/>
        </p:blipFill>
        <p:spPr>
          <a:xfrm>
            <a:off x="3895038" y="292757"/>
            <a:ext cx="1749065" cy="1535386"/>
          </a:xfrm>
          <a:prstGeom prst="wedgeEllipseCallout">
            <a:avLst>
              <a:gd name="adj1" fmla="val 75246"/>
              <a:gd name="adj2" fmla="val -29300"/>
            </a:avLst>
          </a:prstGeom>
          <a:ln w="38100">
            <a:solidFill>
              <a:schemeClr val="bg1"/>
            </a:solidFill>
          </a:ln>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xmlns="" id="{1DEA7F84-051F-5C77-0FBE-B10FBB4244DF}"/>
              </a:ext>
            </a:extLst>
          </p:cNvPr>
          <p:cNvPicPr>
            <a:picLocks noChangeAspect="1"/>
          </p:cNvPicPr>
          <p:nvPr/>
        </p:nvPicPr>
        <p:blipFill>
          <a:blip r:embed="rId4"/>
          <a:srcRect l="13204" r="13204"/>
          <a:stretch/>
        </p:blipFill>
        <p:spPr>
          <a:xfrm>
            <a:off x="7303922" y="355600"/>
            <a:ext cx="1452380" cy="1409700"/>
          </a:xfrm>
          <a:prstGeom prst="wedgeEllipseCallout">
            <a:avLst>
              <a:gd name="adj1" fmla="val -63406"/>
              <a:gd name="adj2" fmla="val -14354"/>
            </a:avLst>
          </a:prstGeom>
          <a:ln w="28575">
            <a:solidFill>
              <a:schemeClr val="tx2"/>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xmlns="" id="{11E04CDA-10BE-B267-23AD-CE0F1ECF8929}"/>
              </a:ext>
            </a:extLst>
          </p:cNvPr>
          <p:cNvPicPr>
            <a:picLocks noChangeAspect="1"/>
          </p:cNvPicPr>
          <p:nvPr/>
        </p:nvPicPr>
        <p:blipFill rotWithShape="1">
          <a:blip r:embed="rId5"/>
          <a:srcRect l="11212" r="13578"/>
          <a:stretch/>
        </p:blipFill>
        <p:spPr>
          <a:xfrm>
            <a:off x="7557922" y="3191933"/>
            <a:ext cx="1452380" cy="1409700"/>
          </a:xfrm>
          <a:prstGeom prst="wedgeEllipseCallout">
            <a:avLst>
              <a:gd name="adj1" fmla="val -63406"/>
              <a:gd name="adj2" fmla="val -14354"/>
            </a:avLst>
          </a:prstGeom>
          <a:ln w="28575">
            <a:solidFill>
              <a:srgbClr val="FF0066"/>
            </a:solidFill>
          </a:ln>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FBBEFB66-6BCA-6FCB-7CBB-7C303C195756}"/>
              </a:ext>
            </a:extLst>
          </p:cNvPr>
          <p:cNvPicPr>
            <a:picLocks noChangeAspect="1"/>
          </p:cNvPicPr>
          <p:nvPr/>
        </p:nvPicPr>
        <p:blipFill rotWithShape="1">
          <a:blip r:embed="rId6"/>
          <a:srcRect l="26522" t="56471" r="15193" b="9727"/>
          <a:stretch/>
        </p:blipFill>
        <p:spPr>
          <a:xfrm>
            <a:off x="4602888" y="3352398"/>
            <a:ext cx="1749065" cy="1535386"/>
          </a:xfrm>
          <a:prstGeom prst="wedgeEllipseCallout">
            <a:avLst>
              <a:gd name="adj1" fmla="val 60240"/>
              <a:gd name="adj2" fmla="val -3383"/>
            </a:avLst>
          </a:prstGeom>
          <a:ln w="38100">
            <a:solidFill>
              <a:schemeClr val="accent4">
                <a:lumMod val="75000"/>
              </a:schemeClr>
            </a:solidFill>
          </a:ln>
          <a:effectLst>
            <a:outerShdw blurRad="63500" sx="102000" sy="102000" algn="ctr" rotWithShape="0">
              <a:prstClr val="black">
                <a:alpha val="40000"/>
              </a:prstClr>
            </a:outerShdw>
          </a:effectLst>
        </p:spPr>
      </p:pic>
      <p:grpSp>
        <p:nvGrpSpPr>
          <p:cNvPr id="22" name="Group 21">
            <a:extLst>
              <a:ext uri="{FF2B5EF4-FFF2-40B4-BE49-F238E27FC236}">
                <a16:creationId xmlns:a16="http://schemas.microsoft.com/office/drawing/2014/main" xmlns="" id="{E7CFC5DA-AFD2-8D88-AFC6-0D60E244AFDA}"/>
              </a:ext>
            </a:extLst>
          </p:cNvPr>
          <p:cNvGrpSpPr/>
          <p:nvPr/>
        </p:nvGrpSpPr>
        <p:grpSpPr>
          <a:xfrm>
            <a:off x="267395" y="157290"/>
            <a:ext cx="3302000" cy="2357310"/>
            <a:chOff x="294564" y="292757"/>
            <a:chExt cx="3302000" cy="2357310"/>
          </a:xfrm>
        </p:grpSpPr>
        <p:pic>
          <p:nvPicPr>
            <p:cNvPr id="20" name="Picture 19" descr="A bridge over water with a sunset&#10;&#10;Description automatically generated">
              <a:extLst>
                <a:ext uri="{FF2B5EF4-FFF2-40B4-BE49-F238E27FC236}">
                  <a16:creationId xmlns:a16="http://schemas.microsoft.com/office/drawing/2014/main" xmlns="" id="{7BFF8933-CCBB-1155-C6DC-3D82248454CC}"/>
                </a:ext>
              </a:extLst>
            </p:cNvPr>
            <p:cNvPicPr>
              <a:picLocks noChangeAspect="1"/>
            </p:cNvPicPr>
            <p:nvPr/>
          </p:nvPicPr>
          <p:blipFill>
            <a:blip r:embed="rId7"/>
            <a:stretch>
              <a:fillRect/>
            </a:stretch>
          </p:blipFill>
          <p:spPr>
            <a:xfrm>
              <a:off x="294564" y="292757"/>
              <a:ext cx="3302000"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a:extLst>
                <a:ext uri="{FF2B5EF4-FFF2-40B4-BE49-F238E27FC236}">
                  <a16:creationId xmlns:a16="http://schemas.microsoft.com/office/drawing/2014/main" xmlns="" id="{F3672949-3D81-B108-A3C8-11E171420CA7}"/>
                </a:ext>
              </a:extLst>
            </p:cNvPr>
            <p:cNvSpPr/>
            <p:nvPr/>
          </p:nvSpPr>
          <p:spPr>
            <a:xfrm>
              <a:off x="954964" y="2226734"/>
              <a:ext cx="1981200" cy="42333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Sông Hồng</a:t>
              </a:r>
            </a:p>
          </p:txBody>
        </p:sp>
      </p:grpSp>
      <p:grpSp>
        <p:nvGrpSpPr>
          <p:cNvPr id="23" name="Group 22">
            <a:extLst>
              <a:ext uri="{FF2B5EF4-FFF2-40B4-BE49-F238E27FC236}">
                <a16:creationId xmlns:a16="http://schemas.microsoft.com/office/drawing/2014/main" xmlns="" id="{08968E87-A25B-765C-587C-36314CC974ED}"/>
              </a:ext>
            </a:extLst>
          </p:cNvPr>
          <p:cNvGrpSpPr/>
          <p:nvPr/>
        </p:nvGrpSpPr>
        <p:grpSpPr>
          <a:xfrm>
            <a:off x="1013533" y="2591202"/>
            <a:ext cx="3302000" cy="2357310"/>
            <a:chOff x="294564" y="292757"/>
            <a:chExt cx="3302000" cy="2357310"/>
          </a:xfrm>
        </p:grpSpPr>
        <p:pic>
          <p:nvPicPr>
            <p:cNvPr id="24" name="Picture 23">
              <a:extLst>
                <a:ext uri="{FF2B5EF4-FFF2-40B4-BE49-F238E27FC236}">
                  <a16:creationId xmlns:a16="http://schemas.microsoft.com/office/drawing/2014/main" xmlns="" id="{F93D25D0-BF7B-F956-8CA4-9A89F80E43A1}"/>
                </a:ext>
              </a:extLst>
            </p:cNvPr>
            <p:cNvPicPr>
              <a:picLocks noChangeAspect="1"/>
            </p:cNvPicPr>
            <p:nvPr/>
          </p:nvPicPr>
          <p:blipFill>
            <a:blip r:embed="rId8"/>
            <a:srcRect t="6055" b="6055"/>
            <a:stretch/>
          </p:blipFill>
          <p:spPr>
            <a:xfrm>
              <a:off x="294564" y="292757"/>
              <a:ext cx="3302000"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Rectangle 24">
              <a:extLst>
                <a:ext uri="{FF2B5EF4-FFF2-40B4-BE49-F238E27FC236}">
                  <a16:creationId xmlns:a16="http://schemas.microsoft.com/office/drawing/2014/main" xmlns="" id="{ECCC9327-628B-A839-397E-72527F21E164}"/>
                </a:ext>
              </a:extLst>
            </p:cNvPr>
            <p:cNvSpPr/>
            <p:nvPr/>
          </p:nvSpPr>
          <p:spPr>
            <a:xfrm>
              <a:off x="954964" y="2226734"/>
              <a:ext cx="1981200" cy="42333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Sông Mê Công</a:t>
              </a:r>
            </a:p>
          </p:txBody>
        </p:sp>
      </p:grpSp>
    </p:spTree>
    <p:extLst>
      <p:ext uri="{BB962C8B-B14F-4D97-AF65-F5344CB8AC3E}">
        <p14:creationId xmlns:p14="http://schemas.microsoft.com/office/powerpoint/2010/main" val="287770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330637E5-5ECD-D58C-D756-A0C825F6D68D}"/>
              </a:ext>
            </a:extLst>
          </p:cNvPr>
          <p:cNvGraphicFramePr>
            <a:graphicFrameLocks noGrp="1"/>
          </p:cNvGraphicFramePr>
          <p:nvPr>
            <p:extLst>
              <p:ext uri="{D42A27DB-BD31-4B8C-83A1-F6EECF244321}">
                <p14:modId xmlns:p14="http://schemas.microsoft.com/office/powerpoint/2010/main" val="15167990"/>
              </p:ext>
            </p:extLst>
          </p:nvPr>
        </p:nvGraphicFramePr>
        <p:xfrm>
          <a:off x="0" y="0"/>
          <a:ext cx="9144001" cy="2954867"/>
        </p:xfrm>
        <a:graphic>
          <a:graphicData uri="http://schemas.openxmlformats.org/drawingml/2006/table">
            <a:tbl>
              <a:tblPr firstRow="1" firstCol="1" bandRow="1">
                <a:tableStyleId>{0505E3EF-67EA-436B-97B2-0124C06EBD24}</a:tableStyleId>
              </a:tblPr>
              <a:tblGrid>
                <a:gridCol w="1129990">
                  <a:extLst>
                    <a:ext uri="{9D8B030D-6E8A-4147-A177-3AD203B41FA5}">
                      <a16:colId xmlns:a16="http://schemas.microsoft.com/office/drawing/2014/main" xmlns="" val="2172163751"/>
                    </a:ext>
                  </a:extLst>
                </a:gridCol>
                <a:gridCol w="4220943">
                  <a:extLst>
                    <a:ext uri="{9D8B030D-6E8A-4147-A177-3AD203B41FA5}">
                      <a16:colId xmlns:a16="http://schemas.microsoft.com/office/drawing/2014/main" xmlns="" val="3536071464"/>
                    </a:ext>
                  </a:extLst>
                </a:gridCol>
                <a:gridCol w="3793068">
                  <a:extLst>
                    <a:ext uri="{9D8B030D-6E8A-4147-A177-3AD203B41FA5}">
                      <a16:colId xmlns:a16="http://schemas.microsoft.com/office/drawing/2014/main" xmlns="" val="3241074107"/>
                    </a:ext>
                  </a:extLst>
                </a:gridCol>
              </a:tblGrid>
              <a:tr h="1001486">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rgbClr val="000000"/>
                          </a:solidFill>
                          <a:effectLst/>
                          <a:latin typeface="Arial" panose="020B0604020202020204" pitchFamily="34" charset="0"/>
                          <a:cs typeface="Arial" panose="020B0604020202020204" pitchFamily="34" charset="0"/>
                        </a:rPr>
                        <a:t>Đặc điểm </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rgbClr val="000000"/>
                          </a:solidFill>
                          <a:effectLst/>
                          <a:latin typeface="Arial" panose="020B0604020202020204" pitchFamily="34" charset="0"/>
                          <a:cs typeface="Arial" panose="020B0604020202020204" pitchFamily="34" charset="0"/>
                        </a:rPr>
                        <a:t>Ảnh hưởng đến phát triển </a:t>
                      </a:r>
                      <a:r>
                        <a:rPr lang="en-US" sz="2000">
                          <a:solidFill>
                            <a:srgbClr val="000000"/>
                          </a:solidFill>
                          <a:effectLst/>
                          <a:latin typeface="Arial" panose="020B0604020202020204" pitchFamily="34" charset="0"/>
                          <a:cs typeface="Arial" panose="020B0604020202020204" pitchFamily="34" charset="0"/>
                        </a:rPr>
                        <a:t>và phân bố nông nghiệp</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31516459"/>
                  </a:ext>
                </a:extLst>
              </a:tr>
              <a:tr h="1953381">
                <a:tc>
                  <a:txBody>
                    <a:bodyPr/>
                    <a:lstStyle/>
                    <a:p>
                      <a:pPr algn="ctr">
                        <a:lnSpc>
                          <a:spcPct val="150000"/>
                        </a:lnSpc>
                        <a:spcBef>
                          <a:spcPts val="600"/>
                        </a:spcBef>
                        <a:spcAft>
                          <a:spcPts val="10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 vật</a:t>
                      </a:r>
                    </a:p>
                  </a:txBody>
                  <a:tcPr marL="68580" marR="68580" marT="0" marB="0" anchor="ctr"/>
                </a:tc>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703716993"/>
                  </a:ext>
                </a:extLst>
              </a:tr>
            </a:tbl>
          </a:graphicData>
        </a:graphic>
      </p:graphicFrame>
      <p:sp>
        <p:nvSpPr>
          <p:cNvPr id="11" name="TextBox 10">
            <a:extLst>
              <a:ext uri="{FF2B5EF4-FFF2-40B4-BE49-F238E27FC236}">
                <a16:creationId xmlns:a16="http://schemas.microsoft.com/office/drawing/2014/main" xmlns="" id="{93A38484-98DB-A2D6-2FF3-DF2DBC0F869F}"/>
              </a:ext>
            </a:extLst>
          </p:cNvPr>
          <p:cNvSpPr txBox="1"/>
          <p:nvPr/>
        </p:nvSpPr>
        <p:spPr>
          <a:xfrm>
            <a:off x="1153360" y="1043427"/>
            <a:ext cx="4119680" cy="1881990"/>
          </a:xfrm>
          <a:prstGeom prst="rect">
            <a:avLst/>
          </a:prstGeom>
          <a:noFill/>
        </p:spPr>
        <p:txBody>
          <a:bodyPr wrap="square">
            <a:spAutoFit/>
          </a:bodyPr>
          <a:lstStyle/>
          <a:p>
            <a:pPr lvl="0" algn="just">
              <a:lnSpc>
                <a:spcPct val="150000"/>
              </a:lnSpc>
              <a:defRPr/>
            </a:pPr>
            <a:r>
              <a:rPr lang="en-US" sz="2000"/>
              <a:t>- Hệ động, thực vật phong phú.</a:t>
            </a:r>
          </a:p>
          <a:p>
            <a:pPr lvl="0" algn="just">
              <a:lnSpc>
                <a:spcPct val="150000"/>
              </a:lnSpc>
              <a:defRPr/>
            </a:pPr>
            <a:r>
              <a:rPr lang="en-US" sz="2000"/>
              <a:t>- Có nhiều loài chất lượng tốt, thích nghi với điều kiện sinh thái địa phương.</a:t>
            </a:r>
          </a:p>
        </p:txBody>
      </p:sp>
      <p:sp>
        <p:nvSpPr>
          <p:cNvPr id="12" name="TextBox 11">
            <a:extLst>
              <a:ext uri="{FF2B5EF4-FFF2-40B4-BE49-F238E27FC236}">
                <a16:creationId xmlns:a16="http://schemas.microsoft.com/office/drawing/2014/main" xmlns="" id="{73E061F9-4075-13A4-B810-1FDA274F0ED8}"/>
              </a:ext>
            </a:extLst>
          </p:cNvPr>
          <p:cNvSpPr txBox="1"/>
          <p:nvPr/>
        </p:nvSpPr>
        <p:spPr>
          <a:xfrm>
            <a:off x="5364904" y="1274259"/>
            <a:ext cx="3687233"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sym typeface="Arial"/>
              </a:rPr>
              <a:t>- </a:t>
            </a:r>
            <a:r>
              <a:rPr lang="en-US" sz="2000"/>
              <a:t>Là cơ sở để thuần dưỡng, lai tạo nên nhiều giống cây trồng, vật nuôi.</a:t>
            </a:r>
          </a:p>
        </p:txBody>
      </p:sp>
      <p:grpSp>
        <p:nvGrpSpPr>
          <p:cNvPr id="13" name="Group 12">
            <a:extLst>
              <a:ext uri="{FF2B5EF4-FFF2-40B4-BE49-F238E27FC236}">
                <a16:creationId xmlns:a16="http://schemas.microsoft.com/office/drawing/2014/main" xmlns="" id="{381E2A9F-70D6-E6BE-96F2-FAB8CB1BC17F}"/>
              </a:ext>
            </a:extLst>
          </p:cNvPr>
          <p:cNvGrpSpPr/>
          <p:nvPr/>
        </p:nvGrpSpPr>
        <p:grpSpPr>
          <a:xfrm>
            <a:off x="4893734" y="3108350"/>
            <a:ext cx="3970867" cy="1744557"/>
            <a:chOff x="4893734" y="3108350"/>
            <a:chExt cx="3970867" cy="1744557"/>
          </a:xfrm>
        </p:grpSpPr>
        <p:pic>
          <p:nvPicPr>
            <p:cNvPr id="5" name="Picture 4">
              <a:extLst>
                <a:ext uri="{FF2B5EF4-FFF2-40B4-BE49-F238E27FC236}">
                  <a16:creationId xmlns:a16="http://schemas.microsoft.com/office/drawing/2014/main" xmlns="" id="{16612076-A57A-2D53-492B-2DB4580AB7A2}"/>
                </a:ext>
              </a:extLst>
            </p:cNvPr>
            <p:cNvPicPr>
              <a:picLocks noChangeAspect="1"/>
            </p:cNvPicPr>
            <p:nvPr/>
          </p:nvPicPr>
          <p:blipFill>
            <a:blip r:embed="rId2"/>
            <a:srcRect l="10568" r="10568"/>
            <a:stretch/>
          </p:blipFill>
          <p:spPr>
            <a:xfrm>
              <a:off x="4893734" y="3108350"/>
              <a:ext cx="2751667" cy="174455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26332904-08E4-0087-FF49-76F5DBDC1DAD}"/>
                </a:ext>
              </a:extLst>
            </p:cNvPr>
            <p:cNvSpPr txBox="1"/>
            <p:nvPr/>
          </p:nvSpPr>
          <p:spPr>
            <a:xfrm>
              <a:off x="7713134" y="3507859"/>
              <a:ext cx="1151467" cy="1345048"/>
            </a:xfrm>
            <a:prstGeom prst="rect">
              <a:avLst/>
            </a:prstGeom>
            <a:noFill/>
          </p:spPr>
          <p:txBody>
            <a:bodyPr wrap="square" rtlCol="0">
              <a:spAutoFit/>
            </a:bodyPr>
            <a:lstStyle/>
            <a:p>
              <a:pPr>
                <a:lnSpc>
                  <a:spcPct val="150000"/>
                </a:lnSpc>
              </a:pPr>
              <a:r>
                <a:rPr lang="en-US"/>
                <a:t>Trang trại nuôi bò của Thaco Agri ở Gia Lai</a:t>
              </a:r>
            </a:p>
          </p:txBody>
        </p:sp>
      </p:grpSp>
      <p:grpSp>
        <p:nvGrpSpPr>
          <p:cNvPr id="17" name="Group 16">
            <a:extLst>
              <a:ext uri="{FF2B5EF4-FFF2-40B4-BE49-F238E27FC236}">
                <a16:creationId xmlns:a16="http://schemas.microsoft.com/office/drawing/2014/main" xmlns="" id="{271EE01F-BA4D-F20B-95E2-8FC7159FE9C9}"/>
              </a:ext>
            </a:extLst>
          </p:cNvPr>
          <p:cNvGrpSpPr/>
          <p:nvPr/>
        </p:nvGrpSpPr>
        <p:grpSpPr>
          <a:xfrm>
            <a:off x="389467" y="3108349"/>
            <a:ext cx="4055533" cy="1744557"/>
            <a:chOff x="389467" y="3108349"/>
            <a:chExt cx="4055533" cy="1744557"/>
          </a:xfrm>
        </p:grpSpPr>
        <p:pic>
          <p:nvPicPr>
            <p:cNvPr id="4" name="Picture 3">
              <a:extLst>
                <a:ext uri="{FF2B5EF4-FFF2-40B4-BE49-F238E27FC236}">
                  <a16:creationId xmlns:a16="http://schemas.microsoft.com/office/drawing/2014/main" xmlns="" id="{B7CCB916-665F-49A4-B607-81A8A5BC7D3B}"/>
                </a:ext>
              </a:extLst>
            </p:cNvPr>
            <p:cNvPicPr>
              <a:picLocks noChangeAspect="1"/>
            </p:cNvPicPr>
            <p:nvPr/>
          </p:nvPicPr>
          <p:blipFill>
            <a:blip r:embed="rId3"/>
            <a:srcRect t="2438" b="2438"/>
            <a:stretch/>
          </p:blipFill>
          <p:spPr>
            <a:xfrm>
              <a:off x="1693333" y="3108349"/>
              <a:ext cx="2751667" cy="1744557"/>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xmlns="" id="{1C92396E-6156-11CB-6758-8B9F2D80F903}"/>
                </a:ext>
              </a:extLst>
            </p:cNvPr>
            <p:cNvSpPr txBox="1"/>
            <p:nvPr/>
          </p:nvSpPr>
          <p:spPr>
            <a:xfrm>
              <a:off x="389467" y="3831023"/>
              <a:ext cx="1270000" cy="1021883"/>
            </a:xfrm>
            <a:prstGeom prst="rect">
              <a:avLst/>
            </a:prstGeom>
            <a:noFill/>
          </p:spPr>
          <p:txBody>
            <a:bodyPr wrap="square" rtlCol="0">
              <a:spAutoFit/>
            </a:bodyPr>
            <a:lstStyle/>
            <a:p>
              <a:pPr algn="r">
                <a:lnSpc>
                  <a:spcPct val="150000"/>
                </a:lnSpc>
              </a:pPr>
              <a:r>
                <a:rPr lang="en-US"/>
                <a:t>Trang trại nuôi bò sữa của Vinamilk</a:t>
              </a:r>
            </a:p>
          </p:txBody>
        </p:sp>
      </p:grpSp>
    </p:spTree>
    <p:extLst>
      <p:ext uri="{BB962C8B-B14F-4D97-AF65-F5344CB8AC3E}">
        <p14:creationId xmlns:p14="http://schemas.microsoft.com/office/powerpoint/2010/main" val="10951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4" name="TextBox 10">
            <a:extLst>
              <a:ext uri="{FF2B5EF4-FFF2-40B4-BE49-F238E27FC236}">
                <a16:creationId xmlns:a16="http://schemas.microsoft.com/office/drawing/2014/main" xmlns="" id="{10BE7486-1727-354A-071E-A574B1EE7BB0}"/>
              </a:ext>
            </a:extLst>
          </p:cNvPr>
          <p:cNvSpPr txBox="1"/>
          <p:nvPr/>
        </p:nvSpPr>
        <p:spPr>
          <a:xfrm>
            <a:off x="2579648" y="397935"/>
            <a:ext cx="3984704"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sym typeface="Arial"/>
              </a:rPr>
              <a:t>KHỞI</a:t>
            </a:r>
            <a:r>
              <a:rPr kumimoji="0" lang="en-US" sz="3600" b="1" i="0" u="none" strike="noStrike" kern="1200" cap="none" spc="0" normalizeH="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sym typeface="Arial"/>
              </a:rPr>
              <a:t> ĐỘNG</a:t>
            </a:r>
            <a:endParaRPr kumimoji="0" lang="en-US" sz="3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xmlns="" id="{8A2C9ACB-30D2-8ED0-0F65-76EB73989BC0}"/>
              </a:ext>
            </a:extLst>
          </p:cNvPr>
          <p:cNvSpPr txBox="1"/>
          <p:nvPr/>
        </p:nvSpPr>
        <p:spPr>
          <a:xfrm>
            <a:off x="402941" y="1243562"/>
            <a:ext cx="3984704" cy="3266985"/>
          </a:xfrm>
          <a:prstGeom prst="rect">
            <a:avLst/>
          </a:prstGeom>
          <a:noFill/>
        </p:spPr>
        <p:txBody>
          <a:bodyPr wrap="square">
            <a:spAutoFit/>
          </a:bodyPr>
          <a:lstStyle/>
          <a:p>
            <a:pPr algn="just">
              <a:lnSpc>
                <a:spcPct val="150000"/>
              </a:lnSpc>
              <a:tabLst>
                <a:tab pos="1356360" algn="l"/>
              </a:tabLst>
            </a:pPr>
            <a:r>
              <a:rPr lang="en-US"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Luật chơi:</a:t>
            </a:r>
          </a:p>
          <a:p>
            <a:pPr marL="342900" indent="-342900" algn="just">
              <a:lnSpc>
                <a:spcPct val="150000"/>
              </a:lnSpc>
              <a:buFont typeface="Arial" panose="020B0604020202020204" pitchFamily="34" charset="0"/>
              <a:buChar char="•"/>
              <a:tabLst>
                <a:tab pos="1356360" algn="l"/>
              </a:tabLst>
            </a:pPr>
            <a:r>
              <a:rPr lang="en-US" sz="2000">
                <a:latin typeface="Arial" panose="020B0604020202020204" pitchFamily="34" charset="0"/>
                <a:ea typeface="Times New Roman" panose="02020603050405020304" pitchFamily="18" charset="0"/>
                <a:cs typeface="Arial" panose="020B0604020202020204" pitchFamily="34" charset="0"/>
              </a:rPr>
              <a:t>Các em hãy</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sát hình ảnh về nông nghiệp,</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đó đoán chữ cái liên quan bên dưới.</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Arial" panose="020B0604020202020204" pitchFamily="34" charset="0"/>
              <a:buChar char="•"/>
              <a:tabLst>
                <a:tab pos="1356360" algn="l"/>
              </a:tabLs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 nào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 lời nhanh nhất và đoán đúng tên vùng qua hình ảnh sẽ được điểm cộng.</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collage of different images of food&#10;&#10;Description automatically generated">
            <a:extLst>
              <a:ext uri="{FF2B5EF4-FFF2-40B4-BE49-F238E27FC236}">
                <a16:creationId xmlns:a16="http://schemas.microsoft.com/office/drawing/2014/main" xmlns="" id="{916999E2-4686-C470-F133-7AAF64BE8FCB}"/>
              </a:ext>
            </a:extLst>
          </p:cNvPr>
          <p:cNvPicPr>
            <a:picLocks noChangeAspect="1"/>
          </p:cNvPicPr>
          <p:nvPr/>
        </p:nvPicPr>
        <p:blipFill>
          <a:blip r:embed="rId3"/>
          <a:stretch>
            <a:fillRect/>
          </a:stretch>
        </p:blipFill>
        <p:spPr>
          <a:xfrm>
            <a:off x="4572000" y="1613210"/>
            <a:ext cx="4169059" cy="2756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07CC8893-9D66-A60D-596B-14730F0498D1}"/>
              </a:ext>
            </a:extLst>
          </p:cNvPr>
          <p:cNvSpPr/>
          <p:nvPr/>
        </p:nvSpPr>
        <p:spPr>
          <a:xfrm>
            <a:off x="0" y="381481"/>
            <a:ext cx="2933114" cy="561055"/>
          </a:xfrm>
          <a:prstGeom prst="homePlat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Khó khăn:</a:t>
            </a:r>
          </a:p>
        </p:txBody>
      </p:sp>
      <p:sp>
        <p:nvSpPr>
          <p:cNvPr id="7" name="Rectangle: Rounded Corners 6">
            <a:extLst>
              <a:ext uri="{FF2B5EF4-FFF2-40B4-BE49-F238E27FC236}">
                <a16:creationId xmlns:a16="http://schemas.microsoft.com/office/drawing/2014/main" xmlns="" id="{6BF62F62-E668-9499-7168-7B6855E665A0}"/>
              </a:ext>
            </a:extLst>
          </p:cNvPr>
          <p:cNvSpPr/>
          <p:nvPr/>
        </p:nvSpPr>
        <p:spPr>
          <a:xfrm>
            <a:off x="450165" y="1230925"/>
            <a:ext cx="2070295" cy="561056"/>
          </a:xfrm>
          <a:prstGeom prst="roundRect">
            <a:avLst>
              <a:gd name="adj" fmla="val 11872"/>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Đất bị thoái hóa.</a:t>
            </a:r>
          </a:p>
        </p:txBody>
      </p:sp>
      <p:sp>
        <p:nvSpPr>
          <p:cNvPr id="8" name="Rectangle: Rounded Corners 7">
            <a:extLst>
              <a:ext uri="{FF2B5EF4-FFF2-40B4-BE49-F238E27FC236}">
                <a16:creationId xmlns:a16="http://schemas.microsoft.com/office/drawing/2014/main" xmlns="" id="{305A89EC-3671-CC80-5C12-1103E32A972A}"/>
              </a:ext>
            </a:extLst>
          </p:cNvPr>
          <p:cNvSpPr/>
          <p:nvPr/>
        </p:nvSpPr>
        <p:spPr>
          <a:xfrm>
            <a:off x="450165" y="1873536"/>
            <a:ext cx="2070295" cy="561056"/>
          </a:xfrm>
          <a:prstGeom prst="roundRect">
            <a:avLst>
              <a:gd name="adj" fmla="val 11872"/>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Khí hậu nóng ẩm</a:t>
            </a:r>
          </a:p>
        </p:txBody>
      </p:sp>
      <p:grpSp>
        <p:nvGrpSpPr>
          <p:cNvPr id="23" name="Group 22">
            <a:extLst>
              <a:ext uri="{FF2B5EF4-FFF2-40B4-BE49-F238E27FC236}">
                <a16:creationId xmlns:a16="http://schemas.microsoft.com/office/drawing/2014/main" xmlns="" id="{955430CB-E99D-D0BE-8CC2-DE1FDC372BD0}"/>
              </a:ext>
            </a:extLst>
          </p:cNvPr>
          <p:cNvGrpSpPr/>
          <p:nvPr/>
        </p:nvGrpSpPr>
        <p:grpSpPr>
          <a:xfrm>
            <a:off x="2658794" y="1230924"/>
            <a:ext cx="3023377" cy="1203668"/>
            <a:chOff x="2658794" y="1230924"/>
            <a:chExt cx="3023377" cy="1203668"/>
          </a:xfrm>
        </p:grpSpPr>
        <p:sp>
          <p:nvSpPr>
            <p:cNvPr id="9" name="Right Brace 8">
              <a:extLst>
                <a:ext uri="{FF2B5EF4-FFF2-40B4-BE49-F238E27FC236}">
                  <a16:creationId xmlns:a16="http://schemas.microsoft.com/office/drawing/2014/main" xmlns="" id="{6BE3FF8D-6277-19E2-B592-8D482E074333}"/>
                </a:ext>
              </a:extLst>
            </p:cNvPr>
            <p:cNvSpPr/>
            <p:nvPr/>
          </p:nvSpPr>
          <p:spPr>
            <a:xfrm>
              <a:off x="2658794" y="1230924"/>
              <a:ext cx="218049" cy="1203668"/>
            </a:xfrm>
            <a:prstGeom prst="rightBrace">
              <a:avLst>
                <a:gd name="adj1" fmla="val 4729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602788B3-1102-17EF-FA36-007EAB8E3312}"/>
                </a:ext>
              </a:extLst>
            </p:cNvPr>
            <p:cNvGrpSpPr/>
            <p:nvPr/>
          </p:nvGrpSpPr>
          <p:grpSpPr>
            <a:xfrm>
              <a:off x="2933114" y="1358852"/>
              <a:ext cx="2749057" cy="947812"/>
              <a:chOff x="3015178" y="1358851"/>
              <a:chExt cx="2749057" cy="947812"/>
            </a:xfrm>
          </p:grpSpPr>
          <p:sp>
            <p:nvSpPr>
              <p:cNvPr id="10" name="Arrow: Down 9">
                <a:extLst>
                  <a:ext uri="{FF2B5EF4-FFF2-40B4-BE49-F238E27FC236}">
                    <a16:creationId xmlns:a16="http://schemas.microsoft.com/office/drawing/2014/main" xmlns="" id="{2AE141B6-0139-1A91-E0B9-8B265C3DAE95}"/>
                  </a:ext>
                </a:extLst>
              </p:cNvPr>
              <p:cNvSpPr/>
              <p:nvPr/>
            </p:nvSpPr>
            <p:spPr>
              <a:xfrm rot="16200000">
                <a:off x="3037598" y="1645041"/>
                <a:ext cx="330591" cy="375432"/>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28227215-BAC6-8529-B6E3-7987E2E57619}"/>
                  </a:ext>
                </a:extLst>
              </p:cNvPr>
              <p:cNvSpPr/>
              <p:nvPr/>
            </p:nvSpPr>
            <p:spPr>
              <a:xfrm>
                <a:off x="3462121" y="1358851"/>
                <a:ext cx="2302114" cy="947812"/>
              </a:xfrm>
              <a:prstGeom prst="roundRect">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Làm xuất hiện nhiều loại sâu bệnh</a:t>
                </a:r>
              </a:p>
            </p:txBody>
          </p:sp>
        </p:grpSp>
      </p:grpSp>
      <p:sp>
        <p:nvSpPr>
          <p:cNvPr id="12" name="Rectangle: Rounded Corners 11">
            <a:extLst>
              <a:ext uri="{FF2B5EF4-FFF2-40B4-BE49-F238E27FC236}">
                <a16:creationId xmlns:a16="http://schemas.microsoft.com/office/drawing/2014/main" xmlns="" id="{E2F33EA7-5AC8-A4BC-06CC-F1D66DECBCBC}"/>
              </a:ext>
            </a:extLst>
          </p:cNvPr>
          <p:cNvSpPr/>
          <p:nvPr/>
        </p:nvSpPr>
        <p:spPr>
          <a:xfrm>
            <a:off x="450165" y="2627139"/>
            <a:ext cx="2070294" cy="561056"/>
          </a:xfrm>
          <a:prstGeom prst="roundRect">
            <a:avLst>
              <a:gd name="adj" fmla="val 11872"/>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Thiên tai</a:t>
            </a:r>
          </a:p>
        </p:txBody>
      </p:sp>
      <p:grpSp>
        <p:nvGrpSpPr>
          <p:cNvPr id="16" name="Group 15">
            <a:extLst>
              <a:ext uri="{FF2B5EF4-FFF2-40B4-BE49-F238E27FC236}">
                <a16:creationId xmlns:a16="http://schemas.microsoft.com/office/drawing/2014/main" xmlns="" id="{78C2346E-8662-C17F-8B2D-B20A62F59E92}"/>
              </a:ext>
            </a:extLst>
          </p:cNvPr>
          <p:cNvGrpSpPr/>
          <p:nvPr/>
        </p:nvGrpSpPr>
        <p:grpSpPr>
          <a:xfrm>
            <a:off x="2658795" y="2475961"/>
            <a:ext cx="3023376" cy="863409"/>
            <a:chOff x="2658795" y="2420573"/>
            <a:chExt cx="3023376" cy="863409"/>
          </a:xfrm>
        </p:grpSpPr>
        <p:sp>
          <p:nvSpPr>
            <p:cNvPr id="13" name="Arrow: Down 12">
              <a:extLst>
                <a:ext uri="{FF2B5EF4-FFF2-40B4-BE49-F238E27FC236}">
                  <a16:creationId xmlns:a16="http://schemas.microsoft.com/office/drawing/2014/main" xmlns="" id="{7B0409A6-BE66-9B04-3EAE-260AFD73CBA7}"/>
                </a:ext>
              </a:extLst>
            </p:cNvPr>
            <p:cNvSpPr/>
            <p:nvPr/>
          </p:nvSpPr>
          <p:spPr>
            <a:xfrm rot="16200000">
              <a:off x="2681215" y="2664562"/>
              <a:ext cx="330591" cy="375432"/>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8E9AF5F4-B8D5-8D0E-FB7F-74F7000BDD9A}"/>
                </a:ext>
              </a:extLst>
            </p:cNvPr>
            <p:cNvSpPr/>
            <p:nvPr/>
          </p:nvSpPr>
          <p:spPr>
            <a:xfrm>
              <a:off x="3172561" y="2420573"/>
              <a:ext cx="2509610" cy="863409"/>
            </a:xfrm>
            <a:prstGeom prst="roundRect">
              <a:avLst>
                <a:gd name="adj" fmla="val 10964"/>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Ảnh hưởng đến chất lượng và sản lượng</a:t>
              </a:r>
            </a:p>
          </p:txBody>
        </p:sp>
      </p:grpSp>
      <p:sp>
        <p:nvSpPr>
          <p:cNvPr id="17" name="Rectangle: Rounded Corners 16">
            <a:extLst>
              <a:ext uri="{FF2B5EF4-FFF2-40B4-BE49-F238E27FC236}">
                <a16:creationId xmlns:a16="http://schemas.microsoft.com/office/drawing/2014/main" xmlns="" id="{2CBB6FA3-8401-0665-70AB-5C48DA29498E}"/>
              </a:ext>
            </a:extLst>
          </p:cNvPr>
          <p:cNvSpPr/>
          <p:nvPr/>
        </p:nvSpPr>
        <p:spPr>
          <a:xfrm>
            <a:off x="450165" y="3692382"/>
            <a:ext cx="2070294" cy="561056"/>
          </a:xfrm>
          <a:prstGeom prst="roundRect">
            <a:avLst>
              <a:gd name="adj" fmla="val 11872"/>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Biến đổi khí hậu</a:t>
            </a:r>
          </a:p>
        </p:txBody>
      </p:sp>
      <p:grpSp>
        <p:nvGrpSpPr>
          <p:cNvPr id="18" name="Group 17">
            <a:extLst>
              <a:ext uri="{FF2B5EF4-FFF2-40B4-BE49-F238E27FC236}">
                <a16:creationId xmlns:a16="http://schemas.microsoft.com/office/drawing/2014/main" xmlns="" id="{FD1CDA52-51C8-D6A0-34A2-98DDD9EB9626}"/>
              </a:ext>
            </a:extLst>
          </p:cNvPr>
          <p:cNvGrpSpPr/>
          <p:nvPr/>
        </p:nvGrpSpPr>
        <p:grpSpPr>
          <a:xfrm>
            <a:off x="2658795" y="3541204"/>
            <a:ext cx="3023376" cy="863409"/>
            <a:chOff x="2658795" y="2420573"/>
            <a:chExt cx="3023376" cy="863409"/>
          </a:xfrm>
        </p:grpSpPr>
        <p:sp>
          <p:nvSpPr>
            <p:cNvPr id="19" name="Arrow: Down 18">
              <a:extLst>
                <a:ext uri="{FF2B5EF4-FFF2-40B4-BE49-F238E27FC236}">
                  <a16:creationId xmlns:a16="http://schemas.microsoft.com/office/drawing/2014/main" xmlns="" id="{1826F712-CCEC-4B69-9790-17BCB08C5D34}"/>
                </a:ext>
              </a:extLst>
            </p:cNvPr>
            <p:cNvSpPr/>
            <p:nvPr/>
          </p:nvSpPr>
          <p:spPr>
            <a:xfrm rot="16200000">
              <a:off x="2681215" y="2664562"/>
              <a:ext cx="330591" cy="375432"/>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9D353401-57A0-EC3A-1665-385136D32789}"/>
                </a:ext>
              </a:extLst>
            </p:cNvPr>
            <p:cNvSpPr/>
            <p:nvPr/>
          </p:nvSpPr>
          <p:spPr>
            <a:xfrm>
              <a:off x="3172561" y="2420573"/>
              <a:ext cx="2509610" cy="863409"/>
            </a:xfrm>
            <a:prstGeom prst="roundRect">
              <a:avLst>
                <a:gd name="adj" fmla="val 10964"/>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Ảnh hưởng đến sản xuất nông nghiệp</a:t>
              </a:r>
            </a:p>
          </p:txBody>
        </p:sp>
      </p:grpSp>
      <p:pic>
        <p:nvPicPr>
          <p:cNvPr id="3" name="Picture 2" descr="A person kneeling in a field with a bucket of vegetables&#10;&#10;Description automatically generated">
            <a:extLst>
              <a:ext uri="{FF2B5EF4-FFF2-40B4-BE49-F238E27FC236}">
                <a16:creationId xmlns:a16="http://schemas.microsoft.com/office/drawing/2014/main" xmlns="" id="{A3A7F70E-D4BB-46B8-27AC-F7440E710355}"/>
              </a:ext>
            </a:extLst>
          </p:cNvPr>
          <p:cNvPicPr>
            <a:picLocks noChangeAspect="1"/>
          </p:cNvPicPr>
          <p:nvPr/>
        </p:nvPicPr>
        <p:blipFill>
          <a:blip r:embed="rId2"/>
          <a:stretch>
            <a:fillRect/>
          </a:stretch>
        </p:blipFill>
        <p:spPr>
          <a:xfrm>
            <a:off x="5890329" y="216343"/>
            <a:ext cx="2585455" cy="1939091"/>
          </a:xfrm>
          <a:prstGeom prst="rect">
            <a:avLst/>
          </a:prstGeom>
        </p:spPr>
      </p:pic>
      <p:pic>
        <p:nvPicPr>
          <p:cNvPr id="6" name="Picture 5" descr="A person walking in a field&#10;&#10;Description automatically generated">
            <a:extLst>
              <a:ext uri="{FF2B5EF4-FFF2-40B4-BE49-F238E27FC236}">
                <a16:creationId xmlns:a16="http://schemas.microsoft.com/office/drawing/2014/main" xmlns="" id="{427BBC5A-4E6F-133C-EFC9-214A692D9FC5}"/>
              </a:ext>
            </a:extLst>
          </p:cNvPr>
          <p:cNvPicPr>
            <a:picLocks noChangeAspect="1"/>
          </p:cNvPicPr>
          <p:nvPr/>
        </p:nvPicPr>
        <p:blipFill>
          <a:blip r:embed="rId3"/>
          <a:stretch>
            <a:fillRect/>
          </a:stretch>
        </p:blipFill>
        <p:spPr>
          <a:xfrm>
            <a:off x="6623542" y="1836335"/>
            <a:ext cx="2310250" cy="1527651"/>
          </a:xfrm>
          <a:prstGeom prst="rect">
            <a:avLst/>
          </a:prstGeom>
        </p:spPr>
      </p:pic>
      <p:pic>
        <p:nvPicPr>
          <p:cNvPr id="22" name="Picture 21" descr="A cracked earth with grass growing through it&#10;&#10;Description automatically generated">
            <a:extLst>
              <a:ext uri="{FF2B5EF4-FFF2-40B4-BE49-F238E27FC236}">
                <a16:creationId xmlns:a16="http://schemas.microsoft.com/office/drawing/2014/main" xmlns="" id="{14966958-3179-0BB0-BAB8-A481D2789615}"/>
              </a:ext>
            </a:extLst>
          </p:cNvPr>
          <p:cNvPicPr>
            <a:picLocks noChangeAspect="1"/>
          </p:cNvPicPr>
          <p:nvPr/>
        </p:nvPicPr>
        <p:blipFill>
          <a:blip r:embed="rId4"/>
          <a:stretch>
            <a:fillRect/>
          </a:stretch>
        </p:blipFill>
        <p:spPr>
          <a:xfrm>
            <a:off x="5890329" y="3141063"/>
            <a:ext cx="2377557" cy="1785265"/>
          </a:xfrm>
          <a:prstGeom prst="rect">
            <a:avLst/>
          </a:prstGeom>
        </p:spPr>
      </p:pic>
    </p:spTree>
    <p:extLst>
      <p:ext uri="{BB962C8B-B14F-4D97-AF65-F5344CB8AC3E}">
        <p14:creationId xmlns:p14="http://schemas.microsoft.com/office/powerpoint/2010/main" val="382049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par>
                                <p:cTn id="43" presetID="14"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par>
                                <p:cTn id="46" presetID="14" presetClass="entr" presetSubtype="1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Google Shape;846;p50">
            <a:extLst>
              <a:ext uri="{FF2B5EF4-FFF2-40B4-BE49-F238E27FC236}">
                <a16:creationId xmlns:a16="http://schemas.microsoft.com/office/drawing/2014/main" xmlns="" id="{6FAC1B7D-3F45-08D4-DD7D-2A4F53ADA69F}"/>
              </a:ext>
            </a:extLst>
          </p:cNvPr>
          <p:cNvSpPr/>
          <p:nvPr/>
        </p:nvSpPr>
        <p:spPr>
          <a:xfrm>
            <a:off x="417900" y="4147393"/>
            <a:ext cx="8308200" cy="722400"/>
          </a:xfrm>
          <a:prstGeom prst="roundRect">
            <a:avLst>
              <a:gd name="adj" fmla="val 50000"/>
            </a:avLst>
          </a:prstGeom>
          <a:solidFill>
            <a:srgbClr val="FFFFFF"/>
          </a:solidFill>
          <a:ln w="28575" cap="flat" cmpd="sng">
            <a:solidFill>
              <a:schemeClr val="accent4"/>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1B44BF"/>
                </a:solidFill>
              </a:rPr>
              <a:t>b. Nhân </a:t>
            </a:r>
            <a:r>
              <a:rPr kumimoji="0" lang="en-US" sz="3200" b="1" i="0" u="none" strike="noStrike" kern="0" cap="none" spc="0" normalizeH="0" noProof="0">
                <a:ln>
                  <a:noFill/>
                </a:ln>
                <a:solidFill>
                  <a:srgbClr val="1B44BF"/>
                </a:solidFill>
                <a:effectLst/>
                <a:uLnTx/>
                <a:uFillTx/>
                <a:latin typeface="Arial"/>
                <a:cs typeface="Arial"/>
                <a:sym typeface="Arial"/>
              </a:rPr>
              <a:t>tố kinh tế - xã hội</a:t>
            </a:r>
            <a:endParaRPr kumimoji="0" lang="en-US" sz="3200" b="1" i="0" u="none" strike="noStrike" kern="0" cap="none" spc="0" normalizeH="0" baseline="0" noProof="0">
              <a:ln>
                <a:noFill/>
              </a:ln>
              <a:solidFill>
                <a:srgbClr val="1B44BF"/>
              </a:solidFill>
              <a:effectLst/>
              <a:uLnTx/>
              <a:uFillTx/>
              <a:latin typeface="Arial"/>
              <a:cs typeface="Arial"/>
              <a:sym typeface="Arial"/>
            </a:endParaRPr>
          </a:p>
        </p:txBody>
      </p:sp>
    </p:spTree>
    <p:extLst>
      <p:ext uri="{BB962C8B-B14F-4D97-AF65-F5344CB8AC3E}">
        <p14:creationId xmlns:p14="http://schemas.microsoft.com/office/powerpoint/2010/main" val="328558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4" name="Google Shape;3038;p50">
            <a:extLst>
              <a:ext uri="{FF2B5EF4-FFF2-40B4-BE49-F238E27FC236}">
                <a16:creationId xmlns:a16="http://schemas.microsoft.com/office/drawing/2014/main" xmlns="" id="{C1063D4B-46D8-5944-DE47-C4A1A3AD779C}"/>
              </a:ext>
            </a:extLst>
          </p:cNvPr>
          <p:cNvSpPr/>
          <p:nvPr/>
        </p:nvSpPr>
        <p:spPr>
          <a:xfrm>
            <a:off x="371624" y="975742"/>
            <a:ext cx="4489807" cy="759929"/>
          </a:xfrm>
          <a:prstGeom prst="roundRect">
            <a:avLst>
              <a:gd name="adj" fmla="val 16667"/>
            </a:avLst>
          </a:prstGeom>
          <a:solidFill>
            <a:schemeClr val="tx2">
              <a:lumMod val="40000"/>
              <a:lumOff val="60000"/>
            </a:schemeClr>
          </a:solidFill>
          <a:ln>
            <a:noFill/>
          </a:ln>
        </p:spPr>
        <p:txBody>
          <a:bodyPr spcFirstLastPara="1" wrap="square" lIns="91425" tIns="91425" rIns="91425" bIns="91425" anchor="ctr" anchorCtr="0">
            <a:noAutofit/>
          </a:bodyPr>
          <a:lstStyle/>
          <a:p>
            <a:pPr lvl="0" algn="just"/>
            <a:r>
              <a:rPr lang="en-US" sz="1800">
                <a:latin typeface="Arial" panose="020B0604020202020204" pitchFamily="34" charset="0"/>
                <a:ea typeface="Blinker"/>
                <a:cs typeface="Arial" panose="020B0604020202020204" pitchFamily="34" charset="0"/>
                <a:sym typeface="Blinker"/>
              </a:rPr>
              <a:t>Số dân đông: 98,5 triệu người (2021)</a:t>
            </a:r>
            <a:endParaRPr sz="1800">
              <a:latin typeface="Arial" panose="020B0604020202020204" pitchFamily="34" charset="0"/>
              <a:ea typeface="Blinker"/>
              <a:cs typeface="Arial" panose="020B0604020202020204" pitchFamily="34" charset="0"/>
              <a:sym typeface="Blinker"/>
            </a:endParaRPr>
          </a:p>
        </p:txBody>
      </p:sp>
      <p:sp>
        <p:nvSpPr>
          <p:cNvPr id="5" name="Google Shape;3040;p50">
            <a:extLst>
              <a:ext uri="{FF2B5EF4-FFF2-40B4-BE49-F238E27FC236}">
                <a16:creationId xmlns:a16="http://schemas.microsoft.com/office/drawing/2014/main" xmlns="" id="{96782A45-835E-7730-B2BA-90BA1AE8A356}"/>
              </a:ext>
            </a:extLst>
          </p:cNvPr>
          <p:cNvSpPr/>
          <p:nvPr/>
        </p:nvSpPr>
        <p:spPr>
          <a:xfrm>
            <a:off x="4964173" y="975742"/>
            <a:ext cx="3832260" cy="759929"/>
          </a:xfrm>
          <a:prstGeom prst="roundRect">
            <a:avLst>
              <a:gd name="adj" fmla="val 16667"/>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a:latin typeface="Arial" panose="020B0604020202020204" pitchFamily="34" charset="0"/>
                <a:ea typeface="Blinker"/>
                <a:cs typeface="Arial" panose="020B0604020202020204" pitchFamily="34" charset="0"/>
                <a:sym typeface="Blinker"/>
              </a:rPr>
              <a:t>Thị trường tiêu thụ sản phẩm nông nghiệp lớn.</a:t>
            </a:r>
            <a:endParaRPr sz="1800">
              <a:latin typeface="Arial" panose="020B0604020202020204" pitchFamily="34" charset="0"/>
              <a:ea typeface="Blinker"/>
              <a:cs typeface="Arial" panose="020B0604020202020204" pitchFamily="34" charset="0"/>
              <a:sym typeface="Blinker"/>
            </a:endParaRPr>
          </a:p>
        </p:txBody>
      </p:sp>
      <p:sp>
        <p:nvSpPr>
          <p:cNvPr id="6" name="Google Shape;3045;p50">
            <a:extLst>
              <a:ext uri="{FF2B5EF4-FFF2-40B4-BE49-F238E27FC236}">
                <a16:creationId xmlns:a16="http://schemas.microsoft.com/office/drawing/2014/main" xmlns="" id="{2B0A53A3-CFCF-69DE-A40E-D941B73E113B}"/>
              </a:ext>
            </a:extLst>
          </p:cNvPr>
          <p:cNvSpPr/>
          <p:nvPr/>
        </p:nvSpPr>
        <p:spPr>
          <a:xfrm>
            <a:off x="371624" y="1826787"/>
            <a:ext cx="4489807" cy="905170"/>
          </a:xfrm>
          <a:prstGeom prst="roundRect">
            <a:avLst>
              <a:gd name="adj" fmla="val 16667"/>
            </a:avLst>
          </a:prstGeom>
          <a:solidFill>
            <a:schemeClr val="tx2">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en-US" sz="1800">
                <a:latin typeface="Arial" panose="020B0604020202020204" pitchFamily="34" charset="0"/>
                <a:ea typeface="Blinker"/>
                <a:cs typeface="Arial" panose="020B0604020202020204" pitchFamily="34" charset="0"/>
                <a:sym typeface="Blinker"/>
              </a:rPr>
              <a:t>Lực lượng lao động trong nông nghiệp dồi dào, kinh nghiệm sản xuất phong phú</a:t>
            </a:r>
            <a:endParaRPr sz="1800">
              <a:latin typeface="Arial" panose="020B0604020202020204" pitchFamily="34" charset="0"/>
              <a:ea typeface="Blinker"/>
              <a:cs typeface="Arial" panose="020B0604020202020204" pitchFamily="34" charset="0"/>
              <a:sym typeface="Blinker"/>
            </a:endParaRPr>
          </a:p>
        </p:txBody>
      </p:sp>
      <p:sp>
        <p:nvSpPr>
          <p:cNvPr id="7" name="Google Shape;3047;p50">
            <a:extLst>
              <a:ext uri="{FF2B5EF4-FFF2-40B4-BE49-F238E27FC236}">
                <a16:creationId xmlns:a16="http://schemas.microsoft.com/office/drawing/2014/main" xmlns="" id="{B964207E-2B97-CA28-950F-ED68F1C6057C}"/>
              </a:ext>
            </a:extLst>
          </p:cNvPr>
          <p:cNvSpPr/>
          <p:nvPr/>
        </p:nvSpPr>
        <p:spPr>
          <a:xfrm>
            <a:off x="4964173" y="1826787"/>
            <a:ext cx="3832260" cy="1663174"/>
          </a:xfrm>
          <a:prstGeom prst="roundRect">
            <a:avLst>
              <a:gd name="adj" fmla="val 8521"/>
            </a:avLst>
          </a:prstGeom>
          <a:solidFill>
            <a:schemeClr val="accent4">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en-US" sz="1800">
                <a:latin typeface="Arial" panose="020B0604020202020204" pitchFamily="34" charset="0"/>
                <a:ea typeface="Blinker"/>
                <a:cs typeface="Arial" panose="020B0604020202020204" pitchFamily="34" charset="0"/>
                <a:sym typeface="Blinker"/>
              </a:rPr>
              <a:t>Thuận lợi cho áp dụng các biện pháp kĩ thuật tiên tiến và công nghệ hiện đại vào sản xuất.</a:t>
            </a:r>
            <a:endParaRPr sz="1800">
              <a:latin typeface="Arial" panose="020B0604020202020204" pitchFamily="34" charset="0"/>
              <a:ea typeface="Blinker"/>
              <a:cs typeface="Arial" panose="020B0604020202020204" pitchFamily="34" charset="0"/>
              <a:sym typeface="Blinker"/>
            </a:endParaRPr>
          </a:p>
        </p:txBody>
      </p:sp>
      <p:sp>
        <p:nvSpPr>
          <p:cNvPr id="8" name="Google Shape;3052;p50">
            <a:extLst>
              <a:ext uri="{FF2B5EF4-FFF2-40B4-BE49-F238E27FC236}">
                <a16:creationId xmlns:a16="http://schemas.microsoft.com/office/drawing/2014/main" xmlns="" id="{6FCD4177-CC4F-9586-CB96-B5A7D9661B8B}"/>
              </a:ext>
            </a:extLst>
          </p:cNvPr>
          <p:cNvSpPr/>
          <p:nvPr/>
        </p:nvSpPr>
        <p:spPr>
          <a:xfrm>
            <a:off x="371624" y="2792390"/>
            <a:ext cx="4489807" cy="697570"/>
          </a:xfrm>
          <a:prstGeom prst="roundRect">
            <a:avLst>
              <a:gd name="adj" fmla="val 16667"/>
            </a:avLst>
          </a:prstGeom>
          <a:solidFill>
            <a:schemeClr val="tx2">
              <a:lumMod val="40000"/>
              <a:lumOff val="60000"/>
            </a:schemeClr>
          </a:solidFill>
          <a:ln>
            <a:noFill/>
          </a:ln>
        </p:spPr>
        <p:txBody>
          <a:bodyPr spcFirstLastPara="1" wrap="square" lIns="91425" tIns="91425" rIns="91425" bIns="91425" anchor="ctr" anchorCtr="0">
            <a:noAutofit/>
          </a:bodyPr>
          <a:lstStyle/>
          <a:p>
            <a:pPr lvl="0" algn="just"/>
            <a:r>
              <a:rPr lang="en-US" sz="1800">
                <a:latin typeface="Arial" panose="020B0604020202020204" pitchFamily="34" charset="0"/>
                <a:ea typeface="Blinker"/>
                <a:cs typeface="Arial" panose="020B0604020202020204" pitchFamily="34" charset="0"/>
                <a:sym typeface="Blinker"/>
              </a:rPr>
              <a:t>Trình độ người lao động ngày càng cao.</a:t>
            </a:r>
            <a:endParaRPr sz="1800">
              <a:latin typeface="Arial" panose="020B0604020202020204" pitchFamily="34" charset="0"/>
              <a:ea typeface="Blinker"/>
              <a:cs typeface="Arial" panose="020B0604020202020204" pitchFamily="34" charset="0"/>
              <a:sym typeface="Blinker"/>
            </a:endParaRPr>
          </a:p>
        </p:txBody>
      </p:sp>
      <p:sp>
        <p:nvSpPr>
          <p:cNvPr id="12" name="Google Shape;3038;p50">
            <a:extLst>
              <a:ext uri="{FF2B5EF4-FFF2-40B4-BE49-F238E27FC236}">
                <a16:creationId xmlns:a16="http://schemas.microsoft.com/office/drawing/2014/main" xmlns="" id="{32E55E63-C926-670D-763C-1A813E82C79A}"/>
              </a:ext>
            </a:extLst>
          </p:cNvPr>
          <p:cNvSpPr/>
          <p:nvPr/>
        </p:nvSpPr>
        <p:spPr>
          <a:xfrm>
            <a:off x="371624" y="284785"/>
            <a:ext cx="4489807" cy="607730"/>
          </a:xfrm>
          <a:prstGeom prst="roundRect">
            <a:avLst>
              <a:gd name="adj" fmla="val 16667"/>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Dân cư và lao động</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3" name="Google Shape;3040;p50">
            <a:extLst>
              <a:ext uri="{FF2B5EF4-FFF2-40B4-BE49-F238E27FC236}">
                <a16:creationId xmlns:a16="http://schemas.microsoft.com/office/drawing/2014/main" xmlns="" id="{BCB3DDC9-05C7-5C27-1215-4935B671CD86}"/>
              </a:ext>
            </a:extLst>
          </p:cNvPr>
          <p:cNvSpPr/>
          <p:nvPr/>
        </p:nvSpPr>
        <p:spPr>
          <a:xfrm>
            <a:off x="4964173" y="284785"/>
            <a:ext cx="3832260" cy="60773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rgbClr val="FFFFFF"/>
                </a:solidFill>
                <a:latin typeface="Arial" panose="020B0604020202020204" pitchFamily="34" charset="0"/>
                <a:ea typeface="Blinker"/>
                <a:cs typeface="Arial" panose="020B0604020202020204" pitchFamily="34" charset="0"/>
                <a:sym typeface="Blinker"/>
              </a:rPr>
              <a:t>Ảnh hưởng</a:t>
            </a:r>
            <a:endParaRPr sz="2000" b="1">
              <a:solidFill>
                <a:srgbClr val="FFFFFF"/>
              </a:solidFill>
              <a:latin typeface="Arial" panose="020B0604020202020204" pitchFamily="34" charset="0"/>
              <a:ea typeface="Blinker"/>
              <a:cs typeface="Arial" panose="020B0604020202020204" pitchFamily="34" charset="0"/>
              <a:sym typeface="Blinker"/>
            </a:endParaRPr>
          </a:p>
        </p:txBody>
      </p:sp>
      <p:pic>
        <p:nvPicPr>
          <p:cNvPr id="16" name="Picture 15" descr="Plants in a greenhouse with plants&#10;&#10;Description automatically generated">
            <a:extLst>
              <a:ext uri="{FF2B5EF4-FFF2-40B4-BE49-F238E27FC236}">
                <a16:creationId xmlns:a16="http://schemas.microsoft.com/office/drawing/2014/main" xmlns="" id="{27CE60BB-59E7-E4DD-3C53-40AD1B2AD062}"/>
              </a:ext>
            </a:extLst>
          </p:cNvPr>
          <p:cNvPicPr>
            <a:picLocks noChangeAspect="1"/>
          </p:cNvPicPr>
          <p:nvPr/>
        </p:nvPicPr>
        <p:blipFill>
          <a:blip r:embed="rId3"/>
          <a:stretch>
            <a:fillRect/>
          </a:stretch>
        </p:blipFill>
        <p:spPr>
          <a:xfrm>
            <a:off x="371624" y="3575113"/>
            <a:ext cx="2474369" cy="1395798"/>
          </a:xfrm>
          <a:prstGeom prst="ellipse">
            <a:avLst/>
          </a:prstGeom>
        </p:spPr>
      </p:pic>
      <p:pic>
        <p:nvPicPr>
          <p:cNvPr id="17" name="Picture 16">
            <a:extLst>
              <a:ext uri="{FF2B5EF4-FFF2-40B4-BE49-F238E27FC236}">
                <a16:creationId xmlns:a16="http://schemas.microsoft.com/office/drawing/2014/main" xmlns="" id="{B20E1BB2-7308-2A55-50BC-AB2C818B901F}"/>
              </a:ext>
            </a:extLst>
          </p:cNvPr>
          <p:cNvPicPr>
            <a:picLocks noChangeAspect="1"/>
          </p:cNvPicPr>
          <p:nvPr/>
        </p:nvPicPr>
        <p:blipFill>
          <a:blip r:embed="rId4"/>
          <a:srcRect t="5929" b="5929"/>
          <a:stretch/>
        </p:blipFill>
        <p:spPr>
          <a:xfrm>
            <a:off x="3334815" y="3575113"/>
            <a:ext cx="2474369" cy="1395798"/>
          </a:xfrm>
          <a:prstGeom prst="ellipse">
            <a:avLst/>
          </a:prstGeom>
        </p:spPr>
      </p:pic>
      <p:pic>
        <p:nvPicPr>
          <p:cNvPr id="18" name="Picture 17">
            <a:extLst>
              <a:ext uri="{FF2B5EF4-FFF2-40B4-BE49-F238E27FC236}">
                <a16:creationId xmlns:a16="http://schemas.microsoft.com/office/drawing/2014/main" xmlns="" id="{6779EC73-E997-57C5-6416-64AF55F04DDD}"/>
              </a:ext>
            </a:extLst>
          </p:cNvPr>
          <p:cNvPicPr>
            <a:picLocks noChangeAspect="1"/>
          </p:cNvPicPr>
          <p:nvPr/>
        </p:nvPicPr>
        <p:blipFill>
          <a:blip r:embed="rId5"/>
          <a:srcRect t="2462" b="2462"/>
          <a:stretch/>
        </p:blipFill>
        <p:spPr>
          <a:xfrm>
            <a:off x="6298007" y="3575113"/>
            <a:ext cx="2474369" cy="1395798"/>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500"/>
                                        <p:tgtEl>
                                          <p:spTgt spid="16"/>
                                        </p:tgtEl>
                                      </p:cBhvr>
                                    </p:animEffect>
                                  </p:childTnLst>
                                </p:cTn>
                              </p:par>
                              <p:par>
                                <p:cTn id="47" presetID="21" presetClass="entr" presetSubtype="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500"/>
                                        <p:tgtEl>
                                          <p:spTgt spid="17"/>
                                        </p:tgtEl>
                                      </p:cBhvr>
                                    </p:animEffect>
                                  </p:childTnLst>
                                </p:cTn>
                              </p:par>
                              <p:par>
                                <p:cTn id="50" presetID="21" presetClass="entr" presetSubtype="1"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38;p50">
            <a:extLst>
              <a:ext uri="{FF2B5EF4-FFF2-40B4-BE49-F238E27FC236}">
                <a16:creationId xmlns:a16="http://schemas.microsoft.com/office/drawing/2014/main" xmlns="" id="{AF060EA2-4C5E-7AB8-7F70-77E56BEE5AEE}"/>
              </a:ext>
            </a:extLst>
          </p:cNvPr>
          <p:cNvSpPr/>
          <p:nvPr/>
        </p:nvSpPr>
        <p:spPr>
          <a:xfrm>
            <a:off x="715672" y="319577"/>
            <a:ext cx="7712655" cy="607730"/>
          </a:xfrm>
          <a:prstGeom prst="roundRect">
            <a:avLst>
              <a:gd name="adj" fmla="val 16667"/>
            </a:avLst>
          </a:prstGeom>
          <a:solidFill>
            <a:schemeClr val="tx2">
              <a:lumMod val="75000"/>
            </a:schemeClr>
          </a:solidFill>
          <a:ln>
            <a:noFill/>
          </a:ln>
        </p:spPr>
        <p:txBody>
          <a:bodyPr spcFirstLastPara="1" wrap="square" lIns="91425" tIns="91425" rIns="91425" bIns="91425" anchor="ctr" anchorCtr="0">
            <a:noAutofit/>
          </a:bodyPr>
          <a:lstStyle/>
          <a:p>
            <a:pPr lvl="0" algn="ctr"/>
            <a:r>
              <a:rPr lang="vi-VN" sz="2000" b="1">
                <a:solidFill>
                  <a:srgbClr val="FFFFFF"/>
                </a:solidFill>
                <a:latin typeface="Arial" panose="020B0604020202020204" pitchFamily="34" charset="0"/>
                <a:ea typeface="Blinker"/>
                <a:cs typeface="Arial" panose="020B0604020202020204" pitchFamily="34" charset="0"/>
                <a:sym typeface="Blinker"/>
              </a:rPr>
              <a:t>Chính sách phát triển</a:t>
            </a:r>
            <a:r>
              <a:rPr lang="en-US" sz="2000" b="1">
                <a:solidFill>
                  <a:srgbClr val="FFFFFF"/>
                </a:solidFill>
                <a:latin typeface="Arial" panose="020B0604020202020204" pitchFamily="34" charset="0"/>
                <a:ea typeface="Blinker"/>
                <a:cs typeface="Arial" panose="020B0604020202020204" pitchFamily="34" charset="0"/>
                <a:sym typeface="Blinker"/>
              </a:rPr>
              <a:t> nông nghiệp</a:t>
            </a:r>
            <a:endParaRPr sz="2000" b="1">
              <a:solidFill>
                <a:srgbClr val="FFFFFF"/>
              </a:solidFill>
              <a:latin typeface="Arial" panose="020B0604020202020204" pitchFamily="34" charset="0"/>
              <a:ea typeface="Blinker"/>
              <a:cs typeface="Arial" panose="020B0604020202020204" pitchFamily="34" charset="0"/>
              <a:sym typeface="Blinker"/>
            </a:endParaRPr>
          </a:p>
        </p:txBody>
      </p:sp>
      <p:grpSp>
        <p:nvGrpSpPr>
          <p:cNvPr id="9" name="Group 8">
            <a:extLst>
              <a:ext uri="{FF2B5EF4-FFF2-40B4-BE49-F238E27FC236}">
                <a16:creationId xmlns:a16="http://schemas.microsoft.com/office/drawing/2014/main" xmlns="" id="{B04C4CB5-4BFE-964A-F40B-8BCF3F884885}"/>
              </a:ext>
            </a:extLst>
          </p:cNvPr>
          <p:cNvGrpSpPr/>
          <p:nvPr/>
        </p:nvGrpSpPr>
        <p:grpSpPr>
          <a:xfrm>
            <a:off x="715672" y="1033348"/>
            <a:ext cx="1984549" cy="3790575"/>
            <a:chOff x="1420105" y="1241502"/>
            <a:chExt cx="1984549" cy="3790575"/>
          </a:xfrm>
        </p:grpSpPr>
        <p:sp>
          <p:nvSpPr>
            <p:cNvPr id="5" name="Arrow: Down 4">
              <a:extLst>
                <a:ext uri="{FF2B5EF4-FFF2-40B4-BE49-F238E27FC236}">
                  <a16:creationId xmlns:a16="http://schemas.microsoft.com/office/drawing/2014/main" xmlns="" id="{F99DC30B-9E93-2BC0-A6C2-89B6B9F02569}"/>
                </a:ext>
              </a:extLst>
            </p:cNvPr>
            <p:cNvSpPr/>
            <p:nvPr/>
          </p:nvSpPr>
          <p:spPr>
            <a:xfrm>
              <a:off x="2155902" y="1241502"/>
              <a:ext cx="512956" cy="564996"/>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F826737-D9BB-9616-D9CF-B8A3A840CAC7}"/>
                </a:ext>
              </a:extLst>
            </p:cNvPr>
            <p:cNvSpPr/>
            <p:nvPr/>
          </p:nvSpPr>
          <p:spPr>
            <a:xfrm>
              <a:off x="1420105" y="1901272"/>
              <a:ext cx="1984549" cy="3130805"/>
            </a:xfrm>
            <a:prstGeom prst="roundRect">
              <a:avLst>
                <a:gd name="adj" fmla="val 8901"/>
              </a:avLst>
            </a:prstGeom>
            <a:solidFill>
              <a:srgbClr val="FFFFFF"/>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Gắn với phát triển nông thôn bền vững, nông nghiệp hữu cơ.</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 name="Group 1">
            <a:extLst>
              <a:ext uri="{FF2B5EF4-FFF2-40B4-BE49-F238E27FC236}">
                <a16:creationId xmlns:a16="http://schemas.microsoft.com/office/drawing/2014/main" xmlns="" id="{3E876CAC-6232-20A9-1DE5-8FCC4C5D4522}"/>
              </a:ext>
            </a:extLst>
          </p:cNvPr>
          <p:cNvGrpSpPr/>
          <p:nvPr/>
        </p:nvGrpSpPr>
        <p:grpSpPr>
          <a:xfrm>
            <a:off x="2932026" y="1033348"/>
            <a:ext cx="2632248" cy="3790575"/>
            <a:chOff x="1322723" y="1241502"/>
            <a:chExt cx="2632248" cy="3942512"/>
          </a:xfrm>
        </p:grpSpPr>
        <p:sp>
          <p:nvSpPr>
            <p:cNvPr id="3" name="Arrow: Down 2">
              <a:extLst>
                <a:ext uri="{FF2B5EF4-FFF2-40B4-BE49-F238E27FC236}">
                  <a16:creationId xmlns:a16="http://schemas.microsoft.com/office/drawing/2014/main" xmlns="" id="{C1951DBE-FAF9-AEA1-3BF6-8A67B3075C49}"/>
                </a:ext>
              </a:extLst>
            </p:cNvPr>
            <p:cNvSpPr/>
            <p:nvPr/>
          </p:nvSpPr>
          <p:spPr>
            <a:xfrm>
              <a:off x="2382369" y="1241502"/>
              <a:ext cx="512956" cy="564996"/>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4901DE70-341E-CED1-6A47-475722F444CF}"/>
                </a:ext>
              </a:extLst>
            </p:cNvPr>
            <p:cNvSpPr/>
            <p:nvPr/>
          </p:nvSpPr>
          <p:spPr>
            <a:xfrm>
              <a:off x="1322723" y="1901272"/>
              <a:ext cx="2632248" cy="3282742"/>
            </a:xfrm>
            <a:prstGeom prst="roundRect">
              <a:avLst>
                <a:gd name="adj" fmla="val 6532"/>
              </a:avLst>
            </a:prstGeom>
            <a:solidFill>
              <a:srgbClr val="FFFFFF"/>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Hỗ trợ sản xuất nông nghiệp, thu hút doanh nghiệp đầu tư vào nông nghiệp với các chính sách tín dụng, cho vay,…</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xmlns="" id="{ED89A55A-F3EE-477D-7F25-702EE94FD911}"/>
              </a:ext>
            </a:extLst>
          </p:cNvPr>
          <p:cNvGrpSpPr/>
          <p:nvPr/>
        </p:nvGrpSpPr>
        <p:grpSpPr>
          <a:xfrm>
            <a:off x="5796079" y="1033348"/>
            <a:ext cx="2632248" cy="3790575"/>
            <a:chOff x="1122699" y="1241502"/>
            <a:chExt cx="2632248" cy="3790575"/>
          </a:xfrm>
        </p:grpSpPr>
        <p:sp>
          <p:nvSpPr>
            <p:cNvPr id="26" name="Arrow: Down 25">
              <a:extLst>
                <a:ext uri="{FF2B5EF4-FFF2-40B4-BE49-F238E27FC236}">
                  <a16:creationId xmlns:a16="http://schemas.microsoft.com/office/drawing/2014/main" xmlns="" id="{DBF206E6-A23E-F30A-2171-DAA4D8760019}"/>
                </a:ext>
              </a:extLst>
            </p:cNvPr>
            <p:cNvSpPr/>
            <p:nvPr/>
          </p:nvSpPr>
          <p:spPr>
            <a:xfrm>
              <a:off x="2182345" y="1241502"/>
              <a:ext cx="512956" cy="564996"/>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783C2E79-D964-0BB5-C895-D3A28F712E3E}"/>
                </a:ext>
              </a:extLst>
            </p:cNvPr>
            <p:cNvSpPr/>
            <p:nvPr/>
          </p:nvSpPr>
          <p:spPr>
            <a:xfrm>
              <a:off x="1122699" y="1901272"/>
              <a:ext cx="2632248" cy="3130805"/>
            </a:xfrm>
            <a:prstGeom prst="roundRect">
              <a:avLst>
                <a:gd name="adj" fmla="val 8901"/>
              </a:avLst>
            </a:prstGeom>
            <a:solidFill>
              <a:srgbClr val="FFFFFF"/>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Thực hiện tái cơ cấu nông nghiệp, chuyển từ tư duy sản xuất nông nghiệp sang tư duy kinh tế nông nghiệp.</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36722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20" name="Group 19">
            <a:extLst>
              <a:ext uri="{FF2B5EF4-FFF2-40B4-BE49-F238E27FC236}">
                <a16:creationId xmlns:a16="http://schemas.microsoft.com/office/drawing/2014/main" xmlns="" id="{4960ECAF-7933-9488-1FF7-15F59F74EE96}"/>
              </a:ext>
            </a:extLst>
          </p:cNvPr>
          <p:cNvGrpSpPr/>
          <p:nvPr/>
        </p:nvGrpSpPr>
        <p:grpSpPr>
          <a:xfrm>
            <a:off x="369308" y="145484"/>
            <a:ext cx="4202692" cy="4333626"/>
            <a:chOff x="273604" y="-151778"/>
            <a:chExt cx="4202692" cy="4333626"/>
          </a:xfrm>
        </p:grpSpPr>
        <p:pic>
          <p:nvPicPr>
            <p:cNvPr id="21" name="Picture 20">
              <a:extLst>
                <a:ext uri="{FF2B5EF4-FFF2-40B4-BE49-F238E27FC236}">
                  <a16:creationId xmlns:a16="http://schemas.microsoft.com/office/drawing/2014/main" xmlns="" id="{6C213B93-3796-6A90-0C6C-FA1EB0A66A2D}"/>
                </a:ext>
              </a:extLst>
            </p:cNvPr>
            <p:cNvPicPr>
              <a:picLocks noChangeAspect="1"/>
            </p:cNvPicPr>
            <p:nvPr/>
          </p:nvPicPr>
          <p:blipFill>
            <a:blip r:embed="rId3"/>
            <a:srcRect t="2543" b="2543"/>
            <a:stretch/>
          </p:blipFill>
          <p:spPr>
            <a:xfrm>
              <a:off x="273604" y="-151778"/>
              <a:ext cx="4202692" cy="2988578"/>
            </a:xfrm>
            <a:prstGeom prst="rect">
              <a:avLst/>
            </a:prstGeom>
          </p:spPr>
        </p:pic>
        <p:sp>
          <p:nvSpPr>
            <p:cNvPr id="22" name="TextBox 21">
              <a:extLst>
                <a:ext uri="{FF2B5EF4-FFF2-40B4-BE49-F238E27FC236}">
                  <a16:creationId xmlns:a16="http://schemas.microsoft.com/office/drawing/2014/main" xmlns="" id="{CE4D0F26-C03E-72F3-C1B0-98107B4E7BA7}"/>
                </a:ext>
              </a:extLst>
            </p:cNvPr>
            <p:cNvSpPr txBox="1"/>
            <p:nvPr/>
          </p:nvSpPr>
          <p:spPr>
            <a:xfrm>
              <a:off x="382601" y="2836800"/>
              <a:ext cx="3984698" cy="1345048"/>
            </a:xfrm>
            <a:prstGeom prst="rect">
              <a:avLst/>
            </a:prstGeom>
            <a:noFill/>
          </p:spPr>
          <p:txBody>
            <a:bodyPr wrap="square" rtlCol="0">
              <a:spAutoFit/>
            </a:bodyPr>
            <a:lstStyle/>
            <a:p>
              <a:pPr algn="ctr">
                <a:lnSpc>
                  <a:spcPct val="150000"/>
                </a:lnSpc>
              </a:pPr>
              <a:r>
                <a:rPr lang="vi-VN"/>
                <a:t>Sáng ngày 25/05/2024 tại hội trường UBND phường Ninh Thạnh, Ngân hàng Chính sách xã hội Tây Ninh giải ngân cho các hội viên Hội Nông dân vay vốn trên địa bàn phường.</a:t>
              </a:r>
            </a:p>
          </p:txBody>
        </p:sp>
      </p:grpSp>
      <p:grpSp>
        <p:nvGrpSpPr>
          <p:cNvPr id="23" name="Group 22">
            <a:extLst>
              <a:ext uri="{FF2B5EF4-FFF2-40B4-BE49-F238E27FC236}">
                <a16:creationId xmlns:a16="http://schemas.microsoft.com/office/drawing/2014/main" xmlns="" id="{ABB7017C-490D-3C74-C6B1-C8D35CE851B8}"/>
              </a:ext>
            </a:extLst>
          </p:cNvPr>
          <p:cNvGrpSpPr/>
          <p:nvPr/>
        </p:nvGrpSpPr>
        <p:grpSpPr>
          <a:xfrm>
            <a:off x="4789922" y="985337"/>
            <a:ext cx="3984770" cy="3808594"/>
            <a:chOff x="401336" y="-896034"/>
            <a:chExt cx="3984770" cy="3808594"/>
          </a:xfrm>
        </p:grpSpPr>
        <p:pic>
          <p:nvPicPr>
            <p:cNvPr id="24" name="Picture 23">
              <a:extLst>
                <a:ext uri="{FF2B5EF4-FFF2-40B4-BE49-F238E27FC236}">
                  <a16:creationId xmlns:a16="http://schemas.microsoft.com/office/drawing/2014/main" xmlns="" id="{5F8A6EE4-F494-F1CD-5CDE-19F7751A2E9C}"/>
                </a:ext>
              </a:extLst>
            </p:cNvPr>
            <p:cNvPicPr>
              <a:picLocks noChangeAspect="1"/>
            </p:cNvPicPr>
            <p:nvPr/>
          </p:nvPicPr>
          <p:blipFill>
            <a:blip r:embed="rId4"/>
            <a:srcRect/>
            <a:stretch/>
          </p:blipFill>
          <p:spPr>
            <a:xfrm>
              <a:off x="401336" y="-896034"/>
              <a:ext cx="3984770" cy="2653919"/>
            </a:xfrm>
            <a:prstGeom prst="rect">
              <a:avLst/>
            </a:prstGeom>
          </p:spPr>
        </p:pic>
        <p:sp>
          <p:nvSpPr>
            <p:cNvPr id="25" name="TextBox 24">
              <a:extLst>
                <a:ext uri="{FF2B5EF4-FFF2-40B4-BE49-F238E27FC236}">
                  <a16:creationId xmlns:a16="http://schemas.microsoft.com/office/drawing/2014/main" xmlns="" id="{4A0887FC-7EE8-3A86-B728-914AF5F24389}"/>
                </a:ext>
              </a:extLst>
            </p:cNvPr>
            <p:cNvSpPr txBox="1"/>
            <p:nvPr/>
          </p:nvSpPr>
          <p:spPr>
            <a:xfrm>
              <a:off x="461174" y="1757885"/>
              <a:ext cx="3865093" cy="1154675"/>
            </a:xfrm>
            <a:prstGeom prst="rect">
              <a:avLst/>
            </a:prstGeom>
            <a:noFill/>
          </p:spPr>
          <p:txBody>
            <a:bodyPr wrap="square" rtlCol="0">
              <a:spAutoFit/>
            </a:bodyPr>
            <a:lstStyle/>
            <a:p>
              <a:pPr algn="ctr">
                <a:lnSpc>
                  <a:spcPct val="150000"/>
                </a:lnSpc>
              </a:pPr>
              <a:r>
                <a:rPr lang="vi-VN" sz="1600"/>
                <a:t>Các đồng chí lãnh đạo tỉnh và huyện tham quan mô hình trồng bí của Công ty cổ phần chế biến nông sản Việt Xanh.</a:t>
              </a:r>
              <a:endParaRPr lang="en-US" sz="1600"/>
            </a:p>
          </p:txBody>
        </p:sp>
      </p:grpSp>
    </p:spTree>
    <p:extLst>
      <p:ext uri="{BB962C8B-B14F-4D97-AF65-F5344CB8AC3E}">
        <p14:creationId xmlns:p14="http://schemas.microsoft.com/office/powerpoint/2010/main" val="6335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38;p50">
            <a:extLst>
              <a:ext uri="{FF2B5EF4-FFF2-40B4-BE49-F238E27FC236}">
                <a16:creationId xmlns:a16="http://schemas.microsoft.com/office/drawing/2014/main" xmlns="" id="{BFA0C992-6805-AF71-F725-3DB749B7F910}"/>
              </a:ext>
            </a:extLst>
          </p:cNvPr>
          <p:cNvSpPr/>
          <p:nvPr/>
        </p:nvSpPr>
        <p:spPr>
          <a:xfrm>
            <a:off x="371625" y="1158964"/>
            <a:ext cx="3468856" cy="1282123"/>
          </a:xfrm>
          <a:prstGeom prst="roundRect">
            <a:avLst>
              <a:gd name="adj" fmla="val 10084"/>
            </a:avLst>
          </a:prstGeom>
          <a:solidFill>
            <a:schemeClr val="tx2">
              <a:lumMod val="40000"/>
              <a:lumOff val="60000"/>
            </a:schemeClr>
          </a:solidFill>
          <a:ln>
            <a:noFill/>
          </a:ln>
        </p:spPr>
        <p:txBody>
          <a:bodyPr spcFirstLastPara="1" wrap="square" lIns="91425" tIns="91425" rIns="91425" bIns="91425" anchor="ctr" anchorCtr="0">
            <a:noAutofit/>
          </a:bodyPr>
          <a:lstStyle/>
          <a:p>
            <a:pPr lvl="0" algn="just"/>
            <a:r>
              <a:rPr lang="en-US" sz="1800">
                <a:latin typeface="Arial" panose="020B0604020202020204" pitchFamily="34" charset="0"/>
                <a:ea typeface="Blinker"/>
                <a:cs typeface="Arial" panose="020B0604020202020204" pitchFamily="34" charset="0"/>
                <a:sym typeface="Blinker"/>
              </a:rPr>
              <a:t>Khoa học công nghệ phát triển.</a:t>
            </a:r>
            <a:endParaRPr sz="1800">
              <a:latin typeface="Arial" panose="020B0604020202020204" pitchFamily="34" charset="0"/>
              <a:ea typeface="Blinker"/>
              <a:cs typeface="Arial" panose="020B0604020202020204" pitchFamily="34" charset="0"/>
              <a:sym typeface="Blinker"/>
            </a:endParaRPr>
          </a:p>
        </p:txBody>
      </p:sp>
      <p:sp>
        <p:nvSpPr>
          <p:cNvPr id="3" name="Google Shape;3040;p50">
            <a:extLst>
              <a:ext uri="{FF2B5EF4-FFF2-40B4-BE49-F238E27FC236}">
                <a16:creationId xmlns:a16="http://schemas.microsoft.com/office/drawing/2014/main" xmlns="" id="{5BDF2447-78A7-4C5D-889D-6A29D3713940}"/>
              </a:ext>
            </a:extLst>
          </p:cNvPr>
          <p:cNvSpPr/>
          <p:nvPr/>
        </p:nvSpPr>
        <p:spPr>
          <a:xfrm>
            <a:off x="3910818" y="1158964"/>
            <a:ext cx="4885615" cy="1282123"/>
          </a:xfrm>
          <a:prstGeom prst="roundRect">
            <a:avLst>
              <a:gd name="adj" fmla="val 11181"/>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a:latin typeface="Arial" panose="020B0604020202020204" pitchFamily="34" charset="0"/>
                <a:ea typeface="Blinker"/>
                <a:cs typeface="Arial" panose="020B0604020202020204" pitchFamily="34" charset="0"/>
                <a:sym typeface="Blinker"/>
              </a:rPr>
              <a:t>Tạo ra nhiều giống cây trồng, vật nuôi mới phù hợp với điều kiện sinh thái, nâng cao năng suất, chất lượng.</a:t>
            </a:r>
            <a:endParaRPr sz="1800">
              <a:latin typeface="Arial" panose="020B0604020202020204" pitchFamily="34" charset="0"/>
              <a:ea typeface="Blinker"/>
              <a:cs typeface="Arial" panose="020B0604020202020204" pitchFamily="34" charset="0"/>
              <a:sym typeface="Blinker"/>
            </a:endParaRPr>
          </a:p>
        </p:txBody>
      </p:sp>
      <p:sp>
        <p:nvSpPr>
          <p:cNvPr id="14" name="Google Shape;3038;p50">
            <a:extLst>
              <a:ext uri="{FF2B5EF4-FFF2-40B4-BE49-F238E27FC236}">
                <a16:creationId xmlns:a16="http://schemas.microsoft.com/office/drawing/2014/main" xmlns="" id="{93890A20-A004-6339-FD3E-C2357F104771}"/>
              </a:ext>
            </a:extLst>
          </p:cNvPr>
          <p:cNvSpPr/>
          <p:nvPr/>
        </p:nvSpPr>
        <p:spPr>
          <a:xfrm>
            <a:off x="371625" y="284784"/>
            <a:ext cx="3468856" cy="798427"/>
          </a:xfrm>
          <a:prstGeom prst="roundRect">
            <a:avLst>
              <a:gd name="adj" fmla="val 16667"/>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Khoa học công nghệ và </a:t>
            </a:r>
          </a:p>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cơ sở vật chất kĩ thuật</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5" name="Google Shape;3040;p50">
            <a:extLst>
              <a:ext uri="{FF2B5EF4-FFF2-40B4-BE49-F238E27FC236}">
                <a16:creationId xmlns:a16="http://schemas.microsoft.com/office/drawing/2014/main" xmlns="" id="{EA44306C-AAB2-9150-C215-3532C7922102}"/>
              </a:ext>
            </a:extLst>
          </p:cNvPr>
          <p:cNvSpPr/>
          <p:nvPr/>
        </p:nvSpPr>
        <p:spPr>
          <a:xfrm>
            <a:off x="3910818" y="284784"/>
            <a:ext cx="4885615" cy="798427"/>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rgbClr val="FFFFFF"/>
                </a:solidFill>
                <a:latin typeface="Arial" panose="020B0604020202020204" pitchFamily="34" charset="0"/>
                <a:ea typeface="Blinker"/>
                <a:cs typeface="Arial" panose="020B0604020202020204" pitchFamily="34" charset="0"/>
                <a:sym typeface="Blinker"/>
              </a:rPr>
              <a:t>Ảnh hưởng</a:t>
            </a:r>
            <a:endParaRPr sz="2000" b="1">
              <a:solidFill>
                <a:srgbClr val="FFFFFF"/>
              </a:solidFill>
              <a:latin typeface="Arial" panose="020B0604020202020204" pitchFamily="34" charset="0"/>
              <a:ea typeface="Blinker"/>
              <a:cs typeface="Arial" panose="020B0604020202020204" pitchFamily="34" charset="0"/>
              <a:sym typeface="Blinker"/>
            </a:endParaRPr>
          </a:p>
        </p:txBody>
      </p:sp>
      <p:grpSp>
        <p:nvGrpSpPr>
          <p:cNvPr id="18" name="Group 17">
            <a:extLst>
              <a:ext uri="{FF2B5EF4-FFF2-40B4-BE49-F238E27FC236}">
                <a16:creationId xmlns:a16="http://schemas.microsoft.com/office/drawing/2014/main" xmlns="" id="{4534FDE1-6B7F-5CEF-7024-361D62E285F0}"/>
              </a:ext>
            </a:extLst>
          </p:cNvPr>
          <p:cNvGrpSpPr/>
          <p:nvPr/>
        </p:nvGrpSpPr>
        <p:grpSpPr>
          <a:xfrm>
            <a:off x="154745" y="2571750"/>
            <a:ext cx="4481731" cy="2306788"/>
            <a:chOff x="-42695" y="2571750"/>
            <a:chExt cx="4481731" cy="2306788"/>
          </a:xfrm>
        </p:grpSpPr>
        <p:pic>
          <p:nvPicPr>
            <p:cNvPr id="9" name="Picture 8">
              <a:extLst>
                <a:ext uri="{FF2B5EF4-FFF2-40B4-BE49-F238E27FC236}">
                  <a16:creationId xmlns:a16="http://schemas.microsoft.com/office/drawing/2014/main" xmlns="" id="{5A6D1C1B-09C5-5275-0B8C-8306D9265B5E}"/>
                </a:ext>
              </a:extLst>
            </p:cNvPr>
            <p:cNvPicPr>
              <a:picLocks noChangeAspect="1"/>
            </p:cNvPicPr>
            <p:nvPr/>
          </p:nvPicPr>
          <p:blipFill>
            <a:blip r:embed="rId2"/>
            <a:srcRect/>
            <a:stretch/>
          </p:blipFill>
          <p:spPr>
            <a:xfrm>
              <a:off x="970180" y="2571750"/>
              <a:ext cx="3468856" cy="2306788"/>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xmlns="" id="{EB146491-14D4-8DB3-2A20-388386CC78B6}"/>
                </a:ext>
              </a:extLst>
            </p:cNvPr>
            <p:cNvSpPr txBox="1"/>
            <p:nvPr/>
          </p:nvSpPr>
          <p:spPr>
            <a:xfrm>
              <a:off x="-42695" y="2867337"/>
              <a:ext cx="1012875" cy="1991379"/>
            </a:xfrm>
            <a:prstGeom prst="rect">
              <a:avLst/>
            </a:prstGeom>
            <a:noFill/>
          </p:spPr>
          <p:txBody>
            <a:bodyPr wrap="square">
              <a:spAutoFit/>
            </a:bodyPr>
            <a:lstStyle/>
            <a:p>
              <a:pPr algn="r">
                <a:lnSpc>
                  <a:spcPct val="150000"/>
                </a:lnSpc>
              </a:pPr>
              <a:r>
                <a:rPr lang="en-US"/>
                <a:t>Đại biểu tham quan điểm trình diễn các giống lúa mới.</a:t>
              </a:r>
            </a:p>
          </p:txBody>
        </p:sp>
      </p:grpSp>
      <p:grpSp>
        <p:nvGrpSpPr>
          <p:cNvPr id="19" name="Group 18">
            <a:extLst>
              <a:ext uri="{FF2B5EF4-FFF2-40B4-BE49-F238E27FC236}">
                <a16:creationId xmlns:a16="http://schemas.microsoft.com/office/drawing/2014/main" xmlns="" id="{20F5F4A1-8D71-BE0E-8964-9E301123C6C4}"/>
              </a:ext>
            </a:extLst>
          </p:cNvPr>
          <p:cNvGrpSpPr/>
          <p:nvPr/>
        </p:nvGrpSpPr>
        <p:grpSpPr>
          <a:xfrm>
            <a:off x="4817014" y="2571750"/>
            <a:ext cx="4134164" cy="2306788"/>
            <a:chOff x="-3588925" y="2551928"/>
            <a:chExt cx="4134164" cy="2306788"/>
          </a:xfrm>
        </p:grpSpPr>
        <p:pic>
          <p:nvPicPr>
            <p:cNvPr id="20" name="Picture 19">
              <a:extLst>
                <a:ext uri="{FF2B5EF4-FFF2-40B4-BE49-F238E27FC236}">
                  <a16:creationId xmlns:a16="http://schemas.microsoft.com/office/drawing/2014/main" xmlns="" id="{C869A454-2C41-58AE-A17C-D8A5BA151B37}"/>
                </a:ext>
              </a:extLst>
            </p:cNvPr>
            <p:cNvPicPr>
              <a:picLocks noChangeAspect="1"/>
            </p:cNvPicPr>
            <p:nvPr/>
          </p:nvPicPr>
          <p:blipFill>
            <a:blip r:embed="rId3"/>
            <a:srcRect/>
            <a:stretch/>
          </p:blipFill>
          <p:spPr>
            <a:xfrm>
              <a:off x="-3588925" y="2551928"/>
              <a:ext cx="3075717" cy="2306788"/>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xmlns="" id="{6FC986F3-78F5-9741-C839-F84DA08EE8C0}"/>
                </a:ext>
              </a:extLst>
            </p:cNvPr>
            <p:cNvSpPr txBox="1"/>
            <p:nvPr/>
          </p:nvSpPr>
          <p:spPr>
            <a:xfrm>
              <a:off x="-467636" y="3190502"/>
              <a:ext cx="1012875" cy="1668214"/>
            </a:xfrm>
            <a:prstGeom prst="rect">
              <a:avLst/>
            </a:prstGeom>
            <a:noFill/>
          </p:spPr>
          <p:txBody>
            <a:bodyPr wrap="square">
              <a:spAutoFit/>
            </a:bodyPr>
            <a:lstStyle/>
            <a:p>
              <a:pPr>
                <a:lnSpc>
                  <a:spcPct val="150000"/>
                </a:lnSpc>
              </a:pPr>
              <a:r>
                <a:rPr lang="en-US"/>
                <a:t>Hình ảnh điểm trình diễn giống ngô lai LVN092</a:t>
              </a:r>
            </a:p>
          </p:txBody>
        </p:sp>
      </p:grpSp>
    </p:spTree>
    <p:extLst>
      <p:ext uri="{BB962C8B-B14F-4D97-AF65-F5344CB8AC3E}">
        <p14:creationId xmlns:p14="http://schemas.microsoft.com/office/powerpoint/2010/main" val="197995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grpSp>
        <p:nvGrpSpPr>
          <p:cNvPr id="17" name="Group 16">
            <a:extLst>
              <a:ext uri="{FF2B5EF4-FFF2-40B4-BE49-F238E27FC236}">
                <a16:creationId xmlns:a16="http://schemas.microsoft.com/office/drawing/2014/main" xmlns="" id="{CDCAE5DE-C128-66E7-E36C-9F2FEB03AA38}"/>
              </a:ext>
            </a:extLst>
          </p:cNvPr>
          <p:cNvGrpSpPr/>
          <p:nvPr/>
        </p:nvGrpSpPr>
        <p:grpSpPr>
          <a:xfrm>
            <a:off x="705768" y="258487"/>
            <a:ext cx="3984698" cy="4322284"/>
            <a:chOff x="402604" y="-332862"/>
            <a:chExt cx="3984698" cy="4322284"/>
          </a:xfrm>
        </p:grpSpPr>
        <p:pic>
          <p:nvPicPr>
            <p:cNvPr id="15" name="Picture 14">
              <a:extLst>
                <a:ext uri="{FF2B5EF4-FFF2-40B4-BE49-F238E27FC236}">
                  <a16:creationId xmlns:a16="http://schemas.microsoft.com/office/drawing/2014/main" xmlns="" id="{6517CBEF-60D3-44C9-249D-FC37D709A2F1}"/>
                </a:ext>
              </a:extLst>
            </p:cNvPr>
            <p:cNvPicPr>
              <a:picLocks noChangeAspect="1"/>
            </p:cNvPicPr>
            <p:nvPr/>
          </p:nvPicPr>
          <p:blipFill>
            <a:blip r:embed="rId3"/>
            <a:srcRect/>
            <a:stretch/>
          </p:blipFill>
          <p:spPr>
            <a:xfrm>
              <a:off x="402604" y="-332862"/>
              <a:ext cx="3984698" cy="2798277"/>
            </a:xfrm>
            <a:prstGeom prst="rect">
              <a:avLst/>
            </a:prstGeom>
          </p:spPr>
        </p:pic>
        <p:sp>
          <p:nvSpPr>
            <p:cNvPr id="16" name="TextBox 15">
              <a:extLst>
                <a:ext uri="{FF2B5EF4-FFF2-40B4-BE49-F238E27FC236}">
                  <a16:creationId xmlns:a16="http://schemas.microsoft.com/office/drawing/2014/main" xmlns="" id="{B5310FFD-0A9D-23DD-D3F3-3D859D560E0E}"/>
                </a:ext>
              </a:extLst>
            </p:cNvPr>
            <p:cNvSpPr txBox="1"/>
            <p:nvPr/>
          </p:nvSpPr>
          <p:spPr>
            <a:xfrm>
              <a:off x="402604" y="2465415"/>
              <a:ext cx="3984698" cy="1524007"/>
            </a:xfrm>
            <a:prstGeom prst="rect">
              <a:avLst/>
            </a:prstGeom>
            <a:noFill/>
          </p:spPr>
          <p:txBody>
            <a:bodyPr wrap="square" rtlCol="0">
              <a:spAutoFit/>
            </a:bodyPr>
            <a:lstStyle/>
            <a:p>
              <a:pPr algn="ctr">
                <a:lnSpc>
                  <a:spcPct val="150000"/>
                </a:lnSpc>
              </a:pPr>
              <a:r>
                <a:rPr lang="vi-VN" sz="1600"/>
                <a:t>Giống táo TN 05 do Viện Nghiên cứu Bông và Phát triển nông nghiệp Nha Hố nghiên cứu, chọn tạo với nhiều ưu điểm vượt trội về chất lượng quả.</a:t>
              </a:r>
              <a:endParaRPr lang="en-US" sz="1600"/>
            </a:p>
          </p:txBody>
        </p:sp>
      </p:grpSp>
      <p:grpSp>
        <p:nvGrpSpPr>
          <p:cNvPr id="19" name="Group 18">
            <a:extLst>
              <a:ext uri="{FF2B5EF4-FFF2-40B4-BE49-F238E27FC236}">
                <a16:creationId xmlns:a16="http://schemas.microsoft.com/office/drawing/2014/main" xmlns="" id="{9727C9D3-DF43-A6CD-F87D-8BAB228480CC}"/>
              </a:ext>
            </a:extLst>
          </p:cNvPr>
          <p:cNvGrpSpPr/>
          <p:nvPr/>
        </p:nvGrpSpPr>
        <p:grpSpPr>
          <a:xfrm>
            <a:off x="4787960" y="1240825"/>
            <a:ext cx="4094362" cy="3631878"/>
            <a:chOff x="4688262" y="1569600"/>
            <a:chExt cx="4094362" cy="3631878"/>
          </a:xfrm>
        </p:grpSpPr>
        <p:pic>
          <p:nvPicPr>
            <p:cNvPr id="13" name="Picture 12">
              <a:extLst>
                <a:ext uri="{FF2B5EF4-FFF2-40B4-BE49-F238E27FC236}">
                  <a16:creationId xmlns:a16="http://schemas.microsoft.com/office/drawing/2014/main" xmlns="" id="{32BD6CBF-4FCC-BAB1-74B9-228583AFD30C}"/>
                </a:ext>
              </a:extLst>
            </p:cNvPr>
            <p:cNvPicPr>
              <a:picLocks noChangeAspect="1"/>
            </p:cNvPicPr>
            <p:nvPr/>
          </p:nvPicPr>
          <p:blipFill>
            <a:blip r:embed="rId4"/>
            <a:srcRect/>
            <a:stretch/>
          </p:blipFill>
          <p:spPr>
            <a:xfrm>
              <a:off x="4790316" y="1569600"/>
              <a:ext cx="3873214" cy="2904911"/>
            </a:xfrm>
            <a:prstGeom prst="rect">
              <a:avLst/>
            </a:prstGeom>
          </p:spPr>
        </p:pic>
        <p:sp>
          <p:nvSpPr>
            <p:cNvPr id="18" name="TextBox 17">
              <a:extLst>
                <a:ext uri="{FF2B5EF4-FFF2-40B4-BE49-F238E27FC236}">
                  <a16:creationId xmlns:a16="http://schemas.microsoft.com/office/drawing/2014/main" xmlns="" id="{4C3A8AC0-B0F0-4463-BD06-7A16B38DD2FC}"/>
                </a:ext>
              </a:extLst>
            </p:cNvPr>
            <p:cNvSpPr txBox="1"/>
            <p:nvPr/>
          </p:nvSpPr>
          <p:spPr>
            <a:xfrm>
              <a:off x="4688262" y="4416135"/>
              <a:ext cx="4094362" cy="785343"/>
            </a:xfrm>
            <a:prstGeom prst="rect">
              <a:avLst/>
            </a:prstGeom>
            <a:noFill/>
          </p:spPr>
          <p:txBody>
            <a:bodyPr wrap="square" rtlCol="0">
              <a:spAutoFit/>
            </a:bodyPr>
            <a:lstStyle/>
            <a:p>
              <a:pPr algn="ctr">
                <a:lnSpc>
                  <a:spcPct val="150000"/>
                </a:lnSpc>
              </a:pPr>
              <a:r>
                <a:rPr lang="en-US" sz="1600"/>
                <a:t>Bê lai F1 BBB là con lai BBB và bò lai Zebu để sản xuất bò thịt năng suất cao.</a:t>
              </a:r>
            </a:p>
          </p:txBody>
        </p:sp>
      </p:grpSp>
    </p:spTree>
    <p:extLst>
      <p:ext uri="{BB962C8B-B14F-4D97-AF65-F5344CB8AC3E}">
        <p14:creationId xmlns:p14="http://schemas.microsoft.com/office/powerpoint/2010/main" val="82746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38;p50">
            <a:extLst>
              <a:ext uri="{FF2B5EF4-FFF2-40B4-BE49-F238E27FC236}">
                <a16:creationId xmlns:a16="http://schemas.microsoft.com/office/drawing/2014/main" xmlns="" id="{BFA0C992-6805-AF71-F725-3DB749B7F910}"/>
              </a:ext>
            </a:extLst>
          </p:cNvPr>
          <p:cNvSpPr/>
          <p:nvPr/>
        </p:nvSpPr>
        <p:spPr>
          <a:xfrm>
            <a:off x="371624" y="975742"/>
            <a:ext cx="4580203" cy="951582"/>
          </a:xfrm>
          <a:prstGeom prst="roundRect">
            <a:avLst>
              <a:gd name="adj" fmla="val 16667"/>
            </a:avLst>
          </a:prstGeom>
          <a:solidFill>
            <a:schemeClr val="tx2">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vi-VN" sz="1800">
                <a:latin typeface="Arial" panose="020B0604020202020204" pitchFamily="34" charset="0"/>
                <a:ea typeface="Blinker"/>
                <a:cs typeface="Arial" panose="020B0604020202020204" pitchFamily="34" charset="0"/>
                <a:sym typeface="Blinker"/>
              </a:rPr>
              <a:t>Cơ sở vật chất kĩ thuật được hoàn thiện.</a:t>
            </a:r>
          </a:p>
        </p:txBody>
      </p:sp>
      <p:sp>
        <p:nvSpPr>
          <p:cNvPr id="3" name="Google Shape;3040;p50">
            <a:extLst>
              <a:ext uri="{FF2B5EF4-FFF2-40B4-BE49-F238E27FC236}">
                <a16:creationId xmlns:a16="http://schemas.microsoft.com/office/drawing/2014/main" xmlns="" id="{5BDF2447-78A7-4C5D-889D-6A29D3713940}"/>
              </a:ext>
            </a:extLst>
          </p:cNvPr>
          <p:cNvSpPr/>
          <p:nvPr/>
        </p:nvSpPr>
        <p:spPr>
          <a:xfrm>
            <a:off x="5036234" y="975742"/>
            <a:ext cx="3760199" cy="951582"/>
          </a:xfrm>
          <a:prstGeom prst="roundRect">
            <a:avLst>
              <a:gd name="adj" fmla="val 16667"/>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a:latin typeface="Arial" panose="020B0604020202020204" pitchFamily="34" charset="0"/>
                <a:ea typeface="Blinker"/>
                <a:cs typeface="Arial" panose="020B0604020202020204" pitchFamily="34" charset="0"/>
                <a:sym typeface="Blinker"/>
              </a:rPr>
              <a:t>Thuận lợi xây dựng các hệ thống thủy lợi lớn.</a:t>
            </a:r>
            <a:endParaRPr sz="1800">
              <a:latin typeface="Arial" panose="020B0604020202020204" pitchFamily="34" charset="0"/>
              <a:ea typeface="Blinker"/>
              <a:cs typeface="Arial" panose="020B0604020202020204" pitchFamily="34" charset="0"/>
              <a:sym typeface="Blinker"/>
            </a:endParaRPr>
          </a:p>
        </p:txBody>
      </p:sp>
      <p:sp>
        <p:nvSpPr>
          <p:cNvPr id="8" name="Google Shape;3045;p50">
            <a:extLst>
              <a:ext uri="{FF2B5EF4-FFF2-40B4-BE49-F238E27FC236}">
                <a16:creationId xmlns:a16="http://schemas.microsoft.com/office/drawing/2014/main" xmlns="" id="{58041874-49F0-1C08-21F8-2F1528F9824C}"/>
              </a:ext>
            </a:extLst>
          </p:cNvPr>
          <p:cNvSpPr/>
          <p:nvPr/>
        </p:nvSpPr>
        <p:spPr>
          <a:xfrm>
            <a:off x="371624" y="2002295"/>
            <a:ext cx="4580203" cy="951583"/>
          </a:xfrm>
          <a:prstGeom prst="roundRect">
            <a:avLst>
              <a:gd name="adj" fmla="val 10633"/>
            </a:avLst>
          </a:prstGeom>
          <a:solidFill>
            <a:schemeClr val="tx2">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vi-VN" sz="1800">
                <a:latin typeface="Arial" panose="020B0604020202020204" pitchFamily="34" charset="0"/>
                <a:ea typeface="Blinker"/>
                <a:cs typeface="Arial" panose="020B0604020202020204" pitchFamily="34" charset="0"/>
                <a:sym typeface="Blinker"/>
              </a:rPr>
              <a:t>Các cơ sở công nghiệp chế biến nông sản được đầu tư</a:t>
            </a:r>
            <a:r>
              <a:rPr lang="en-US" sz="1800">
                <a:latin typeface="Arial" panose="020B0604020202020204" pitchFamily="34" charset="0"/>
                <a:ea typeface="Blinker"/>
                <a:cs typeface="Arial" panose="020B0604020202020204" pitchFamily="34" charset="0"/>
                <a:sym typeface="Blinker"/>
              </a:rPr>
              <a:t> gắn với vùng chuyên canh</a:t>
            </a:r>
            <a:r>
              <a:rPr lang="vi-VN" sz="1800">
                <a:latin typeface="Arial" panose="020B0604020202020204" pitchFamily="34" charset="0"/>
                <a:ea typeface="Blinker"/>
                <a:cs typeface="Arial" panose="020B0604020202020204" pitchFamily="34" charset="0"/>
                <a:sym typeface="Blinker"/>
              </a:rPr>
              <a:t>.</a:t>
            </a:r>
          </a:p>
        </p:txBody>
      </p:sp>
      <p:sp>
        <p:nvSpPr>
          <p:cNvPr id="10" name="Google Shape;3047;p50">
            <a:extLst>
              <a:ext uri="{FF2B5EF4-FFF2-40B4-BE49-F238E27FC236}">
                <a16:creationId xmlns:a16="http://schemas.microsoft.com/office/drawing/2014/main" xmlns="" id="{5BB67598-039F-AD31-0D34-B37476DBE55C}"/>
              </a:ext>
            </a:extLst>
          </p:cNvPr>
          <p:cNvSpPr/>
          <p:nvPr/>
        </p:nvSpPr>
        <p:spPr>
          <a:xfrm>
            <a:off x="5036234" y="2002296"/>
            <a:ext cx="3760199" cy="951582"/>
          </a:xfrm>
          <a:prstGeom prst="roundRect">
            <a:avLst>
              <a:gd name="adj" fmla="val 8521"/>
            </a:avLst>
          </a:prstGeom>
          <a:solidFill>
            <a:schemeClr val="accent4">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en-US" sz="1800">
                <a:latin typeface="Arial" panose="020B0604020202020204" pitchFamily="34" charset="0"/>
                <a:ea typeface="Blinker"/>
                <a:cs typeface="Arial" panose="020B0604020202020204" pitchFamily="34" charset="0"/>
                <a:sym typeface="Blinker"/>
              </a:rPr>
              <a:t>Thúc đẩy sản xuất nông nghiệp quy mô lớn.</a:t>
            </a:r>
            <a:endParaRPr sz="1800">
              <a:latin typeface="Arial" panose="020B0604020202020204" pitchFamily="34" charset="0"/>
              <a:ea typeface="Blinker"/>
              <a:cs typeface="Arial" panose="020B0604020202020204" pitchFamily="34" charset="0"/>
              <a:sym typeface="Blinker"/>
            </a:endParaRPr>
          </a:p>
        </p:txBody>
      </p:sp>
      <p:sp>
        <p:nvSpPr>
          <p:cNvPr id="14" name="Google Shape;3038;p50">
            <a:extLst>
              <a:ext uri="{FF2B5EF4-FFF2-40B4-BE49-F238E27FC236}">
                <a16:creationId xmlns:a16="http://schemas.microsoft.com/office/drawing/2014/main" xmlns="" id="{93890A20-A004-6339-FD3E-C2357F104771}"/>
              </a:ext>
            </a:extLst>
          </p:cNvPr>
          <p:cNvSpPr/>
          <p:nvPr/>
        </p:nvSpPr>
        <p:spPr>
          <a:xfrm>
            <a:off x="371624" y="49237"/>
            <a:ext cx="4580203" cy="843278"/>
          </a:xfrm>
          <a:prstGeom prst="roundRect">
            <a:avLst>
              <a:gd name="adj" fmla="val 16667"/>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Khoa học công nghệ và </a:t>
            </a:r>
          </a:p>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cơ sở vật chất kĩ thuật</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5" name="Google Shape;3040;p50">
            <a:extLst>
              <a:ext uri="{FF2B5EF4-FFF2-40B4-BE49-F238E27FC236}">
                <a16:creationId xmlns:a16="http://schemas.microsoft.com/office/drawing/2014/main" xmlns="" id="{EA44306C-AAB2-9150-C215-3532C7922102}"/>
              </a:ext>
            </a:extLst>
          </p:cNvPr>
          <p:cNvSpPr/>
          <p:nvPr/>
        </p:nvSpPr>
        <p:spPr>
          <a:xfrm>
            <a:off x="5036234" y="49237"/>
            <a:ext cx="3760199" cy="843278"/>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rgbClr val="FFFFFF"/>
                </a:solidFill>
                <a:latin typeface="Arial" panose="020B0604020202020204" pitchFamily="34" charset="0"/>
                <a:ea typeface="Blinker"/>
                <a:cs typeface="Arial" panose="020B0604020202020204" pitchFamily="34" charset="0"/>
                <a:sym typeface="Blinker"/>
              </a:rPr>
              <a:t>Ảnh hưởng</a:t>
            </a:r>
            <a:endParaRPr sz="2000" b="1">
              <a:solidFill>
                <a:srgbClr val="FFFFFF"/>
              </a:solidFill>
              <a:latin typeface="Arial" panose="020B0604020202020204" pitchFamily="34" charset="0"/>
              <a:ea typeface="Blinker"/>
              <a:cs typeface="Arial" panose="020B0604020202020204" pitchFamily="34" charset="0"/>
              <a:sym typeface="Blinker"/>
            </a:endParaRPr>
          </a:p>
        </p:txBody>
      </p:sp>
      <p:grpSp>
        <p:nvGrpSpPr>
          <p:cNvPr id="4" name="Group 3">
            <a:extLst>
              <a:ext uri="{FF2B5EF4-FFF2-40B4-BE49-F238E27FC236}">
                <a16:creationId xmlns:a16="http://schemas.microsoft.com/office/drawing/2014/main" xmlns="" id="{DC28EA2B-C05F-94CD-14AF-1F4B52DF6308}"/>
              </a:ext>
            </a:extLst>
          </p:cNvPr>
          <p:cNvGrpSpPr/>
          <p:nvPr/>
        </p:nvGrpSpPr>
        <p:grpSpPr>
          <a:xfrm>
            <a:off x="0" y="3028849"/>
            <a:ext cx="4951827" cy="1972317"/>
            <a:chOff x="-1042882" y="874899"/>
            <a:chExt cx="4951827" cy="1972317"/>
          </a:xfrm>
        </p:grpSpPr>
        <p:pic>
          <p:nvPicPr>
            <p:cNvPr id="5" name="Picture 4" descr="A sunset over a body of water&#10;&#10;Description automatically generated">
              <a:extLst>
                <a:ext uri="{FF2B5EF4-FFF2-40B4-BE49-F238E27FC236}">
                  <a16:creationId xmlns:a16="http://schemas.microsoft.com/office/drawing/2014/main" xmlns="" id="{301DE674-6D25-BE81-C9FD-3B7D49C37208}"/>
                </a:ext>
              </a:extLst>
            </p:cNvPr>
            <p:cNvPicPr>
              <a:picLocks noChangeAspect="1"/>
            </p:cNvPicPr>
            <p:nvPr/>
          </p:nvPicPr>
          <p:blipFill>
            <a:blip r:embed="rId2"/>
            <a:stretch>
              <a:fillRect/>
            </a:stretch>
          </p:blipFill>
          <p:spPr>
            <a:xfrm>
              <a:off x="402604" y="874899"/>
              <a:ext cx="3506341" cy="1972317"/>
            </a:xfrm>
            <a:prstGeom prst="rect">
              <a:avLst/>
            </a:prstGeom>
          </p:spPr>
        </p:pic>
        <p:sp>
          <p:nvSpPr>
            <p:cNvPr id="6" name="TextBox 5">
              <a:extLst>
                <a:ext uri="{FF2B5EF4-FFF2-40B4-BE49-F238E27FC236}">
                  <a16:creationId xmlns:a16="http://schemas.microsoft.com/office/drawing/2014/main" xmlns="" id="{DFDA7433-EF42-900F-3127-0D928A121FA5}"/>
                </a:ext>
              </a:extLst>
            </p:cNvPr>
            <p:cNvSpPr txBox="1"/>
            <p:nvPr/>
          </p:nvSpPr>
          <p:spPr>
            <a:xfrm>
              <a:off x="-1042882" y="2061873"/>
              <a:ext cx="1445486" cy="785343"/>
            </a:xfrm>
            <a:prstGeom prst="rect">
              <a:avLst/>
            </a:prstGeom>
            <a:noFill/>
          </p:spPr>
          <p:txBody>
            <a:bodyPr wrap="square" rtlCol="0">
              <a:spAutoFit/>
            </a:bodyPr>
            <a:lstStyle/>
            <a:p>
              <a:pPr algn="r">
                <a:lnSpc>
                  <a:spcPct val="150000"/>
                </a:lnSpc>
              </a:pPr>
              <a:r>
                <a:rPr lang="en-US" sz="1600"/>
                <a:t>Hồ Dầu Tiếng (Tây Ninh)</a:t>
              </a:r>
            </a:p>
          </p:txBody>
        </p:sp>
      </p:grpSp>
      <p:grpSp>
        <p:nvGrpSpPr>
          <p:cNvPr id="18" name="Group 17">
            <a:extLst>
              <a:ext uri="{FF2B5EF4-FFF2-40B4-BE49-F238E27FC236}">
                <a16:creationId xmlns:a16="http://schemas.microsoft.com/office/drawing/2014/main" xmlns="" id="{B1D86BDF-E14A-6043-80EC-C5DA5D339056}"/>
              </a:ext>
            </a:extLst>
          </p:cNvPr>
          <p:cNvGrpSpPr/>
          <p:nvPr/>
        </p:nvGrpSpPr>
        <p:grpSpPr>
          <a:xfrm>
            <a:off x="5036234" y="3029206"/>
            <a:ext cx="4038838" cy="1971960"/>
            <a:chOff x="5036234" y="3029206"/>
            <a:chExt cx="4038838" cy="1971960"/>
          </a:xfrm>
        </p:grpSpPr>
        <p:pic>
          <p:nvPicPr>
            <p:cNvPr id="19" name="Picture 18">
              <a:extLst>
                <a:ext uri="{FF2B5EF4-FFF2-40B4-BE49-F238E27FC236}">
                  <a16:creationId xmlns:a16="http://schemas.microsoft.com/office/drawing/2014/main" xmlns="" id="{8F4F552A-91B2-11FF-E03C-6A261DE19091}"/>
                </a:ext>
              </a:extLst>
            </p:cNvPr>
            <p:cNvPicPr>
              <a:picLocks noChangeAspect="1"/>
            </p:cNvPicPr>
            <p:nvPr/>
          </p:nvPicPr>
          <p:blipFill>
            <a:blip r:embed="rId3"/>
            <a:srcRect/>
            <a:stretch/>
          </p:blipFill>
          <p:spPr>
            <a:xfrm>
              <a:off x="5036234" y="3029206"/>
              <a:ext cx="2954728" cy="1971960"/>
            </a:xfrm>
            <a:prstGeom prst="rect">
              <a:avLst/>
            </a:prstGeom>
          </p:spPr>
        </p:pic>
        <p:sp>
          <p:nvSpPr>
            <p:cNvPr id="20" name="TextBox 19">
              <a:extLst>
                <a:ext uri="{FF2B5EF4-FFF2-40B4-BE49-F238E27FC236}">
                  <a16:creationId xmlns:a16="http://schemas.microsoft.com/office/drawing/2014/main" xmlns="" id="{DA89EC9F-C3A4-6F2C-5DE5-1213B20D8673}"/>
                </a:ext>
              </a:extLst>
            </p:cNvPr>
            <p:cNvSpPr txBox="1"/>
            <p:nvPr/>
          </p:nvSpPr>
          <p:spPr>
            <a:xfrm>
              <a:off x="7990962" y="4215822"/>
              <a:ext cx="1084110" cy="785343"/>
            </a:xfrm>
            <a:prstGeom prst="rect">
              <a:avLst/>
            </a:prstGeom>
            <a:noFill/>
          </p:spPr>
          <p:txBody>
            <a:bodyPr wrap="square" rtlCol="0">
              <a:spAutoFit/>
            </a:bodyPr>
            <a:lstStyle/>
            <a:p>
              <a:pPr>
                <a:lnSpc>
                  <a:spcPct val="150000"/>
                </a:lnSpc>
              </a:pPr>
              <a:r>
                <a:rPr lang="en-US" sz="1600"/>
                <a:t>Hồ Kẻ Gỗ (Hà Tĩnh)</a:t>
              </a:r>
            </a:p>
          </p:txBody>
        </p:sp>
      </p:grpSp>
    </p:spTree>
    <p:extLst>
      <p:ext uri="{BB962C8B-B14F-4D97-AF65-F5344CB8AC3E}">
        <p14:creationId xmlns:p14="http://schemas.microsoft.com/office/powerpoint/2010/main" val="38727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randombar(horizontal)">
                                      <p:cBhvr>
                                        <p:cTn id="39" dur="500"/>
                                        <p:tgtEl>
                                          <p:spTgt spid="4"/>
                                        </p:tgtEl>
                                      </p:cBhvr>
                                    </p:animEffect>
                                  </p:childTnLst>
                                </p:cTn>
                              </p:par>
                              <p:par>
                                <p:cTn id="40" presetID="14" presetClass="entr" presetSubtype="1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0"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2" name="Nhiều doanh nghiệp đứng ra tiêu thụ sản phẩm nông sản - VTV24">
            <a:hlinkClick r:id="" action="ppaction://media"/>
            <a:extLst>
              <a:ext uri="{FF2B5EF4-FFF2-40B4-BE49-F238E27FC236}">
                <a16:creationId xmlns:a16="http://schemas.microsoft.com/office/drawing/2014/main" xmlns="" id="{DB8490DE-0285-94B0-F2C7-16DEC2F6E3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5" name="Scroll: Horizontal 4">
            <a:extLst>
              <a:ext uri="{FF2B5EF4-FFF2-40B4-BE49-F238E27FC236}">
                <a16:creationId xmlns:a16="http://schemas.microsoft.com/office/drawing/2014/main" xmlns="" id="{20765733-4880-85B5-F762-8914DE0638E9}"/>
              </a:ext>
            </a:extLst>
          </p:cNvPr>
          <p:cNvSpPr/>
          <p:nvPr/>
        </p:nvSpPr>
        <p:spPr>
          <a:xfrm>
            <a:off x="321734" y="4058073"/>
            <a:ext cx="8500532" cy="769620"/>
          </a:xfrm>
          <a:prstGeom prst="horizontalScroll">
            <a:avLst/>
          </a:prstGeom>
          <a:solidFill>
            <a:srgbClr val="FFFFF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i="0">
                <a:solidFill>
                  <a:srgbClr val="0F0F0F"/>
                </a:solidFill>
                <a:effectLst/>
              </a:rPr>
              <a:t>Nhiều doanh nghiệp đứng ra tiêu thụ sản phẩm nông sản</a:t>
            </a:r>
          </a:p>
        </p:txBody>
      </p:sp>
    </p:spTree>
    <p:extLst>
      <p:ext uri="{BB962C8B-B14F-4D97-AF65-F5344CB8AC3E}">
        <p14:creationId xmlns:p14="http://schemas.microsoft.com/office/powerpoint/2010/main" val="40297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grpSp>
        <p:nvGrpSpPr>
          <p:cNvPr id="17" name="Group 16">
            <a:extLst>
              <a:ext uri="{FF2B5EF4-FFF2-40B4-BE49-F238E27FC236}">
                <a16:creationId xmlns:a16="http://schemas.microsoft.com/office/drawing/2014/main" xmlns="" id="{CDCAE5DE-C128-66E7-E36C-9F2FEB03AA38}"/>
              </a:ext>
            </a:extLst>
          </p:cNvPr>
          <p:cNvGrpSpPr/>
          <p:nvPr/>
        </p:nvGrpSpPr>
        <p:grpSpPr>
          <a:xfrm>
            <a:off x="324315" y="223200"/>
            <a:ext cx="4087930" cy="3811830"/>
            <a:chOff x="350988" y="-85405"/>
            <a:chExt cx="4087930" cy="3811830"/>
          </a:xfrm>
        </p:grpSpPr>
        <p:pic>
          <p:nvPicPr>
            <p:cNvPr id="15" name="Picture 14">
              <a:extLst>
                <a:ext uri="{FF2B5EF4-FFF2-40B4-BE49-F238E27FC236}">
                  <a16:creationId xmlns:a16="http://schemas.microsoft.com/office/drawing/2014/main" xmlns="" id="{6517CBEF-60D3-44C9-249D-FC37D709A2F1}"/>
                </a:ext>
              </a:extLst>
            </p:cNvPr>
            <p:cNvPicPr>
              <a:picLocks noChangeAspect="1"/>
            </p:cNvPicPr>
            <p:nvPr/>
          </p:nvPicPr>
          <p:blipFill>
            <a:blip r:embed="rId3"/>
            <a:srcRect/>
            <a:stretch/>
          </p:blipFill>
          <p:spPr>
            <a:xfrm>
              <a:off x="350988" y="-85405"/>
              <a:ext cx="4087930" cy="2657155"/>
            </a:xfrm>
            <a:prstGeom prst="rect">
              <a:avLst/>
            </a:prstGeom>
          </p:spPr>
        </p:pic>
        <p:sp>
          <p:nvSpPr>
            <p:cNvPr id="16" name="TextBox 15">
              <a:extLst>
                <a:ext uri="{FF2B5EF4-FFF2-40B4-BE49-F238E27FC236}">
                  <a16:creationId xmlns:a16="http://schemas.microsoft.com/office/drawing/2014/main" xmlns="" id="{B5310FFD-0A9D-23DD-D3F3-3D859D560E0E}"/>
                </a:ext>
              </a:extLst>
            </p:cNvPr>
            <p:cNvSpPr txBox="1"/>
            <p:nvPr/>
          </p:nvSpPr>
          <p:spPr>
            <a:xfrm>
              <a:off x="402604" y="2571750"/>
              <a:ext cx="3984698" cy="1154675"/>
            </a:xfrm>
            <a:prstGeom prst="rect">
              <a:avLst/>
            </a:prstGeom>
            <a:noFill/>
          </p:spPr>
          <p:txBody>
            <a:bodyPr wrap="square" rtlCol="0">
              <a:spAutoFit/>
            </a:bodyPr>
            <a:lstStyle/>
            <a:p>
              <a:pPr algn="ctr">
                <a:lnSpc>
                  <a:spcPct val="150000"/>
                </a:lnSpc>
              </a:pPr>
              <a:r>
                <a:rPr lang="vi-VN" sz="1600"/>
                <a:t>Sản xuất xúc xích tại Công ty cổ phần Chăn nuôi CP Việt Nam (Khu công nghiệp Phú Nghĩa, huyện Chương Mỹ).</a:t>
              </a:r>
              <a:endParaRPr lang="en-US" sz="1600"/>
            </a:p>
          </p:txBody>
        </p:sp>
      </p:grpSp>
      <p:grpSp>
        <p:nvGrpSpPr>
          <p:cNvPr id="19" name="Group 18">
            <a:extLst>
              <a:ext uri="{FF2B5EF4-FFF2-40B4-BE49-F238E27FC236}">
                <a16:creationId xmlns:a16="http://schemas.microsoft.com/office/drawing/2014/main" xmlns="" id="{9727C9D3-DF43-A6CD-F87D-8BAB228480CC}"/>
              </a:ext>
            </a:extLst>
          </p:cNvPr>
          <p:cNvGrpSpPr/>
          <p:nvPr/>
        </p:nvGrpSpPr>
        <p:grpSpPr>
          <a:xfrm>
            <a:off x="4626230" y="1667869"/>
            <a:ext cx="4204026" cy="3242696"/>
            <a:chOff x="4633430" y="1842969"/>
            <a:chExt cx="4204026" cy="3242696"/>
          </a:xfrm>
        </p:grpSpPr>
        <p:pic>
          <p:nvPicPr>
            <p:cNvPr id="13" name="Picture 12">
              <a:extLst>
                <a:ext uri="{FF2B5EF4-FFF2-40B4-BE49-F238E27FC236}">
                  <a16:creationId xmlns:a16="http://schemas.microsoft.com/office/drawing/2014/main" xmlns="" id="{32BD6CBF-4FCC-BAB1-74B9-228583AFD30C}"/>
                </a:ext>
              </a:extLst>
            </p:cNvPr>
            <p:cNvPicPr>
              <a:picLocks noChangeAspect="1"/>
            </p:cNvPicPr>
            <p:nvPr/>
          </p:nvPicPr>
          <p:blipFill>
            <a:blip r:embed="rId4"/>
            <a:srcRect/>
            <a:stretch/>
          </p:blipFill>
          <p:spPr>
            <a:xfrm>
              <a:off x="4633430" y="1842969"/>
              <a:ext cx="4204026" cy="2457353"/>
            </a:xfrm>
            <a:prstGeom prst="rect">
              <a:avLst/>
            </a:prstGeom>
          </p:spPr>
        </p:pic>
        <p:sp>
          <p:nvSpPr>
            <p:cNvPr id="18" name="TextBox 17">
              <a:extLst>
                <a:ext uri="{FF2B5EF4-FFF2-40B4-BE49-F238E27FC236}">
                  <a16:creationId xmlns:a16="http://schemas.microsoft.com/office/drawing/2014/main" xmlns="" id="{4C3A8AC0-B0F0-4463-BD06-7A16B38DD2FC}"/>
                </a:ext>
              </a:extLst>
            </p:cNvPr>
            <p:cNvSpPr txBox="1"/>
            <p:nvPr/>
          </p:nvSpPr>
          <p:spPr>
            <a:xfrm>
              <a:off x="4688262" y="4300322"/>
              <a:ext cx="4094362" cy="785343"/>
            </a:xfrm>
            <a:prstGeom prst="rect">
              <a:avLst/>
            </a:prstGeom>
            <a:noFill/>
          </p:spPr>
          <p:txBody>
            <a:bodyPr wrap="square" rtlCol="0">
              <a:spAutoFit/>
            </a:bodyPr>
            <a:lstStyle/>
            <a:p>
              <a:pPr algn="ctr">
                <a:lnSpc>
                  <a:spcPct val="150000"/>
                </a:lnSpc>
              </a:pPr>
              <a:r>
                <a:rPr lang="en-US" sz="1600"/>
                <a:t>Sản xuất nông sản xuất khẩu tại Công ty cổ phần Thực phẩm xuất khẩu Đồng Giao.</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alking on a terraced field&#10;&#10;Description automatically generated">
            <a:extLst>
              <a:ext uri="{FF2B5EF4-FFF2-40B4-BE49-F238E27FC236}">
                <a16:creationId xmlns:a16="http://schemas.microsoft.com/office/drawing/2014/main" xmlns="" id="{2DBD9AAA-5F9A-6C71-86FF-F7E4648D41E7}"/>
              </a:ext>
            </a:extLst>
          </p:cNvPr>
          <p:cNvPicPr>
            <a:picLocks noChangeAspect="1"/>
          </p:cNvPicPr>
          <p:nvPr/>
        </p:nvPicPr>
        <p:blipFill>
          <a:blip r:embed="rId3"/>
          <a:stretch>
            <a:fillRect/>
          </a:stretch>
        </p:blipFill>
        <p:spPr>
          <a:xfrm>
            <a:off x="847488" y="320494"/>
            <a:ext cx="7449022" cy="3835088"/>
          </a:xfrm>
          <a:prstGeom prst="rect">
            <a:avLst/>
          </a:prstGeom>
        </p:spPr>
      </p:pic>
      <p:grpSp>
        <p:nvGrpSpPr>
          <p:cNvPr id="15" name="Group 14">
            <a:extLst>
              <a:ext uri="{FF2B5EF4-FFF2-40B4-BE49-F238E27FC236}">
                <a16:creationId xmlns:a16="http://schemas.microsoft.com/office/drawing/2014/main" xmlns="" id="{0F6C2D71-7DF9-D308-5609-A235D500DCFC}"/>
              </a:ext>
            </a:extLst>
          </p:cNvPr>
          <p:cNvGrpSpPr/>
          <p:nvPr/>
        </p:nvGrpSpPr>
        <p:grpSpPr>
          <a:xfrm>
            <a:off x="2016283" y="1642938"/>
            <a:ext cx="4186819" cy="692890"/>
            <a:chOff x="1893941" y="1642938"/>
            <a:chExt cx="4186819" cy="692890"/>
          </a:xfrm>
        </p:grpSpPr>
        <p:pic>
          <p:nvPicPr>
            <p:cNvPr id="13" name="Picture 12">
              <a:extLst>
                <a:ext uri="{FF2B5EF4-FFF2-40B4-BE49-F238E27FC236}">
                  <a16:creationId xmlns:a16="http://schemas.microsoft.com/office/drawing/2014/main" xmlns="" id="{11042444-B1B1-1389-9DF3-E0FB3FE02ECB}"/>
                </a:ext>
              </a:extLst>
            </p:cNvPr>
            <p:cNvPicPr>
              <a:picLocks noChangeAspect="1"/>
            </p:cNvPicPr>
            <p:nvPr/>
          </p:nvPicPr>
          <p:blipFill rotWithShape="1">
            <a:blip r:embed="rId4"/>
            <a:srcRect l="21479" t="58749" r="23996"/>
            <a:stretch/>
          </p:blipFill>
          <p:spPr>
            <a:xfrm>
              <a:off x="3604260" y="1707112"/>
              <a:ext cx="2476500" cy="628716"/>
            </a:xfrm>
            <a:prstGeom prst="rect">
              <a:avLst/>
            </a:prstGeom>
          </p:spPr>
        </p:pic>
        <p:sp>
          <p:nvSpPr>
            <p:cNvPr id="14" name="TextBox 13">
              <a:extLst>
                <a:ext uri="{FF2B5EF4-FFF2-40B4-BE49-F238E27FC236}">
                  <a16:creationId xmlns:a16="http://schemas.microsoft.com/office/drawing/2014/main" xmlns="" id="{20905BC8-83AE-DB86-DF8F-6ADFB692932F}"/>
                </a:ext>
              </a:extLst>
            </p:cNvPr>
            <p:cNvSpPr txBox="1"/>
            <p:nvPr/>
          </p:nvSpPr>
          <p:spPr>
            <a:xfrm rot="654567">
              <a:off x="1893941" y="1642938"/>
              <a:ext cx="1767840" cy="307777"/>
            </a:xfrm>
            <a:prstGeom prst="rect">
              <a:avLst/>
            </a:prstGeom>
            <a:noFill/>
          </p:spPr>
          <p:txBody>
            <a:bodyPr wrap="square" rtlCol="0">
              <a:spAutoFit/>
            </a:bodyPr>
            <a:lstStyle/>
            <a:p>
              <a:r>
                <a:rPr lang="en-US">
                  <a:solidFill>
                    <a:srgbClr val="FFFFFF"/>
                  </a:solidFill>
                  <a:latin typeface="Cascadia Mono SemiBold" panose="020B0609020000020004" pitchFamily="49" charset="0"/>
                  <a:ea typeface="Cascadia Mono SemiBold" panose="020B0609020000020004" pitchFamily="49" charset="0"/>
                  <a:cs typeface="Cascadia Mono SemiBold" panose="020B0609020000020004" pitchFamily="49" charset="0"/>
                </a:rPr>
                <a:t>Ruộng bậc thang</a:t>
              </a:r>
            </a:p>
          </p:txBody>
        </p:sp>
      </p:grpSp>
      <p:sp>
        <p:nvSpPr>
          <p:cNvPr id="3" name="Rectangle 2">
            <a:hlinkClick r:id="rId5" action="ppaction://hlinksldjump"/>
            <a:extLst>
              <a:ext uri="{FF2B5EF4-FFF2-40B4-BE49-F238E27FC236}">
                <a16:creationId xmlns:a16="http://schemas.microsoft.com/office/drawing/2014/main" xmlns="" id="{79F10008-A6E0-CDC7-29A8-18626BCEF29F}"/>
              </a:ext>
            </a:extLst>
          </p:cNvPr>
          <p:cNvSpPr/>
          <p:nvPr/>
        </p:nvSpPr>
        <p:spPr>
          <a:xfrm>
            <a:off x="847490" y="320494"/>
            <a:ext cx="3724510" cy="191754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FFFF"/>
                </a:solidFill>
              </a:rPr>
              <a:t>1</a:t>
            </a:r>
          </a:p>
        </p:txBody>
      </p:sp>
      <p:sp>
        <p:nvSpPr>
          <p:cNvPr id="4" name="Rectangle 3">
            <a:hlinkClick r:id="rId6" action="ppaction://hlinksldjump"/>
            <a:extLst>
              <a:ext uri="{FF2B5EF4-FFF2-40B4-BE49-F238E27FC236}">
                <a16:creationId xmlns:a16="http://schemas.microsoft.com/office/drawing/2014/main" xmlns="" id="{F5EA39FA-0BB5-61A7-6D16-3E16D82DDE04}"/>
              </a:ext>
            </a:extLst>
          </p:cNvPr>
          <p:cNvSpPr/>
          <p:nvPr/>
        </p:nvSpPr>
        <p:spPr>
          <a:xfrm>
            <a:off x="847490" y="2238039"/>
            <a:ext cx="3724510" cy="191754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FFFF"/>
                </a:solidFill>
              </a:rPr>
              <a:t>2</a:t>
            </a:r>
          </a:p>
        </p:txBody>
      </p:sp>
      <p:sp>
        <p:nvSpPr>
          <p:cNvPr id="5" name="Rectangle 4">
            <a:hlinkClick r:id="rId7" action="ppaction://hlinksldjump"/>
            <a:extLst>
              <a:ext uri="{FF2B5EF4-FFF2-40B4-BE49-F238E27FC236}">
                <a16:creationId xmlns:a16="http://schemas.microsoft.com/office/drawing/2014/main" xmlns="" id="{7D4D8496-0B51-39A1-6E57-C9E3ED11BDA9}"/>
              </a:ext>
            </a:extLst>
          </p:cNvPr>
          <p:cNvSpPr/>
          <p:nvPr/>
        </p:nvSpPr>
        <p:spPr>
          <a:xfrm>
            <a:off x="4572002" y="320494"/>
            <a:ext cx="3724510" cy="191754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FFFF"/>
                </a:solidFill>
              </a:rPr>
              <a:t>3</a:t>
            </a:r>
          </a:p>
        </p:txBody>
      </p:sp>
      <p:sp>
        <p:nvSpPr>
          <p:cNvPr id="8" name="Rectangle 7">
            <a:hlinkClick r:id="rId8" action="ppaction://hlinksldjump"/>
            <a:extLst>
              <a:ext uri="{FF2B5EF4-FFF2-40B4-BE49-F238E27FC236}">
                <a16:creationId xmlns:a16="http://schemas.microsoft.com/office/drawing/2014/main" xmlns="" id="{479BD7A2-CD3B-119B-C02B-711837902E7B}"/>
              </a:ext>
            </a:extLst>
          </p:cNvPr>
          <p:cNvSpPr/>
          <p:nvPr/>
        </p:nvSpPr>
        <p:spPr>
          <a:xfrm>
            <a:off x="4572000" y="2238037"/>
            <a:ext cx="3724510" cy="1917545"/>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FFFF"/>
                </a:solidFill>
              </a:rPr>
              <a:t>4</a:t>
            </a:r>
          </a:p>
        </p:txBody>
      </p:sp>
      <p:pic>
        <p:nvPicPr>
          <p:cNvPr id="11" name="Picture 5">
            <a:hlinkClick r:id="rId9" action="ppaction://hlinksldjump"/>
            <a:extLst>
              <a:ext uri="{FF2B5EF4-FFF2-40B4-BE49-F238E27FC236}">
                <a16:creationId xmlns:a16="http://schemas.microsoft.com/office/drawing/2014/main" xmlns="" id="{766522DE-FD3A-3ECB-EBC5-53AB44009F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47108" y="4351161"/>
            <a:ext cx="2049783" cy="614935"/>
          </a:xfrm>
          <a:prstGeom prst="rect">
            <a:avLst/>
          </a:prstGeom>
        </p:spPr>
      </p:pic>
    </p:spTree>
    <p:extLst>
      <p:ext uri="{BB962C8B-B14F-4D97-AF65-F5344CB8AC3E}">
        <p14:creationId xmlns:p14="http://schemas.microsoft.com/office/powerpoint/2010/main" val="10198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grpId="0"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grpId="0"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set>
                                      <p:cBhvr>
                                        <p:cTn id="29" dur="1" fill="hold">
                                          <p:stCondLst>
                                            <p:cond delay="499"/>
                                          </p:stCondLst>
                                        </p:cTn>
                                        <p:tgtEl>
                                          <p:spTgt spid="8"/>
                                        </p:tgtEl>
                                        <p:attrNameLst>
                                          <p:attrName>style.visibility</p:attrName>
                                        </p:attrNameLst>
                                      </p:cBhvr>
                                      <p:to>
                                        <p:strVal val="hidden"/>
                                      </p:to>
                                    </p:se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07CC8893-9D66-A60D-596B-14730F0498D1}"/>
              </a:ext>
            </a:extLst>
          </p:cNvPr>
          <p:cNvSpPr/>
          <p:nvPr/>
        </p:nvSpPr>
        <p:spPr>
          <a:xfrm>
            <a:off x="0" y="381481"/>
            <a:ext cx="2933114" cy="561055"/>
          </a:xfrm>
          <a:prstGeom prst="homePlat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Khó khăn:</a:t>
            </a:r>
          </a:p>
        </p:txBody>
      </p:sp>
      <p:grpSp>
        <p:nvGrpSpPr>
          <p:cNvPr id="18" name="Group 17">
            <a:extLst>
              <a:ext uri="{FF2B5EF4-FFF2-40B4-BE49-F238E27FC236}">
                <a16:creationId xmlns:a16="http://schemas.microsoft.com/office/drawing/2014/main" xmlns="" id="{FD1CDA52-51C8-D6A0-34A2-98DDD9EB9626}"/>
              </a:ext>
            </a:extLst>
          </p:cNvPr>
          <p:cNvGrpSpPr/>
          <p:nvPr/>
        </p:nvGrpSpPr>
        <p:grpSpPr>
          <a:xfrm>
            <a:off x="513471" y="3499070"/>
            <a:ext cx="3819376" cy="1069250"/>
            <a:chOff x="2722101" y="2214733"/>
            <a:chExt cx="3819376" cy="1069250"/>
          </a:xfrm>
        </p:grpSpPr>
        <p:sp>
          <p:nvSpPr>
            <p:cNvPr id="19" name="Arrow: Down 18">
              <a:extLst>
                <a:ext uri="{FF2B5EF4-FFF2-40B4-BE49-F238E27FC236}">
                  <a16:creationId xmlns:a16="http://schemas.microsoft.com/office/drawing/2014/main" xmlns="" id="{1826F712-CCEC-4B69-9790-17BCB08C5D34}"/>
                </a:ext>
              </a:extLst>
            </p:cNvPr>
            <p:cNvSpPr/>
            <p:nvPr/>
          </p:nvSpPr>
          <p:spPr>
            <a:xfrm rot="16200000">
              <a:off x="2744521" y="2561641"/>
              <a:ext cx="330591" cy="375432"/>
            </a:xfrm>
            <a:prstGeom prst="downArrow">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9D353401-57A0-EC3A-1665-385136D32789}"/>
                </a:ext>
              </a:extLst>
            </p:cNvPr>
            <p:cNvSpPr/>
            <p:nvPr/>
          </p:nvSpPr>
          <p:spPr>
            <a:xfrm>
              <a:off x="3172561" y="2214733"/>
              <a:ext cx="3368916" cy="1069250"/>
            </a:xfrm>
            <a:prstGeom prst="roundRect">
              <a:avLst>
                <a:gd name="adj" fmla="val 10964"/>
              </a:avLst>
            </a:prstGeom>
            <a:solidFill>
              <a:srgbClr val="FFFFFF"/>
            </a:solidFill>
            <a:ln w="19050">
              <a:solidFill>
                <a:srgbClr val="98A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Tạo ra nhiều thách thức cho sản xuất nông nghiệp.</a:t>
              </a:r>
            </a:p>
          </p:txBody>
        </p:sp>
      </p:grpSp>
      <p:pic>
        <p:nvPicPr>
          <p:cNvPr id="3" name="Picture 2">
            <a:extLst>
              <a:ext uri="{FF2B5EF4-FFF2-40B4-BE49-F238E27FC236}">
                <a16:creationId xmlns:a16="http://schemas.microsoft.com/office/drawing/2014/main" xmlns="" id="{A3A7F70E-D4BB-46B8-27AC-F7440E710355}"/>
              </a:ext>
            </a:extLst>
          </p:cNvPr>
          <p:cNvPicPr>
            <a:picLocks noChangeAspect="1"/>
          </p:cNvPicPr>
          <p:nvPr/>
        </p:nvPicPr>
        <p:blipFill>
          <a:blip r:embed="rId2"/>
          <a:srcRect/>
          <a:stretch/>
        </p:blipFill>
        <p:spPr>
          <a:xfrm>
            <a:off x="4332847" y="273992"/>
            <a:ext cx="3448170" cy="2297758"/>
          </a:xfrm>
          <a:prstGeom prst="rect">
            <a:avLst/>
          </a:prstGeom>
        </p:spPr>
      </p:pic>
      <p:pic>
        <p:nvPicPr>
          <p:cNvPr id="6" name="Picture 5">
            <a:extLst>
              <a:ext uri="{FF2B5EF4-FFF2-40B4-BE49-F238E27FC236}">
                <a16:creationId xmlns:a16="http://schemas.microsoft.com/office/drawing/2014/main" xmlns="" id="{427BBC5A-4E6F-133C-EFC9-214A692D9FC5}"/>
              </a:ext>
            </a:extLst>
          </p:cNvPr>
          <p:cNvPicPr>
            <a:picLocks noChangeAspect="1"/>
          </p:cNvPicPr>
          <p:nvPr/>
        </p:nvPicPr>
        <p:blipFill>
          <a:blip r:embed="rId3"/>
          <a:srcRect/>
          <a:stretch/>
        </p:blipFill>
        <p:spPr>
          <a:xfrm>
            <a:off x="5374155" y="2681261"/>
            <a:ext cx="3448170" cy="2302004"/>
          </a:xfrm>
          <a:prstGeom prst="rect">
            <a:avLst/>
          </a:prstGeom>
        </p:spPr>
      </p:pic>
      <p:sp>
        <p:nvSpPr>
          <p:cNvPr id="21" name="TextBox 20">
            <a:extLst>
              <a:ext uri="{FF2B5EF4-FFF2-40B4-BE49-F238E27FC236}">
                <a16:creationId xmlns:a16="http://schemas.microsoft.com/office/drawing/2014/main" xmlns="" id="{9DA79D52-DC89-157C-38AF-C3608896EDD0}"/>
              </a:ext>
            </a:extLst>
          </p:cNvPr>
          <p:cNvSpPr txBox="1"/>
          <p:nvPr/>
        </p:nvSpPr>
        <p:spPr>
          <a:xfrm>
            <a:off x="604911" y="1214439"/>
            <a:ext cx="3502855" cy="188199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a:t>Cơ sở vật chất nông nghiệp còn hạn chế.</a:t>
            </a:r>
          </a:p>
          <a:p>
            <a:pPr marL="285750" indent="-285750" algn="just">
              <a:lnSpc>
                <a:spcPct val="150000"/>
              </a:lnSpc>
              <a:buFont typeface="Arial" panose="020B0604020202020204" pitchFamily="34" charset="0"/>
              <a:buChar char="•"/>
            </a:pPr>
            <a:r>
              <a:rPr lang="en-US" sz="2000"/>
              <a:t>Sự biến động và yếu tố cạnh tranh của thị trường.</a:t>
            </a:r>
          </a:p>
        </p:txBody>
      </p:sp>
    </p:spTree>
    <p:extLst>
      <p:ext uri="{BB962C8B-B14F-4D97-AF65-F5344CB8AC3E}">
        <p14:creationId xmlns:p14="http://schemas.microsoft.com/office/powerpoint/2010/main" val="373179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D62C2B5F-EC96-7047-DD0B-ECF997AE63D3}"/>
              </a:ext>
            </a:extLst>
          </p:cNvPr>
          <p:cNvSpPr/>
          <p:nvPr/>
        </p:nvSpPr>
        <p:spPr>
          <a:xfrm>
            <a:off x="0" y="582051"/>
            <a:ext cx="4076700" cy="632460"/>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a:ln>
                  <a:noFill/>
                </a:ln>
                <a:solidFill>
                  <a:srgbClr val="FFFFFF"/>
                </a:solidFill>
                <a:effectLst/>
                <a:uLnTx/>
                <a:uFillTx/>
                <a:latin typeface="Arial"/>
                <a:ea typeface="+mn-ea"/>
                <a:cs typeface="+mn-cs"/>
                <a:sym typeface="Arial"/>
              </a:rPr>
              <a:t>THẢO</a:t>
            </a:r>
            <a:r>
              <a:rPr kumimoji="0" lang="en-US" sz="2400" b="1" u="none" strike="noStrike" kern="0" cap="none" spc="0" normalizeH="0" noProof="0">
                <a:ln>
                  <a:noFill/>
                </a:ln>
                <a:solidFill>
                  <a:srgbClr val="FFFFFF"/>
                </a:solidFill>
                <a:effectLst/>
                <a:uLnTx/>
                <a:uFillTx/>
                <a:latin typeface="Arial"/>
                <a:ea typeface="+mn-ea"/>
                <a:cs typeface="+mn-cs"/>
                <a:sym typeface="Arial"/>
              </a:rPr>
              <a:t> LUẬN NHÓM ĐÔI</a:t>
            </a:r>
            <a:endParaRPr kumimoji="0" lang="en-US" sz="2400" b="1"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xmlns="" id="{4FAE8E56-2990-C3CF-9751-84B5C1465CFF}"/>
              </a:ext>
            </a:extLst>
          </p:cNvPr>
          <p:cNvGrpSpPr/>
          <p:nvPr/>
        </p:nvGrpSpPr>
        <p:grpSpPr>
          <a:xfrm>
            <a:off x="400923" y="1463919"/>
            <a:ext cx="4741990" cy="3490047"/>
            <a:chOff x="5067302" y="1059678"/>
            <a:chExt cx="4741990" cy="3024143"/>
          </a:xfrm>
        </p:grpSpPr>
        <p:sp>
          <p:nvSpPr>
            <p:cNvPr id="6" name="Freeform 2">
              <a:extLst>
                <a:ext uri="{FF2B5EF4-FFF2-40B4-BE49-F238E27FC236}">
                  <a16:creationId xmlns:a16="http://schemas.microsoft.com/office/drawing/2014/main" xmlns="" id="{7D0AE27A-F5E5-5BFB-4181-4D0582006C2D}"/>
                </a:ext>
              </a:extLst>
            </p:cNvPr>
            <p:cNvSpPr/>
            <p:nvPr/>
          </p:nvSpPr>
          <p:spPr>
            <a:xfrm>
              <a:off x="5067302" y="1059678"/>
              <a:ext cx="4741990" cy="3024143"/>
            </a:xfrm>
            <a:custGeom>
              <a:avLst/>
              <a:gdLst/>
              <a:ahLst/>
              <a:cxnLst/>
              <a:rect l="l" t="t" r="r" b="b"/>
              <a:pathLst>
                <a:path w="3819970" h="3024143">
                  <a:moveTo>
                    <a:pt x="0" y="0"/>
                  </a:moveTo>
                  <a:lnTo>
                    <a:pt x="3819970" y="0"/>
                  </a:lnTo>
                  <a:lnTo>
                    <a:pt x="3819970" y="3024143"/>
                  </a:lnTo>
                  <a:lnTo>
                    <a:pt x="0" y="30241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xmlns="" id="{902FD871-AC3C-A652-594F-3D407326624B}"/>
                </a:ext>
              </a:extLst>
            </p:cNvPr>
            <p:cNvSpPr txBox="1"/>
            <p:nvPr/>
          </p:nvSpPr>
          <p:spPr>
            <a:xfrm>
              <a:off x="6032762" y="2019619"/>
              <a:ext cx="3775531" cy="16307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Tại sao đối với nhiều nước đang phát triển, đông dân, đẩy mạnh sản xuất nông nghiệp là nhiệm vụ chiến lược hàng đầu?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a:extLst>
              <a:ext uri="{FF2B5EF4-FFF2-40B4-BE49-F238E27FC236}">
                <a16:creationId xmlns:a16="http://schemas.microsoft.com/office/drawing/2014/main" xmlns="" id="{95B6F4EF-C63B-F0B0-D746-1DCAD2E8652E}"/>
              </a:ext>
            </a:extLst>
          </p:cNvPr>
          <p:cNvGrpSpPr/>
          <p:nvPr/>
        </p:nvGrpSpPr>
        <p:grpSpPr>
          <a:xfrm>
            <a:off x="5428244" y="1348740"/>
            <a:ext cx="3715756" cy="3720407"/>
            <a:chOff x="5428244" y="1348740"/>
            <a:chExt cx="3715756" cy="3720407"/>
          </a:xfrm>
        </p:grpSpPr>
        <p:pic>
          <p:nvPicPr>
            <p:cNvPr id="9" name="Picture 12">
              <a:extLst>
                <a:ext uri="{FF2B5EF4-FFF2-40B4-BE49-F238E27FC236}">
                  <a16:creationId xmlns:a16="http://schemas.microsoft.com/office/drawing/2014/main" xmlns="" id="{9D98B401-64DF-E880-8D16-DFA7B382AE65}"/>
                </a:ext>
              </a:extLst>
            </p:cNvPr>
            <p:cNvPicPr>
              <a:picLocks noChangeAspect="1"/>
            </p:cNvPicPr>
            <p:nvPr/>
          </p:nvPicPr>
          <p:blipFill>
            <a:blip r:embed="rId3"/>
            <a:srcRect/>
            <a:stretch>
              <a:fillRect/>
            </a:stretch>
          </p:blipFill>
          <p:spPr>
            <a:xfrm>
              <a:off x="5428244" y="1348740"/>
              <a:ext cx="3715756" cy="3720407"/>
            </a:xfrm>
            <a:prstGeom prst="rect">
              <a:avLst/>
            </a:prstGeom>
          </p:spPr>
        </p:pic>
        <p:pic>
          <p:nvPicPr>
            <p:cNvPr id="10" name="Picture 2">
              <a:extLst>
                <a:ext uri="{FF2B5EF4-FFF2-40B4-BE49-F238E27FC236}">
                  <a16:creationId xmlns:a16="http://schemas.microsoft.com/office/drawing/2014/main" xmlns="" id="{83A998B4-D60B-465D-01E6-A766BE783B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29300" y="1600580"/>
              <a:ext cx="998220" cy="1157357"/>
            </a:xfrm>
            <a:prstGeom prst="rect">
              <a:avLst/>
            </a:prstGeom>
          </p:spPr>
        </p:pic>
        <p:sp>
          <p:nvSpPr>
            <p:cNvPr id="11" name="TextBox 10">
              <a:extLst>
                <a:ext uri="{FF2B5EF4-FFF2-40B4-BE49-F238E27FC236}">
                  <a16:creationId xmlns:a16="http://schemas.microsoft.com/office/drawing/2014/main" xmlns="" id="{8FBF7A89-D793-E8ED-432A-B9950C69016D}"/>
                </a:ext>
              </a:extLst>
            </p:cNvPr>
            <p:cNvSpPr txBox="1"/>
            <p:nvPr/>
          </p:nvSpPr>
          <p:spPr>
            <a:xfrm>
              <a:off x="5631180" y="2885663"/>
              <a:ext cx="1394460" cy="523220"/>
            </a:xfrm>
            <a:prstGeom prst="rect">
              <a:avLst/>
            </a:prstGeom>
            <a:noFill/>
          </p:spPr>
          <p:txBody>
            <a:bodyPr wrap="square" rtlCol="0">
              <a:spAutoFit/>
            </a:bodyPr>
            <a:lstStyle/>
            <a:p>
              <a:pPr algn="ctr"/>
              <a:r>
                <a:rPr lang="en-US" sz="2800" b="1">
                  <a:solidFill>
                    <a:schemeClr val="bg1"/>
                  </a:solidFill>
                </a:rPr>
                <a:t>5 phút</a:t>
              </a:r>
            </a:p>
          </p:txBody>
        </p:sp>
      </p:grpSp>
    </p:spTree>
    <p:extLst>
      <p:ext uri="{BB962C8B-B14F-4D97-AF65-F5344CB8AC3E}">
        <p14:creationId xmlns:p14="http://schemas.microsoft.com/office/powerpoint/2010/main" val="210535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691EB63-F2AB-6268-35C0-32D488326D4E}"/>
              </a:ext>
            </a:extLst>
          </p:cNvPr>
          <p:cNvSpPr txBox="1"/>
          <p:nvPr/>
        </p:nvSpPr>
        <p:spPr>
          <a:xfrm>
            <a:off x="553500" y="296390"/>
            <a:ext cx="8037000" cy="958660"/>
          </a:xfrm>
          <a:prstGeom prst="rect">
            <a:avLst/>
          </a:prstGeom>
          <a:noFill/>
        </p:spPr>
        <p:txBody>
          <a:bodyPr wrap="square">
            <a:spAutoFit/>
          </a:bodyPr>
          <a:lstStyle/>
          <a:p>
            <a:pPr algn="just">
              <a:lnSpc>
                <a:spcPct val="150000"/>
              </a:lnSpc>
            </a:pPr>
            <a:r>
              <a:rPr lang="vi-VN" sz="2000" b="1">
                <a:solidFill>
                  <a:srgbClr val="FF0066"/>
                </a:solidFill>
              </a:rPr>
              <a:t>Đẩy mạnh sản xuất nông nghiệp là nhiệm vụ chiến lược hàng đầu của các nước đang phát triển, đông dân, nhằm: </a:t>
            </a:r>
            <a:endParaRPr lang="en-US" sz="2000" b="1">
              <a:solidFill>
                <a:srgbClr val="FF0066"/>
              </a:solidFill>
            </a:endParaRPr>
          </a:p>
        </p:txBody>
      </p:sp>
      <p:sp>
        <p:nvSpPr>
          <p:cNvPr id="7" name="Rectangle: Rounded Corners 6">
            <a:extLst>
              <a:ext uri="{FF2B5EF4-FFF2-40B4-BE49-F238E27FC236}">
                <a16:creationId xmlns:a16="http://schemas.microsoft.com/office/drawing/2014/main" xmlns="" id="{C6FE36E6-D49A-0653-8BB7-9D8173FFB544}"/>
              </a:ext>
            </a:extLst>
          </p:cNvPr>
          <p:cNvSpPr/>
          <p:nvPr/>
        </p:nvSpPr>
        <p:spPr>
          <a:xfrm>
            <a:off x="205200" y="1360800"/>
            <a:ext cx="8733600" cy="3486310"/>
          </a:xfrm>
          <a:prstGeom prst="roundRect">
            <a:avLst>
              <a:gd name="adj" fmla="val 4298"/>
            </a:avLst>
          </a:prstGeom>
          <a:solidFill>
            <a:srgbClr val="FFFFF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Giải quyết vấn đề đảm bảo an ninh lương thực quốc gia cho dân cư.</a:t>
            </a:r>
            <a:endParaRPr lang="en-US" sz="18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Tx/>
              <a:buChar char="-"/>
            </a:pP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nông nghiệp là ngành kinh tế quan trọng, là thế mạnh truyền thống của các nước đang phát triển, phát triển nông nghiệp sẽ tạo cơ sở và nguồn vốn ban đầu để thúc đẩy các nước tiến lên quá trình công nghiệp hóa, hiện đại hóa. </a:t>
            </a:r>
            <a:endParaRPr lang="en-US" sz="18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Tx/>
              <a:buChar char="-"/>
            </a:pP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Ở các nước đang phát triển, hoạt động nông nghiệp liên quan đến việc làm, thu nhập và đời sống của đa số dân cư, gắn liền với phần lớn lãnh thổ quốc gia, vì thế phát triển nông nghiệp có vai trò đặc biệt quan trọng đối với sự ổn định kinh tế, chính trị và xã hội của đất nước. </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310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908" name="Google Shape;1908;p44"/>
          <p:cNvGrpSpPr/>
          <p:nvPr/>
        </p:nvGrpSpPr>
        <p:grpSpPr>
          <a:xfrm>
            <a:off x="-491928" y="-832840"/>
            <a:ext cx="4987302" cy="6206858"/>
            <a:chOff x="-491928" y="-832840"/>
            <a:chExt cx="4987302" cy="6206858"/>
          </a:xfrm>
        </p:grpSpPr>
        <p:sp>
          <p:nvSpPr>
            <p:cNvPr id="1909" name="Google Shape;1909;p44"/>
            <p:cNvSpPr/>
            <p:nvPr/>
          </p:nvSpPr>
          <p:spPr>
            <a:xfrm rot="-9470986">
              <a:off x="487386" y="1028429"/>
              <a:ext cx="3488979" cy="3436028"/>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0" name="Google Shape;1910;p44"/>
            <p:cNvSpPr/>
            <p:nvPr/>
          </p:nvSpPr>
          <p:spPr>
            <a:xfrm flipH="1">
              <a:off x="2068996" y="308752"/>
              <a:ext cx="1184440" cy="1119564"/>
            </a:xfrm>
            <a:custGeom>
              <a:avLst/>
              <a:gdLst/>
              <a:ahLst/>
              <a:cxnLst/>
              <a:rect l="l" t="t" r="r" b="b"/>
              <a:pathLst>
                <a:path w="1076764" h="1017785" extrusionOk="0">
                  <a:moveTo>
                    <a:pt x="184847" y="809429"/>
                  </a:moveTo>
                  <a:cubicBezTo>
                    <a:pt x="278192" y="891344"/>
                    <a:pt x="384872" y="960877"/>
                    <a:pt x="503934" y="995167"/>
                  </a:cubicBezTo>
                  <a:cubicBezTo>
                    <a:pt x="1099247" y="1165664"/>
                    <a:pt x="1281174" y="324607"/>
                    <a:pt x="806829" y="68384"/>
                  </a:cubicBezTo>
                  <a:cubicBezTo>
                    <a:pt x="314387" y="-198316"/>
                    <a:pt x="-319026" y="371279"/>
                    <a:pt x="184847" y="8094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1" name="Google Shape;1911;p44"/>
            <p:cNvSpPr/>
            <p:nvPr/>
          </p:nvSpPr>
          <p:spPr>
            <a:xfrm flipH="1">
              <a:off x="-324963" y="1686864"/>
              <a:ext cx="1411584" cy="1308882"/>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2" name="Google Shape;1912;p44"/>
            <p:cNvSpPr/>
            <p:nvPr/>
          </p:nvSpPr>
          <p:spPr>
            <a:xfrm flipH="1">
              <a:off x="-458385" y="-832840"/>
              <a:ext cx="3118103" cy="2931603"/>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3" name="Google Shape;1913;p44"/>
            <p:cNvSpPr/>
            <p:nvPr/>
          </p:nvSpPr>
          <p:spPr>
            <a:xfrm flipH="1">
              <a:off x="1786970" y="-66675"/>
              <a:ext cx="2363380" cy="5440693"/>
            </a:xfrm>
            <a:custGeom>
              <a:avLst/>
              <a:gdLst/>
              <a:ahLst/>
              <a:cxnLst/>
              <a:rect l="l" t="t" r="r" b="b"/>
              <a:pathLst>
                <a:path w="1905952" h="3682364" extrusionOk="0">
                  <a:moveTo>
                    <a:pt x="1905953" y="3682365"/>
                  </a:moveTo>
                  <a:lnTo>
                    <a:pt x="1664970" y="2693670"/>
                  </a:lnTo>
                  <a:cubicBezTo>
                    <a:pt x="1645920" y="2613660"/>
                    <a:pt x="1602105" y="2541270"/>
                    <a:pt x="1541145" y="2486025"/>
                  </a:cubicBezTo>
                  <a:lnTo>
                    <a:pt x="1514475" y="2462213"/>
                  </a:lnTo>
                  <a:cubicBezTo>
                    <a:pt x="1461135" y="2413635"/>
                    <a:pt x="1422083" y="2350770"/>
                    <a:pt x="1403033" y="2281238"/>
                  </a:cubicBezTo>
                  <a:lnTo>
                    <a:pt x="1103948" y="1204913"/>
                  </a:lnTo>
                  <a:cubicBezTo>
                    <a:pt x="1082992" y="1129665"/>
                    <a:pt x="1040130" y="1062038"/>
                    <a:pt x="981075" y="1009650"/>
                  </a:cubicBezTo>
                  <a:lnTo>
                    <a:pt x="621030" y="693420"/>
                  </a:lnTo>
                  <a:cubicBezTo>
                    <a:pt x="576262" y="654367"/>
                    <a:pt x="523875" y="624840"/>
                    <a:pt x="467678" y="605790"/>
                  </a:cubicBezTo>
                  <a:lnTo>
                    <a:pt x="375285" y="575310"/>
                  </a:lnTo>
                  <a:cubicBezTo>
                    <a:pt x="270510" y="541020"/>
                    <a:pt x="185738" y="461962"/>
                    <a:pt x="144780" y="359093"/>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4" name="Google Shape;1914;p44"/>
            <p:cNvSpPr/>
            <p:nvPr/>
          </p:nvSpPr>
          <p:spPr>
            <a:xfrm flipH="1">
              <a:off x="-437494" y="2966953"/>
              <a:ext cx="2920079" cy="768395"/>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5" name="Google Shape;1915;p44"/>
            <p:cNvSpPr/>
            <p:nvPr/>
          </p:nvSpPr>
          <p:spPr>
            <a:xfrm flipH="1">
              <a:off x="2742348" y="541901"/>
              <a:ext cx="826674" cy="290718"/>
            </a:xfrm>
            <a:custGeom>
              <a:avLst/>
              <a:gdLst/>
              <a:ahLst/>
              <a:cxnLst/>
              <a:rect l="l" t="t" r="r" b="b"/>
              <a:pathLst>
                <a:path w="751522" h="264289" extrusionOk="0">
                  <a:moveTo>
                    <a:pt x="751523" y="264289"/>
                  </a:moveTo>
                  <a:lnTo>
                    <a:pt x="0" y="264289"/>
                  </a:lnTo>
                  <a:cubicBezTo>
                    <a:pt x="4763" y="221427"/>
                    <a:pt x="32385" y="188089"/>
                    <a:pt x="72390" y="172849"/>
                  </a:cubicBezTo>
                  <a:cubicBezTo>
                    <a:pt x="112395" y="156657"/>
                    <a:pt x="160020" y="164277"/>
                    <a:pt x="193357" y="191899"/>
                  </a:cubicBezTo>
                  <a:cubicBezTo>
                    <a:pt x="199073" y="132844"/>
                    <a:pt x="222885" y="73789"/>
                    <a:pt x="267653" y="33784"/>
                  </a:cubicBezTo>
                  <a:cubicBezTo>
                    <a:pt x="318135" y="-10031"/>
                    <a:pt x="389573" y="-9078"/>
                    <a:pt x="444817" y="24259"/>
                  </a:cubicBezTo>
                  <a:cubicBezTo>
                    <a:pt x="509587" y="64264"/>
                    <a:pt x="522923" y="126177"/>
                    <a:pt x="516255" y="198567"/>
                  </a:cubicBezTo>
                  <a:cubicBezTo>
                    <a:pt x="517207" y="187137"/>
                    <a:pt x="562928" y="167134"/>
                    <a:pt x="573405" y="164277"/>
                  </a:cubicBezTo>
                  <a:cubicBezTo>
                    <a:pt x="597218" y="156657"/>
                    <a:pt x="621982" y="156657"/>
                    <a:pt x="644843" y="165229"/>
                  </a:cubicBezTo>
                  <a:cubicBezTo>
                    <a:pt x="691515" y="180469"/>
                    <a:pt x="727710" y="222379"/>
                    <a:pt x="751523" y="2642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6" name="Google Shape;1916;p44"/>
            <p:cNvSpPr/>
            <p:nvPr/>
          </p:nvSpPr>
          <p:spPr>
            <a:xfrm flipH="1">
              <a:off x="2038556" y="227171"/>
              <a:ext cx="687323" cy="241598"/>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7" name="Google Shape;1917;p44"/>
            <p:cNvSpPr/>
            <p:nvPr/>
          </p:nvSpPr>
          <p:spPr>
            <a:xfrm flipH="1">
              <a:off x="-431097" y="1953307"/>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8" name="Google Shape;1918;p44"/>
            <p:cNvSpPr/>
            <p:nvPr/>
          </p:nvSpPr>
          <p:spPr>
            <a:xfrm flipH="1">
              <a:off x="240061" y="226266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9" name="Google Shape;1919;p44"/>
            <p:cNvSpPr/>
            <p:nvPr/>
          </p:nvSpPr>
          <p:spPr>
            <a:xfrm rot="4476485" flipH="1">
              <a:off x="1360801" y="4289735"/>
              <a:ext cx="220444" cy="220444"/>
            </a:xfrm>
            <a:custGeom>
              <a:avLst/>
              <a:gdLst/>
              <a:ahLst/>
              <a:cxnLst/>
              <a:rect l="l" t="t" r="r" b="b"/>
              <a:pathLst>
                <a:path w="200035" h="200035" extrusionOk="0">
                  <a:moveTo>
                    <a:pt x="200036" y="100018"/>
                  </a:moveTo>
                  <a:cubicBezTo>
                    <a:pt x="200036" y="155256"/>
                    <a:pt x="155256" y="200035"/>
                    <a:pt x="100018" y="200035"/>
                  </a:cubicBezTo>
                  <a:cubicBezTo>
                    <a:pt x="44780" y="200035"/>
                    <a:pt x="0" y="155256"/>
                    <a:pt x="0" y="100018"/>
                  </a:cubicBezTo>
                  <a:cubicBezTo>
                    <a:pt x="0" y="44779"/>
                    <a:pt x="44780" y="0"/>
                    <a:pt x="100018" y="0"/>
                  </a:cubicBezTo>
                  <a:cubicBezTo>
                    <a:pt x="155256" y="0"/>
                    <a:pt x="200036" y="44779"/>
                    <a:pt x="200036" y="100018"/>
                  </a:cubicBezTo>
                  <a:close/>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0" name="Google Shape;1920;p44"/>
            <p:cNvSpPr/>
            <p:nvPr/>
          </p:nvSpPr>
          <p:spPr>
            <a:xfrm flipH="1">
              <a:off x="1410990" y="2103886"/>
              <a:ext cx="616466" cy="2183511"/>
            </a:xfrm>
            <a:custGeom>
              <a:avLst/>
              <a:gdLst/>
              <a:ahLst/>
              <a:cxnLst/>
              <a:rect l="l" t="t" r="r" b="b"/>
              <a:pathLst>
                <a:path w="560424" h="1985010" extrusionOk="0">
                  <a:moveTo>
                    <a:pt x="504825" y="1985010"/>
                  </a:moveTo>
                  <a:lnTo>
                    <a:pt x="483870" y="1617345"/>
                  </a:lnTo>
                  <a:cubicBezTo>
                    <a:pt x="481965" y="1576387"/>
                    <a:pt x="489585" y="1535430"/>
                    <a:pt x="506730" y="1498283"/>
                  </a:cubicBezTo>
                  <a:lnTo>
                    <a:pt x="539115" y="1428750"/>
                  </a:lnTo>
                  <a:cubicBezTo>
                    <a:pt x="560070" y="1383983"/>
                    <a:pt x="565785" y="1333500"/>
                    <a:pt x="555308" y="1285875"/>
                  </a:cubicBezTo>
                  <a:lnTo>
                    <a:pt x="463868" y="844868"/>
                  </a:lnTo>
                  <a:cubicBezTo>
                    <a:pt x="450533" y="782002"/>
                    <a:pt x="413385" y="726758"/>
                    <a:pt x="359093" y="691515"/>
                  </a:cubicBezTo>
                  <a:lnTo>
                    <a:pt x="235268" y="610552"/>
                  </a:lnTo>
                  <a:cubicBezTo>
                    <a:pt x="180975" y="575310"/>
                    <a:pt x="140970" y="521017"/>
                    <a:pt x="123825" y="458152"/>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1" name="Google Shape;1921;p44"/>
            <p:cNvSpPr/>
            <p:nvPr/>
          </p:nvSpPr>
          <p:spPr>
            <a:xfrm flipH="1">
              <a:off x="-491928" y="2600962"/>
              <a:ext cx="1853469" cy="1797938"/>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2" name="Google Shape;1922;p44"/>
            <p:cNvSpPr/>
            <p:nvPr/>
          </p:nvSpPr>
          <p:spPr>
            <a:xfrm flipH="1">
              <a:off x="-235214" y="3857287"/>
              <a:ext cx="1614582" cy="602456"/>
            </a:xfrm>
            <a:custGeom>
              <a:avLst/>
              <a:gdLst/>
              <a:ahLst/>
              <a:cxnLst/>
              <a:rect l="l" t="t" r="r" b="b"/>
              <a:pathLst>
                <a:path w="1467802" h="547687" extrusionOk="0">
                  <a:moveTo>
                    <a:pt x="0" y="547688"/>
                  </a:moveTo>
                  <a:lnTo>
                    <a:pt x="579120" y="470535"/>
                  </a:lnTo>
                  <a:cubicBezTo>
                    <a:pt x="647700" y="461010"/>
                    <a:pt x="709613" y="422910"/>
                    <a:pt x="747713" y="364807"/>
                  </a:cubicBezTo>
                  <a:lnTo>
                    <a:pt x="790575" y="300038"/>
                  </a:lnTo>
                  <a:cubicBezTo>
                    <a:pt x="816292" y="260985"/>
                    <a:pt x="853440" y="231457"/>
                    <a:pt x="896302" y="215265"/>
                  </a:cubicBezTo>
                  <a:lnTo>
                    <a:pt x="1467802"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3" name="Google Shape;1923;p44"/>
            <p:cNvSpPr/>
            <p:nvPr/>
          </p:nvSpPr>
          <p:spPr>
            <a:xfrm flipH="1">
              <a:off x="1476614" y="122596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4" name="Google Shape;1924;p44"/>
            <p:cNvSpPr/>
            <p:nvPr/>
          </p:nvSpPr>
          <p:spPr>
            <a:xfrm flipH="1">
              <a:off x="1436764" y="161607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8" y="-16033"/>
                    <a:pt x="492443" y="14447"/>
                    <a:pt x="573405" y="67787"/>
                  </a:cubicBezTo>
                  <a:cubicBezTo>
                    <a:pt x="654368"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5" name="Google Shape;1925;p44"/>
            <p:cNvSpPr/>
            <p:nvPr/>
          </p:nvSpPr>
          <p:spPr>
            <a:xfrm flipH="1">
              <a:off x="1309596" y="2036151"/>
              <a:ext cx="547973" cy="190260"/>
            </a:xfrm>
            <a:custGeom>
              <a:avLst/>
              <a:gdLst/>
              <a:ahLst/>
              <a:cxnLst/>
              <a:rect l="l" t="t" r="r" b="b"/>
              <a:pathLst>
                <a:path w="498157" h="172964" extrusionOk="0">
                  <a:moveTo>
                    <a:pt x="0" y="172964"/>
                  </a:moveTo>
                  <a:cubicBezTo>
                    <a:pt x="15240" y="132959"/>
                    <a:pt x="45720" y="101527"/>
                    <a:pt x="78105" y="72952"/>
                  </a:cubicBezTo>
                  <a:cubicBezTo>
                    <a:pt x="111442" y="43424"/>
                    <a:pt x="147638" y="16754"/>
                    <a:pt x="190500" y="5324"/>
                  </a:cubicBezTo>
                  <a:cubicBezTo>
                    <a:pt x="250507" y="-9916"/>
                    <a:pt x="315278" y="9134"/>
                    <a:pt x="366713" y="42472"/>
                  </a:cubicBezTo>
                  <a:cubicBezTo>
                    <a:pt x="418147" y="76762"/>
                    <a:pt x="459105" y="124387"/>
                    <a:pt x="498157"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6" name="Google Shape;1926;p44"/>
            <p:cNvSpPr/>
            <p:nvPr/>
          </p:nvSpPr>
          <p:spPr>
            <a:xfrm flipH="1">
              <a:off x="918437" y="1534880"/>
              <a:ext cx="547973" cy="190260"/>
            </a:xfrm>
            <a:custGeom>
              <a:avLst/>
              <a:gdLst/>
              <a:ahLst/>
              <a:cxnLst/>
              <a:rect l="l" t="t" r="r" b="b"/>
              <a:pathLst>
                <a:path w="498157" h="172964" extrusionOk="0">
                  <a:moveTo>
                    <a:pt x="0" y="172964"/>
                  </a:moveTo>
                  <a:cubicBezTo>
                    <a:pt x="15240" y="132959"/>
                    <a:pt x="45720" y="101527"/>
                    <a:pt x="78105" y="72952"/>
                  </a:cubicBezTo>
                  <a:cubicBezTo>
                    <a:pt x="111443" y="43424"/>
                    <a:pt x="147638" y="16754"/>
                    <a:pt x="190500" y="5324"/>
                  </a:cubicBezTo>
                  <a:cubicBezTo>
                    <a:pt x="250508" y="-9916"/>
                    <a:pt x="315278" y="9134"/>
                    <a:pt x="366713" y="42472"/>
                  </a:cubicBezTo>
                  <a:cubicBezTo>
                    <a:pt x="418147"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7" name="Google Shape;1927;p44"/>
            <p:cNvSpPr/>
            <p:nvPr/>
          </p:nvSpPr>
          <p:spPr>
            <a:xfrm flipH="1">
              <a:off x="1020068" y="2801712"/>
              <a:ext cx="446342" cy="154616"/>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8" name="Google Shape;1928;p44"/>
            <p:cNvSpPr/>
            <p:nvPr/>
          </p:nvSpPr>
          <p:spPr>
            <a:xfrm flipH="1">
              <a:off x="327830" y="312576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9" name="Google Shape;1929;p44"/>
            <p:cNvSpPr/>
            <p:nvPr/>
          </p:nvSpPr>
          <p:spPr>
            <a:xfrm flipH="1">
              <a:off x="2754986" y="3528592"/>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0" name="Google Shape;1930;p44"/>
            <p:cNvSpPr/>
            <p:nvPr/>
          </p:nvSpPr>
          <p:spPr>
            <a:xfrm flipH="1">
              <a:off x="706406" y="329355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1" name="Google Shape;1931;p44"/>
            <p:cNvSpPr/>
            <p:nvPr/>
          </p:nvSpPr>
          <p:spPr>
            <a:xfrm flipH="1">
              <a:off x="2552556" y="368072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5"/>
                    <a:pt x="298132" y="104360"/>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2" name="Google Shape;1932;p44"/>
            <p:cNvSpPr/>
            <p:nvPr/>
          </p:nvSpPr>
          <p:spPr>
            <a:xfrm flipH="1">
              <a:off x="1219917" y="1128129"/>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3" name="Google Shape;1933;p44"/>
            <p:cNvSpPr/>
            <p:nvPr/>
          </p:nvSpPr>
          <p:spPr>
            <a:xfrm flipH="1">
              <a:off x="762183" y="2988357"/>
              <a:ext cx="547973" cy="190259"/>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4" name="Google Shape;1934;p44"/>
            <p:cNvSpPr/>
            <p:nvPr/>
          </p:nvSpPr>
          <p:spPr>
            <a:xfrm flipH="1">
              <a:off x="1284506" y="1401664"/>
              <a:ext cx="634935" cy="130012"/>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5" name="Google Shape;1935;p44"/>
            <p:cNvSpPr/>
            <p:nvPr/>
          </p:nvSpPr>
          <p:spPr>
            <a:xfrm flipH="1">
              <a:off x="1403007" y="1787580"/>
              <a:ext cx="634937" cy="130012"/>
            </a:xfrm>
            <a:custGeom>
              <a:avLst/>
              <a:gdLst/>
              <a:ahLst/>
              <a:cxnLst/>
              <a:rect l="l" t="t" r="r" b="b"/>
              <a:pathLst>
                <a:path w="577215" h="118193" extrusionOk="0">
                  <a:moveTo>
                    <a:pt x="5715" y="113939"/>
                  </a:moveTo>
                  <a:cubicBezTo>
                    <a:pt x="8573" y="114891"/>
                    <a:pt x="4762" y="119653"/>
                    <a:pt x="1905" y="117748"/>
                  </a:cubicBezTo>
                  <a:cubicBezTo>
                    <a:pt x="-952" y="115844"/>
                    <a:pt x="0" y="112033"/>
                    <a:pt x="953" y="109176"/>
                  </a:cubicBezTo>
                  <a:cubicBezTo>
                    <a:pt x="20955" y="34881"/>
                    <a:pt x="106680" y="-15602"/>
                    <a:pt x="181928" y="4401"/>
                  </a:cubicBezTo>
                  <a:cubicBezTo>
                    <a:pt x="237173" y="18689"/>
                    <a:pt x="282893" y="64408"/>
                    <a:pt x="340995" y="69171"/>
                  </a:cubicBezTo>
                  <a:cubicBezTo>
                    <a:pt x="386715" y="72981"/>
                    <a:pt x="429578" y="49169"/>
                    <a:pt x="474345" y="42501"/>
                  </a:cubicBezTo>
                  <a:cubicBezTo>
                    <a:pt x="519112" y="35833"/>
                    <a:pt x="577215" y="58694"/>
                    <a:pt x="577215" y="104414"/>
                  </a:cubicBezTo>
                  <a:cubicBezTo>
                    <a:pt x="569595" y="107271"/>
                    <a:pt x="570547" y="112033"/>
                    <a:pt x="562928" y="112033"/>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6" name="Google Shape;1936;p44"/>
            <p:cNvSpPr/>
            <p:nvPr/>
          </p:nvSpPr>
          <p:spPr>
            <a:xfrm flipH="1">
              <a:off x="2166270" y="1440031"/>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7" name="Google Shape;1937;p44"/>
            <p:cNvSpPr/>
            <p:nvPr/>
          </p:nvSpPr>
          <p:spPr>
            <a:xfrm flipH="1">
              <a:off x="1169299" y="97081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8" name="Google Shape;1938;p44"/>
            <p:cNvSpPr/>
            <p:nvPr/>
          </p:nvSpPr>
          <p:spPr>
            <a:xfrm flipH="1">
              <a:off x="1166873" y="1186250"/>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9" name="Google Shape;1939;p44"/>
            <p:cNvSpPr/>
            <p:nvPr/>
          </p:nvSpPr>
          <p:spPr>
            <a:xfrm flipH="1">
              <a:off x="1386049" y="2296807"/>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rgbClr val="9C9A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0" name="Google Shape;1940;p44"/>
            <p:cNvSpPr/>
            <p:nvPr/>
          </p:nvSpPr>
          <p:spPr>
            <a:xfrm flipH="1">
              <a:off x="1068296" y="286624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1" name="Google Shape;1941;p44"/>
            <p:cNvSpPr/>
            <p:nvPr/>
          </p:nvSpPr>
          <p:spPr>
            <a:xfrm flipH="1">
              <a:off x="354143" y="3016205"/>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2" name="Google Shape;1942;p44"/>
            <p:cNvSpPr/>
            <p:nvPr/>
          </p:nvSpPr>
          <p:spPr>
            <a:xfrm flipH="1">
              <a:off x="1740033" y="365118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3" name="Google Shape;1943;p44"/>
            <p:cNvSpPr/>
            <p:nvPr/>
          </p:nvSpPr>
          <p:spPr>
            <a:xfrm flipH="1">
              <a:off x="2875169" y="4394441"/>
              <a:ext cx="434030" cy="89305"/>
            </a:xfrm>
            <a:custGeom>
              <a:avLst/>
              <a:gdLst/>
              <a:ahLst/>
              <a:cxnLst/>
              <a:rect l="l" t="t" r="r" b="b"/>
              <a:pathLst>
                <a:path w="394573" h="81186" extrusionOk="0">
                  <a:moveTo>
                    <a:pt x="4048" y="78138"/>
                  </a:moveTo>
                  <a:cubicBezTo>
                    <a:pt x="5953" y="79090"/>
                    <a:pt x="3096" y="81948"/>
                    <a:pt x="1190" y="80995"/>
                  </a:cubicBezTo>
                  <a:cubicBezTo>
                    <a:pt x="-714" y="80043"/>
                    <a:pt x="238" y="77185"/>
                    <a:pt x="238" y="75280"/>
                  </a:cubicBezTo>
                  <a:cubicBezTo>
                    <a:pt x="14526" y="23845"/>
                    <a:pt x="72628" y="-10445"/>
                    <a:pt x="124063" y="2890"/>
                  </a:cubicBezTo>
                  <a:cubicBezTo>
                    <a:pt x="162163" y="12415"/>
                    <a:pt x="193596" y="43848"/>
                    <a:pt x="232648" y="47657"/>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4" name="Google Shape;1944;p44"/>
            <p:cNvSpPr/>
            <p:nvPr/>
          </p:nvSpPr>
          <p:spPr>
            <a:xfrm flipH="1">
              <a:off x="927773" y="3134706"/>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5" name="Google Shape;1945;p44"/>
            <p:cNvSpPr/>
            <p:nvPr/>
          </p:nvSpPr>
          <p:spPr>
            <a:xfrm flipH="1">
              <a:off x="2278587" y="569659"/>
              <a:ext cx="555308"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6" name="Google Shape;1946;p44"/>
            <p:cNvSpPr/>
            <p:nvPr/>
          </p:nvSpPr>
          <p:spPr>
            <a:xfrm flipH="1">
              <a:off x="2104505" y="700745"/>
              <a:ext cx="555308" cy="58673"/>
            </a:xfrm>
            <a:custGeom>
              <a:avLst/>
              <a:gdLst/>
              <a:ahLst/>
              <a:cxnLst/>
              <a:rect l="l" t="t" r="r" b="b"/>
              <a:pathLst>
                <a:path w="504825" h="53339"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7" name="Google Shape;1947;p44"/>
            <p:cNvSpPr/>
            <p:nvPr/>
          </p:nvSpPr>
          <p:spPr>
            <a:xfrm flipH="1">
              <a:off x="51180" y="1888905"/>
              <a:ext cx="555308"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8" name="Google Shape;1948;p44"/>
            <p:cNvSpPr/>
            <p:nvPr/>
          </p:nvSpPr>
          <p:spPr>
            <a:xfrm flipH="1">
              <a:off x="421366" y="2045158"/>
              <a:ext cx="555308" cy="58674"/>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9" name="Google Shape;1949;p44"/>
            <p:cNvSpPr/>
            <p:nvPr/>
          </p:nvSpPr>
          <p:spPr>
            <a:xfrm flipH="1">
              <a:off x="276648" y="2704781"/>
              <a:ext cx="555308" cy="58674"/>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0" name="Google Shape;1950;p44"/>
            <p:cNvSpPr/>
            <p:nvPr/>
          </p:nvSpPr>
          <p:spPr>
            <a:xfrm flipH="1">
              <a:off x="2691672" y="935651"/>
              <a:ext cx="445293" cy="47148"/>
            </a:xfrm>
            <a:custGeom>
              <a:avLst/>
              <a:gdLst/>
              <a:ahLst/>
              <a:cxnLst/>
              <a:rect l="l" t="t" r="r" b="b"/>
              <a:pathLst>
                <a:path w="404812" h="42862" extrusionOk="0">
                  <a:moveTo>
                    <a:pt x="0" y="0"/>
                  </a:moveTo>
                  <a:cubicBezTo>
                    <a:pt x="40005" y="0"/>
                    <a:pt x="40005" y="42863"/>
                    <a:pt x="80963" y="42863"/>
                  </a:cubicBezTo>
                  <a:cubicBezTo>
                    <a:pt x="120968" y="42863"/>
                    <a:pt x="120968" y="0"/>
                    <a:pt x="161925" y="0"/>
                  </a:cubicBezTo>
                  <a:cubicBezTo>
                    <a:pt x="201930" y="0"/>
                    <a:pt x="201930" y="42863"/>
                    <a:pt x="242888" y="42863"/>
                  </a:cubicBezTo>
                  <a:cubicBezTo>
                    <a:pt x="282893" y="42863"/>
                    <a:pt x="282893" y="0"/>
                    <a:pt x="323850" y="0"/>
                  </a:cubicBezTo>
                  <a:cubicBezTo>
                    <a:pt x="363855"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1" name="Google Shape;1951;p44"/>
            <p:cNvSpPr/>
            <p:nvPr/>
          </p:nvSpPr>
          <p:spPr>
            <a:xfrm flipH="1">
              <a:off x="2532270" y="1147485"/>
              <a:ext cx="445293" cy="47148"/>
            </a:xfrm>
            <a:custGeom>
              <a:avLst/>
              <a:gdLst/>
              <a:ahLst/>
              <a:cxnLst/>
              <a:rect l="l" t="t" r="r" b="b"/>
              <a:pathLst>
                <a:path w="404812" h="42862" extrusionOk="0">
                  <a:moveTo>
                    <a:pt x="0" y="0"/>
                  </a:moveTo>
                  <a:cubicBezTo>
                    <a:pt x="40005" y="0"/>
                    <a:pt x="40005" y="42863"/>
                    <a:pt x="80963" y="42863"/>
                  </a:cubicBezTo>
                  <a:cubicBezTo>
                    <a:pt x="120967" y="42863"/>
                    <a:pt x="120967" y="0"/>
                    <a:pt x="161925" y="0"/>
                  </a:cubicBezTo>
                  <a:cubicBezTo>
                    <a:pt x="201930" y="0"/>
                    <a:pt x="201930" y="42863"/>
                    <a:pt x="242888" y="42863"/>
                  </a:cubicBezTo>
                  <a:cubicBezTo>
                    <a:pt x="282892" y="42863"/>
                    <a:pt x="282892" y="0"/>
                    <a:pt x="323850" y="0"/>
                  </a:cubicBezTo>
                  <a:cubicBezTo>
                    <a:pt x="364808"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52" name="Google Shape;1952;p44"/>
            <p:cNvGrpSpPr/>
            <p:nvPr/>
          </p:nvGrpSpPr>
          <p:grpSpPr>
            <a:xfrm flipH="1">
              <a:off x="1599916" y="2464146"/>
              <a:ext cx="229974" cy="474794"/>
              <a:chOff x="8056867" y="4768458"/>
              <a:chExt cx="208877" cy="431239"/>
            </a:xfrm>
          </p:grpSpPr>
          <p:sp>
            <p:nvSpPr>
              <p:cNvPr id="1953" name="Google Shape;1953;p44"/>
              <p:cNvSpPr/>
              <p:nvPr/>
            </p:nvSpPr>
            <p:spPr>
              <a:xfrm>
                <a:off x="8056867" y="4768458"/>
                <a:ext cx="208877" cy="391306"/>
              </a:xfrm>
              <a:custGeom>
                <a:avLst/>
                <a:gdLst/>
                <a:ahLst/>
                <a:cxnLst/>
                <a:rect l="l" t="t" r="r" b="b"/>
                <a:pathLst>
                  <a:path w="208877" h="391306" extrusionOk="0">
                    <a:moveTo>
                      <a:pt x="6045" y="176922"/>
                    </a:moveTo>
                    <a:cubicBezTo>
                      <a:pt x="-5385" y="242644"/>
                      <a:pt x="-4432" y="318844"/>
                      <a:pt x="43193" y="365516"/>
                    </a:cubicBezTo>
                    <a:cubicBezTo>
                      <a:pt x="55575" y="377899"/>
                      <a:pt x="69863" y="387424"/>
                      <a:pt x="87008" y="390282"/>
                    </a:cubicBezTo>
                    <a:cubicBezTo>
                      <a:pt x="111773" y="395044"/>
                      <a:pt x="138443" y="382661"/>
                      <a:pt x="155588" y="364564"/>
                    </a:cubicBezTo>
                    <a:cubicBezTo>
                      <a:pt x="173685" y="346466"/>
                      <a:pt x="184163" y="321701"/>
                      <a:pt x="191783" y="297889"/>
                    </a:cubicBezTo>
                    <a:cubicBezTo>
                      <a:pt x="215595" y="220736"/>
                      <a:pt x="225120" y="67384"/>
                      <a:pt x="147968" y="13091"/>
                    </a:cubicBezTo>
                    <a:cubicBezTo>
                      <a:pt x="59385" y="-47868"/>
                      <a:pt x="15570" y="120724"/>
                      <a:pt x="6045" y="1769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4" name="Google Shape;1954;p44"/>
              <p:cNvSpPr/>
              <p:nvPr/>
            </p:nvSpPr>
            <p:spPr>
              <a:xfrm>
                <a:off x="8160067" y="4954905"/>
                <a:ext cx="952" cy="244792"/>
              </a:xfrm>
              <a:custGeom>
                <a:avLst/>
                <a:gdLst/>
                <a:ahLst/>
                <a:cxnLst/>
                <a:rect l="l" t="t" r="r" b="b"/>
                <a:pathLst>
                  <a:path w="952" h="244792" extrusionOk="0">
                    <a:moveTo>
                      <a:pt x="952" y="0"/>
                    </a:moveTo>
                    <a:lnTo>
                      <a:pt x="952"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5" name="Google Shape;1955;p44"/>
              <p:cNvSpPr/>
              <p:nvPr/>
            </p:nvSpPr>
            <p:spPr>
              <a:xfrm>
                <a:off x="8068627" y="4892040"/>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6" name="Google Shape;1956;p44"/>
              <p:cNvSpPr/>
              <p:nvPr/>
            </p:nvSpPr>
            <p:spPr>
              <a:xfrm>
                <a:off x="8211502" y="4814887"/>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57" name="Google Shape;1957;p44"/>
            <p:cNvGrpSpPr/>
            <p:nvPr/>
          </p:nvGrpSpPr>
          <p:grpSpPr>
            <a:xfrm flipH="1">
              <a:off x="3065685" y="3602497"/>
              <a:ext cx="229974" cy="475135"/>
              <a:chOff x="4326877" y="4415723"/>
              <a:chExt cx="208877" cy="431549"/>
            </a:xfrm>
          </p:grpSpPr>
          <p:sp>
            <p:nvSpPr>
              <p:cNvPr id="1958" name="Google Shape;1958;p44"/>
              <p:cNvSpPr/>
              <p:nvPr/>
            </p:nvSpPr>
            <p:spPr>
              <a:xfrm>
                <a:off x="4326877" y="4415723"/>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9385" y="-48511"/>
                      <a:pt x="16523"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9" name="Google Shape;1959;p44"/>
              <p:cNvSpPr/>
              <p:nvPr/>
            </p:nvSpPr>
            <p:spPr>
              <a:xfrm>
                <a:off x="4430077" y="4602480"/>
                <a:ext cx="952" cy="244792"/>
              </a:xfrm>
              <a:custGeom>
                <a:avLst/>
                <a:gdLst/>
                <a:ahLst/>
                <a:cxnLst/>
                <a:rect l="l" t="t" r="r" b="b"/>
                <a:pathLst>
                  <a:path w="952" h="244792" extrusionOk="0">
                    <a:moveTo>
                      <a:pt x="952" y="0"/>
                    </a:moveTo>
                    <a:lnTo>
                      <a:pt x="952"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0" name="Google Shape;1960;p44"/>
              <p:cNvSpPr/>
              <p:nvPr/>
            </p:nvSpPr>
            <p:spPr>
              <a:xfrm>
                <a:off x="4338637" y="4539615"/>
                <a:ext cx="196214" cy="167801"/>
              </a:xfrm>
              <a:custGeom>
                <a:avLst/>
                <a:gdLst/>
                <a:ahLst/>
                <a:cxnLst/>
                <a:rect l="l" t="t" r="r" b="b"/>
                <a:pathLst>
                  <a:path w="196214"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1" name="Google Shape;1961;p44"/>
              <p:cNvSpPr/>
              <p:nvPr/>
            </p:nvSpPr>
            <p:spPr>
              <a:xfrm>
                <a:off x="4482464" y="4462462"/>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62" name="Google Shape;1962;p44"/>
            <p:cNvGrpSpPr/>
            <p:nvPr/>
          </p:nvGrpSpPr>
          <p:grpSpPr>
            <a:xfrm flipH="1">
              <a:off x="1666277" y="3500565"/>
              <a:ext cx="229974" cy="475134"/>
              <a:chOff x="5936602" y="4706236"/>
              <a:chExt cx="208877" cy="431548"/>
            </a:xfrm>
          </p:grpSpPr>
          <p:sp>
            <p:nvSpPr>
              <p:cNvPr id="1963" name="Google Shape;1963;p44"/>
              <p:cNvSpPr/>
              <p:nvPr/>
            </p:nvSpPr>
            <p:spPr>
              <a:xfrm>
                <a:off x="5936602" y="470623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2733" y="346776"/>
                      <a:pt x="184163" y="322011"/>
                      <a:pt x="191783" y="298199"/>
                    </a:cubicBezTo>
                    <a:cubicBezTo>
                      <a:pt x="215595" y="221046"/>
                      <a:pt x="225120" y="67694"/>
                      <a:pt x="147968" y="13401"/>
                    </a:cubicBezTo>
                    <a:cubicBezTo>
                      <a:pt x="59385"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4" name="Google Shape;1964;p44"/>
              <p:cNvSpPr/>
              <p:nvPr/>
            </p:nvSpPr>
            <p:spPr>
              <a:xfrm>
                <a:off x="6038850" y="4892992"/>
                <a:ext cx="1904" cy="244792"/>
              </a:xfrm>
              <a:custGeom>
                <a:avLst/>
                <a:gdLst/>
                <a:ahLst/>
                <a:cxnLst/>
                <a:rect l="l" t="t" r="r" b="b"/>
                <a:pathLst>
                  <a:path w="1904"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5" name="Google Shape;1965;p44"/>
              <p:cNvSpPr/>
              <p:nvPr/>
            </p:nvSpPr>
            <p:spPr>
              <a:xfrm>
                <a:off x="5948362" y="4830127"/>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6" name="Google Shape;1966;p44"/>
              <p:cNvSpPr/>
              <p:nvPr/>
            </p:nvSpPr>
            <p:spPr>
              <a:xfrm>
                <a:off x="6091237" y="475202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67" name="Google Shape;1967;p44"/>
            <p:cNvGrpSpPr/>
            <p:nvPr/>
          </p:nvGrpSpPr>
          <p:grpSpPr>
            <a:xfrm flipH="1">
              <a:off x="719610" y="3021109"/>
              <a:ext cx="144328" cy="319337"/>
              <a:chOff x="7964588" y="4390541"/>
              <a:chExt cx="131088" cy="290043"/>
            </a:xfrm>
          </p:grpSpPr>
          <p:sp>
            <p:nvSpPr>
              <p:cNvPr id="1968" name="Google Shape;1968;p44"/>
              <p:cNvSpPr/>
              <p:nvPr/>
            </p:nvSpPr>
            <p:spPr>
              <a:xfrm>
                <a:off x="7964588" y="4390541"/>
                <a:ext cx="131088" cy="245878"/>
              </a:xfrm>
              <a:custGeom>
                <a:avLst/>
                <a:gdLst/>
                <a:ahLst/>
                <a:cxnLst/>
                <a:rect l="l" t="t" r="r" b="b"/>
                <a:pathLst>
                  <a:path w="131088" h="245878" extrusionOk="0">
                    <a:moveTo>
                      <a:pt x="4027" y="111926"/>
                    </a:moveTo>
                    <a:cubicBezTo>
                      <a:pt x="-3593" y="152884"/>
                      <a:pt x="-2641" y="200509"/>
                      <a:pt x="26887" y="230036"/>
                    </a:cubicBezTo>
                    <a:cubicBezTo>
                      <a:pt x="34507" y="237656"/>
                      <a:pt x="44032" y="243371"/>
                      <a:pt x="54509" y="245276"/>
                    </a:cubicBezTo>
                    <a:cubicBezTo>
                      <a:pt x="70702" y="248134"/>
                      <a:pt x="86894" y="240514"/>
                      <a:pt x="97372" y="229084"/>
                    </a:cubicBezTo>
                    <a:cubicBezTo>
                      <a:pt x="108802" y="217654"/>
                      <a:pt x="115469" y="202414"/>
                      <a:pt x="120232" y="187174"/>
                    </a:cubicBezTo>
                    <a:cubicBezTo>
                      <a:pt x="135472" y="138596"/>
                      <a:pt x="141187" y="42394"/>
                      <a:pt x="92609" y="8104"/>
                    </a:cubicBezTo>
                    <a:cubicBezTo>
                      <a:pt x="37364" y="-29996"/>
                      <a:pt x="9742" y="76684"/>
                      <a:pt x="4027" y="1119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9" name="Google Shape;1969;p44"/>
              <p:cNvSpPr/>
              <p:nvPr/>
            </p:nvSpPr>
            <p:spPr>
              <a:xfrm>
                <a:off x="8013382" y="4506277"/>
                <a:ext cx="9525" cy="174307"/>
              </a:xfrm>
              <a:custGeom>
                <a:avLst/>
                <a:gdLst/>
                <a:ahLst/>
                <a:cxnLst/>
                <a:rect l="l" t="t" r="r" b="b"/>
                <a:pathLst>
                  <a:path w="9525" h="174307" extrusionOk="0">
                    <a:moveTo>
                      <a:pt x="0" y="0"/>
                    </a:moveTo>
                    <a:lnTo>
                      <a:pt x="0" y="17430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0" name="Google Shape;1970;p44"/>
              <p:cNvSpPr/>
              <p:nvPr/>
            </p:nvSpPr>
            <p:spPr>
              <a:xfrm>
                <a:off x="8013382" y="4476750"/>
                <a:ext cx="80962" cy="116204"/>
              </a:xfrm>
              <a:custGeom>
                <a:avLst/>
                <a:gdLst/>
                <a:ahLst/>
                <a:cxnLst/>
                <a:rect l="l" t="t" r="r" b="b"/>
                <a:pathLst>
                  <a:path w="80962" h="116204" extrusionOk="0">
                    <a:moveTo>
                      <a:pt x="80962" y="0"/>
                    </a:moveTo>
                    <a:lnTo>
                      <a:pt x="0" y="11620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1" name="Google Shape;1971;p44"/>
              <p:cNvSpPr/>
              <p:nvPr/>
            </p:nvSpPr>
            <p:spPr>
              <a:xfrm>
                <a:off x="8053387" y="4399597"/>
                <a:ext cx="3809" cy="135255"/>
              </a:xfrm>
              <a:custGeom>
                <a:avLst/>
                <a:gdLst/>
                <a:ahLst/>
                <a:cxnLst/>
                <a:rect l="l" t="t" r="r" b="b"/>
                <a:pathLst>
                  <a:path w="3809" h="135255"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72" name="Google Shape;1972;p44"/>
            <p:cNvGrpSpPr/>
            <p:nvPr/>
          </p:nvGrpSpPr>
          <p:grpSpPr>
            <a:xfrm flipH="1">
              <a:off x="2223037" y="3669124"/>
              <a:ext cx="144328" cy="319338"/>
              <a:chOff x="5543333" y="4572468"/>
              <a:chExt cx="131088" cy="290044"/>
            </a:xfrm>
          </p:grpSpPr>
          <p:sp>
            <p:nvSpPr>
              <p:cNvPr id="1973" name="Google Shape;1973;p44"/>
              <p:cNvSpPr/>
              <p:nvPr/>
            </p:nvSpPr>
            <p:spPr>
              <a:xfrm>
                <a:off x="5543333" y="4572468"/>
                <a:ext cx="131088" cy="245878"/>
              </a:xfrm>
              <a:custGeom>
                <a:avLst/>
                <a:gdLst/>
                <a:ahLst/>
                <a:cxnLst/>
                <a:rect l="l" t="t" r="r" b="b"/>
                <a:pathLst>
                  <a:path w="131088" h="245878" extrusionOk="0">
                    <a:moveTo>
                      <a:pt x="4027" y="111926"/>
                    </a:moveTo>
                    <a:cubicBezTo>
                      <a:pt x="-3593" y="152884"/>
                      <a:pt x="-2641" y="200509"/>
                      <a:pt x="26887" y="230036"/>
                    </a:cubicBezTo>
                    <a:cubicBezTo>
                      <a:pt x="34507" y="237656"/>
                      <a:pt x="44032" y="243371"/>
                      <a:pt x="54509" y="245276"/>
                    </a:cubicBezTo>
                    <a:cubicBezTo>
                      <a:pt x="70702" y="248134"/>
                      <a:pt x="86894" y="240513"/>
                      <a:pt x="97372" y="229084"/>
                    </a:cubicBezTo>
                    <a:cubicBezTo>
                      <a:pt x="108802" y="217654"/>
                      <a:pt x="115469" y="202413"/>
                      <a:pt x="120232" y="187174"/>
                    </a:cubicBezTo>
                    <a:cubicBezTo>
                      <a:pt x="135472" y="138596"/>
                      <a:pt x="141187" y="42394"/>
                      <a:pt x="92609" y="8104"/>
                    </a:cubicBezTo>
                    <a:cubicBezTo>
                      <a:pt x="37364" y="-29996"/>
                      <a:pt x="9742" y="76684"/>
                      <a:pt x="4027" y="1119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4" name="Google Shape;1974;p44"/>
              <p:cNvSpPr/>
              <p:nvPr/>
            </p:nvSpPr>
            <p:spPr>
              <a:xfrm>
                <a:off x="5592127" y="4688205"/>
                <a:ext cx="9525" cy="174307"/>
              </a:xfrm>
              <a:custGeom>
                <a:avLst/>
                <a:gdLst/>
                <a:ahLst/>
                <a:cxnLst/>
                <a:rect l="l" t="t" r="r" b="b"/>
                <a:pathLst>
                  <a:path w="9525" h="174307" extrusionOk="0">
                    <a:moveTo>
                      <a:pt x="0" y="0"/>
                    </a:moveTo>
                    <a:lnTo>
                      <a:pt x="0" y="17430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5" name="Google Shape;1975;p44"/>
              <p:cNvSpPr/>
              <p:nvPr/>
            </p:nvSpPr>
            <p:spPr>
              <a:xfrm>
                <a:off x="5592127" y="4658677"/>
                <a:ext cx="80962" cy="116204"/>
              </a:xfrm>
              <a:custGeom>
                <a:avLst/>
                <a:gdLst/>
                <a:ahLst/>
                <a:cxnLst/>
                <a:rect l="l" t="t" r="r" b="b"/>
                <a:pathLst>
                  <a:path w="80962" h="116204" extrusionOk="0">
                    <a:moveTo>
                      <a:pt x="80963" y="0"/>
                    </a:moveTo>
                    <a:lnTo>
                      <a:pt x="0" y="11620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6" name="Google Shape;1976;p44"/>
              <p:cNvSpPr/>
              <p:nvPr/>
            </p:nvSpPr>
            <p:spPr>
              <a:xfrm>
                <a:off x="5632132" y="4581525"/>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77" name="Google Shape;1977;p44"/>
            <p:cNvGrpSpPr/>
            <p:nvPr/>
          </p:nvGrpSpPr>
          <p:grpSpPr>
            <a:xfrm flipH="1">
              <a:off x="2537335" y="2581682"/>
              <a:ext cx="192126" cy="417691"/>
              <a:chOff x="4451727" y="3071533"/>
              <a:chExt cx="174501" cy="379374"/>
            </a:xfrm>
          </p:grpSpPr>
          <p:sp>
            <p:nvSpPr>
              <p:cNvPr id="1978" name="Google Shape;1978;p44"/>
              <p:cNvSpPr/>
              <p:nvPr/>
            </p:nvSpPr>
            <p:spPr>
              <a:xfrm>
                <a:off x="4451727" y="3071533"/>
                <a:ext cx="174501" cy="327772"/>
              </a:xfrm>
              <a:custGeom>
                <a:avLst/>
                <a:gdLst/>
                <a:ahLst/>
                <a:cxnLst/>
                <a:rect l="l" t="t" r="r" b="b"/>
                <a:pathLst>
                  <a:path w="174501" h="327772" extrusionOk="0">
                    <a:moveTo>
                      <a:pt x="5020" y="148869"/>
                    </a:moveTo>
                    <a:cubicBezTo>
                      <a:pt x="-4505" y="204114"/>
                      <a:pt x="-3552" y="267932"/>
                      <a:pt x="35500" y="306984"/>
                    </a:cubicBezTo>
                    <a:cubicBezTo>
                      <a:pt x="45978" y="316509"/>
                      <a:pt x="58360" y="325082"/>
                      <a:pt x="71695" y="326987"/>
                    </a:cubicBezTo>
                    <a:cubicBezTo>
                      <a:pt x="92650" y="330797"/>
                      <a:pt x="114558" y="320319"/>
                      <a:pt x="129798" y="305079"/>
                    </a:cubicBezTo>
                    <a:cubicBezTo>
                      <a:pt x="145038" y="289839"/>
                      <a:pt x="153610" y="269837"/>
                      <a:pt x="160278" y="248882"/>
                    </a:cubicBezTo>
                    <a:cubicBezTo>
                      <a:pt x="180280" y="184112"/>
                      <a:pt x="187900" y="55524"/>
                      <a:pt x="123130" y="10757"/>
                    </a:cubicBezTo>
                    <a:cubicBezTo>
                      <a:pt x="49788" y="-39726"/>
                      <a:pt x="13593" y="101244"/>
                      <a:pt x="5020" y="1488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9" name="Google Shape;1979;p44"/>
              <p:cNvSpPr/>
              <p:nvPr/>
            </p:nvSpPr>
            <p:spPr>
              <a:xfrm>
                <a:off x="4538662" y="3177540"/>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0" name="Google Shape;1980;p44"/>
              <p:cNvSpPr/>
              <p:nvPr/>
            </p:nvSpPr>
            <p:spPr>
              <a:xfrm>
                <a:off x="4451985" y="3199447"/>
                <a:ext cx="86677" cy="152400"/>
              </a:xfrm>
              <a:custGeom>
                <a:avLst/>
                <a:gdLst/>
                <a:ahLst/>
                <a:cxnLst/>
                <a:rect l="l" t="t" r="r" b="b"/>
                <a:pathLst>
                  <a:path w="86677" h="152400" extrusionOk="0">
                    <a:moveTo>
                      <a:pt x="0" y="0"/>
                    </a:moveTo>
                    <a:lnTo>
                      <a:pt x="86678" y="152400"/>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1" name="Google Shape;1981;p44"/>
              <p:cNvSpPr/>
              <p:nvPr/>
            </p:nvSpPr>
            <p:spPr>
              <a:xfrm>
                <a:off x="4538662" y="3175634"/>
                <a:ext cx="83820" cy="132397"/>
              </a:xfrm>
              <a:custGeom>
                <a:avLst/>
                <a:gdLst/>
                <a:ahLst/>
                <a:cxnLst/>
                <a:rect l="l" t="t" r="r" b="b"/>
                <a:pathLst>
                  <a:path w="83820"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82" name="Google Shape;1982;p44"/>
            <p:cNvGrpSpPr/>
            <p:nvPr/>
          </p:nvGrpSpPr>
          <p:grpSpPr>
            <a:xfrm flipH="1">
              <a:off x="2213190" y="4138657"/>
              <a:ext cx="192126" cy="418681"/>
              <a:chOff x="5602347" y="5031831"/>
              <a:chExt cx="174501" cy="380273"/>
            </a:xfrm>
          </p:grpSpPr>
          <p:sp>
            <p:nvSpPr>
              <p:cNvPr id="1983" name="Google Shape;1983;p44"/>
              <p:cNvSpPr/>
              <p:nvPr/>
            </p:nvSpPr>
            <p:spPr>
              <a:xfrm>
                <a:off x="5602347" y="5031831"/>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4" name="Google Shape;1984;p44"/>
              <p:cNvSpPr/>
              <p:nvPr/>
            </p:nvSpPr>
            <p:spPr>
              <a:xfrm>
                <a:off x="5689282" y="5138737"/>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5" name="Google Shape;1985;p44"/>
              <p:cNvSpPr/>
              <p:nvPr/>
            </p:nvSpPr>
            <p:spPr>
              <a:xfrm>
                <a:off x="5602605" y="5159692"/>
                <a:ext cx="86677" cy="152400"/>
              </a:xfrm>
              <a:custGeom>
                <a:avLst/>
                <a:gdLst/>
                <a:ahLst/>
                <a:cxnLst/>
                <a:rect l="l" t="t" r="r" b="b"/>
                <a:pathLst>
                  <a:path w="86677" h="152400" extrusionOk="0">
                    <a:moveTo>
                      <a:pt x="0" y="0"/>
                    </a:moveTo>
                    <a:lnTo>
                      <a:pt x="86678" y="152400"/>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6" name="Google Shape;1986;p44"/>
              <p:cNvSpPr/>
              <p:nvPr/>
            </p:nvSpPr>
            <p:spPr>
              <a:xfrm>
                <a:off x="5689282" y="5135880"/>
                <a:ext cx="83820" cy="132397"/>
              </a:xfrm>
              <a:custGeom>
                <a:avLst/>
                <a:gdLst/>
                <a:ahLst/>
                <a:cxnLst/>
                <a:rect l="l" t="t" r="r" b="b"/>
                <a:pathLst>
                  <a:path w="83820" h="132397" extrusionOk="0">
                    <a:moveTo>
                      <a:pt x="83820" y="0"/>
                    </a:moveTo>
                    <a:cubicBezTo>
                      <a:pt x="83820" y="952"/>
                      <a:pt x="0" y="132397"/>
                      <a:pt x="0" y="132397"/>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87" name="Google Shape;1987;p44"/>
            <p:cNvGrpSpPr/>
            <p:nvPr/>
          </p:nvGrpSpPr>
          <p:grpSpPr>
            <a:xfrm flipH="1">
              <a:off x="1740100" y="715938"/>
              <a:ext cx="192126" cy="418681"/>
              <a:chOff x="5911909" y="1357086"/>
              <a:chExt cx="174501" cy="380273"/>
            </a:xfrm>
          </p:grpSpPr>
          <p:sp>
            <p:nvSpPr>
              <p:cNvPr id="1988" name="Google Shape;1988;p44"/>
              <p:cNvSpPr/>
              <p:nvPr/>
            </p:nvSpPr>
            <p:spPr>
              <a:xfrm>
                <a:off x="5911909" y="1357086"/>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9" name="Google Shape;1989;p44"/>
              <p:cNvSpPr/>
              <p:nvPr/>
            </p:nvSpPr>
            <p:spPr>
              <a:xfrm>
                <a:off x="5999797" y="1463992"/>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0" name="Google Shape;1990;p44"/>
              <p:cNvSpPr/>
              <p:nvPr/>
            </p:nvSpPr>
            <p:spPr>
              <a:xfrm>
                <a:off x="5912167" y="1484947"/>
                <a:ext cx="87630" cy="152400"/>
              </a:xfrm>
              <a:custGeom>
                <a:avLst/>
                <a:gdLst/>
                <a:ahLst/>
                <a:cxnLst/>
                <a:rect l="l" t="t" r="r" b="b"/>
                <a:pathLst>
                  <a:path w="87630" h="152400" extrusionOk="0">
                    <a:moveTo>
                      <a:pt x="0" y="0"/>
                    </a:moveTo>
                    <a:lnTo>
                      <a:pt x="87630" y="152400"/>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1" name="Google Shape;1991;p44"/>
              <p:cNvSpPr/>
              <p:nvPr/>
            </p:nvSpPr>
            <p:spPr>
              <a:xfrm>
                <a:off x="5999797" y="1461135"/>
                <a:ext cx="83820" cy="132397"/>
              </a:xfrm>
              <a:custGeom>
                <a:avLst/>
                <a:gdLst/>
                <a:ahLst/>
                <a:cxnLst/>
                <a:rect l="l" t="t" r="r" b="b"/>
                <a:pathLst>
                  <a:path w="83820" h="132397" extrusionOk="0">
                    <a:moveTo>
                      <a:pt x="83820" y="0"/>
                    </a:moveTo>
                    <a:cubicBezTo>
                      <a:pt x="83820" y="952"/>
                      <a:pt x="0" y="132397"/>
                      <a:pt x="0" y="132397"/>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92" name="Google Shape;1992;p44"/>
            <p:cNvGrpSpPr/>
            <p:nvPr/>
          </p:nvGrpSpPr>
          <p:grpSpPr>
            <a:xfrm flipH="1">
              <a:off x="2591077" y="4346860"/>
              <a:ext cx="140254" cy="302817"/>
              <a:chOff x="4399597" y="5310421"/>
              <a:chExt cx="127388" cy="275038"/>
            </a:xfrm>
          </p:grpSpPr>
          <p:sp>
            <p:nvSpPr>
              <p:cNvPr id="1993" name="Google Shape;1993;p44"/>
              <p:cNvSpPr/>
              <p:nvPr/>
            </p:nvSpPr>
            <p:spPr>
              <a:xfrm>
                <a:off x="4399803" y="5310421"/>
                <a:ext cx="127182" cy="238496"/>
              </a:xfrm>
              <a:custGeom>
                <a:avLst/>
                <a:gdLst/>
                <a:ahLst/>
                <a:cxnLst/>
                <a:rect l="l" t="t" r="r" b="b"/>
                <a:pathLst>
                  <a:path w="127182" h="238496" extrusionOk="0">
                    <a:moveTo>
                      <a:pt x="3604" y="107399"/>
                    </a:moveTo>
                    <a:cubicBezTo>
                      <a:pt x="-3064" y="147404"/>
                      <a:pt x="-3064" y="194076"/>
                      <a:pt x="26464" y="222651"/>
                    </a:cubicBezTo>
                    <a:cubicBezTo>
                      <a:pt x="34084" y="230271"/>
                      <a:pt x="42656" y="235986"/>
                      <a:pt x="53134" y="237891"/>
                    </a:cubicBezTo>
                    <a:cubicBezTo>
                      <a:pt x="68374" y="240749"/>
                      <a:pt x="84566" y="233129"/>
                      <a:pt x="95044" y="222651"/>
                    </a:cubicBezTo>
                    <a:cubicBezTo>
                      <a:pt x="105521" y="211221"/>
                      <a:pt x="112189" y="196934"/>
                      <a:pt x="116951" y="181694"/>
                    </a:cubicBezTo>
                    <a:cubicBezTo>
                      <a:pt x="131239" y="134069"/>
                      <a:pt x="136954" y="41676"/>
                      <a:pt x="90281" y="8339"/>
                    </a:cubicBezTo>
                    <a:cubicBezTo>
                      <a:pt x="35989" y="-29761"/>
                      <a:pt x="9319" y="73109"/>
                      <a:pt x="3604" y="10739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4" name="Google Shape;1994;p44"/>
              <p:cNvSpPr/>
              <p:nvPr/>
            </p:nvSpPr>
            <p:spPr>
              <a:xfrm>
                <a:off x="4463415" y="5386387"/>
                <a:ext cx="9525" cy="199072"/>
              </a:xfrm>
              <a:custGeom>
                <a:avLst/>
                <a:gdLst/>
                <a:ahLst/>
                <a:cxnLst/>
                <a:rect l="l" t="t" r="r" b="b"/>
                <a:pathLst>
                  <a:path w="9525" h="199072" extrusionOk="0">
                    <a:moveTo>
                      <a:pt x="0" y="0"/>
                    </a:moveTo>
                    <a:lnTo>
                      <a:pt x="0" y="19907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5" name="Google Shape;1995;p44"/>
              <p:cNvSpPr/>
              <p:nvPr/>
            </p:nvSpPr>
            <p:spPr>
              <a:xfrm>
                <a:off x="4399597" y="5402580"/>
                <a:ext cx="63817" cy="110490"/>
              </a:xfrm>
              <a:custGeom>
                <a:avLst/>
                <a:gdLst/>
                <a:ahLst/>
                <a:cxnLst/>
                <a:rect l="l" t="t" r="r" b="b"/>
                <a:pathLst>
                  <a:path w="63817" h="110490" extrusionOk="0">
                    <a:moveTo>
                      <a:pt x="0" y="0"/>
                    </a:moveTo>
                    <a:lnTo>
                      <a:pt x="63817" y="11049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6" name="Google Shape;1996;p44"/>
              <p:cNvSpPr/>
              <p:nvPr/>
            </p:nvSpPr>
            <p:spPr>
              <a:xfrm>
                <a:off x="4463414" y="5384482"/>
                <a:ext cx="60960" cy="96202"/>
              </a:xfrm>
              <a:custGeom>
                <a:avLst/>
                <a:gdLst/>
                <a:ahLst/>
                <a:cxnLst/>
                <a:rect l="l" t="t" r="r" b="b"/>
                <a:pathLst>
                  <a:path w="60960" h="96202" extrusionOk="0">
                    <a:moveTo>
                      <a:pt x="60960" y="0"/>
                    </a:moveTo>
                    <a:cubicBezTo>
                      <a:pt x="60960" y="0"/>
                      <a:pt x="0" y="96203"/>
                      <a:pt x="0" y="9620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97" name="Google Shape;1997;p44"/>
            <p:cNvGrpSpPr/>
            <p:nvPr/>
          </p:nvGrpSpPr>
          <p:grpSpPr>
            <a:xfrm flipH="1">
              <a:off x="2329374" y="713365"/>
              <a:ext cx="460380" cy="954318"/>
              <a:chOff x="5159692" y="1887855"/>
              <a:chExt cx="418147" cy="866774"/>
            </a:xfrm>
          </p:grpSpPr>
          <p:grpSp>
            <p:nvGrpSpPr>
              <p:cNvPr id="1998" name="Google Shape;1998;p44"/>
              <p:cNvGrpSpPr/>
              <p:nvPr/>
            </p:nvGrpSpPr>
            <p:grpSpPr>
              <a:xfrm>
                <a:off x="5159692" y="1887855"/>
                <a:ext cx="418147" cy="866774"/>
                <a:chOff x="5159692" y="1887855"/>
                <a:chExt cx="418147" cy="866774"/>
              </a:xfrm>
            </p:grpSpPr>
            <p:sp>
              <p:nvSpPr>
                <p:cNvPr id="1999" name="Google Shape;1999;p44"/>
                <p:cNvSpPr/>
                <p:nvPr/>
              </p:nvSpPr>
              <p:spPr>
                <a:xfrm>
                  <a:off x="5200205" y="2226945"/>
                  <a:ext cx="350012" cy="527684"/>
                </a:xfrm>
                <a:custGeom>
                  <a:avLst/>
                  <a:gdLst/>
                  <a:ahLst/>
                  <a:cxnLst/>
                  <a:rect l="l" t="t" r="r" b="b"/>
                  <a:pathLst>
                    <a:path w="350012" h="527684" extrusionOk="0">
                      <a:moveTo>
                        <a:pt x="445" y="450533"/>
                      </a:moveTo>
                      <a:cubicBezTo>
                        <a:pt x="-3365" y="436245"/>
                        <a:pt x="18542" y="0"/>
                        <a:pt x="18542" y="0"/>
                      </a:cubicBezTo>
                      <a:lnTo>
                        <a:pt x="350012" y="0"/>
                      </a:lnTo>
                      <a:lnTo>
                        <a:pt x="350012" y="479108"/>
                      </a:lnTo>
                      <a:lnTo>
                        <a:pt x="213805" y="527685"/>
                      </a:lnTo>
                      <a:lnTo>
                        <a:pt x="80455" y="510540"/>
                      </a:lnTo>
                      <a:lnTo>
                        <a:pt x="445" y="45053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0" name="Google Shape;2000;p44"/>
                <p:cNvSpPr/>
                <p:nvPr/>
              </p:nvSpPr>
              <p:spPr>
                <a:xfrm>
                  <a:off x="5279707" y="2226945"/>
                  <a:ext cx="30479" cy="510540"/>
                </a:xfrm>
                <a:custGeom>
                  <a:avLst/>
                  <a:gdLst/>
                  <a:ahLst/>
                  <a:cxnLst/>
                  <a:rect l="l" t="t" r="r" b="b"/>
                  <a:pathLst>
                    <a:path w="30479" h="510540" extrusionOk="0">
                      <a:moveTo>
                        <a:pt x="0" y="510540"/>
                      </a:moveTo>
                      <a:lnTo>
                        <a:pt x="3048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1" name="Google Shape;2001;p44"/>
                <p:cNvSpPr/>
                <p:nvPr/>
              </p:nvSpPr>
              <p:spPr>
                <a:xfrm>
                  <a:off x="5413057" y="2226945"/>
                  <a:ext cx="9525" cy="527684"/>
                </a:xfrm>
                <a:custGeom>
                  <a:avLst/>
                  <a:gdLst/>
                  <a:ahLst/>
                  <a:cxnLst/>
                  <a:rect l="l" t="t" r="r" b="b"/>
                  <a:pathLst>
                    <a:path w="9525" h="527684" extrusionOk="0">
                      <a:moveTo>
                        <a:pt x="0" y="527685"/>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2" name="Google Shape;2002;p44"/>
                <p:cNvSpPr/>
                <p:nvPr/>
              </p:nvSpPr>
              <p:spPr>
                <a:xfrm>
                  <a:off x="5159692" y="2195512"/>
                  <a:ext cx="418147" cy="49529"/>
                </a:xfrm>
                <a:custGeom>
                  <a:avLst/>
                  <a:gdLst/>
                  <a:ahLst/>
                  <a:cxnLst/>
                  <a:rect l="l" t="t" r="r" b="b"/>
                  <a:pathLst>
                    <a:path w="418147" h="49529" extrusionOk="0">
                      <a:moveTo>
                        <a:pt x="393383" y="49530"/>
                      </a:moveTo>
                      <a:lnTo>
                        <a:pt x="24765" y="49530"/>
                      </a:lnTo>
                      <a:cubicBezTo>
                        <a:pt x="11430" y="49530"/>
                        <a:pt x="0" y="38100"/>
                        <a:pt x="0" y="24765"/>
                      </a:cubicBezTo>
                      <a:lnTo>
                        <a:pt x="0" y="24765"/>
                      </a:lnTo>
                      <a:cubicBezTo>
                        <a:pt x="0" y="11430"/>
                        <a:pt x="11430" y="0"/>
                        <a:pt x="24765" y="0"/>
                      </a:cubicBezTo>
                      <a:lnTo>
                        <a:pt x="393383" y="0"/>
                      </a:lnTo>
                      <a:cubicBezTo>
                        <a:pt x="406717" y="0"/>
                        <a:pt x="418148" y="11430"/>
                        <a:pt x="418148" y="24765"/>
                      </a:cubicBezTo>
                      <a:lnTo>
                        <a:pt x="418148" y="24765"/>
                      </a:lnTo>
                      <a:cubicBezTo>
                        <a:pt x="418148" y="38100"/>
                        <a:pt x="406717" y="49530"/>
                        <a:pt x="393383" y="495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3" name="Google Shape;2003;p44"/>
                <p:cNvSpPr/>
                <p:nvPr/>
              </p:nvSpPr>
              <p:spPr>
                <a:xfrm>
                  <a:off x="5223509" y="2030103"/>
                  <a:ext cx="306311" cy="197793"/>
                </a:xfrm>
                <a:custGeom>
                  <a:avLst/>
                  <a:gdLst/>
                  <a:ahLst/>
                  <a:cxnLst/>
                  <a:rect l="l" t="t" r="r" b="b"/>
                  <a:pathLst>
                    <a:path w="306311" h="197793" extrusionOk="0">
                      <a:moveTo>
                        <a:pt x="0" y="179696"/>
                      </a:moveTo>
                      <a:cubicBezTo>
                        <a:pt x="2858" y="128261"/>
                        <a:pt x="20003" y="75874"/>
                        <a:pt x="57150" y="39679"/>
                      </a:cubicBezTo>
                      <a:cubicBezTo>
                        <a:pt x="94298" y="3484"/>
                        <a:pt x="152400" y="-11756"/>
                        <a:pt x="200025" y="10151"/>
                      </a:cubicBezTo>
                      <a:cubicBezTo>
                        <a:pt x="232410" y="25391"/>
                        <a:pt x="255270" y="54919"/>
                        <a:pt x="273368" y="85399"/>
                      </a:cubicBezTo>
                      <a:cubicBezTo>
                        <a:pt x="293370" y="119689"/>
                        <a:pt x="309563" y="158741"/>
                        <a:pt x="305753" y="197794"/>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4" name="Google Shape;2004;p44"/>
                <p:cNvSpPr/>
                <p:nvPr/>
              </p:nvSpPr>
              <p:spPr>
                <a:xfrm>
                  <a:off x="5369242" y="1887855"/>
                  <a:ext cx="9525" cy="171450"/>
                </a:xfrm>
                <a:custGeom>
                  <a:avLst/>
                  <a:gdLst/>
                  <a:ahLst/>
                  <a:cxnLst/>
                  <a:rect l="l" t="t" r="r" b="b"/>
                  <a:pathLst>
                    <a:path w="9525" h="171450" extrusionOk="0">
                      <a:moveTo>
                        <a:pt x="0" y="0"/>
                      </a:moveTo>
                      <a:lnTo>
                        <a:pt x="0" y="171450"/>
                      </a:lnTo>
                    </a:path>
                  </a:pathLst>
                </a:custGeom>
                <a:noFill/>
                <a:ln w="9525" cap="rnd" cmpd="sng">
                  <a:solidFill>
                    <a:srgbClr val="20382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5" name="Google Shape;2005;p44"/>
                <p:cNvSpPr/>
                <p:nvPr/>
              </p:nvSpPr>
              <p:spPr>
                <a:xfrm>
                  <a:off x="5213032" y="2245042"/>
                  <a:ext cx="324802" cy="9525"/>
                </a:xfrm>
                <a:custGeom>
                  <a:avLst/>
                  <a:gdLst/>
                  <a:ahLst/>
                  <a:cxnLst/>
                  <a:rect l="l" t="t" r="r" b="b"/>
                  <a:pathLst>
                    <a:path w="324802" h="9525" extrusionOk="0">
                      <a:moveTo>
                        <a:pt x="0" y="0"/>
                      </a:moveTo>
                      <a:cubicBezTo>
                        <a:pt x="4763" y="0"/>
                        <a:pt x="324802" y="0"/>
                        <a:pt x="32480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6" name="Google Shape;2006;p44"/>
                <p:cNvSpPr/>
                <p:nvPr/>
              </p:nvSpPr>
              <p:spPr>
                <a:xfrm>
                  <a:off x="5224462" y="2195512"/>
                  <a:ext cx="302895" cy="9525"/>
                </a:xfrm>
                <a:custGeom>
                  <a:avLst/>
                  <a:gdLst/>
                  <a:ahLst/>
                  <a:cxnLst/>
                  <a:rect l="l" t="t" r="r" b="b"/>
                  <a:pathLst>
                    <a:path w="302895" h="9525" extrusionOk="0">
                      <a:moveTo>
                        <a:pt x="0" y="0"/>
                      </a:moveTo>
                      <a:lnTo>
                        <a:pt x="30289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7" name="Google Shape;2007;p44"/>
                <p:cNvSpPr/>
                <p:nvPr/>
              </p:nvSpPr>
              <p:spPr>
                <a:xfrm>
                  <a:off x="5199697" y="2538412"/>
                  <a:ext cx="349567" cy="83820"/>
                </a:xfrm>
                <a:custGeom>
                  <a:avLst/>
                  <a:gdLst/>
                  <a:ahLst/>
                  <a:cxnLst/>
                  <a:rect l="l" t="t" r="r" b="b"/>
                  <a:pathLst>
                    <a:path w="349567" h="83820" extrusionOk="0">
                      <a:moveTo>
                        <a:pt x="0" y="0"/>
                      </a:moveTo>
                      <a:lnTo>
                        <a:pt x="86678" y="83820"/>
                      </a:lnTo>
                      <a:lnTo>
                        <a:pt x="213360" y="83820"/>
                      </a:lnTo>
                      <a:lnTo>
                        <a:pt x="349568" y="4191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8" name="Google Shape;2008;p44"/>
                <p:cNvSpPr/>
                <p:nvPr/>
              </p:nvSpPr>
              <p:spPr>
                <a:xfrm>
                  <a:off x="5325427" y="2294572"/>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9" name="Google Shape;2009;p44"/>
                <p:cNvSpPr/>
                <p:nvPr/>
              </p:nvSpPr>
              <p:spPr>
                <a:xfrm>
                  <a:off x="545306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0" name="Google Shape;2010;p44"/>
                <p:cNvSpPr/>
                <p:nvPr/>
              </p:nvSpPr>
              <p:spPr>
                <a:xfrm>
                  <a:off x="522065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1" name="Google Shape;2011;p44"/>
                <p:cNvSpPr/>
                <p:nvPr/>
              </p:nvSpPr>
              <p:spPr>
                <a:xfrm>
                  <a:off x="5340667" y="2538412"/>
                  <a:ext cx="28575" cy="180022"/>
                </a:xfrm>
                <a:custGeom>
                  <a:avLst/>
                  <a:gdLst/>
                  <a:ahLst/>
                  <a:cxnLst/>
                  <a:rect l="l" t="t" r="r" b="b"/>
                  <a:pathLst>
                    <a:path w="28575" h="180022" extrusionOk="0">
                      <a:moveTo>
                        <a:pt x="28575" y="180022"/>
                      </a:moveTo>
                      <a:lnTo>
                        <a:pt x="28575" y="14288"/>
                      </a:lnTo>
                      <a:cubicBezTo>
                        <a:pt x="28575" y="6667"/>
                        <a:pt x="21908" y="0"/>
                        <a:pt x="14288" y="0"/>
                      </a:cubicBezTo>
                      <a:cubicBezTo>
                        <a:pt x="6667" y="0"/>
                        <a:pt x="0" y="6667"/>
                        <a:pt x="0" y="14288"/>
                      </a:cubicBezTo>
                      <a:lnTo>
                        <a:pt x="0" y="169545"/>
                      </a:lnTo>
                      <a:cubicBezTo>
                        <a:pt x="8573" y="173355"/>
                        <a:pt x="19050" y="176213"/>
                        <a:pt x="28575" y="180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2" name="Google Shape;2012;p44"/>
                <p:cNvSpPr/>
                <p:nvPr/>
              </p:nvSpPr>
              <p:spPr>
                <a:xfrm>
                  <a:off x="5199697" y="2622232"/>
                  <a:ext cx="349567" cy="107632"/>
                </a:xfrm>
                <a:custGeom>
                  <a:avLst/>
                  <a:gdLst/>
                  <a:ahLst/>
                  <a:cxnLst/>
                  <a:rect l="l" t="t" r="r" b="b"/>
                  <a:pathLst>
                    <a:path w="349567" h="107632" extrusionOk="0">
                      <a:moveTo>
                        <a:pt x="0" y="0"/>
                      </a:moveTo>
                      <a:lnTo>
                        <a:pt x="80010" y="69533"/>
                      </a:lnTo>
                      <a:lnTo>
                        <a:pt x="213360" y="107633"/>
                      </a:lnTo>
                      <a:lnTo>
                        <a:pt x="349568" y="5429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3" name="Google Shape;2013;p44"/>
                <p:cNvSpPr/>
                <p:nvPr/>
              </p:nvSpPr>
              <p:spPr>
                <a:xfrm>
                  <a:off x="5199697" y="2655570"/>
                  <a:ext cx="349567" cy="91439"/>
                </a:xfrm>
                <a:custGeom>
                  <a:avLst/>
                  <a:gdLst/>
                  <a:ahLst/>
                  <a:cxnLst/>
                  <a:rect l="l" t="t" r="r" b="b"/>
                  <a:pathLst>
                    <a:path w="349567" h="91439" extrusionOk="0">
                      <a:moveTo>
                        <a:pt x="0" y="0"/>
                      </a:moveTo>
                      <a:lnTo>
                        <a:pt x="80010" y="62865"/>
                      </a:lnTo>
                      <a:lnTo>
                        <a:pt x="213360" y="91440"/>
                      </a:lnTo>
                      <a:lnTo>
                        <a:pt x="349568" y="3905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14" name="Google Shape;2014;p44"/>
              <p:cNvSpPr/>
              <p:nvPr/>
            </p:nvSpPr>
            <p:spPr>
              <a:xfrm>
                <a:off x="5399722" y="210121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5" name="Google Shape;2015;p44"/>
              <p:cNvSpPr/>
              <p:nvPr/>
            </p:nvSpPr>
            <p:spPr>
              <a:xfrm>
                <a:off x="5329237" y="212788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16" name="Google Shape;2016;p44"/>
            <p:cNvGrpSpPr/>
            <p:nvPr/>
          </p:nvGrpSpPr>
          <p:grpSpPr>
            <a:xfrm flipH="1">
              <a:off x="2068246" y="1887910"/>
              <a:ext cx="381728" cy="831621"/>
              <a:chOff x="5468302" y="2954654"/>
              <a:chExt cx="346710" cy="755332"/>
            </a:xfrm>
          </p:grpSpPr>
          <p:grpSp>
            <p:nvGrpSpPr>
              <p:cNvPr id="2017" name="Google Shape;2017;p44"/>
              <p:cNvGrpSpPr/>
              <p:nvPr/>
            </p:nvGrpSpPr>
            <p:grpSpPr>
              <a:xfrm>
                <a:off x="5468302" y="2954654"/>
                <a:ext cx="346709" cy="755332"/>
                <a:chOff x="5468302" y="2954654"/>
                <a:chExt cx="346709" cy="755332"/>
              </a:xfrm>
            </p:grpSpPr>
            <p:sp>
              <p:nvSpPr>
                <p:cNvPr id="2018" name="Google Shape;2018;p44"/>
                <p:cNvSpPr/>
                <p:nvPr/>
              </p:nvSpPr>
              <p:spPr>
                <a:xfrm>
                  <a:off x="5468302" y="2955607"/>
                  <a:ext cx="346709" cy="753427"/>
                </a:xfrm>
                <a:custGeom>
                  <a:avLst/>
                  <a:gdLst/>
                  <a:ahLst/>
                  <a:cxnLst/>
                  <a:rect l="l" t="t" r="r" b="b"/>
                  <a:pathLst>
                    <a:path w="346709" h="753427" extrusionOk="0">
                      <a:moveTo>
                        <a:pt x="346710" y="753427"/>
                      </a:moveTo>
                      <a:lnTo>
                        <a:pt x="346710" y="306705"/>
                      </a:lnTo>
                      <a:lnTo>
                        <a:pt x="346710" y="173355"/>
                      </a:lnTo>
                      <a:cubicBezTo>
                        <a:pt x="346710" y="78105"/>
                        <a:pt x="268605" y="0"/>
                        <a:pt x="173355" y="0"/>
                      </a:cubicBezTo>
                      <a:lnTo>
                        <a:pt x="173355" y="0"/>
                      </a:lnTo>
                      <a:cubicBezTo>
                        <a:pt x="78105" y="0"/>
                        <a:pt x="0" y="78105"/>
                        <a:pt x="0" y="173355"/>
                      </a:cubicBezTo>
                      <a:lnTo>
                        <a:pt x="0" y="306705"/>
                      </a:lnTo>
                      <a:lnTo>
                        <a:pt x="0" y="753427"/>
                      </a:lnTo>
                      <a:lnTo>
                        <a:pt x="346710" y="7534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9" name="Google Shape;2019;p44"/>
                <p:cNvSpPr/>
                <p:nvPr/>
              </p:nvSpPr>
              <p:spPr>
                <a:xfrm>
                  <a:off x="5530215" y="2954654"/>
                  <a:ext cx="111442" cy="754379"/>
                </a:xfrm>
                <a:custGeom>
                  <a:avLst/>
                  <a:gdLst/>
                  <a:ahLst/>
                  <a:cxnLst/>
                  <a:rect l="l" t="t" r="r" b="b"/>
                  <a:pathLst>
                    <a:path w="111442" h="754379" extrusionOk="0">
                      <a:moveTo>
                        <a:pt x="0" y="754380"/>
                      </a:moveTo>
                      <a:cubicBezTo>
                        <a:pt x="0" y="749618"/>
                        <a:pt x="0" y="247650"/>
                        <a:pt x="0" y="174308"/>
                      </a:cubicBezTo>
                      <a:cubicBezTo>
                        <a:pt x="0" y="165735"/>
                        <a:pt x="952" y="157163"/>
                        <a:pt x="2857" y="148590"/>
                      </a:cubicBezTo>
                      <a:cubicBezTo>
                        <a:pt x="12382" y="112395"/>
                        <a:pt x="41910" y="15240"/>
                        <a:pt x="11144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0" name="Google Shape;2020;p44"/>
                <p:cNvSpPr/>
                <p:nvPr/>
              </p:nvSpPr>
              <p:spPr>
                <a:xfrm>
                  <a:off x="5615940" y="2955607"/>
                  <a:ext cx="137159" cy="754379"/>
                </a:xfrm>
                <a:custGeom>
                  <a:avLst/>
                  <a:gdLst/>
                  <a:ahLst/>
                  <a:cxnLst/>
                  <a:rect l="l" t="t" r="r" b="b"/>
                  <a:pathLst>
                    <a:path w="137159" h="754379" extrusionOk="0">
                      <a:moveTo>
                        <a:pt x="0" y="753427"/>
                      </a:moveTo>
                      <a:lnTo>
                        <a:pt x="25717" y="0"/>
                      </a:lnTo>
                      <a:cubicBezTo>
                        <a:pt x="95250" y="15240"/>
                        <a:pt x="125730" y="111442"/>
                        <a:pt x="134302" y="148590"/>
                      </a:cubicBezTo>
                      <a:cubicBezTo>
                        <a:pt x="136207" y="157163"/>
                        <a:pt x="137160" y="165735"/>
                        <a:pt x="137160" y="174308"/>
                      </a:cubicBezTo>
                      <a:cubicBezTo>
                        <a:pt x="137160" y="247650"/>
                        <a:pt x="137160" y="748665"/>
                        <a:pt x="137160" y="75438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1" name="Google Shape;2021;p44"/>
                <p:cNvSpPr/>
                <p:nvPr/>
              </p:nvSpPr>
              <p:spPr>
                <a:xfrm>
                  <a:off x="5641657" y="2955607"/>
                  <a:ext cx="61535" cy="753427"/>
                </a:xfrm>
                <a:custGeom>
                  <a:avLst/>
                  <a:gdLst/>
                  <a:ahLst/>
                  <a:cxnLst/>
                  <a:rect l="l" t="t" r="r" b="b"/>
                  <a:pathLst>
                    <a:path w="61535" h="753427" extrusionOk="0">
                      <a:moveTo>
                        <a:pt x="53340" y="753427"/>
                      </a:moveTo>
                      <a:cubicBezTo>
                        <a:pt x="53340" y="753427"/>
                        <a:pt x="92392" y="80010"/>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22" name="Google Shape;2022;p44"/>
              <p:cNvSpPr/>
              <p:nvPr/>
            </p:nvSpPr>
            <p:spPr>
              <a:xfrm>
                <a:off x="5468302" y="3262312"/>
                <a:ext cx="346710" cy="37147"/>
              </a:xfrm>
              <a:custGeom>
                <a:avLst/>
                <a:gdLst/>
                <a:ahLst/>
                <a:cxnLst/>
                <a:rect l="l" t="t" r="r" b="b"/>
                <a:pathLst>
                  <a:path w="346710" h="37147" extrusionOk="0">
                    <a:moveTo>
                      <a:pt x="0" y="0"/>
                    </a:moveTo>
                    <a:lnTo>
                      <a:pt x="346710" y="3714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3" name="Google Shape;2023;p44"/>
              <p:cNvSpPr/>
              <p:nvPr/>
            </p:nvSpPr>
            <p:spPr>
              <a:xfrm>
                <a:off x="5468302" y="3437572"/>
                <a:ext cx="346710" cy="29527"/>
              </a:xfrm>
              <a:custGeom>
                <a:avLst/>
                <a:gdLst/>
                <a:ahLst/>
                <a:cxnLst/>
                <a:rect l="l" t="t" r="r" b="b"/>
                <a:pathLst>
                  <a:path w="346710" h="29527" extrusionOk="0">
                    <a:moveTo>
                      <a:pt x="0" y="0"/>
                    </a:moveTo>
                    <a:lnTo>
                      <a:pt x="346710" y="2952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4" name="Google Shape;2024;p44"/>
              <p:cNvSpPr/>
              <p:nvPr/>
            </p:nvSpPr>
            <p:spPr>
              <a:xfrm>
                <a:off x="5468302" y="3616642"/>
                <a:ext cx="346710" cy="14287"/>
              </a:xfrm>
              <a:custGeom>
                <a:avLst/>
                <a:gdLst/>
                <a:ahLst/>
                <a:cxnLst/>
                <a:rect l="l" t="t" r="r" b="b"/>
                <a:pathLst>
                  <a:path w="346710" h="14287" extrusionOk="0">
                    <a:moveTo>
                      <a:pt x="0" y="0"/>
                    </a:moveTo>
                    <a:lnTo>
                      <a:pt x="346710" y="1428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5" name="Google Shape;2025;p44"/>
              <p:cNvSpPr/>
              <p:nvPr/>
            </p:nvSpPr>
            <p:spPr>
              <a:xfrm>
                <a:off x="5480684" y="3066097"/>
                <a:ext cx="324802" cy="36135"/>
              </a:xfrm>
              <a:custGeom>
                <a:avLst/>
                <a:gdLst/>
                <a:ahLst/>
                <a:cxnLst/>
                <a:rect l="l" t="t" r="r" b="b"/>
                <a:pathLst>
                  <a:path w="324802" h="36135" extrusionOk="0">
                    <a:moveTo>
                      <a:pt x="0" y="0"/>
                    </a:moveTo>
                    <a:cubicBezTo>
                      <a:pt x="0" y="0"/>
                      <a:pt x="154305" y="75248"/>
                      <a:pt x="324803" y="857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26" name="Google Shape;2026;p44"/>
            <p:cNvGrpSpPr/>
            <p:nvPr/>
          </p:nvGrpSpPr>
          <p:grpSpPr>
            <a:xfrm flipH="1">
              <a:off x="1720077" y="1651953"/>
              <a:ext cx="320903" cy="698436"/>
              <a:chOff x="5839777" y="2740342"/>
              <a:chExt cx="291465" cy="634365"/>
            </a:xfrm>
          </p:grpSpPr>
          <p:grpSp>
            <p:nvGrpSpPr>
              <p:cNvPr id="2027" name="Google Shape;2027;p44"/>
              <p:cNvGrpSpPr/>
              <p:nvPr/>
            </p:nvGrpSpPr>
            <p:grpSpPr>
              <a:xfrm>
                <a:off x="5839777" y="2740342"/>
                <a:ext cx="291464" cy="634365"/>
                <a:chOff x="5839777" y="2740342"/>
                <a:chExt cx="291464" cy="634365"/>
              </a:xfrm>
            </p:grpSpPr>
            <p:sp>
              <p:nvSpPr>
                <p:cNvPr id="2028" name="Google Shape;2028;p44"/>
                <p:cNvSpPr/>
                <p:nvPr/>
              </p:nvSpPr>
              <p:spPr>
                <a:xfrm>
                  <a:off x="5839777" y="2740342"/>
                  <a:ext cx="291464" cy="634365"/>
                </a:xfrm>
                <a:custGeom>
                  <a:avLst/>
                  <a:gdLst/>
                  <a:ahLst/>
                  <a:cxnLst/>
                  <a:rect l="l" t="t" r="r" b="b"/>
                  <a:pathLst>
                    <a:path w="291464" h="634365" extrusionOk="0">
                      <a:moveTo>
                        <a:pt x="291465" y="634365"/>
                      </a:moveTo>
                      <a:lnTo>
                        <a:pt x="291465" y="258128"/>
                      </a:lnTo>
                      <a:lnTo>
                        <a:pt x="291465" y="145733"/>
                      </a:lnTo>
                      <a:cubicBezTo>
                        <a:pt x="291465" y="65723"/>
                        <a:pt x="225742" y="0"/>
                        <a:pt x="145732" y="0"/>
                      </a:cubicBezTo>
                      <a:lnTo>
                        <a:pt x="145732" y="0"/>
                      </a:lnTo>
                      <a:cubicBezTo>
                        <a:pt x="65722" y="0"/>
                        <a:pt x="0" y="65723"/>
                        <a:pt x="0" y="145733"/>
                      </a:cubicBezTo>
                      <a:lnTo>
                        <a:pt x="0" y="258128"/>
                      </a:lnTo>
                      <a:lnTo>
                        <a:pt x="0" y="634365"/>
                      </a:lnTo>
                      <a:lnTo>
                        <a:pt x="291465" y="63436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9" name="Google Shape;2029;p44"/>
                <p:cNvSpPr/>
                <p:nvPr/>
              </p:nvSpPr>
              <p:spPr>
                <a:xfrm>
                  <a:off x="5892165" y="2741295"/>
                  <a:ext cx="94297" cy="633412"/>
                </a:xfrm>
                <a:custGeom>
                  <a:avLst/>
                  <a:gdLst/>
                  <a:ahLst/>
                  <a:cxnLst/>
                  <a:rect l="l" t="t" r="r" b="b"/>
                  <a:pathLst>
                    <a:path w="94297" h="633412" extrusionOk="0">
                      <a:moveTo>
                        <a:pt x="0" y="633413"/>
                      </a:moveTo>
                      <a:cubicBezTo>
                        <a:pt x="0" y="628650"/>
                        <a:pt x="0" y="206692"/>
                        <a:pt x="0" y="145733"/>
                      </a:cubicBezTo>
                      <a:cubicBezTo>
                        <a:pt x="0" y="138113"/>
                        <a:pt x="952" y="131445"/>
                        <a:pt x="2857" y="124777"/>
                      </a:cubicBezTo>
                      <a:cubicBezTo>
                        <a:pt x="10477" y="94297"/>
                        <a:pt x="36195" y="12383"/>
                        <a:pt x="9429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0" name="Google Shape;2030;p44"/>
                <p:cNvSpPr/>
                <p:nvPr/>
              </p:nvSpPr>
              <p:spPr>
                <a:xfrm>
                  <a:off x="5964554" y="2740342"/>
                  <a:ext cx="115252" cy="634365"/>
                </a:xfrm>
                <a:custGeom>
                  <a:avLst/>
                  <a:gdLst/>
                  <a:ahLst/>
                  <a:cxnLst/>
                  <a:rect l="l" t="t" r="r" b="b"/>
                  <a:pathLst>
                    <a:path w="115252" h="634365" extrusionOk="0">
                      <a:moveTo>
                        <a:pt x="0" y="634365"/>
                      </a:moveTo>
                      <a:lnTo>
                        <a:pt x="20955" y="0"/>
                      </a:lnTo>
                      <a:cubicBezTo>
                        <a:pt x="79058" y="12383"/>
                        <a:pt x="104775" y="94298"/>
                        <a:pt x="112395" y="124778"/>
                      </a:cubicBezTo>
                      <a:cubicBezTo>
                        <a:pt x="114300" y="131445"/>
                        <a:pt x="115253" y="139065"/>
                        <a:pt x="115253" y="145733"/>
                      </a:cubicBezTo>
                      <a:cubicBezTo>
                        <a:pt x="115253" y="206692"/>
                        <a:pt x="115253" y="629603"/>
                        <a:pt x="115253" y="63341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1" name="Google Shape;2031;p44"/>
                <p:cNvSpPr/>
                <p:nvPr/>
              </p:nvSpPr>
              <p:spPr>
                <a:xfrm>
                  <a:off x="5986462" y="2740342"/>
                  <a:ext cx="51837" cy="634365"/>
                </a:xfrm>
                <a:custGeom>
                  <a:avLst/>
                  <a:gdLst/>
                  <a:ahLst/>
                  <a:cxnLst/>
                  <a:rect l="l" t="t" r="r" b="b"/>
                  <a:pathLst>
                    <a:path w="51837" h="634365" extrusionOk="0">
                      <a:moveTo>
                        <a:pt x="44767" y="634365"/>
                      </a:moveTo>
                      <a:cubicBezTo>
                        <a:pt x="44767" y="634365"/>
                        <a:pt x="78105" y="67628"/>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32" name="Google Shape;2032;p44"/>
              <p:cNvSpPr/>
              <p:nvPr/>
            </p:nvSpPr>
            <p:spPr>
              <a:xfrm>
                <a:off x="5840730" y="2998470"/>
                <a:ext cx="290512" cy="31432"/>
              </a:xfrm>
              <a:custGeom>
                <a:avLst/>
                <a:gdLst/>
                <a:ahLst/>
                <a:cxnLst/>
                <a:rect l="l" t="t" r="r" b="b"/>
                <a:pathLst>
                  <a:path w="290512" h="31432" extrusionOk="0">
                    <a:moveTo>
                      <a:pt x="0" y="0"/>
                    </a:moveTo>
                    <a:lnTo>
                      <a:pt x="290512" y="3143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3" name="Google Shape;2033;p44"/>
              <p:cNvSpPr/>
              <p:nvPr/>
            </p:nvSpPr>
            <p:spPr>
              <a:xfrm>
                <a:off x="5840730" y="3146107"/>
                <a:ext cx="290512" cy="24764"/>
              </a:xfrm>
              <a:custGeom>
                <a:avLst/>
                <a:gdLst/>
                <a:ahLst/>
                <a:cxnLst/>
                <a:rect l="l" t="t" r="r" b="b"/>
                <a:pathLst>
                  <a:path w="290512" h="24764" extrusionOk="0">
                    <a:moveTo>
                      <a:pt x="0" y="0"/>
                    </a:moveTo>
                    <a:lnTo>
                      <a:pt x="290512" y="2476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4" name="Google Shape;2034;p44"/>
              <p:cNvSpPr/>
              <p:nvPr/>
            </p:nvSpPr>
            <p:spPr>
              <a:xfrm>
                <a:off x="5840730" y="3297555"/>
                <a:ext cx="290512" cy="11430"/>
              </a:xfrm>
              <a:custGeom>
                <a:avLst/>
                <a:gdLst/>
                <a:ahLst/>
                <a:cxnLst/>
                <a:rect l="l" t="t" r="r" b="b"/>
                <a:pathLst>
                  <a:path w="290512" h="11430" extrusionOk="0">
                    <a:moveTo>
                      <a:pt x="0" y="0"/>
                    </a:moveTo>
                    <a:lnTo>
                      <a:pt x="290512" y="11430"/>
                    </a:lnTo>
                  </a:path>
                </a:pathLst>
              </a:custGeom>
              <a:noFill/>
              <a:ln w="9525" cap="rnd" cmpd="sng">
                <a:solidFill>
                  <a:srgbClr val="20382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5" name="Google Shape;2035;p44"/>
              <p:cNvSpPr/>
              <p:nvPr/>
            </p:nvSpPr>
            <p:spPr>
              <a:xfrm>
                <a:off x="5850254" y="2833687"/>
                <a:ext cx="273367" cy="30763"/>
              </a:xfrm>
              <a:custGeom>
                <a:avLst/>
                <a:gdLst/>
                <a:ahLst/>
                <a:cxnLst/>
                <a:rect l="l" t="t" r="r" b="b"/>
                <a:pathLst>
                  <a:path w="273367" h="30763" extrusionOk="0">
                    <a:moveTo>
                      <a:pt x="0" y="0"/>
                    </a:moveTo>
                    <a:cubicBezTo>
                      <a:pt x="0" y="0"/>
                      <a:pt x="129540" y="63817"/>
                      <a:pt x="273367" y="762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36" name="Google Shape;2036;p44"/>
            <p:cNvGrpSpPr/>
            <p:nvPr/>
          </p:nvGrpSpPr>
          <p:grpSpPr>
            <a:xfrm flipH="1">
              <a:off x="2570576" y="1854353"/>
              <a:ext cx="274760" cy="596711"/>
              <a:chOff x="5109209" y="2924175"/>
              <a:chExt cx="249555" cy="541972"/>
            </a:xfrm>
          </p:grpSpPr>
          <p:grpSp>
            <p:nvGrpSpPr>
              <p:cNvPr id="2037" name="Google Shape;2037;p44"/>
              <p:cNvGrpSpPr/>
              <p:nvPr/>
            </p:nvGrpSpPr>
            <p:grpSpPr>
              <a:xfrm>
                <a:off x="5109209" y="2924175"/>
                <a:ext cx="249555" cy="541972"/>
                <a:chOff x="5109209" y="2924175"/>
                <a:chExt cx="249555" cy="541972"/>
              </a:xfrm>
            </p:grpSpPr>
            <p:sp>
              <p:nvSpPr>
                <p:cNvPr id="2038" name="Google Shape;2038;p44"/>
                <p:cNvSpPr/>
                <p:nvPr/>
              </p:nvSpPr>
              <p:spPr>
                <a:xfrm>
                  <a:off x="5109209" y="2924175"/>
                  <a:ext cx="249555" cy="541972"/>
                </a:xfrm>
                <a:custGeom>
                  <a:avLst/>
                  <a:gdLst/>
                  <a:ahLst/>
                  <a:cxnLst/>
                  <a:rect l="l" t="t" r="r" b="b"/>
                  <a:pathLst>
                    <a:path w="249555" h="541972" extrusionOk="0">
                      <a:moveTo>
                        <a:pt x="249555" y="541972"/>
                      </a:moveTo>
                      <a:lnTo>
                        <a:pt x="249555" y="220980"/>
                      </a:lnTo>
                      <a:lnTo>
                        <a:pt x="249555" y="124778"/>
                      </a:lnTo>
                      <a:cubicBezTo>
                        <a:pt x="249555" y="56197"/>
                        <a:pt x="193358" y="0"/>
                        <a:pt x="124778" y="0"/>
                      </a:cubicBezTo>
                      <a:lnTo>
                        <a:pt x="124778" y="0"/>
                      </a:lnTo>
                      <a:cubicBezTo>
                        <a:pt x="56198" y="0"/>
                        <a:pt x="0" y="56197"/>
                        <a:pt x="0" y="124778"/>
                      </a:cubicBezTo>
                      <a:lnTo>
                        <a:pt x="0" y="220980"/>
                      </a:lnTo>
                      <a:lnTo>
                        <a:pt x="0" y="541972"/>
                      </a:lnTo>
                      <a:lnTo>
                        <a:pt x="249555" y="54197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44"/>
                <p:cNvSpPr/>
                <p:nvPr/>
              </p:nvSpPr>
              <p:spPr>
                <a:xfrm>
                  <a:off x="5153977" y="2924175"/>
                  <a:ext cx="80009" cy="541972"/>
                </a:xfrm>
                <a:custGeom>
                  <a:avLst/>
                  <a:gdLst/>
                  <a:ahLst/>
                  <a:cxnLst/>
                  <a:rect l="l" t="t" r="r" b="b"/>
                  <a:pathLst>
                    <a:path w="80009" h="541972" extrusionOk="0">
                      <a:moveTo>
                        <a:pt x="0" y="541972"/>
                      </a:moveTo>
                      <a:cubicBezTo>
                        <a:pt x="0" y="538163"/>
                        <a:pt x="0" y="178117"/>
                        <a:pt x="0" y="124778"/>
                      </a:cubicBezTo>
                      <a:cubicBezTo>
                        <a:pt x="0" y="119063"/>
                        <a:pt x="952" y="112395"/>
                        <a:pt x="1905" y="106680"/>
                      </a:cubicBezTo>
                      <a:cubicBezTo>
                        <a:pt x="8572" y="80963"/>
                        <a:pt x="30480" y="11430"/>
                        <a:pt x="8001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44"/>
                <p:cNvSpPr/>
                <p:nvPr/>
              </p:nvSpPr>
              <p:spPr>
                <a:xfrm>
                  <a:off x="5215890" y="2924175"/>
                  <a:ext cx="98107" cy="541972"/>
                </a:xfrm>
                <a:custGeom>
                  <a:avLst/>
                  <a:gdLst/>
                  <a:ahLst/>
                  <a:cxnLst/>
                  <a:rect l="l" t="t" r="r" b="b"/>
                  <a:pathLst>
                    <a:path w="98107" h="541972" extrusionOk="0">
                      <a:moveTo>
                        <a:pt x="0" y="541972"/>
                      </a:moveTo>
                      <a:lnTo>
                        <a:pt x="18097" y="0"/>
                      </a:lnTo>
                      <a:cubicBezTo>
                        <a:pt x="67627" y="10478"/>
                        <a:pt x="89535" y="80010"/>
                        <a:pt x="96202" y="106680"/>
                      </a:cubicBezTo>
                      <a:cubicBezTo>
                        <a:pt x="98107" y="112395"/>
                        <a:pt x="98107" y="119063"/>
                        <a:pt x="98107" y="124778"/>
                      </a:cubicBezTo>
                      <a:cubicBezTo>
                        <a:pt x="98107" y="177165"/>
                        <a:pt x="98107" y="538163"/>
                        <a:pt x="98107" y="54197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44"/>
                <p:cNvSpPr/>
                <p:nvPr/>
              </p:nvSpPr>
              <p:spPr>
                <a:xfrm>
                  <a:off x="5234940" y="2924175"/>
                  <a:ext cx="44186" cy="541972"/>
                </a:xfrm>
                <a:custGeom>
                  <a:avLst/>
                  <a:gdLst/>
                  <a:ahLst/>
                  <a:cxnLst/>
                  <a:rect l="l" t="t" r="r" b="b"/>
                  <a:pathLst>
                    <a:path w="44186" h="541972" extrusionOk="0">
                      <a:moveTo>
                        <a:pt x="38100" y="541972"/>
                      </a:moveTo>
                      <a:cubicBezTo>
                        <a:pt x="38100" y="541972"/>
                        <a:pt x="66675" y="58103"/>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42" name="Google Shape;2042;p44"/>
              <p:cNvSpPr/>
              <p:nvPr/>
            </p:nvSpPr>
            <p:spPr>
              <a:xfrm>
                <a:off x="5110162" y="3145155"/>
                <a:ext cx="248602" cy="26670"/>
              </a:xfrm>
              <a:custGeom>
                <a:avLst/>
                <a:gdLst/>
                <a:ahLst/>
                <a:cxnLst/>
                <a:rect l="l" t="t" r="r" b="b"/>
                <a:pathLst>
                  <a:path w="248602" h="26670" extrusionOk="0">
                    <a:moveTo>
                      <a:pt x="0" y="0"/>
                    </a:moveTo>
                    <a:lnTo>
                      <a:pt x="248603" y="2667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44"/>
              <p:cNvSpPr/>
              <p:nvPr/>
            </p:nvSpPr>
            <p:spPr>
              <a:xfrm>
                <a:off x="5110162" y="3270885"/>
                <a:ext cx="248602" cy="20954"/>
              </a:xfrm>
              <a:custGeom>
                <a:avLst/>
                <a:gdLst/>
                <a:ahLst/>
                <a:cxnLst/>
                <a:rect l="l" t="t" r="r" b="b"/>
                <a:pathLst>
                  <a:path w="248602" h="20954" extrusionOk="0">
                    <a:moveTo>
                      <a:pt x="0" y="0"/>
                    </a:moveTo>
                    <a:lnTo>
                      <a:pt x="248603" y="209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44"/>
              <p:cNvSpPr/>
              <p:nvPr/>
            </p:nvSpPr>
            <p:spPr>
              <a:xfrm>
                <a:off x="5110162" y="3399472"/>
                <a:ext cx="248602" cy="10477"/>
              </a:xfrm>
              <a:custGeom>
                <a:avLst/>
                <a:gdLst/>
                <a:ahLst/>
                <a:cxnLst/>
                <a:rect l="l" t="t" r="r" b="b"/>
                <a:pathLst>
                  <a:path w="248602" h="10477" extrusionOk="0">
                    <a:moveTo>
                      <a:pt x="0" y="0"/>
                    </a:moveTo>
                    <a:lnTo>
                      <a:pt x="248603" y="104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44"/>
              <p:cNvSpPr/>
              <p:nvPr/>
            </p:nvSpPr>
            <p:spPr>
              <a:xfrm>
                <a:off x="5118734" y="3003232"/>
                <a:ext cx="233362" cy="26233"/>
              </a:xfrm>
              <a:custGeom>
                <a:avLst/>
                <a:gdLst/>
                <a:ahLst/>
                <a:cxnLst/>
                <a:rect l="l" t="t" r="r" b="b"/>
                <a:pathLst>
                  <a:path w="233362" h="26233" extrusionOk="0">
                    <a:moveTo>
                      <a:pt x="0" y="0"/>
                    </a:moveTo>
                    <a:cubicBezTo>
                      <a:pt x="0" y="0"/>
                      <a:pt x="110490" y="54292"/>
                      <a:pt x="233363" y="666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46" name="Google Shape;2046;p44"/>
            <p:cNvGrpSpPr/>
            <p:nvPr/>
          </p:nvGrpSpPr>
          <p:grpSpPr>
            <a:xfrm flipH="1">
              <a:off x="1226140" y="2247616"/>
              <a:ext cx="813792" cy="204496"/>
              <a:chOff x="5840729" y="3281362"/>
              <a:chExt cx="739139" cy="185737"/>
            </a:xfrm>
          </p:grpSpPr>
          <p:grpSp>
            <p:nvGrpSpPr>
              <p:cNvPr id="2047" name="Google Shape;2047;p44"/>
              <p:cNvGrpSpPr/>
              <p:nvPr/>
            </p:nvGrpSpPr>
            <p:grpSpPr>
              <a:xfrm>
                <a:off x="5840729" y="3281362"/>
                <a:ext cx="739139" cy="185737"/>
                <a:chOff x="5840729" y="3281362"/>
                <a:chExt cx="739139" cy="185737"/>
              </a:xfrm>
            </p:grpSpPr>
            <p:sp>
              <p:nvSpPr>
                <p:cNvPr id="2048" name="Google Shape;2048;p44"/>
                <p:cNvSpPr/>
                <p:nvPr/>
              </p:nvSpPr>
              <p:spPr>
                <a:xfrm>
                  <a:off x="5840729" y="3297554"/>
                  <a:ext cx="739139" cy="169545"/>
                </a:xfrm>
                <a:custGeom>
                  <a:avLst/>
                  <a:gdLst/>
                  <a:ahLst/>
                  <a:cxnLst/>
                  <a:rect l="l" t="t" r="r" b="b"/>
                  <a:pathLst>
                    <a:path w="739139" h="169545" extrusionOk="0">
                      <a:moveTo>
                        <a:pt x="739140" y="169545"/>
                      </a:moveTo>
                      <a:lnTo>
                        <a:pt x="0" y="169545"/>
                      </a:lnTo>
                      <a:lnTo>
                        <a:pt x="0" y="0"/>
                      </a:lnTo>
                      <a:lnTo>
                        <a:pt x="686752"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44"/>
                <p:cNvSpPr/>
                <p:nvPr/>
              </p:nvSpPr>
              <p:spPr>
                <a:xfrm>
                  <a:off x="5840730" y="3281362"/>
                  <a:ext cx="722947" cy="69532"/>
                </a:xfrm>
                <a:custGeom>
                  <a:avLst/>
                  <a:gdLst/>
                  <a:ahLst/>
                  <a:cxnLst/>
                  <a:rect l="l" t="t" r="r" b="b"/>
                  <a:pathLst>
                    <a:path w="722947" h="69532" extrusionOk="0">
                      <a:moveTo>
                        <a:pt x="0" y="0"/>
                      </a:moveTo>
                      <a:lnTo>
                        <a:pt x="722948" y="0"/>
                      </a:lnTo>
                      <a:lnTo>
                        <a:pt x="722948" y="69533"/>
                      </a:lnTo>
                      <a:lnTo>
                        <a:pt x="0" y="6953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50" name="Google Shape;2050;p44"/>
              <p:cNvSpPr/>
              <p:nvPr/>
            </p:nvSpPr>
            <p:spPr>
              <a:xfrm>
                <a:off x="6313170" y="3303270"/>
                <a:ext cx="48577" cy="163829"/>
              </a:xfrm>
              <a:custGeom>
                <a:avLst/>
                <a:gdLst/>
                <a:ahLst/>
                <a:cxnLst/>
                <a:rect l="l" t="t" r="r" b="b"/>
                <a:pathLst>
                  <a:path w="48577" h="163829" extrusionOk="0">
                    <a:moveTo>
                      <a:pt x="48577" y="16383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51" name="Google Shape;2051;p44"/>
              <p:cNvGrpSpPr/>
              <p:nvPr/>
            </p:nvGrpSpPr>
            <p:grpSpPr>
              <a:xfrm>
                <a:off x="5887402" y="3371850"/>
                <a:ext cx="182880" cy="71437"/>
                <a:chOff x="5887402" y="3371850"/>
                <a:chExt cx="182880" cy="71437"/>
              </a:xfrm>
            </p:grpSpPr>
            <p:sp>
              <p:nvSpPr>
                <p:cNvPr id="2052" name="Google Shape;2052;p44"/>
                <p:cNvSpPr/>
                <p:nvPr/>
              </p:nvSpPr>
              <p:spPr>
                <a:xfrm>
                  <a:off x="588740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44"/>
                <p:cNvSpPr/>
                <p:nvPr/>
              </p:nvSpPr>
              <p:spPr>
                <a:xfrm>
                  <a:off x="597122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4" name="Google Shape;2054;p44"/>
                <p:cNvSpPr/>
                <p:nvPr/>
              </p:nvSpPr>
              <p:spPr>
                <a:xfrm>
                  <a:off x="6060757"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055" name="Google Shape;2055;p44"/>
            <p:cNvGrpSpPr/>
            <p:nvPr/>
          </p:nvGrpSpPr>
          <p:grpSpPr>
            <a:xfrm flipH="1">
              <a:off x="1268087" y="1788284"/>
              <a:ext cx="373337" cy="472965"/>
              <a:chOff x="6202680" y="2864167"/>
              <a:chExt cx="339089" cy="429578"/>
            </a:xfrm>
          </p:grpSpPr>
          <p:sp>
            <p:nvSpPr>
              <p:cNvPr id="2056" name="Google Shape;2056;p44"/>
              <p:cNvSpPr/>
              <p:nvPr/>
            </p:nvSpPr>
            <p:spPr>
              <a:xfrm>
                <a:off x="6202680" y="2876550"/>
                <a:ext cx="83819" cy="417195"/>
              </a:xfrm>
              <a:custGeom>
                <a:avLst/>
                <a:gdLst/>
                <a:ahLst/>
                <a:cxnLst/>
                <a:rect l="l" t="t" r="r" b="b"/>
                <a:pathLst>
                  <a:path w="83819" h="417195" extrusionOk="0">
                    <a:moveTo>
                      <a:pt x="0" y="417195"/>
                    </a:moveTo>
                    <a:cubicBezTo>
                      <a:pt x="2857" y="404813"/>
                      <a:pt x="10477" y="0"/>
                      <a:pt x="10477" y="0"/>
                    </a:cubicBezTo>
                    <a:lnTo>
                      <a:pt x="58102"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7" name="Google Shape;2057;p44"/>
              <p:cNvSpPr/>
              <p:nvPr/>
            </p:nvSpPr>
            <p:spPr>
              <a:xfrm>
                <a:off x="6329362" y="2876550"/>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8" name="Google Shape;2058;p44"/>
              <p:cNvSpPr/>
              <p:nvPr/>
            </p:nvSpPr>
            <p:spPr>
              <a:xfrm>
                <a:off x="6457950" y="2864167"/>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9" name="Google Shape;2059;p44"/>
              <p:cNvSpPr/>
              <p:nvPr/>
            </p:nvSpPr>
            <p:spPr>
              <a:xfrm>
                <a:off x="6213157"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0" name="Google Shape;2060;p44"/>
              <p:cNvSpPr/>
              <p:nvPr/>
            </p:nvSpPr>
            <p:spPr>
              <a:xfrm>
                <a:off x="6340792"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1" name="Google Shape;2061;p44"/>
              <p:cNvSpPr/>
              <p:nvPr/>
            </p:nvSpPr>
            <p:spPr>
              <a:xfrm>
                <a:off x="6469380" y="2876550"/>
                <a:ext cx="49529" cy="9525"/>
              </a:xfrm>
              <a:custGeom>
                <a:avLst/>
                <a:gdLst/>
                <a:ahLst/>
                <a:cxnLst/>
                <a:rect l="l" t="t" r="r" b="b"/>
                <a:pathLst>
                  <a:path w="49529" h="9525" extrusionOk="0">
                    <a:moveTo>
                      <a:pt x="0" y="0"/>
                    </a:moveTo>
                    <a:lnTo>
                      <a:pt x="4953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2" name="Google Shape;2062;p44"/>
              <p:cNvSpPr/>
              <p:nvPr/>
            </p:nvSpPr>
            <p:spPr>
              <a:xfrm>
                <a:off x="6208395" y="3097530"/>
                <a:ext cx="65722" cy="9525"/>
              </a:xfrm>
              <a:custGeom>
                <a:avLst/>
                <a:gdLst/>
                <a:ahLst/>
                <a:cxnLst/>
                <a:rect l="l" t="t" r="r" b="b"/>
                <a:pathLst>
                  <a:path w="65722" h="9525" extrusionOk="0">
                    <a:moveTo>
                      <a:pt x="0" y="0"/>
                    </a:moveTo>
                    <a:lnTo>
                      <a:pt x="6572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3" name="Google Shape;2063;p44"/>
              <p:cNvSpPr/>
              <p:nvPr/>
            </p:nvSpPr>
            <p:spPr>
              <a:xfrm>
                <a:off x="6337935" y="3097530"/>
                <a:ext cx="65722" cy="9525"/>
              </a:xfrm>
              <a:custGeom>
                <a:avLst/>
                <a:gdLst/>
                <a:ahLst/>
                <a:cxnLst/>
                <a:rect l="l" t="t" r="r" b="b"/>
                <a:pathLst>
                  <a:path w="65722" h="9525" extrusionOk="0">
                    <a:moveTo>
                      <a:pt x="0" y="0"/>
                    </a:moveTo>
                    <a:lnTo>
                      <a:pt x="6572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4" name="Google Shape;2064;p44"/>
              <p:cNvSpPr/>
              <p:nvPr/>
            </p:nvSpPr>
            <p:spPr>
              <a:xfrm>
                <a:off x="6460807" y="3097530"/>
                <a:ext cx="66675" cy="9525"/>
              </a:xfrm>
              <a:custGeom>
                <a:avLst/>
                <a:gdLst/>
                <a:ahLst/>
                <a:cxnLst/>
                <a:rect l="l" t="t" r="r" b="b"/>
                <a:pathLst>
                  <a:path w="66675" h="9525" extrusionOk="0">
                    <a:moveTo>
                      <a:pt x="0" y="0"/>
                    </a:moveTo>
                    <a:lnTo>
                      <a:pt x="6667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5" name="Google Shape;2065;p44"/>
            <p:cNvGrpSpPr/>
            <p:nvPr/>
          </p:nvGrpSpPr>
          <p:grpSpPr>
            <a:xfrm flipH="1">
              <a:off x="-50882" y="3646007"/>
              <a:ext cx="547725" cy="417699"/>
              <a:chOff x="7519798" y="4535326"/>
              <a:chExt cx="372805" cy="284323"/>
            </a:xfrm>
          </p:grpSpPr>
          <p:sp>
            <p:nvSpPr>
              <p:cNvPr id="2066" name="Google Shape;2066;p44"/>
              <p:cNvSpPr/>
              <p:nvPr/>
            </p:nvSpPr>
            <p:spPr>
              <a:xfrm>
                <a:off x="7597140" y="4634865"/>
                <a:ext cx="90487" cy="68579"/>
              </a:xfrm>
              <a:custGeom>
                <a:avLst/>
                <a:gdLst/>
                <a:ahLst/>
                <a:cxnLst/>
                <a:rect l="l" t="t" r="r" b="b"/>
                <a:pathLst>
                  <a:path w="90487" h="68579" extrusionOk="0">
                    <a:moveTo>
                      <a:pt x="0" y="0"/>
                    </a:moveTo>
                    <a:lnTo>
                      <a:pt x="90488" y="6858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44"/>
              <p:cNvSpPr/>
              <p:nvPr/>
            </p:nvSpPr>
            <p:spPr>
              <a:xfrm>
                <a:off x="7597140" y="4595812"/>
                <a:ext cx="172402" cy="159067"/>
              </a:xfrm>
              <a:custGeom>
                <a:avLst/>
                <a:gdLst/>
                <a:ahLst/>
                <a:cxnLst/>
                <a:rect l="l" t="t" r="r" b="b"/>
                <a:pathLst>
                  <a:path w="172402" h="159067" extrusionOk="0">
                    <a:moveTo>
                      <a:pt x="81915" y="111443"/>
                    </a:moveTo>
                    <a:lnTo>
                      <a:pt x="172403" y="11430"/>
                    </a:lnTo>
                    <a:lnTo>
                      <a:pt x="160020" y="0"/>
                    </a:lnTo>
                    <a:cubicBezTo>
                      <a:pt x="160020" y="0"/>
                      <a:pt x="23813" y="58103"/>
                      <a:pt x="20003" y="59055"/>
                    </a:cubicBezTo>
                    <a:lnTo>
                      <a:pt x="0" y="159068"/>
                    </a:lnTo>
                    <a:lnTo>
                      <a:pt x="81915" y="111443"/>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68" name="Google Shape;2068;p44"/>
              <p:cNvGrpSpPr/>
              <p:nvPr/>
            </p:nvGrpSpPr>
            <p:grpSpPr>
              <a:xfrm>
                <a:off x="7700009" y="4535326"/>
                <a:ext cx="115253" cy="122398"/>
                <a:chOff x="7700009" y="4535326"/>
                <a:chExt cx="115253" cy="122398"/>
              </a:xfrm>
            </p:grpSpPr>
            <p:sp>
              <p:nvSpPr>
                <p:cNvPr id="2069" name="Google Shape;2069;p44"/>
                <p:cNvSpPr/>
                <p:nvPr/>
              </p:nvSpPr>
              <p:spPr>
                <a:xfrm>
                  <a:off x="7700009" y="4535326"/>
                  <a:ext cx="105727" cy="40483"/>
                </a:xfrm>
                <a:custGeom>
                  <a:avLst/>
                  <a:gdLst/>
                  <a:ahLst/>
                  <a:cxnLst/>
                  <a:rect l="l" t="t" r="r" b="b"/>
                  <a:pathLst>
                    <a:path w="105727" h="40483" extrusionOk="0">
                      <a:moveTo>
                        <a:pt x="0" y="19529"/>
                      </a:moveTo>
                      <a:cubicBezTo>
                        <a:pt x="4763" y="37626"/>
                        <a:pt x="12383" y="43341"/>
                        <a:pt x="32385" y="33816"/>
                      </a:cubicBezTo>
                      <a:cubicBezTo>
                        <a:pt x="40958" y="30006"/>
                        <a:pt x="48578" y="23339"/>
                        <a:pt x="55245" y="17623"/>
                      </a:cubicBezTo>
                      <a:cubicBezTo>
                        <a:pt x="65722" y="8098"/>
                        <a:pt x="79058" y="-2379"/>
                        <a:pt x="91440" y="479"/>
                      </a:cubicBezTo>
                      <a:cubicBezTo>
                        <a:pt x="99060" y="2383"/>
                        <a:pt x="105728" y="9051"/>
                        <a:pt x="105728" y="17623"/>
                      </a:cubicBezTo>
                      <a:cubicBezTo>
                        <a:pt x="105728" y="26196"/>
                        <a:pt x="100965" y="35721"/>
                        <a:pt x="93345" y="40483"/>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44"/>
                <p:cNvSpPr/>
                <p:nvPr/>
              </p:nvSpPr>
              <p:spPr>
                <a:xfrm>
                  <a:off x="7730490" y="4565332"/>
                  <a:ext cx="84772" cy="92392"/>
                </a:xfrm>
                <a:custGeom>
                  <a:avLst/>
                  <a:gdLst/>
                  <a:ahLst/>
                  <a:cxnLst/>
                  <a:rect l="l" t="t" r="r" b="b"/>
                  <a:pathLst>
                    <a:path w="84772" h="92392" extrusionOk="0">
                      <a:moveTo>
                        <a:pt x="0" y="0"/>
                      </a:moveTo>
                      <a:lnTo>
                        <a:pt x="84773" y="92393"/>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71" name="Google Shape;2071;p44"/>
              <p:cNvSpPr/>
              <p:nvPr/>
            </p:nvSpPr>
            <p:spPr>
              <a:xfrm>
                <a:off x="7519798" y="4674869"/>
                <a:ext cx="149920" cy="144780"/>
              </a:xfrm>
              <a:custGeom>
                <a:avLst/>
                <a:gdLst/>
                <a:ahLst/>
                <a:cxnLst/>
                <a:rect l="l" t="t" r="r" b="b"/>
                <a:pathLst>
                  <a:path w="149920" h="144780" extrusionOk="0">
                    <a:moveTo>
                      <a:pt x="87819" y="7620"/>
                    </a:moveTo>
                    <a:cubicBezTo>
                      <a:pt x="113536" y="7620"/>
                      <a:pt x="134491" y="21908"/>
                      <a:pt x="141159" y="45720"/>
                    </a:cubicBezTo>
                    <a:cubicBezTo>
                      <a:pt x="149732" y="78105"/>
                      <a:pt x="126871" y="117158"/>
                      <a:pt x="90676" y="131445"/>
                    </a:cubicBezTo>
                    <a:cubicBezTo>
                      <a:pt x="81151" y="135255"/>
                      <a:pt x="71626" y="137160"/>
                      <a:pt x="62101" y="137160"/>
                    </a:cubicBezTo>
                    <a:cubicBezTo>
                      <a:pt x="36384" y="137160"/>
                      <a:pt x="15429" y="122873"/>
                      <a:pt x="8761" y="99060"/>
                    </a:cubicBezTo>
                    <a:cubicBezTo>
                      <a:pt x="189" y="66675"/>
                      <a:pt x="23049" y="27623"/>
                      <a:pt x="59244" y="13335"/>
                    </a:cubicBezTo>
                    <a:cubicBezTo>
                      <a:pt x="68769" y="9525"/>
                      <a:pt x="78294" y="7620"/>
                      <a:pt x="87819" y="7620"/>
                    </a:cubicBezTo>
                    <a:moveTo>
                      <a:pt x="87819" y="0"/>
                    </a:moveTo>
                    <a:lnTo>
                      <a:pt x="87819" y="0"/>
                    </a:lnTo>
                    <a:cubicBezTo>
                      <a:pt x="77341" y="0"/>
                      <a:pt x="66864" y="1905"/>
                      <a:pt x="56386" y="6668"/>
                    </a:cubicBezTo>
                    <a:cubicBezTo>
                      <a:pt x="16382" y="22860"/>
                      <a:pt x="-7431" y="64770"/>
                      <a:pt x="2094" y="100965"/>
                    </a:cubicBezTo>
                    <a:cubicBezTo>
                      <a:pt x="8761" y="127635"/>
                      <a:pt x="32574" y="144780"/>
                      <a:pt x="62101" y="144780"/>
                    </a:cubicBezTo>
                    <a:cubicBezTo>
                      <a:pt x="72579" y="144780"/>
                      <a:pt x="83057" y="142875"/>
                      <a:pt x="93534" y="138113"/>
                    </a:cubicBezTo>
                    <a:cubicBezTo>
                      <a:pt x="133539" y="121920"/>
                      <a:pt x="157351" y="80010"/>
                      <a:pt x="147826" y="43815"/>
                    </a:cubicBezTo>
                    <a:cubicBezTo>
                      <a:pt x="141159" y="17145"/>
                      <a:pt x="117346" y="0"/>
                      <a:pt x="87819" y="0"/>
                    </a:cubicBezTo>
                    <a:lnTo>
                      <a:pt x="87819"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44"/>
              <p:cNvSpPr/>
              <p:nvPr/>
            </p:nvSpPr>
            <p:spPr>
              <a:xfrm>
                <a:off x="7742683" y="4584382"/>
                <a:ext cx="149920" cy="144780"/>
              </a:xfrm>
              <a:custGeom>
                <a:avLst/>
                <a:gdLst/>
                <a:ahLst/>
                <a:cxnLst/>
                <a:rect l="l" t="t" r="r" b="b"/>
                <a:pathLst>
                  <a:path w="149920" h="144780" extrusionOk="0">
                    <a:moveTo>
                      <a:pt x="87819" y="7620"/>
                    </a:moveTo>
                    <a:cubicBezTo>
                      <a:pt x="113536" y="7620"/>
                      <a:pt x="134491" y="21908"/>
                      <a:pt x="141159" y="45720"/>
                    </a:cubicBezTo>
                    <a:cubicBezTo>
                      <a:pt x="149732" y="78105"/>
                      <a:pt x="126872" y="117158"/>
                      <a:pt x="90676" y="131445"/>
                    </a:cubicBezTo>
                    <a:cubicBezTo>
                      <a:pt x="81151" y="135255"/>
                      <a:pt x="71626" y="137160"/>
                      <a:pt x="62101" y="137160"/>
                    </a:cubicBezTo>
                    <a:cubicBezTo>
                      <a:pt x="36384" y="137160"/>
                      <a:pt x="15429" y="122873"/>
                      <a:pt x="8761" y="99060"/>
                    </a:cubicBezTo>
                    <a:cubicBezTo>
                      <a:pt x="189" y="66675"/>
                      <a:pt x="23049" y="27623"/>
                      <a:pt x="59244" y="13335"/>
                    </a:cubicBezTo>
                    <a:cubicBezTo>
                      <a:pt x="68769" y="9525"/>
                      <a:pt x="78294" y="7620"/>
                      <a:pt x="87819" y="7620"/>
                    </a:cubicBezTo>
                    <a:moveTo>
                      <a:pt x="87819" y="0"/>
                    </a:moveTo>
                    <a:cubicBezTo>
                      <a:pt x="87819" y="0"/>
                      <a:pt x="87819" y="0"/>
                      <a:pt x="87819" y="0"/>
                    </a:cubicBezTo>
                    <a:cubicBezTo>
                      <a:pt x="77341" y="0"/>
                      <a:pt x="66864" y="1905"/>
                      <a:pt x="56386" y="6668"/>
                    </a:cubicBezTo>
                    <a:cubicBezTo>
                      <a:pt x="16382" y="22860"/>
                      <a:pt x="-7431" y="64770"/>
                      <a:pt x="2094" y="100965"/>
                    </a:cubicBezTo>
                    <a:cubicBezTo>
                      <a:pt x="8761" y="127635"/>
                      <a:pt x="32574" y="144780"/>
                      <a:pt x="62101" y="144780"/>
                    </a:cubicBezTo>
                    <a:cubicBezTo>
                      <a:pt x="72579" y="144780"/>
                      <a:pt x="83057" y="142875"/>
                      <a:pt x="93534" y="138113"/>
                    </a:cubicBezTo>
                    <a:cubicBezTo>
                      <a:pt x="133539" y="121920"/>
                      <a:pt x="157351" y="80010"/>
                      <a:pt x="147826" y="43815"/>
                    </a:cubicBezTo>
                    <a:cubicBezTo>
                      <a:pt x="141159" y="18098"/>
                      <a:pt x="117347" y="0"/>
                      <a:pt x="87819" y="0"/>
                    </a:cubicBezTo>
                    <a:lnTo>
                      <a:pt x="87819"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44"/>
              <p:cNvSpPr/>
              <p:nvPr/>
            </p:nvSpPr>
            <p:spPr>
              <a:xfrm>
                <a:off x="7555262" y="4607242"/>
                <a:ext cx="82029" cy="39047"/>
              </a:xfrm>
              <a:custGeom>
                <a:avLst/>
                <a:gdLst/>
                <a:ahLst/>
                <a:cxnLst/>
                <a:rect l="l" t="t" r="r" b="b"/>
                <a:pathLst>
                  <a:path w="82029" h="39047" extrusionOk="0">
                    <a:moveTo>
                      <a:pt x="4730" y="36195"/>
                    </a:moveTo>
                    <a:cubicBezTo>
                      <a:pt x="4730" y="37147"/>
                      <a:pt x="4730" y="37147"/>
                      <a:pt x="4730" y="36195"/>
                    </a:cubicBezTo>
                    <a:cubicBezTo>
                      <a:pt x="18065" y="45720"/>
                      <a:pt x="36162" y="28575"/>
                      <a:pt x="51402" y="25717"/>
                    </a:cubicBezTo>
                    <a:cubicBezTo>
                      <a:pt x="59022" y="23813"/>
                      <a:pt x="66642" y="24765"/>
                      <a:pt x="74262" y="20955"/>
                    </a:cubicBezTo>
                    <a:cubicBezTo>
                      <a:pt x="79025" y="18097"/>
                      <a:pt x="82835" y="13335"/>
                      <a:pt x="81882" y="8572"/>
                    </a:cubicBezTo>
                    <a:cubicBezTo>
                      <a:pt x="80930" y="3810"/>
                      <a:pt x="77120" y="0"/>
                      <a:pt x="70452" y="0"/>
                    </a:cubicBezTo>
                    <a:cubicBezTo>
                      <a:pt x="61880" y="952"/>
                      <a:pt x="55212" y="7620"/>
                      <a:pt x="46640" y="11430"/>
                    </a:cubicBezTo>
                    <a:cubicBezTo>
                      <a:pt x="37115" y="15240"/>
                      <a:pt x="28542" y="12382"/>
                      <a:pt x="20922" y="10477"/>
                    </a:cubicBezTo>
                    <a:cubicBezTo>
                      <a:pt x="19017" y="9525"/>
                      <a:pt x="16160" y="9525"/>
                      <a:pt x="13302" y="10477"/>
                    </a:cubicBezTo>
                    <a:cubicBezTo>
                      <a:pt x="7587" y="11430"/>
                      <a:pt x="2825" y="16192"/>
                      <a:pt x="920" y="20955"/>
                    </a:cubicBezTo>
                    <a:cubicBezTo>
                      <a:pt x="-985" y="26670"/>
                      <a:pt x="-33" y="33338"/>
                      <a:pt x="4730" y="361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4" name="Google Shape;2074;p44"/>
            <p:cNvGrpSpPr/>
            <p:nvPr/>
          </p:nvGrpSpPr>
          <p:grpSpPr>
            <a:xfrm flipH="1">
              <a:off x="2183151" y="3129963"/>
              <a:ext cx="842075" cy="490995"/>
              <a:chOff x="7047547" y="4061275"/>
              <a:chExt cx="764827" cy="445954"/>
            </a:xfrm>
          </p:grpSpPr>
          <p:sp>
            <p:nvSpPr>
              <p:cNvPr id="2075" name="Google Shape;2075;p44"/>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44"/>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44"/>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8" name="Google Shape;2078;p44"/>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9" name="Google Shape;2079;p44"/>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44"/>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44"/>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44"/>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83" name="Google Shape;2083;p44"/>
              <p:cNvGrpSpPr/>
              <p:nvPr/>
            </p:nvGrpSpPr>
            <p:grpSpPr>
              <a:xfrm>
                <a:off x="7047547" y="4121630"/>
                <a:ext cx="275272" cy="258916"/>
                <a:chOff x="7047547" y="4121630"/>
                <a:chExt cx="275272" cy="258916"/>
              </a:xfrm>
            </p:grpSpPr>
            <p:sp>
              <p:nvSpPr>
                <p:cNvPr id="2084" name="Google Shape;2084;p44"/>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44"/>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44"/>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44"/>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44"/>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44"/>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44"/>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91" name="Google Shape;2091;p44"/>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2" name="Google Shape;2092;p44"/>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3" name="Google Shape;2093;p44"/>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44"/>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44"/>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44"/>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44"/>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44"/>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44"/>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44"/>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44"/>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44"/>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44"/>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44"/>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05" name="Google Shape;2105;p44"/>
            <p:cNvGrpSpPr/>
            <p:nvPr/>
          </p:nvGrpSpPr>
          <p:grpSpPr>
            <a:xfrm flipH="1">
              <a:off x="2750644" y="3855279"/>
              <a:ext cx="158355" cy="205545"/>
              <a:chOff x="4678679" y="3253740"/>
              <a:chExt cx="143828" cy="186689"/>
            </a:xfrm>
          </p:grpSpPr>
          <p:sp>
            <p:nvSpPr>
              <p:cNvPr id="2106" name="Google Shape;2106;p44"/>
              <p:cNvSpPr/>
              <p:nvPr/>
            </p:nvSpPr>
            <p:spPr>
              <a:xfrm>
                <a:off x="4681537" y="3253740"/>
                <a:ext cx="140970" cy="186689"/>
              </a:xfrm>
              <a:custGeom>
                <a:avLst/>
                <a:gdLst/>
                <a:ahLst/>
                <a:cxnLst/>
                <a:rect l="l" t="t" r="r" b="b"/>
                <a:pathLst>
                  <a:path w="140970" h="186689" extrusionOk="0">
                    <a:moveTo>
                      <a:pt x="0" y="73342"/>
                    </a:moveTo>
                    <a:lnTo>
                      <a:pt x="0" y="186690"/>
                    </a:lnTo>
                    <a:lnTo>
                      <a:pt x="140970" y="186690"/>
                    </a:lnTo>
                    <a:lnTo>
                      <a:pt x="140970" y="63817"/>
                    </a:lnTo>
                    <a:lnTo>
                      <a:pt x="8763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7" name="Google Shape;2107;p44"/>
              <p:cNvSpPr/>
              <p:nvPr/>
            </p:nvSpPr>
            <p:spPr>
              <a:xfrm>
                <a:off x="4678679" y="3253740"/>
                <a:ext cx="90487" cy="116204"/>
              </a:xfrm>
              <a:custGeom>
                <a:avLst/>
                <a:gdLst/>
                <a:ahLst/>
                <a:cxnLst/>
                <a:rect l="l" t="t" r="r" b="b"/>
                <a:pathLst>
                  <a:path w="90487" h="116204" extrusionOk="0">
                    <a:moveTo>
                      <a:pt x="90488" y="0"/>
                    </a:moveTo>
                    <a:lnTo>
                      <a:pt x="63818" y="93345"/>
                    </a:lnTo>
                    <a:lnTo>
                      <a:pt x="0" y="116205"/>
                    </a:lnTo>
                    <a:lnTo>
                      <a:pt x="2858" y="7334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8" name="Google Shape;2108;p44"/>
              <p:cNvSpPr/>
              <p:nvPr/>
            </p:nvSpPr>
            <p:spPr>
              <a:xfrm>
                <a:off x="4780597" y="3322320"/>
                <a:ext cx="9525" cy="56197"/>
              </a:xfrm>
              <a:custGeom>
                <a:avLst/>
                <a:gdLst/>
                <a:ahLst/>
                <a:cxnLst/>
                <a:rect l="l" t="t" r="r" b="b"/>
                <a:pathLst>
                  <a:path w="9525" h="56197" extrusionOk="0">
                    <a:moveTo>
                      <a:pt x="0" y="0"/>
                    </a:moveTo>
                    <a:lnTo>
                      <a:pt x="9525" y="0"/>
                    </a:lnTo>
                    <a:lnTo>
                      <a:pt x="9525" y="56197"/>
                    </a:lnTo>
                    <a:lnTo>
                      <a:pt x="0" y="5619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9" name="Google Shape;2109;p44"/>
              <p:cNvSpPr/>
              <p:nvPr/>
            </p:nvSpPr>
            <p:spPr>
              <a:xfrm>
                <a:off x="4742497" y="3347085"/>
                <a:ext cx="9525" cy="93344"/>
              </a:xfrm>
              <a:custGeom>
                <a:avLst/>
                <a:gdLst/>
                <a:ahLst/>
                <a:cxnLst/>
                <a:rect l="l" t="t" r="r" b="b"/>
                <a:pathLst>
                  <a:path w="9525" h="93344" extrusionOk="0">
                    <a:moveTo>
                      <a:pt x="0" y="93345"/>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10" name="Google Shape;2110;p44"/>
            <p:cNvGrpSpPr/>
            <p:nvPr/>
          </p:nvGrpSpPr>
          <p:grpSpPr>
            <a:xfrm flipH="1">
              <a:off x="2828248" y="4090188"/>
              <a:ext cx="181426" cy="234908"/>
              <a:chOff x="4587239" y="3467100"/>
              <a:chExt cx="164783" cy="213359"/>
            </a:xfrm>
          </p:grpSpPr>
          <p:sp>
            <p:nvSpPr>
              <p:cNvPr id="2111" name="Google Shape;2111;p44"/>
              <p:cNvSpPr/>
              <p:nvPr/>
            </p:nvSpPr>
            <p:spPr>
              <a:xfrm>
                <a:off x="4591050" y="3467100"/>
                <a:ext cx="160972" cy="213359"/>
              </a:xfrm>
              <a:custGeom>
                <a:avLst/>
                <a:gdLst/>
                <a:ahLst/>
                <a:cxnLst/>
                <a:rect l="l" t="t" r="r" b="b"/>
                <a:pathLst>
                  <a:path w="160972" h="213359" extrusionOk="0">
                    <a:moveTo>
                      <a:pt x="0" y="83820"/>
                    </a:moveTo>
                    <a:lnTo>
                      <a:pt x="0" y="213360"/>
                    </a:lnTo>
                    <a:lnTo>
                      <a:pt x="160973" y="213360"/>
                    </a:lnTo>
                    <a:lnTo>
                      <a:pt x="160973" y="72390"/>
                    </a:lnTo>
                    <a:lnTo>
                      <a:pt x="100965"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2" name="Google Shape;2112;p44"/>
              <p:cNvSpPr/>
              <p:nvPr/>
            </p:nvSpPr>
            <p:spPr>
              <a:xfrm>
                <a:off x="4587239" y="3467100"/>
                <a:ext cx="104775" cy="131444"/>
              </a:xfrm>
              <a:custGeom>
                <a:avLst/>
                <a:gdLst/>
                <a:ahLst/>
                <a:cxnLst/>
                <a:rect l="l" t="t" r="r" b="b"/>
                <a:pathLst>
                  <a:path w="104775" h="131444" extrusionOk="0">
                    <a:moveTo>
                      <a:pt x="104775" y="0"/>
                    </a:moveTo>
                    <a:lnTo>
                      <a:pt x="73343" y="106680"/>
                    </a:lnTo>
                    <a:lnTo>
                      <a:pt x="0" y="131445"/>
                    </a:lnTo>
                    <a:lnTo>
                      <a:pt x="3810" y="8382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3" name="Google Shape;2113;p44"/>
              <p:cNvSpPr/>
              <p:nvPr/>
            </p:nvSpPr>
            <p:spPr>
              <a:xfrm>
                <a:off x="4704397" y="3545205"/>
                <a:ext cx="11430" cy="64770"/>
              </a:xfrm>
              <a:custGeom>
                <a:avLst/>
                <a:gdLst/>
                <a:ahLst/>
                <a:cxnLst/>
                <a:rect l="l" t="t" r="r" b="b"/>
                <a:pathLst>
                  <a:path w="11430" h="64770" extrusionOk="0">
                    <a:moveTo>
                      <a:pt x="0" y="0"/>
                    </a:moveTo>
                    <a:lnTo>
                      <a:pt x="11430" y="0"/>
                    </a:lnTo>
                    <a:lnTo>
                      <a:pt x="11430" y="64770"/>
                    </a:lnTo>
                    <a:lnTo>
                      <a:pt x="0" y="6477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4" name="Google Shape;2114;p44"/>
              <p:cNvSpPr/>
              <p:nvPr/>
            </p:nvSpPr>
            <p:spPr>
              <a:xfrm>
                <a:off x="4660582" y="3573780"/>
                <a:ext cx="9525" cy="106679"/>
              </a:xfrm>
              <a:custGeom>
                <a:avLst/>
                <a:gdLst/>
                <a:ahLst/>
                <a:cxnLst/>
                <a:rect l="l" t="t" r="r" b="b"/>
                <a:pathLst>
                  <a:path w="9525" h="106679" extrusionOk="0">
                    <a:moveTo>
                      <a:pt x="0" y="10668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15" name="Google Shape;2115;p44"/>
            <p:cNvGrpSpPr/>
            <p:nvPr/>
          </p:nvGrpSpPr>
          <p:grpSpPr>
            <a:xfrm flipH="1">
              <a:off x="2611168" y="4060824"/>
              <a:ext cx="115357" cy="148916"/>
              <a:chOff x="4844414" y="3440429"/>
              <a:chExt cx="104775" cy="135255"/>
            </a:xfrm>
          </p:grpSpPr>
          <p:sp>
            <p:nvSpPr>
              <p:cNvPr id="2116" name="Google Shape;2116;p44"/>
              <p:cNvSpPr/>
              <p:nvPr/>
            </p:nvSpPr>
            <p:spPr>
              <a:xfrm>
                <a:off x="4847272" y="3440429"/>
                <a:ext cx="101917" cy="135254"/>
              </a:xfrm>
              <a:custGeom>
                <a:avLst/>
                <a:gdLst/>
                <a:ahLst/>
                <a:cxnLst/>
                <a:rect l="l" t="t" r="r" b="b"/>
                <a:pathLst>
                  <a:path w="101917" h="135254" extrusionOk="0">
                    <a:moveTo>
                      <a:pt x="0" y="53340"/>
                    </a:moveTo>
                    <a:lnTo>
                      <a:pt x="0" y="135255"/>
                    </a:lnTo>
                    <a:lnTo>
                      <a:pt x="101918" y="135255"/>
                    </a:lnTo>
                    <a:lnTo>
                      <a:pt x="101918" y="45720"/>
                    </a:lnTo>
                    <a:lnTo>
                      <a:pt x="6381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7" name="Google Shape;2117;p44"/>
              <p:cNvSpPr/>
              <p:nvPr/>
            </p:nvSpPr>
            <p:spPr>
              <a:xfrm>
                <a:off x="4844414" y="3440429"/>
                <a:ext cx="66675" cy="83820"/>
              </a:xfrm>
              <a:custGeom>
                <a:avLst/>
                <a:gdLst/>
                <a:ahLst/>
                <a:cxnLst/>
                <a:rect l="l" t="t" r="r" b="b"/>
                <a:pathLst>
                  <a:path w="66675" h="83820" extrusionOk="0">
                    <a:moveTo>
                      <a:pt x="66675" y="0"/>
                    </a:moveTo>
                    <a:lnTo>
                      <a:pt x="46673" y="67627"/>
                    </a:lnTo>
                    <a:lnTo>
                      <a:pt x="0" y="83820"/>
                    </a:lnTo>
                    <a:lnTo>
                      <a:pt x="2858" y="533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8" name="Google Shape;2118;p44"/>
              <p:cNvSpPr/>
              <p:nvPr/>
            </p:nvSpPr>
            <p:spPr>
              <a:xfrm>
                <a:off x="4918710" y="3489960"/>
                <a:ext cx="7619" cy="40957"/>
              </a:xfrm>
              <a:custGeom>
                <a:avLst/>
                <a:gdLst/>
                <a:ahLst/>
                <a:cxnLst/>
                <a:rect l="l" t="t" r="r" b="b"/>
                <a:pathLst>
                  <a:path w="7619" h="40957" extrusionOk="0">
                    <a:moveTo>
                      <a:pt x="0" y="0"/>
                    </a:moveTo>
                    <a:lnTo>
                      <a:pt x="7620" y="0"/>
                    </a:lnTo>
                    <a:lnTo>
                      <a:pt x="7620" y="40957"/>
                    </a:lnTo>
                    <a:lnTo>
                      <a:pt x="0" y="4095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9" name="Google Shape;2119;p44"/>
              <p:cNvSpPr/>
              <p:nvPr/>
            </p:nvSpPr>
            <p:spPr>
              <a:xfrm>
                <a:off x="4891087" y="3508057"/>
                <a:ext cx="9525" cy="67627"/>
              </a:xfrm>
              <a:custGeom>
                <a:avLst/>
                <a:gdLst/>
                <a:ahLst/>
                <a:cxnLst/>
                <a:rect l="l" t="t" r="r" b="b"/>
                <a:pathLst>
                  <a:path w="9525" h="67627" extrusionOk="0">
                    <a:moveTo>
                      <a:pt x="0" y="67627"/>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20" name="Google Shape;2120;p44"/>
            <p:cNvGrpSpPr/>
            <p:nvPr/>
          </p:nvGrpSpPr>
          <p:grpSpPr>
            <a:xfrm>
              <a:off x="1165590" y="2950970"/>
              <a:ext cx="938588" cy="468771"/>
              <a:chOff x="6739890" y="4709159"/>
              <a:chExt cx="852487" cy="425768"/>
            </a:xfrm>
          </p:grpSpPr>
          <p:sp>
            <p:nvSpPr>
              <p:cNvPr id="2121" name="Google Shape;2121;p44"/>
              <p:cNvSpPr/>
              <p:nvPr/>
            </p:nvSpPr>
            <p:spPr>
              <a:xfrm>
                <a:off x="6739890" y="4709159"/>
                <a:ext cx="749617" cy="425767"/>
              </a:xfrm>
              <a:custGeom>
                <a:avLst/>
                <a:gdLst/>
                <a:ahLst/>
                <a:cxnLst/>
                <a:rect l="l" t="t" r="r" b="b"/>
                <a:pathLst>
                  <a:path w="749617" h="425767" extrusionOk="0">
                    <a:moveTo>
                      <a:pt x="744855" y="425768"/>
                    </a:moveTo>
                    <a:lnTo>
                      <a:pt x="0" y="425768"/>
                    </a:lnTo>
                    <a:lnTo>
                      <a:pt x="0" y="0"/>
                    </a:lnTo>
                    <a:lnTo>
                      <a:pt x="235267" y="255270"/>
                    </a:lnTo>
                    <a:lnTo>
                      <a:pt x="235267" y="46672"/>
                    </a:lnTo>
                    <a:lnTo>
                      <a:pt x="520065" y="271463"/>
                    </a:lnTo>
                    <a:lnTo>
                      <a:pt x="520065" y="79058"/>
                    </a:lnTo>
                    <a:lnTo>
                      <a:pt x="749617" y="28765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2" name="Google Shape;2122;p44"/>
              <p:cNvSpPr/>
              <p:nvPr/>
            </p:nvSpPr>
            <p:spPr>
              <a:xfrm>
                <a:off x="6739890" y="5002530"/>
                <a:ext cx="749617" cy="9525"/>
              </a:xfrm>
              <a:custGeom>
                <a:avLst/>
                <a:gdLst/>
                <a:ahLst/>
                <a:cxnLst/>
                <a:rect l="l" t="t" r="r" b="b"/>
                <a:pathLst>
                  <a:path w="749617" h="9525" extrusionOk="0">
                    <a:moveTo>
                      <a:pt x="749617"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3" name="Google Shape;2123;p44"/>
              <p:cNvSpPr/>
              <p:nvPr/>
            </p:nvSpPr>
            <p:spPr>
              <a:xfrm>
                <a:off x="67741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4" name="Google Shape;2124;p44"/>
              <p:cNvSpPr/>
              <p:nvPr/>
            </p:nvSpPr>
            <p:spPr>
              <a:xfrm>
                <a:off x="7000875"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5" name="Google Shape;2125;p44"/>
              <p:cNvSpPr/>
              <p:nvPr/>
            </p:nvSpPr>
            <p:spPr>
              <a:xfrm>
                <a:off x="72694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6" name="Google Shape;2126;p44"/>
              <p:cNvSpPr/>
              <p:nvPr/>
            </p:nvSpPr>
            <p:spPr>
              <a:xfrm>
                <a:off x="6836092" y="502824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7" name="Google Shape;2127;p44"/>
              <p:cNvSpPr/>
              <p:nvPr/>
            </p:nvSpPr>
            <p:spPr>
              <a:xfrm>
                <a:off x="7072312"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8" name="Google Shape;2128;p44"/>
              <p:cNvSpPr/>
              <p:nvPr/>
            </p:nvSpPr>
            <p:spPr>
              <a:xfrm>
                <a:off x="7318057"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9" name="Google Shape;2129;p44"/>
              <p:cNvSpPr/>
              <p:nvPr/>
            </p:nvSpPr>
            <p:spPr>
              <a:xfrm>
                <a:off x="7072312"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0" name="Google Shape;2130;p44"/>
              <p:cNvSpPr/>
              <p:nvPr/>
            </p:nvSpPr>
            <p:spPr>
              <a:xfrm>
                <a:off x="7318057"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1" name="Google Shape;2131;p44"/>
              <p:cNvSpPr/>
              <p:nvPr/>
            </p:nvSpPr>
            <p:spPr>
              <a:xfrm>
                <a:off x="6836092" y="507396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2" name="Google Shape;2132;p44"/>
              <p:cNvSpPr/>
              <p:nvPr/>
            </p:nvSpPr>
            <p:spPr>
              <a:xfrm>
                <a:off x="6739890" y="4709159"/>
                <a:ext cx="235267" cy="255270"/>
              </a:xfrm>
              <a:custGeom>
                <a:avLst/>
                <a:gdLst/>
                <a:ahLst/>
                <a:cxnLst/>
                <a:rect l="l" t="t" r="r" b="b"/>
                <a:pathLst>
                  <a:path w="235267" h="255270" extrusionOk="0">
                    <a:moveTo>
                      <a:pt x="0" y="0"/>
                    </a:moveTo>
                    <a:lnTo>
                      <a:pt x="235267" y="255270"/>
                    </a:lnTo>
                    <a:lnTo>
                      <a:pt x="235267" y="12763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3" name="Google Shape;2133;p44"/>
              <p:cNvSpPr/>
              <p:nvPr/>
            </p:nvSpPr>
            <p:spPr>
              <a:xfrm>
                <a:off x="6975157" y="4755832"/>
                <a:ext cx="284797" cy="224790"/>
              </a:xfrm>
              <a:custGeom>
                <a:avLst/>
                <a:gdLst/>
                <a:ahLst/>
                <a:cxnLst/>
                <a:rect l="l" t="t" r="r" b="b"/>
                <a:pathLst>
                  <a:path w="284797" h="224790" extrusionOk="0">
                    <a:moveTo>
                      <a:pt x="0" y="0"/>
                    </a:moveTo>
                    <a:lnTo>
                      <a:pt x="284798" y="224790"/>
                    </a:lnTo>
                    <a:lnTo>
                      <a:pt x="284798" y="1123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4" name="Google Shape;2134;p44"/>
              <p:cNvSpPr/>
              <p:nvPr/>
            </p:nvSpPr>
            <p:spPr>
              <a:xfrm>
                <a:off x="7259955" y="4788217"/>
                <a:ext cx="331469" cy="208597"/>
              </a:xfrm>
              <a:custGeom>
                <a:avLst/>
                <a:gdLst/>
                <a:ahLst/>
                <a:cxnLst/>
                <a:rect l="l" t="t" r="r" b="b"/>
                <a:pathLst>
                  <a:path w="331469" h="208597" extrusionOk="0">
                    <a:moveTo>
                      <a:pt x="0" y="0"/>
                    </a:moveTo>
                    <a:lnTo>
                      <a:pt x="229552" y="208597"/>
                    </a:lnTo>
                    <a:lnTo>
                      <a:pt x="331470" y="20859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5" name="Google Shape;2135;p44"/>
              <p:cNvSpPr/>
              <p:nvPr/>
            </p:nvSpPr>
            <p:spPr>
              <a:xfrm>
                <a:off x="7482840" y="4996815"/>
                <a:ext cx="109537" cy="138112"/>
              </a:xfrm>
              <a:custGeom>
                <a:avLst/>
                <a:gdLst/>
                <a:ahLst/>
                <a:cxnLst/>
                <a:rect l="l" t="t" r="r" b="b"/>
                <a:pathLst>
                  <a:path w="109537" h="138112" extrusionOk="0">
                    <a:moveTo>
                      <a:pt x="0" y="0"/>
                    </a:moveTo>
                    <a:lnTo>
                      <a:pt x="109538" y="0"/>
                    </a:lnTo>
                    <a:lnTo>
                      <a:pt x="109538" y="138113"/>
                    </a:lnTo>
                    <a:lnTo>
                      <a:pt x="0" y="13811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36" name="Google Shape;2136;p44"/>
            <p:cNvSpPr/>
            <p:nvPr/>
          </p:nvSpPr>
          <p:spPr>
            <a:xfrm flipH="1">
              <a:off x="2800824" y="235766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 name="TextBox 6">
            <a:extLst>
              <a:ext uri="{FF2B5EF4-FFF2-40B4-BE49-F238E27FC236}">
                <a16:creationId xmlns:a16="http://schemas.microsoft.com/office/drawing/2014/main" xmlns="" id="{9406B7DE-AE9E-1747-3F10-7D623B34DA57}"/>
              </a:ext>
            </a:extLst>
          </p:cNvPr>
          <p:cNvSpPr txBox="1"/>
          <p:nvPr/>
        </p:nvSpPr>
        <p:spPr>
          <a:xfrm>
            <a:off x="4062297" y="1343227"/>
            <a:ext cx="4482790" cy="207909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E1751E">
                    <a:lumMod val="75000"/>
                  </a:srgbClr>
                </a:solidFill>
                <a:effectLst/>
                <a:uLnTx/>
                <a:uFillTx/>
                <a:latin typeface="Arial" panose="020B0604020202020204" pitchFamily="34" charset="0"/>
                <a:cs typeface="Arial" panose="020B0604020202020204" pitchFamily="34" charset="0"/>
                <a:sym typeface="Arial"/>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0A4B1CEB-9F74-45BF-ECD5-DB2679BF1688}"/>
              </a:ext>
            </a:extLst>
          </p:cNvPr>
          <p:cNvGraphicFramePr>
            <a:graphicFrameLocks noGrp="1"/>
          </p:cNvGraphicFramePr>
          <p:nvPr>
            <p:extLst>
              <p:ext uri="{D42A27DB-BD31-4B8C-83A1-F6EECF244321}">
                <p14:modId xmlns:p14="http://schemas.microsoft.com/office/powerpoint/2010/main" val="223040227"/>
              </p:ext>
            </p:extLst>
          </p:nvPr>
        </p:nvGraphicFramePr>
        <p:xfrm>
          <a:off x="731520" y="4226127"/>
          <a:ext cx="7680960" cy="579120"/>
        </p:xfrm>
        <a:graphic>
          <a:graphicData uri="http://schemas.openxmlformats.org/drawingml/2006/table">
            <a:tbl>
              <a:tblPr firstRow="1" bandRow="1">
                <a:tableStyleId>{0505E3EF-67EA-436B-97B2-0124C06EBD24}</a:tableStyleId>
              </a:tblPr>
              <a:tblGrid>
                <a:gridCol w="548640">
                  <a:extLst>
                    <a:ext uri="{9D8B030D-6E8A-4147-A177-3AD203B41FA5}">
                      <a16:colId xmlns:a16="http://schemas.microsoft.com/office/drawing/2014/main" xmlns="" val="614251625"/>
                    </a:ext>
                  </a:extLst>
                </a:gridCol>
                <a:gridCol w="548640">
                  <a:extLst>
                    <a:ext uri="{9D8B030D-6E8A-4147-A177-3AD203B41FA5}">
                      <a16:colId xmlns:a16="http://schemas.microsoft.com/office/drawing/2014/main" xmlns="" val="390338343"/>
                    </a:ext>
                  </a:extLst>
                </a:gridCol>
                <a:gridCol w="548640">
                  <a:extLst>
                    <a:ext uri="{9D8B030D-6E8A-4147-A177-3AD203B41FA5}">
                      <a16:colId xmlns:a16="http://schemas.microsoft.com/office/drawing/2014/main" xmlns="" val="496226902"/>
                    </a:ext>
                  </a:extLst>
                </a:gridCol>
                <a:gridCol w="548640">
                  <a:extLst>
                    <a:ext uri="{9D8B030D-6E8A-4147-A177-3AD203B41FA5}">
                      <a16:colId xmlns:a16="http://schemas.microsoft.com/office/drawing/2014/main" xmlns="" val="2780182755"/>
                    </a:ext>
                  </a:extLst>
                </a:gridCol>
                <a:gridCol w="548640">
                  <a:extLst>
                    <a:ext uri="{9D8B030D-6E8A-4147-A177-3AD203B41FA5}">
                      <a16:colId xmlns:a16="http://schemas.microsoft.com/office/drawing/2014/main" xmlns="" val="2931178412"/>
                    </a:ext>
                  </a:extLst>
                </a:gridCol>
                <a:gridCol w="548640">
                  <a:extLst>
                    <a:ext uri="{9D8B030D-6E8A-4147-A177-3AD203B41FA5}">
                      <a16:colId xmlns:a16="http://schemas.microsoft.com/office/drawing/2014/main" xmlns="" val="4073932269"/>
                    </a:ext>
                  </a:extLst>
                </a:gridCol>
                <a:gridCol w="548640">
                  <a:extLst>
                    <a:ext uri="{9D8B030D-6E8A-4147-A177-3AD203B41FA5}">
                      <a16:colId xmlns:a16="http://schemas.microsoft.com/office/drawing/2014/main" xmlns="" val="2895928938"/>
                    </a:ext>
                  </a:extLst>
                </a:gridCol>
                <a:gridCol w="548640">
                  <a:extLst>
                    <a:ext uri="{9D8B030D-6E8A-4147-A177-3AD203B41FA5}">
                      <a16:colId xmlns:a16="http://schemas.microsoft.com/office/drawing/2014/main" xmlns="" val="3294809169"/>
                    </a:ext>
                  </a:extLst>
                </a:gridCol>
                <a:gridCol w="548640">
                  <a:extLst>
                    <a:ext uri="{9D8B030D-6E8A-4147-A177-3AD203B41FA5}">
                      <a16:colId xmlns:a16="http://schemas.microsoft.com/office/drawing/2014/main" xmlns="" val="2507917835"/>
                    </a:ext>
                  </a:extLst>
                </a:gridCol>
                <a:gridCol w="548640">
                  <a:extLst>
                    <a:ext uri="{9D8B030D-6E8A-4147-A177-3AD203B41FA5}">
                      <a16:colId xmlns:a16="http://schemas.microsoft.com/office/drawing/2014/main" xmlns="" val="983897193"/>
                    </a:ext>
                  </a:extLst>
                </a:gridCol>
                <a:gridCol w="548640">
                  <a:extLst>
                    <a:ext uri="{9D8B030D-6E8A-4147-A177-3AD203B41FA5}">
                      <a16:colId xmlns:a16="http://schemas.microsoft.com/office/drawing/2014/main" xmlns="" val="3922202895"/>
                    </a:ext>
                  </a:extLst>
                </a:gridCol>
                <a:gridCol w="548640">
                  <a:extLst>
                    <a:ext uri="{9D8B030D-6E8A-4147-A177-3AD203B41FA5}">
                      <a16:colId xmlns:a16="http://schemas.microsoft.com/office/drawing/2014/main" xmlns="" val="3843643493"/>
                    </a:ext>
                  </a:extLst>
                </a:gridCol>
                <a:gridCol w="548640">
                  <a:extLst>
                    <a:ext uri="{9D8B030D-6E8A-4147-A177-3AD203B41FA5}">
                      <a16:colId xmlns:a16="http://schemas.microsoft.com/office/drawing/2014/main" xmlns="" val="1162500337"/>
                    </a:ext>
                  </a:extLst>
                </a:gridCol>
                <a:gridCol w="548640">
                  <a:extLst>
                    <a:ext uri="{9D8B030D-6E8A-4147-A177-3AD203B41FA5}">
                      <a16:colId xmlns:a16="http://schemas.microsoft.com/office/drawing/2014/main" xmlns="" val="901096100"/>
                    </a:ext>
                  </a:extLst>
                </a:gridCol>
              </a:tblGrid>
              <a:tr h="548640">
                <a:tc>
                  <a:txBody>
                    <a:bodyPr/>
                    <a:lstStyle/>
                    <a:p>
                      <a:pPr algn="ctr"/>
                      <a:r>
                        <a:rPr lang="en-US" sz="3200"/>
                        <a:t>C</a:t>
                      </a:r>
                    </a:p>
                  </a:txBody>
                  <a:tcPr anchor="ctr"/>
                </a:tc>
                <a:tc>
                  <a:txBody>
                    <a:bodyPr/>
                    <a:lstStyle/>
                    <a:p>
                      <a:pPr algn="ctr"/>
                      <a:r>
                        <a:rPr lang="en-US" sz="3200"/>
                        <a:t>H</a:t>
                      </a:r>
                    </a:p>
                  </a:txBody>
                  <a:tcPr anchor="ctr"/>
                </a:tc>
                <a:tc>
                  <a:txBody>
                    <a:bodyPr/>
                    <a:lstStyle/>
                    <a:p>
                      <a:pPr algn="ctr"/>
                      <a:r>
                        <a:rPr lang="en-US" sz="3200"/>
                        <a:t>Ă</a:t>
                      </a:r>
                    </a:p>
                  </a:txBody>
                  <a:tcPr anchor="ctr"/>
                </a:tc>
                <a:tc>
                  <a:txBody>
                    <a:bodyPr/>
                    <a:lstStyle/>
                    <a:p>
                      <a:pPr algn="ctr"/>
                      <a:r>
                        <a:rPr lang="en-US" sz="3200"/>
                        <a:t>N</a:t>
                      </a:r>
                    </a:p>
                  </a:txBody>
                  <a:tcPr anchor="ctr"/>
                </a:tc>
                <a:tc>
                  <a:txBody>
                    <a:bodyPr/>
                    <a:lstStyle/>
                    <a:p>
                      <a:pPr algn="ctr"/>
                      <a:r>
                        <a:rPr lang="en-US" sz="3200"/>
                        <a:t>N</a:t>
                      </a:r>
                    </a:p>
                  </a:txBody>
                  <a:tcPr anchor="ctr"/>
                </a:tc>
                <a:tc>
                  <a:txBody>
                    <a:bodyPr/>
                    <a:lstStyle/>
                    <a:p>
                      <a:pPr algn="ctr"/>
                      <a:r>
                        <a:rPr lang="en-US" sz="3200"/>
                        <a:t>U</a:t>
                      </a:r>
                    </a:p>
                  </a:txBody>
                  <a:tcPr anchor="ctr"/>
                </a:tc>
                <a:tc>
                  <a:txBody>
                    <a:bodyPr/>
                    <a:lstStyle/>
                    <a:p>
                      <a:pPr algn="ctr"/>
                      <a:r>
                        <a:rPr lang="en-US" sz="3200"/>
                        <a:t>Ô</a:t>
                      </a:r>
                    </a:p>
                  </a:txBody>
                  <a:tcPr anchor="ctr"/>
                </a:tc>
                <a:tc>
                  <a:txBody>
                    <a:bodyPr/>
                    <a:lstStyle/>
                    <a:p>
                      <a:pPr algn="ctr"/>
                      <a:r>
                        <a:rPr lang="en-US" sz="3200"/>
                        <a:t>I</a:t>
                      </a:r>
                    </a:p>
                  </a:txBody>
                  <a:tcPr anchor="ctr"/>
                </a:tc>
                <a:tc>
                  <a:txBody>
                    <a:bodyPr/>
                    <a:lstStyle/>
                    <a:p>
                      <a:pPr algn="ctr"/>
                      <a:r>
                        <a:rPr lang="en-US" sz="3200"/>
                        <a:t>G</a:t>
                      </a:r>
                    </a:p>
                  </a:txBody>
                  <a:tcPr anchor="ctr"/>
                </a:tc>
                <a:tc>
                  <a:txBody>
                    <a:bodyPr/>
                    <a:lstStyle/>
                    <a:p>
                      <a:pPr algn="ctr"/>
                      <a:r>
                        <a:rPr lang="en-US" sz="3200"/>
                        <a:t>I</a:t>
                      </a:r>
                    </a:p>
                  </a:txBody>
                  <a:tcPr anchor="ctr"/>
                </a:tc>
                <a:tc>
                  <a:txBody>
                    <a:bodyPr/>
                    <a:lstStyle/>
                    <a:p>
                      <a:pPr algn="ctr"/>
                      <a:r>
                        <a:rPr lang="en-US" sz="3200"/>
                        <a:t>A</a:t>
                      </a:r>
                    </a:p>
                  </a:txBody>
                  <a:tcPr anchor="ctr"/>
                </a:tc>
                <a:tc>
                  <a:txBody>
                    <a:bodyPr/>
                    <a:lstStyle/>
                    <a:p>
                      <a:pPr algn="ctr"/>
                      <a:r>
                        <a:rPr lang="en-US" sz="3200"/>
                        <a:t>S</a:t>
                      </a:r>
                    </a:p>
                  </a:txBody>
                  <a:tcPr anchor="ctr"/>
                </a:tc>
                <a:tc>
                  <a:txBody>
                    <a:bodyPr/>
                    <a:lstStyle/>
                    <a:p>
                      <a:pPr algn="ctr"/>
                      <a:r>
                        <a:rPr lang="en-US" sz="3200"/>
                        <a:t>Ú</a:t>
                      </a:r>
                    </a:p>
                  </a:txBody>
                  <a:tcPr anchor="ctr"/>
                </a:tc>
                <a:tc>
                  <a:txBody>
                    <a:bodyPr/>
                    <a:lstStyle/>
                    <a:p>
                      <a:pPr algn="ctr"/>
                      <a:r>
                        <a:rPr lang="en-US" sz="3200"/>
                        <a:t>C</a:t>
                      </a:r>
                    </a:p>
                  </a:txBody>
                  <a:tcPr anchor="ctr"/>
                </a:tc>
                <a:extLst>
                  <a:ext uri="{0D108BD9-81ED-4DB2-BD59-A6C34878D82A}">
                    <a16:rowId xmlns:a16="http://schemas.microsoft.com/office/drawing/2014/main" xmlns="" val="1809567041"/>
                  </a:ext>
                </a:extLst>
              </a:tr>
            </a:tbl>
          </a:graphicData>
        </a:graphic>
      </p:graphicFrame>
      <p:graphicFrame>
        <p:nvGraphicFramePr>
          <p:cNvPr id="8" name="Table 7">
            <a:extLst>
              <a:ext uri="{FF2B5EF4-FFF2-40B4-BE49-F238E27FC236}">
                <a16:creationId xmlns:a16="http://schemas.microsoft.com/office/drawing/2014/main" xmlns="" id="{9106AB1F-3E08-6CC6-3B82-6F81358948E5}"/>
              </a:ext>
            </a:extLst>
          </p:cNvPr>
          <p:cNvGraphicFramePr>
            <a:graphicFrameLocks noGrp="1"/>
          </p:cNvGraphicFramePr>
          <p:nvPr>
            <p:extLst>
              <p:ext uri="{D42A27DB-BD31-4B8C-83A1-F6EECF244321}">
                <p14:modId xmlns:p14="http://schemas.microsoft.com/office/powerpoint/2010/main" val="2196479969"/>
              </p:ext>
            </p:extLst>
          </p:nvPr>
        </p:nvGraphicFramePr>
        <p:xfrm>
          <a:off x="731520" y="4226127"/>
          <a:ext cx="7680960" cy="579120"/>
        </p:xfrm>
        <a:graphic>
          <a:graphicData uri="http://schemas.openxmlformats.org/drawingml/2006/table">
            <a:tbl>
              <a:tblPr firstRow="1" bandRow="1">
                <a:tableStyleId>{0505E3EF-67EA-436B-97B2-0124C06EBD24}</a:tableStyleId>
              </a:tblPr>
              <a:tblGrid>
                <a:gridCol w="548640">
                  <a:extLst>
                    <a:ext uri="{9D8B030D-6E8A-4147-A177-3AD203B41FA5}">
                      <a16:colId xmlns:a16="http://schemas.microsoft.com/office/drawing/2014/main" xmlns="" val="614251625"/>
                    </a:ext>
                  </a:extLst>
                </a:gridCol>
                <a:gridCol w="548640">
                  <a:extLst>
                    <a:ext uri="{9D8B030D-6E8A-4147-A177-3AD203B41FA5}">
                      <a16:colId xmlns:a16="http://schemas.microsoft.com/office/drawing/2014/main" xmlns="" val="390338343"/>
                    </a:ext>
                  </a:extLst>
                </a:gridCol>
                <a:gridCol w="548640">
                  <a:extLst>
                    <a:ext uri="{9D8B030D-6E8A-4147-A177-3AD203B41FA5}">
                      <a16:colId xmlns:a16="http://schemas.microsoft.com/office/drawing/2014/main" xmlns="" val="496226902"/>
                    </a:ext>
                  </a:extLst>
                </a:gridCol>
                <a:gridCol w="548640">
                  <a:extLst>
                    <a:ext uri="{9D8B030D-6E8A-4147-A177-3AD203B41FA5}">
                      <a16:colId xmlns:a16="http://schemas.microsoft.com/office/drawing/2014/main" xmlns="" val="2780182755"/>
                    </a:ext>
                  </a:extLst>
                </a:gridCol>
                <a:gridCol w="548640">
                  <a:extLst>
                    <a:ext uri="{9D8B030D-6E8A-4147-A177-3AD203B41FA5}">
                      <a16:colId xmlns:a16="http://schemas.microsoft.com/office/drawing/2014/main" xmlns="" val="2931178412"/>
                    </a:ext>
                  </a:extLst>
                </a:gridCol>
                <a:gridCol w="548640">
                  <a:extLst>
                    <a:ext uri="{9D8B030D-6E8A-4147-A177-3AD203B41FA5}">
                      <a16:colId xmlns:a16="http://schemas.microsoft.com/office/drawing/2014/main" xmlns="" val="4073932269"/>
                    </a:ext>
                  </a:extLst>
                </a:gridCol>
                <a:gridCol w="548640">
                  <a:extLst>
                    <a:ext uri="{9D8B030D-6E8A-4147-A177-3AD203B41FA5}">
                      <a16:colId xmlns:a16="http://schemas.microsoft.com/office/drawing/2014/main" xmlns="" val="2895928938"/>
                    </a:ext>
                  </a:extLst>
                </a:gridCol>
                <a:gridCol w="548640">
                  <a:extLst>
                    <a:ext uri="{9D8B030D-6E8A-4147-A177-3AD203B41FA5}">
                      <a16:colId xmlns:a16="http://schemas.microsoft.com/office/drawing/2014/main" xmlns="" val="3294809169"/>
                    </a:ext>
                  </a:extLst>
                </a:gridCol>
                <a:gridCol w="548640">
                  <a:extLst>
                    <a:ext uri="{9D8B030D-6E8A-4147-A177-3AD203B41FA5}">
                      <a16:colId xmlns:a16="http://schemas.microsoft.com/office/drawing/2014/main" xmlns="" val="2507917835"/>
                    </a:ext>
                  </a:extLst>
                </a:gridCol>
                <a:gridCol w="548640">
                  <a:extLst>
                    <a:ext uri="{9D8B030D-6E8A-4147-A177-3AD203B41FA5}">
                      <a16:colId xmlns:a16="http://schemas.microsoft.com/office/drawing/2014/main" xmlns="" val="1585039376"/>
                    </a:ext>
                  </a:extLst>
                </a:gridCol>
                <a:gridCol w="548640">
                  <a:extLst>
                    <a:ext uri="{9D8B030D-6E8A-4147-A177-3AD203B41FA5}">
                      <a16:colId xmlns:a16="http://schemas.microsoft.com/office/drawing/2014/main" xmlns="" val="2200263891"/>
                    </a:ext>
                  </a:extLst>
                </a:gridCol>
                <a:gridCol w="548640">
                  <a:extLst>
                    <a:ext uri="{9D8B030D-6E8A-4147-A177-3AD203B41FA5}">
                      <a16:colId xmlns:a16="http://schemas.microsoft.com/office/drawing/2014/main" xmlns="" val="1196089262"/>
                    </a:ext>
                  </a:extLst>
                </a:gridCol>
                <a:gridCol w="548640">
                  <a:extLst>
                    <a:ext uri="{9D8B030D-6E8A-4147-A177-3AD203B41FA5}">
                      <a16:colId xmlns:a16="http://schemas.microsoft.com/office/drawing/2014/main" xmlns="" val="2457132140"/>
                    </a:ext>
                  </a:extLst>
                </a:gridCol>
                <a:gridCol w="548640">
                  <a:extLst>
                    <a:ext uri="{9D8B030D-6E8A-4147-A177-3AD203B41FA5}">
                      <a16:colId xmlns:a16="http://schemas.microsoft.com/office/drawing/2014/main" xmlns="" val="2655493115"/>
                    </a:ext>
                  </a:extLst>
                </a:gridCol>
              </a:tblGrid>
              <a:tr h="548640">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extLst>
                  <a:ext uri="{0D108BD9-81ED-4DB2-BD59-A6C34878D82A}">
                    <a16:rowId xmlns:a16="http://schemas.microsoft.com/office/drawing/2014/main" xmlns="" val="1809567041"/>
                  </a:ext>
                </a:extLst>
              </a:tr>
            </a:tbl>
          </a:graphicData>
        </a:graphic>
      </p:graphicFrame>
      <p:sp>
        <p:nvSpPr>
          <p:cNvPr id="9" name="Multiplication Sign 8">
            <a:hlinkClick r:id="rId3" action="ppaction://hlinksldjump"/>
            <a:extLst>
              <a:ext uri="{FF2B5EF4-FFF2-40B4-BE49-F238E27FC236}">
                <a16:creationId xmlns:a16="http://schemas.microsoft.com/office/drawing/2014/main" xmlns="" id="{451F7A04-3FF3-2C69-DB71-175ACF000CF6}"/>
              </a:ext>
            </a:extLst>
          </p:cNvPr>
          <p:cNvSpPr/>
          <p:nvPr/>
        </p:nvSpPr>
        <p:spPr>
          <a:xfrm>
            <a:off x="8316613" y="-1022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46D74A13-9576-1701-0E59-7C7578AB3990}"/>
              </a:ext>
            </a:extLst>
          </p:cNvPr>
          <p:cNvPicPr>
            <a:picLocks noChangeAspect="1"/>
          </p:cNvPicPr>
          <p:nvPr/>
        </p:nvPicPr>
        <p:blipFill rotWithShape="1">
          <a:blip r:embed="rId4"/>
          <a:srcRect l="9598"/>
          <a:stretch/>
        </p:blipFill>
        <p:spPr>
          <a:xfrm>
            <a:off x="408626" y="805304"/>
            <a:ext cx="4237864" cy="271903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CF0EBA92-0602-D949-367E-BE5F9E0CB667}"/>
              </a:ext>
            </a:extLst>
          </p:cNvPr>
          <p:cNvPicPr>
            <a:picLocks noChangeAspect="1"/>
          </p:cNvPicPr>
          <p:nvPr/>
        </p:nvPicPr>
        <p:blipFill>
          <a:blip r:embed="rId5"/>
          <a:srcRect/>
          <a:stretch/>
        </p:blipFill>
        <p:spPr>
          <a:xfrm>
            <a:off x="4803539" y="805304"/>
            <a:ext cx="4017481" cy="2719039"/>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xmlns="" id="{3800CAFC-2FBD-403C-CF1D-87A1F856E8FF}"/>
              </a:ext>
            </a:extLst>
          </p:cNvPr>
          <p:cNvSpPr/>
          <p:nvPr/>
        </p:nvSpPr>
        <p:spPr>
          <a:xfrm>
            <a:off x="3434576" y="3642732"/>
            <a:ext cx="2430965" cy="460917"/>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Hoạt động</a:t>
            </a:r>
          </a:p>
        </p:txBody>
      </p:sp>
    </p:spTree>
    <p:extLst>
      <p:ext uri="{BB962C8B-B14F-4D97-AF65-F5344CB8AC3E}">
        <p14:creationId xmlns:p14="http://schemas.microsoft.com/office/powerpoint/2010/main" val="374888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333381-78AD-B2FE-8F8D-2CA9BAB20B3D}"/>
              </a:ext>
            </a:extLst>
          </p:cNvPr>
          <p:cNvPicPr>
            <a:picLocks noChangeAspect="1"/>
          </p:cNvPicPr>
          <p:nvPr/>
        </p:nvPicPr>
        <p:blipFill>
          <a:blip r:embed="rId3"/>
          <a:srcRect/>
          <a:stretch/>
        </p:blipFill>
        <p:spPr>
          <a:xfrm>
            <a:off x="407449" y="782443"/>
            <a:ext cx="4249261" cy="271903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BBE51820-9F70-6970-B2D0-DBD5D6EB145C}"/>
              </a:ext>
            </a:extLst>
          </p:cNvPr>
          <p:cNvPicPr>
            <a:picLocks noChangeAspect="1"/>
          </p:cNvPicPr>
          <p:nvPr/>
        </p:nvPicPr>
        <p:blipFill>
          <a:blip r:embed="rId4"/>
          <a:srcRect/>
          <a:stretch/>
        </p:blipFill>
        <p:spPr>
          <a:xfrm>
            <a:off x="4747589" y="782443"/>
            <a:ext cx="3988962" cy="2719039"/>
          </a:xfrm>
          <a:prstGeom prst="rect">
            <a:avLst/>
          </a:prstGeom>
          <a:effectLst>
            <a:outerShdw blurRad="50800" dist="38100" dir="2700000" algn="tl" rotWithShape="0">
              <a:prstClr val="black">
                <a:alpha val="40000"/>
              </a:prstClr>
            </a:outerShdw>
          </a:effectLst>
        </p:spPr>
      </p:pic>
      <p:sp>
        <p:nvSpPr>
          <p:cNvPr id="8" name="Multiplication Sign 7">
            <a:hlinkClick r:id="rId5" action="ppaction://hlinksldjump"/>
            <a:extLst>
              <a:ext uri="{FF2B5EF4-FFF2-40B4-BE49-F238E27FC236}">
                <a16:creationId xmlns:a16="http://schemas.microsoft.com/office/drawing/2014/main" xmlns="" id="{9ED9E64A-E12B-5D3B-D227-03C6FB1C2C36}"/>
              </a:ext>
            </a:extLst>
          </p:cNvPr>
          <p:cNvSpPr/>
          <p:nvPr/>
        </p:nvSpPr>
        <p:spPr>
          <a:xfrm>
            <a:off x="8316613" y="-1022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xmlns="" id="{F08C97D6-87F3-0C8E-78E6-BD6C4FB02ABA}"/>
              </a:ext>
            </a:extLst>
          </p:cNvPr>
          <p:cNvGraphicFramePr>
            <a:graphicFrameLocks noGrp="1"/>
          </p:cNvGraphicFramePr>
          <p:nvPr>
            <p:extLst>
              <p:ext uri="{D42A27DB-BD31-4B8C-83A1-F6EECF244321}">
                <p14:modId xmlns:p14="http://schemas.microsoft.com/office/powerpoint/2010/main" val="2758333779"/>
              </p:ext>
            </p:extLst>
          </p:nvPr>
        </p:nvGraphicFramePr>
        <p:xfrm>
          <a:off x="141732" y="4177429"/>
          <a:ext cx="8860536" cy="518160"/>
        </p:xfrm>
        <a:graphic>
          <a:graphicData uri="http://schemas.openxmlformats.org/drawingml/2006/table">
            <a:tbl>
              <a:tblPr firstRow="1" bandRow="1">
                <a:tableStyleId>{0505E3EF-67EA-436B-97B2-0124C06EBD24}</a:tableStyleId>
              </a:tblPr>
              <a:tblGrid>
                <a:gridCol w="521208">
                  <a:extLst>
                    <a:ext uri="{9D8B030D-6E8A-4147-A177-3AD203B41FA5}">
                      <a16:colId xmlns:a16="http://schemas.microsoft.com/office/drawing/2014/main" xmlns="" val="614251625"/>
                    </a:ext>
                  </a:extLst>
                </a:gridCol>
                <a:gridCol w="521208">
                  <a:extLst>
                    <a:ext uri="{9D8B030D-6E8A-4147-A177-3AD203B41FA5}">
                      <a16:colId xmlns:a16="http://schemas.microsoft.com/office/drawing/2014/main" xmlns="" val="390338343"/>
                    </a:ext>
                  </a:extLst>
                </a:gridCol>
                <a:gridCol w="521208">
                  <a:extLst>
                    <a:ext uri="{9D8B030D-6E8A-4147-A177-3AD203B41FA5}">
                      <a16:colId xmlns:a16="http://schemas.microsoft.com/office/drawing/2014/main" xmlns="" val="496226902"/>
                    </a:ext>
                  </a:extLst>
                </a:gridCol>
                <a:gridCol w="521208">
                  <a:extLst>
                    <a:ext uri="{9D8B030D-6E8A-4147-A177-3AD203B41FA5}">
                      <a16:colId xmlns:a16="http://schemas.microsoft.com/office/drawing/2014/main" xmlns="" val="2780182755"/>
                    </a:ext>
                  </a:extLst>
                </a:gridCol>
                <a:gridCol w="521208">
                  <a:extLst>
                    <a:ext uri="{9D8B030D-6E8A-4147-A177-3AD203B41FA5}">
                      <a16:colId xmlns:a16="http://schemas.microsoft.com/office/drawing/2014/main" xmlns="" val="2931178412"/>
                    </a:ext>
                  </a:extLst>
                </a:gridCol>
                <a:gridCol w="521208">
                  <a:extLst>
                    <a:ext uri="{9D8B030D-6E8A-4147-A177-3AD203B41FA5}">
                      <a16:colId xmlns:a16="http://schemas.microsoft.com/office/drawing/2014/main" xmlns="" val="4073932269"/>
                    </a:ext>
                  </a:extLst>
                </a:gridCol>
                <a:gridCol w="521208">
                  <a:extLst>
                    <a:ext uri="{9D8B030D-6E8A-4147-A177-3AD203B41FA5}">
                      <a16:colId xmlns:a16="http://schemas.microsoft.com/office/drawing/2014/main" xmlns="" val="2895928938"/>
                    </a:ext>
                  </a:extLst>
                </a:gridCol>
                <a:gridCol w="521208">
                  <a:extLst>
                    <a:ext uri="{9D8B030D-6E8A-4147-A177-3AD203B41FA5}">
                      <a16:colId xmlns:a16="http://schemas.microsoft.com/office/drawing/2014/main" xmlns="" val="3294809169"/>
                    </a:ext>
                  </a:extLst>
                </a:gridCol>
                <a:gridCol w="521208">
                  <a:extLst>
                    <a:ext uri="{9D8B030D-6E8A-4147-A177-3AD203B41FA5}">
                      <a16:colId xmlns:a16="http://schemas.microsoft.com/office/drawing/2014/main" xmlns="" val="2507917835"/>
                    </a:ext>
                  </a:extLst>
                </a:gridCol>
                <a:gridCol w="521208">
                  <a:extLst>
                    <a:ext uri="{9D8B030D-6E8A-4147-A177-3AD203B41FA5}">
                      <a16:colId xmlns:a16="http://schemas.microsoft.com/office/drawing/2014/main" xmlns="" val="983897193"/>
                    </a:ext>
                  </a:extLst>
                </a:gridCol>
                <a:gridCol w="521208">
                  <a:extLst>
                    <a:ext uri="{9D8B030D-6E8A-4147-A177-3AD203B41FA5}">
                      <a16:colId xmlns:a16="http://schemas.microsoft.com/office/drawing/2014/main" xmlns="" val="3922202895"/>
                    </a:ext>
                  </a:extLst>
                </a:gridCol>
                <a:gridCol w="521208">
                  <a:extLst>
                    <a:ext uri="{9D8B030D-6E8A-4147-A177-3AD203B41FA5}">
                      <a16:colId xmlns:a16="http://schemas.microsoft.com/office/drawing/2014/main" xmlns="" val="3843643493"/>
                    </a:ext>
                  </a:extLst>
                </a:gridCol>
                <a:gridCol w="521208">
                  <a:extLst>
                    <a:ext uri="{9D8B030D-6E8A-4147-A177-3AD203B41FA5}">
                      <a16:colId xmlns:a16="http://schemas.microsoft.com/office/drawing/2014/main" xmlns="" val="1162500337"/>
                    </a:ext>
                  </a:extLst>
                </a:gridCol>
                <a:gridCol w="521208">
                  <a:extLst>
                    <a:ext uri="{9D8B030D-6E8A-4147-A177-3AD203B41FA5}">
                      <a16:colId xmlns:a16="http://schemas.microsoft.com/office/drawing/2014/main" xmlns="" val="901096100"/>
                    </a:ext>
                  </a:extLst>
                </a:gridCol>
                <a:gridCol w="521208">
                  <a:extLst>
                    <a:ext uri="{9D8B030D-6E8A-4147-A177-3AD203B41FA5}">
                      <a16:colId xmlns:a16="http://schemas.microsoft.com/office/drawing/2014/main" xmlns="" val="21683029"/>
                    </a:ext>
                  </a:extLst>
                </a:gridCol>
                <a:gridCol w="521208">
                  <a:extLst>
                    <a:ext uri="{9D8B030D-6E8A-4147-A177-3AD203B41FA5}">
                      <a16:colId xmlns:a16="http://schemas.microsoft.com/office/drawing/2014/main" xmlns="" val="236300760"/>
                    </a:ext>
                  </a:extLst>
                </a:gridCol>
                <a:gridCol w="521208">
                  <a:extLst>
                    <a:ext uri="{9D8B030D-6E8A-4147-A177-3AD203B41FA5}">
                      <a16:colId xmlns:a16="http://schemas.microsoft.com/office/drawing/2014/main" xmlns="" val="235484570"/>
                    </a:ext>
                  </a:extLst>
                </a:gridCol>
              </a:tblGrid>
              <a:tr h="502920">
                <a:tc>
                  <a:txBody>
                    <a:bodyPr/>
                    <a:lstStyle/>
                    <a:p>
                      <a:pPr algn="ctr"/>
                      <a:r>
                        <a:rPr lang="en-US" sz="2800"/>
                        <a:t>T</a:t>
                      </a:r>
                    </a:p>
                  </a:txBody>
                  <a:tcPr anchor="ctr"/>
                </a:tc>
                <a:tc>
                  <a:txBody>
                    <a:bodyPr/>
                    <a:lstStyle/>
                    <a:p>
                      <a:pPr algn="ctr"/>
                      <a:r>
                        <a:rPr lang="en-US" sz="2800"/>
                        <a:t>R</a:t>
                      </a:r>
                    </a:p>
                  </a:txBody>
                  <a:tcPr anchor="ctr"/>
                </a:tc>
                <a:tc>
                  <a:txBody>
                    <a:bodyPr/>
                    <a:lstStyle/>
                    <a:p>
                      <a:pPr algn="ctr"/>
                      <a:r>
                        <a:rPr lang="en-US" sz="2800"/>
                        <a:t>Ồ</a:t>
                      </a:r>
                    </a:p>
                  </a:txBody>
                  <a:tcPr anchor="ctr"/>
                </a:tc>
                <a:tc>
                  <a:txBody>
                    <a:bodyPr/>
                    <a:lstStyle/>
                    <a:p>
                      <a:pPr algn="ctr"/>
                      <a:r>
                        <a:rPr lang="en-US" sz="2800"/>
                        <a:t>N</a:t>
                      </a:r>
                    </a:p>
                  </a:txBody>
                  <a:tcPr anchor="ctr"/>
                </a:tc>
                <a:tc>
                  <a:txBody>
                    <a:bodyPr/>
                    <a:lstStyle/>
                    <a:p>
                      <a:pPr algn="ctr"/>
                      <a:r>
                        <a:rPr lang="en-US" sz="2800"/>
                        <a:t>G</a:t>
                      </a:r>
                    </a:p>
                  </a:txBody>
                  <a:tcPr anchor="ctr"/>
                </a:tc>
                <a:tc>
                  <a:txBody>
                    <a:bodyPr/>
                    <a:lstStyle/>
                    <a:p>
                      <a:pPr algn="ctr"/>
                      <a:r>
                        <a:rPr lang="en-US" sz="2800"/>
                        <a:t>C</a:t>
                      </a:r>
                    </a:p>
                  </a:txBody>
                  <a:tcPr anchor="ctr"/>
                </a:tc>
                <a:tc>
                  <a:txBody>
                    <a:bodyPr/>
                    <a:lstStyle/>
                    <a:p>
                      <a:pPr algn="ctr"/>
                      <a:r>
                        <a:rPr lang="en-US" sz="2800"/>
                        <a:t>Â</a:t>
                      </a:r>
                    </a:p>
                  </a:txBody>
                  <a:tcPr anchor="ctr"/>
                </a:tc>
                <a:tc>
                  <a:txBody>
                    <a:bodyPr/>
                    <a:lstStyle/>
                    <a:p>
                      <a:pPr algn="ctr"/>
                      <a:r>
                        <a:rPr lang="en-US" sz="2800"/>
                        <a:t>Y</a:t>
                      </a:r>
                    </a:p>
                  </a:txBody>
                  <a:tcPr anchor="ctr"/>
                </a:tc>
                <a:tc>
                  <a:txBody>
                    <a:bodyPr/>
                    <a:lstStyle/>
                    <a:p>
                      <a:pPr algn="ctr"/>
                      <a:r>
                        <a:rPr lang="en-US" sz="2800"/>
                        <a:t>L</a:t>
                      </a:r>
                    </a:p>
                  </a:txBody>
                  <a:tcPr anchor="ctr"/>
                </a:tc>
                <a:tc>
                  <a:txBody>
                    <a:bodyPr/>
                    <a:lstStyle/>
                    <a:p>
                      <a:pPr algn="ctr"/>
                      <a:r>
                        <a:rPr lang="en-US" sz="2800"/>
                        <a:t>Ư</a:t>
                      </a:r>
                    </a:p>
                  </a:txBody>
                  <a:tcPr anchor="ctr"/>
                </a:tc>
                <a:tc>
                  <a:txBody>
                    <a:bodyPr/>
                    <a:lstStyle/>
                    <a:p>
                      <a:pPr algn="ctr"/>
                      <a:r>
                        <a:rPr lang="en-US" sz="2800"/>
                        <a:t>Ơ</a:t>
                      </a:r>
                    </a:p>
                  </a:txBody>
                  <a:tcPr anchor="ctr"/>
                </a:tc>
                <a:tc>
                  <a:txBody>
                    <a:bodyPr/>
                    <a:lstStyle/>
                    <a:p>
                      <a:pPr algn="ctr"/>
                      <a:r>
                        <a:rPr lang="en-US" sz="2800"/>
                        <a:t>N</a:t>
                      </a:r>
                    </a:p>
                  </a:txBody>
                  <a:tcPr anchor="ctr"/>
                </a:tc>
                <a:tc>
                  <a:txBody>
                    <a:bodyPr/>
                    <a:lstStyle/>
                    <a:p>
                      <a:pPr algn="ctr"/>
                      <a:r>
                        <a:rPr lang="en-US" sz="2800"/>
                        <a:t>G</a:t>
                      </a:r>
                    </a:p>
                  </a:txBody>
                  <a:tcPr anchor="ctr"/>
                </a:tc>
                <a:tc>
                  <a:txBody>
                    <a:bodyPr/>
                    <a:lstStyle/>
                    <a:p>
                      <a:pPr algn="ctr"/>
                      <a:r>
                        <a:rPr lang="en-US" sz="2800"/>
                        <a:t>T</a:t>
                      </a:r>
                    </a:p>
                  </a:txBody>
                  <a:tcPr anchor="ctr"/>
                </a:tc>
                <a:tc>
                  <a:txBody>
                    <a:bodyPr/>
                    <a:lstStyle/>
                    <a:p>
                      <a:pPr algn="ctr"/>
                      <a:r>
                        <a:rPr lang="en-US" sz="2800"/>
                        <a:t>H</a:t>
                      </a:r>
                    </a:p>
                  </a:txBody>
                  <a:tcPr anchor="ctr"/>
                </a:tc>
                <a:tc>
                  <a:txBody>
                    <a:bodyPr/>
                    <a:lstStyle/>
                    <a:p>
                      <a:pPr algn="ctr"/>
                      <a:r>
                        <a:rPr lang="en-US" sz="2800"/>
                        <a:t>Ự</a:t>
                      </a:r>
                    </a:p>
                  </a:txBody>
                  <a:tcPr anchor="ctr"/>
                </a:tc>
                <a:tc>
                  <a:txBody>
                    <a:bodyPr/>
                    <a:lstStyle/>
                    <a:p>
                      <a:pPr algn="ctr"/>
                      <a:r>
                        <a:rPr lang="en-US" sz="2800"/>
                        <a:t>C</a:t>
                      </a:r>
                    </a:p>
                  </a:txBody>
                  <a:tcPr anchor="ctr"/>
                </a:tc>
                <a:extLst>
                  <a:ext uri="{0D108BD9-81ED-4DB2-BD59-A6C34878D82A}">
                    <a16:rowId xmlns:a16="http://schemas.microsoft.com/office/drawing/2014/main" xmlns="" val="1809567041"/>
                  </a:ext>
                </a:extLst>
              </a:tr>
            </a:tbl>
          </a:graphicData>
        </a:graphic>
      </p:graphicFrame>
      <p:graphicFrame>
        <p:nvGraphicFramePr>
          <p:cNvPr id="6" name="Table 5">
            <a:extLst>
              <a:ext uri="{FF2B5EF4-FFF2-40B4-BE49-F238E27FC236}">
                <a16:creationId xmlns:a16="http://schemas.microsoft.com/office/drawing/2014/main" xmlns="" id="{8B5349DB-C56C-A54A-5E9B-915B0E802FA9}"/>
              </a:ext>
            </a:extLst>
          </p:cNvPr>
          <p:cNvGraphicFramePr>
            <a:graphicFrameLocks noGrp="1"/>
          </p:cNvGraphicFramePr>
          <p:nvPr>
            <p:extLst>
              <p:ext uri="{D42A27DB-BD31-4B8C-83A1-F6EECF244321}">
                <p14:modId xmlns:p14="http://schemas.microsoft.com/office/powerpoint/2010/main" val="1349922332"/>
              </p:ext>
            </p:extLst>
          </p:nvPr>
        </p:nvGraphicFramePr>
        <p:xfrm>
          <a:off x="141732" y="4177429"/>
          <a:ext cx="8860536" cy="521208"/>
        </p:xfrm>
        <a:graphic>
          <a:graphicData uri="http://schemas.openxmlformats.org/drawingml/2006/table">
            <a:tbl>
              <a:tblPr firstRow="1" bandRow="1">
                <a:tableStyleId>{0505E3EF-67EA-436B-97B2-0124C06EBD24}</a:tableStyleId>
              </a:tblPr>
              <a:tblGrid>
                <a:gridCol w="521208">
                  <a:extLst>
                    <a:ext uri="{9D8B030D-6E8A-4147-A177-3AD203B41FA5}">
                      <a16:colId xmlns:a16="http://schemas.microsoft.com/office/drawing/2014/main" xmlns="" val="614251625"/>
                    </a:ext>
                  </a:extLst>
                </a:gridCol>
                <a:gridCol w="521208">
                  <a:extLst>
                    <a:ext uri="{9D8B030D-6E8A-4147-A177-3AD203B41FA5}">
                      <a16:colId xmlns:a16="http://schemas.microsoft.com/office/drawing/2014/main" xmlns="" val="390338343"/>
                    </a:ext>
                  </a:extLst>
                </a:gridCol>
                <a:gridCol w="521208">
                  <a:extLst>
                    <a:ext uri="{9D8B030D-6E8A-4147-A177-3AD203B41FA5}">
                      <a16:colId xmlns:a16="http://schemas.microsoft.com/office/drawing/2014/main" xmlns="" val="496226902"/>
                    </a:ext>
                  </a:extLst>
                </a:gridCol>
                <a:gridCol w="521208">
                  <a:extLst>
                    <a:ext uri="{9D8B030D-6E8A-4147-A177-3AD203B41FA5}">
                      <a16:colId xmlns:a16="http://schemas.microsoft.com/office/drawing/2014/main" xmlns="" val="2780182755"/>
                    </a:ext>
                  </a:extLst>
                </a:gridCol>
                <a:gridCol w="521208">
                  <a:extLst>
                    <a:ext uri="{9D8B030D-6E8A-4147-A177-3AD203B41FA5}">
                      <a16:colId xmlns:a16="http://schemas.microsoft.com/office/drawing/2014/main" xmlns="" val="2931178412"/>
                    </a:ext>
                  </a:extLst>
                </a:gridCol>
                <a:gridCol w="521208">
                  <a:extLst>
                    <a:ext uri="{9D8B030D-6E8A-4147-A177-3AD203B41FA5}">
                      <a16:colId xmlns:a16="http://schemas.microsoft.com/office/drawing/2014/main" xmlns="" val="4073932269"/>
                    </a:ext>
                  </a:extLst>
                </a:gridCol>
                <a:gridCol w="521208">
                  <a:extLst>
                    <a:ext uri="{9D8B030D-6E8A-4147-A177-3AD203B41FA5}">
                      <a16:colId xmlns:a16="http://schemas.microsoft.com/office/drawing/2014/main" xmlns="" val="2895928938"/>
                    </a:ext>
                  </a:extLst>
                </a:gridCol>
                <a:gridCol w="521208">
                  <a:extLst>
                    <a:ext uri="{9D8B030D-6E8A-4147-A177-3AD203B41FA5}">
                      <a16:colId xmlns:a16="http://schemas.microsoft.com/office/drawing/2014/main" xmlns="" val="3294809169"/>
                    </a:ext>
                  </a:extLst>
                </a:gridCol>
                <a:gridCol w="521208">
                  <a:extLst>
                    <a:ext uri="{9D8B030D-6E8A-4147-A177-3AD203B41FA5}">
                      <a16:colId xmlns:a16="http://schemas.microsoft.com/office/drawing/2014/main" xmlns="" val="2507917835"/>
                    </a:ext>
                  </a:extLst>
                </a:gridCol>
                <a:gridCol w="521208">
                  <a:extLst>
                    <a:ext uri="{9D8B030D-6E8A-4147-A177-3AD203B41FA5}">
                      <a16:colId xmlns:a16="http://schemas.microsoft.com/office/drawing/2014/main" xmlns="" val="1585039376"/>
                    </a:ext>
                  </a:extLst>
                </a:gridCol>
                <a:gridCol w="521208">
                  <a:extLst>
                    <a:ext uri="{9D8B030D-6E8A-4147-A177-3AD203B41FA5}">
                      <a16:colId xmlns:a16="http://schemas.microsoft.com/office/drawing/2014/main" xmlns="" val="2200263891"/>
                    </a:ext>
                  </a:extLst>
                </a:gridCol>
                <a:gridCol w="521208">
                  <a:extLst>
                    <a:ext uri="{9D8B030D-6E8A-4147-A177-3AD203B41FA5}">
                      <a16:colId xmlns:a16="http://schemas.microsoft.com/office/drawing/2014/main" xmlns="" val="1196089262"/>
                    </a:ext>
                  </a:extLst>
                </a:gridCol>
                <a:gridCol w="521208">
                  <a:extLst>
                    <a:ext uri="{9D8B030D-6E8A-4147-A177-3AD203B41FA5}">
                      <a16:colId xmlns:a16="http://schemas.microsoft.com/office/drawing/2014/main" xmlns="" val="2457132140"/>
                    </a:ext>
                  </a:extLst>
                </a:gridCol>
                <a:gridCol w="521208">
                  <a:extLst>
                    <a:ext uri="{9D8B030D-6E8A-4147-A177-3AD203B41FA5}">
                      <a16:colId xmlns:a16="http://schemas.microsoft.com/office/drawing/2014/main" xmlns="" val="2655493115"/>
                    </a:ext>
                  </a:extLst>
                </a:gridCol>
                <a:gridCol w="521208">
                  <a:extLst>
                    <a:ext uri="{9D8B030D-6E8A-4147-A177-3AD203B41FA5}">
                      <a16:colId xmlns:a16="http://schemas.microsoft.com/office/drawing/2014/main" xmlns="" val="1818367092"/>
                    </a:ext>
                  </a:extLst>
                </a:gridCol>
                <a:gridCol w="521208">
                  <a:extLst>
                    <a:ext uri="{9D8B030D-6E8A-4147-A177-3AD203B41FA5}">
                      <a16:colId xmlns:a16="http://schemas.microsoft.com/office/drawing/2014/main" xmlns="" val="4201717544"/>
                    </a:ext>
                  </a:extLst>
                </a:gridCol>
                <a:gridCol w="521208">
                  <a:extLst>
                    <a:ext uri="{9D8B030D-6E8A-4147-A177-3AD203B41FA5}">
                      <a16:colId xmlns:a16="http://schemas.microsoft.com/office/drawing/2014/main" xmlns="" val="4284279480"/>
                    </a:ext>
                  </a:extLst>
                </a:gridCol>
              </a:tblGrid>
              <a:tr h="521208">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extLst>
                  <a:ext uri="{0D108BD9-81ED-4DB2-BD59-A6C34878D82A}">
                    <a16:rowId xmlns:a16="http://schemas.microsoft.com/office/drawing/2014/main" xmlns="" val="1809567041"/>
                  </a:ext>
                </a:extLst>
              </a:tr>
            </a:tbl>
          </a:graphicData>
        </a:graphic>
      </p:graphicFrame>
      <p:sp>
        <p:nvSpPr>
          <p:cNvPr id="9" name="Rectangle: Rounded Corners 8">
            <a:extLst>
              <a:ext uri="{FF2B5EF4-FFF2-40B4-BE49-F238E27FC236}">
                <a16:creationId xmlns:a16="http://schemas.microsoft.com/office/drawing/2014/main" xmlns="" id="{2E2FB4EF-C028-FF5C-2023-ED6DA3BA2519}"/>
              </a:ext>
            </a:extLst>
          </p:cNvPr>
          <p:cNvSpPr/>
          <p:nvPr/>
        </p:nvSpPr>
        <p:spPr>
          <a:xfrm>
            <a:off x="3434576" y="3642732"/>
            <a:ext cx="2430965" cy="460917"/>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Hoạt động</a:t>
            </a:r>
          </a:p>
        </p:txBody>
      </p:sp>
    </p:spTree>
    <p:extLst>
      <p:ext uri="{BB962C8B-B14F-4D97-AF65-F5344CB8AC3E}">
        <p14:creationId xmlns:p14="http://schemas.microsoft.com/office/powerpoint/2010/main" val="398838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333381-78AD-B2FE-8F8D-2CA9BAB20B3D}"/>
              </a:ext>
            </a:extLst>
          </p:cNvPr>
          <p:cNvPicPr>
            <a:picLocks noChangeAspect="1"/>
          </p:cNvPicPr>
          <p:nvPr/>
        </p:nvPicPr>
        <p:blipFill>
          <a:blip r:embed="rId3"/>
          <a:srcRect t="2754" b="2754"/>
          <a:stretch/>
        </p:blipFill>
        <p:spPr>
          <a:xfrm>
            <a:off x="408626" y="805304"/>
            <a:ext cx="4237864" cy="271903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BBE51820-9F70-6970-B2D0-DBD5D6EB145C}"/>
              </a:ext>
            </a:extLst>
          </p:cNvPr>
          <p:cNvPicPr>
            <a:picLocks noChangeAspect="1"/>
          </p:cNvPicPr>
          <p:nvPr/>
        </p:nvPicPr>
        <p:blipFill>
          <a:blip r:embed="rId4"/>
          <a:srcRect/>
          <a:stretch/>
        </p:blipFill>
        <p:spPr>
          <a:xfrm>
            <a:off x="4803539" y="812182"/>
            <a:ext cx="4017481" cy="2712160"/>
          </a:xfrm>
          <a:prstGeom prst="rect">
            <a:avLst/>
          </a:prstGeom>
          <a:effectLst>
            <a:outerShdw blurRad="50800" dist="38100" dir="2700000" algn="tl" rotWithShape="0">
              <a:prstClr val="black">
                <a:alpha val="40000"/>
              </a:prstClr>
            </a:outerShdw>
          </a:effectLst>
        </p:spPr>
      </p:pic>
      <p:sp>
        <p:nvSpPr>
          <p:cNvPr id="5" name="Multiplication Sign 4">
            <a:hlinkClick r:id="rId5" action="ppaction://hlinksldjump"/>
            <a:extLst>
              <a:ext uri="{FF2B5EF4-FFF2-40B4-BE49-F238E27FC236}">
                <a16:creationId xmlns:a16="http://schemas.microsoft.com/office/drawing/2014/main" xmlns="" id="{63011A54-C230-03F9-04B5-491DF3DE0BFF}"/>
              </a:ext>
            </a:extLst>
          </p:cNvPr>
          <p:cNvSpPr/>
          <p:nvPr/>
        </p:nvSpPr>
        <p:spPr>
          <a:xfrm>
            <a:off x="8316613" y="-1022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xmlns="" id="{23D25435-2613-52C2-9AAC-AFF84BFFBADD}"/>
              </a:ext>
            </a:extLst>
          </p:cNvPr>
          <p:cNvGraphicFramePr>
            <a:graphicFrameLocks noGrp="1"/>
          </p:cNvGraphicFramePr>
          <p:nvPr>
            <p:extLst>
              <p:ext uri="{D42A27DB-BD31-4B8C-83A1-F6EECF244321}">
                <p14:modId xmlns:p14="http://schemas.microsoft.com/office/powerpoint/2010/main" val="1724541284"/>
              </p:ext>
            </p:extLst>
          </p:nvPr>
        </p:nvGraphicFramePr>
        <p:xfrm>
          <a:off x="731520" y="4226127"/>
          <a:ext cx="7680960" cy="579120"/>
        </p:xfrm>
        <a:graphic>
          <a:graphicData uri="http://schemas.openxmlformats.org/drawingml/2006/table">
            <a:tbl>
              <a:tblPr firstRow="1" bandRow="1">
                <a:tableStyleId>{0505E3EF-67EA-436B-97B2-0124C06EBD24}</a:tableStyleId>
              </a:tblPr>
              <a:tblGrid>
                <a:gridCol w="548640">
                  <a:extLst>
                    <a:ext uri="{9D8B030D-6E8A-4147-A177-3AD203B41FA5}">
                      <a16:colId xmlns:a16="http://schemas.microsoft.com/office/drawing/2014/main" xmlns="" val="614251625"/>
                    </a:ext>
                  </a:extLst>
                </a:gridCol>
                <a:gridCol w="548640">
                  <a:extLst>
                    <a:ext uri="{9D8B030D-6E8A-4147-A177-3AD203B41FA5}">
                      <a16:colId xmlns:a16="http://schemas.microsoft.com/office/drawing/2014/main" xmlns="" val="390338343"/>
                    </a:ext>
                  </a:extLst>
                </a:gridCol>
                <a:gridCol w="548640">
                  <a:extLst>
                    <a:ext uri="{9D8B030D-6E8A-4147-A177-3AD203B41FA5}">
                      <a16:colId xmlns:a16="http://schemas.microsoft.com/office/drawing/2014/main" xmlns="" val="496226902"/>
                    </a:ext>
                  </a:extLst>
                </a:gridCol>
                <a:gridCol w="548640">
                  <a:extLst>
                    <a:ext uri="{9D8B030D-6E8A-4147-A177-3AD203B41FA5}">
                      <a16:colId xmlns:a16="http://schemas.microsoft.com/office/drawing/2014/main" xmlns="" val="2780182755"/>
                    </a:ext>
                  </a:extLst>
                </a:gridCol>
                <a:gridCol w="548640">
                  <a:extLst>
                    <a:ext uri="{9D8B030D-6E8A-4147-A177-3AD203B41FA5}">
                      <a16:colId xmlns:a16="http://schemas.microsoft.com/office/drawing/2014/main" xmlns="" val="2931178412"/>
                    </a:ext>
                  </a:extLst>
                </a:gridCol>
                <a:gridCol w="548640">
                  <a:extLst>
                    <a:ext uri="{9D8B030D-6E8A-4147-A177-3AD203B41FA5}">
                      <a16:colId xmlns:a16="http://schemas.microsoft.com/office/drawing/2014/main" xmlns="" val="4073932269"/>
                    </a:ext>
                  </a:extLst>
                </a:gridCol>
                <a:gridCol w="548640">
                  <a:extLst>
                    <a:ext uri="{9D8B030D-6E8A-4147-A177-3AD203B41FA5}">
                      <a16:colId xmlns:a16="http://schemas.microsoft.com/office/drawing/2014/main" xmlns="" val="2895928938"/>
                    </a:ext>
                  </a:extLst>
                </a:gridCol>
                <a:gridCol w="548640">
                  <a:extLst>
                    <a:ext uri="{9D8B030D-6E8A-4147-A177-3AD203B41FA5}">
                      <a16:colId xmlns:a16="http://schemas.microsoft.com/office/drawing/2014/main" xmlns="" val="3294809169"/>
                    </a:ext>
                  </a:extLst>
                </a:gridCol>
                <a:gridCol w="548640">
                  <a:extLst>
                    <a:ext uri="{9D8B030D-6E8A-4147-A177-3AD203B41FA5}">
                      <a16:colId xmlns:a16="http://schemas.microsoft.com/office/drawing/2014/main" xmlns="" val="2507917835"/>
                    </a:ext>
                  </a:extLst>
                </a:gridCol>
                <a:gridCol w="548640">
                  <a:extLst>
                    <a:ext uri="{9D8B030D-6E8A-4147-A177-3AD203B41FA5}">
                      <a16:colId xmlns:a16="http://schemas.microsoft.com/office/drawing/2014/main" xmlns="" val="983897193"/>
                    </a:ext>
                  </a:extLst>
                </a:gridCol>
                <a:gridCol w="548640">
                  <a:extLst>
                    <a:ext uri="{9D8B030D-6E8A-4147-A177-3AD203B41FA5}">
                      <a16:colId xmlns:a16="http://schemas.microsoft.com/office/drawing/2014/main" xmlns="" val="3922202895"/>
                    </a:ext>
                  </a:extLst>
                </a:gridCol>
                <a:gridCol w="548640">
                  <a:extLst>
                    <a:ext uri="{9D8B030D-6E8A-4147-A177-3AD203B41FA5}">
                      <a16:colId xmlns:a16="http://schemas.microsoft.com/office/drawing/2014/main" xmlns="" val="3843643493"/>
                    </a:ext>
                  </a:extLst>
                </a:gridCol>
                <a:gridCol w="548640">
                  <a:extLst>
                    <a:ext uri="{9D8B030D-6E8A-4147-A177-3AD203B41FA5}">
                      <a16:colId xmlns:a16="http://schemas.microsoft.com/office/drawing/2014/main" xmlns="" val="1162500337"/>
                    </a:ext>
                  </a:extLst>
                </a:gridCol>
                <a:gridCol w="548640">
                  <a:extLst>
                    <a:ext uri="{9D8B030D-6E8A-4147-A177-3AD203B41FA5}">
                      <a16:colId xmlns:a16="http://schemas.microsoft.com/office/drawing/2014/main" xmlns="" val="901096100"/>
                    </a:ext>
                  </a:extLst>
                </a:gridCol>
              </a:tblGrid>
              <a:tr h="548640">
                <a:tc>
                  <a:txBody>
                    <a:bodyPr/>
                    <a:lstStyle/>
                    <a:p>
                      <a:pPr algn="ctr"/>
                      <a:r>
                        <a:rPr lang="en-US" sz="3200"/>
                        <a:t>C</a:t>
                      </a:r>
                    </a:p>
                  </a:txBody>
                  <a:tcPr anchor="ctr"/>
                </a:tc>
                <a:tc>
                  <a:txBody>
                    <a:bodyPr/>
                    <a:lstStyle/>
                    <a:p>
                      <a:pPr algn="ctr"/>
                      <a:r>
                        <a:rPr lang="en-US" sz="3200"/>
                        <a:t>H</a:t>
                      </a:r>
                    </a:p>
                  </a:txBody>
                  <a:tcPr anchor="ctr"/>
                </a:tc>
                <a:tc>
                  <a:txBody>
                    <a:bodyPr/>
                    <a:lstStyle/>
                    <a:p>
                      <a:pPr algn="ctr"/>
                      <a:r>
                        <a:rPr lang="en-US" sz="3200"/>
                        <a:t>Ă</a:t>
                      </a:r>
                    </a:p>
                  </a:txBody>
                  <a:tcPr anchor="ctr"/>
                </a:tc>
                <a:tc>
                  <a:txBody>
                    <a:bodyPr/>
                    <a:lstStyle/>
                    <a:p>
                      <a:pPr algn="ctr"/>
                      <a:r>
                        <a:rPr lang="en-US" sz="3200"/>
                        <a:t>N</a:t>
                      </a:r>
                    </a:p>
                  </a:txBody>
                  <a:tcPr anchor="ctr"/>
                </a:tc>
                <a:tc>
                  <a:txBody>
                    <a:bodyPr/>
                    <a:lstStyle/>
                    <a:p>
                      <a:pPr algn="ctr"/>
                      <a:r>
                        <a:rPr lang="en-US" sz="3200"/>
                        <a:t>N</a:t>
                      </a:r>
                    </a:p>
                  </a:txBody>
                  <a:tcPr anchor="ctr"/>
                </a:tc>
                <a:tc>
                  <a:txBody>
                    <a:bodyPr/>
                    <a:lstStyle/>
                    <a:p>
                      <a:pPr algn="ctr"/>
                      <a:r>
                        <a:rPr lang="en-US" sz="3200"/>
                        <a:t>U</a:t>
                      </a:r>
                    </a:p>
                  </a:txBody>
                  <a:tcPr anchor="ctr"/>
                </a:tc>
                <a:tc>
                  <a:txBody>
                    <a:bodyPr/>
                    <a:lstStyle/>
                    <a:p>
                      <a:pPr algn="ctr"/>
                      <a:r>
                        <a:rPr lang="en-US" sz="3200"/>
                        <a:t>Ô</a:t>
                      </a:r>
                    </a:p>
                  </a:txBody>
                  <a:tcPr anchor="ctr"/>
                </a:tc>
                <a:tc>
                  <a:txBody>
                    <a:bodyPr/>
                    <a:lstStyle/>
                    <a:p>
                      <a:pPr algn="ctr"/>
                      <a:r>
                        <a:rPr lang="en-US" sz="3200"/>
                        <a:t>I</a:t>
                      </a:r>
                    </a:p>
                  </a:txBody>
                  <a:tcPr anchor="ctr"/>
                </a:tc>
                <a:tc>
                  <a:txBody>
                    <a:bodyPr/>
                    <a:lstStyle/>
                    <a:p>
                      <a:pPr algn="ctr"/>
                      <a:r>
                        <a:rPr lang="en-US" sz="3200"/>
                        <a:t>G</a:t>
                      </a:r>
                    </a:p>
                  </a:txBody>
                  <a:tcPr anchor="ctr"/>
                </a:tc>
                <a:tc>
                  <a:txBody>
                    <a:bodyPr/>
                    <a:lstStyle/>
                    <a:p>
                      <a:pPr algn="ctr"/>
                      <a:r>
                        <a:rPr lang="en-US" sz="3200"/>
                        <a:t>I</a:t>
                      </a:r>
                    </a:p>
                  </a:txBody>
                  <a:tcPr anchor="ctr"/>
                </a:tc>
                <a:tc>
                  <a:txBody>
                    <a:bodyPr/>
                    <a:lstStyle/>
                    <a:p>
                      <a:pPr algn="ctr"/>
                      <a:r>
                        <a:rPr lang="en-US" sz="3200"/>
                        <a:t>A</a:t>
                      </a:r>
                    </a:p>
                  </a:txBody>
                  <a:tcPr anchor="ctr"/>
                </a:tc>
                <a:tc>
                  <a:txBody>
                    <a:bodyPr/>
                    <a:lstStyle/>
                    <a:p>
                      <a:pPr algn="ctr"/>
                      <a:r>
                        <a:rPr lang="en-US" sz="3200"/>
                        <a:t>C</a:t>
                      </a:r>
                    </a:p>
                  </a:txBody>
                  <a:tcPr anchor="ctr"/>
                </a:tc>
                <a:tc>
                  <a:txBody>
                    <a:bodyPr/>
                    <a:lstStyle/>
                    <a:p>
                      <a:pPr algn="ctr"/>
                      <a:r>
                        <a:rPr lang="en-US" sz="3200"/>
                        <a:t>Ầ</a:t>
                      </a:r>
                    </a:p>
                  </a:txBody>
                  <a:tcPr anchor="ctr"/>
                </a:tc>
                <a:tc>
                  <a:txBody>
                    <a:bodyPr/>
                    <a:lstStyle/>
                    <a:p>
                      <a:pPr algn="ctr"/>
                      <a:r>
                        <a:rPr lang="en-US" sz="3200"/>
                        <a:t>M</a:t>
                      </a:r>
                    </a:p>
                  </a:txBody>
                  <a:tcPr anchor="ctr"/>
                </a:tc>
                <a:extLst>
                  <a:ext uri="{0D108BD9-81ED-4DB2-BD59-A6C34878D82A}">
                    <a16:rowId xmlns:a16="http://schemas.microsoft.com/office/drawing/2014/main" xmlns="" val="1809567041"/>
                  </a:ext>
                </a:extLst>
              </a:tr>
            </a:tbl>
          </a:graphicData>
        </a:graphic>
      </p:graphicFrame>
      <p:graphicFrame>
        <p:nvGraphicFramePr>
          <p:cNvPr id="8" name="Table 7">
            <a:extLst>
              <a:ext uri="{FF2B5EF4-FFF2-40B4-BE49-F238E27FC236}">
                <a16:creationId xmlns:a16="http://schemas.microsoft.com/office/drawing/2014/main" xmlns="" id="{BB3B8536-AAE7-2B44-A88D-5C061068A295}"/>
              </a:ext>
            </a:extLst>
          </p:cNvPr>
          <p:cNvGraphicFramePr>
            <a:graphicFrameLocks noGrp="1"/>
          </p:cNvGraphicFramePr>
          <p:nvPr>
            <p:extLst>
              <p:ext uri="{D42A27DB-BD31-4B8C-83A1-F6EECF244321}">
                <p14:modId xmlns:p14="http://schemas.microsoft.com/office/powerpoint/2010/main" val="440220658"/>
              </p:ext>
            </p:extLst>
          </p:nvPr>
        </p:nvGraphicFramePr>
        <p:xfrm>
          <a:off x="731520" y="4226127"/>
          <a:ext cx="7680960" cy="579120"/>
        </p:xfrm>
        <a:graphic>
          <a:graphicData uri="http://schemas.openxmlformats.org/drawingml/2006/table">
            <a:tbl>
              <a:tblPr firstRow="1" bandRow="1">
                <a:tableStyleId>{0505E3EF-67EA-436B-97B2-0124C06EBD24}</a:tableStyleId>
              </a:tblPr>
              <a:tblGrid>
                <a:gridCol w="548640">
                  <a:extLst>
                    <a:ext uri="{9D8B030D-6E8A-4147-A177-3AD203B41FA5}">
                      <a16:colId xmlns:a16="http://schemas.microsoft.com/office/drawing/2014/main" xmlns="" val="614251625"/>
                    </a:ext>
                  </a:extLst>
                </a:gridCol>
                <a:gridCol w="548640">
                  <a:extLst>
                    <a:ext uri="{9D8B030D-6E8A-4147-A177-3AD203B41FA5}">
                      <a16:colId xmlns:a16="http://schemas.microsoft.com/office/drawing/2014/main" xmlns="" val="390338343"/>
                    </a:ext>
                  </a:extLst>
                </a:gridCol>
                <a:gridCol w="548640">
                  <a:extLst>
                    <a:ext uri="{9D8B030D-6E8A-4147-A177-3AD203B41FA5}">
                      <a16:colId xmlns:a16="http://schemas.microsoft.com/office/drawing/2014/main" xmlns="" val="496226902"/>
                    </a:ext>
                  </a:extLst>
                </a:gridCol>
                <a:gridCol w="548640">
                  <a:extLst>
                    <a:ext uri="{9D8B030D-6E8A-4147-A177-3AD203B41FA5}">
                      <a16:colId xmlns:a16="http://schemas.microsoft.com/office/drawing/2014/main" xmlns="" val="2780182755"/>
                    </a:ext>
                  </a:extLst>
                </a:gridCol>
                <a:gridCol w="548640">
                  <a:extLst>
                    <a:ext uri="{9D8B030D-6E8A-4147-A177-3AD203B41FA5}">
                      <a16:colId xmlns:a16="http://schemas.microsoft.com/office/drawing/2014/main" xmlns="" val="2931178412"/>
                    </a:ext>
                  </a:extLst>
                </a:gridCol>
                <a:gridCol w="548640">
                  <a:extLst>
                    <a:ext uri="{9D8B030D-6E8A-4147-A177-3AD203B41FA5}">
                      <a16:colId xmlns:a16="http://schemas.microsoft.com/office/drawing/2014/main" xmlns="" val="4073932269"/>
                    </a:ext>
                  </a:extLst>
                </a:gridCol>
                <a:gridCol w="548640">
                  <a:extLst>
                    <a:ext uri="{9D8B030D-6E8A-4147-A177-3AD203B41FA5}">
                      <a16:colId xmlns:a16="http://schemas.microsoft.com/office/drawing/2014/main" xmlns="" val="2895928938"/>
                    </a:ext>
                  </a:extLst>
                </a:gridCol>
                <a:gridCol w="548640">
                  <a:extLst>
                    <a:ext uri="{9D8B030D-6E8A-4147-A177-3AD203B41FA5}">
                      <a16:colId xmlns:a16="http://schemas.microsoft.com/office/drawing/2014/main" xmlns="" val="3294809169"/>
                    </a:ext>
                  </a:extLst>
                </a:gridCol>
                <a:gridCol w="548640">
                  <a:extLst>
                    <a:ext uri="{9D8B030D-6E8A-4147-A177-3AD203B41FA5}">
                      <a16:colId xmlns:a16="http://schemas.microsoft.com/office/drawing/2014/main" xmlns="" val="2507917835"/>
                    </a:ext>
                  </a:extLst>
                </a:gridCol>
                <a:gridCol w="548640">
                  <a:extLst>
                    <a:ext uri="{9D8B030D-6E8A-4147-A177-3AD203B41FA5}">
                      <a16:colId xmlns:a16="http://schemas.microsoft.com/office/drawing/2014/main" xmlns="" val="1585039376"/>
                    </a:ext>
                  </a:extLst>
                </a:gridCol>
                <a:gridCol w="548640">
                  <a:extLst>
                    <a:ext uri="{9D8B030D-6E8A-4147-A177-3AD203B41FA5}">
                      <a16:colId xmlns:a16="http://schemas.microsoft.com/office/drawing/2014/main" xmlns="" val="2200263891"/>
                    </a:ext>
                  </a:extLst>
                </a:gridCol>
                <a:gridCol w="548640">
                  <a:extLst>
                    <a:ext uri="{9D8B030D-6E8A-4147-A177-3AD203B41FA5}">
                      <a16:colId xmlns:a16="http://schemas.microsoft.com/office/drawing/2014/main" xmlns="" val="1196089262"/>
                    </a:ext>
                  </a:extLst>
                </a:gridCol>
                <a:gridCol w="548640">
                  <a:extLst>
                    <a:ext uri="{9D8B030D-6E8A-4147-A177-3AD203B41FA5}">
                      <a16:colId xmlns:a16="http://schemas.microsoft.com/office/drawing/2014/main" xmlns="" val="2457132140"/>
                    </a:ext>
                  </a:extLst>
                </a:gridCol>
                <a:gridCol w="548640">
                  <a:extLst>
                    <a:ext uri="{9D8B030D-6E8A-4147-A177-3AD203B41FA5}">
                      <a16:colId xmlns:a16="http://schemas.microsoft.com/office/drawing/2014/main" xmlns="" val="2655493115"/>
                    </a:ext>
                  </a:extLst>
                </a:gridCol>
              </a:tblGrid>
              <a:tr h="548640">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tc>
                  <a:txBody>
                    <a:bodyPr/>
                    <a:lstStyle/>
                    <a:p>
                      <a:pPr algn="ctr"/>
                      <a:endParaRPr lang="en-US" sz="3200"/>
                    </a:p>
                  </a:txBody>
                  <a:tcPr anchor="ctr"/>
                </a:tc>
                <a:extLst>
                  <a:ext uri="{0D108BD9-81ED-4DB2-BD59-A6C34878D82A}">
                    <a16:rowId xmlns:a16="http://schemas.microsoft.com/office/drawing/2014/main" xmlns="" val="1809567041"/>
                  </a:ext>
                </a:extLst>
              </a:tr>
            </a:tbl>
          </a:graphicData>
        </a:graphic>
      </p:graphicFrame>
      <p:sp>
        <p:nvSpPr>
          <p:cNvPr id="9" name="Rectangle: Rounded Corners 8">
            <a:extLst>
              <a:ext uri="{FF2B5EF4-FFF2-40B4-BE49-F238E27FC236}">
                <a16:creationId xmlns:a16="http://schemas.microsoft.com/office/drawing/2014/main" xmlns="" id="{96CB0F3A-1C22-1181-336E-6A18837639CA}"/>
              </a:ext>
            </a:extLst>
          </p:cNvPr>
          <p:cNvSpPr/>
          <p:nvPr/>
        </p:nvSpPr>
        <p:spPr>
          <a:xfrm>
            <a:off x="3434576" y="3642732"/>
            <a:ext cx="2430965" cy="460917"/>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Hoạt động</a:t>
            </a:r>
          </a:p>
        </p:txBody>
      </p:sp>
    </p:spTree>
    <p:extLst>
      <p:ext uri="{BB962C8B-B14F-4D97-AF65-F5344CB8AC3E}">
        <p14:creationId xmlns:p14="http://schemas.microsoft.com/office/powerpoint/2010/main" val="9547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333381-78AD-B2FE-8F8D-2CA9BAB20B3D}"/>
              </a:ext>
            </a:extLst>
          </p:cNvPr>
          <p:cNvPicPr>
            <a:picLocks noChangeAspect="1"/>
          </p:cNvPicPr>
          <p:nvPr/>
        </p:nvPicPr>
        <p:blipFill>
          <a:blip r:embed="rId3"/>
          <a:srcRect t="1706" b="1706"/>
          <a:stretch/>
        </p:blipFill>
        <p:spPr>
          <a:xfrm>
            <a:off x="408626" y="805304"/>
            <a:ext cx="4237864" cy="271903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BBE51820-9F70-6970-B2D0-DBD5D6EB145C}"/>
              </a:ext>
            </a:extLst>
          </p:cNvPr>
          <p:cNvPicPr>
            <a:picLocks noChangeAspect="1"/>
          </p:cNvPicPr>
          <p:nvPr/>
        </p:nvPicPr>
        <p:blipFill>
          <a:blip r:embed="rId4"/>
          <a:srcRect/>
          <a:stretch/>
        </p:blipFill>
        <p:spPr>
          <a:xfrm>
            <a:off x="4803539" y="812182"/>
            <a:ext cx="4017481" cy="2712160"/>
          </a:xfrm>
          <a:prstGeom prst="rect">
            <a:avLst/>
          </a:prstGeom>
          <a:effectLst>
            <a:outerShdw blurRad="50800" dist="38100" dir="2700000" algn="tl" rotWithShape="0">
              <a:prstClr val="black">
                <a:alpha val="40000"/>
              </a:prstClr>
            </a:outerShdw>
          </a:effectLst>
        </p:spPr>
      </p:pic>
      <p:sp>
        <p:nvSpPr>
          <p:cNvPr id="5" name="Multiplication Sign 4">
            <a:hlinkClick r:id="rId5" action="ppaction://hlinksldjump"/>
            <a:extLst>
              <a:ext uri="{FF2B5EF4-FFF2-40B4-BE49-F238E27FC236}">
                <a16:creationId xmlns:a16="http://schemas.microsoft.com/office/drawing/2014/main" xmlns="" id="{42175FD4-96AD-6C49-36FF-F977F0BDEF8B}"/>
              </a:ext>
            </a:extLst>
          </p:cNvPr>
          <p:cNvSpPr/>
          <p:nvPr/>
        </p:nvSpPr>
        <p:spPr>
          <a:xfrm>
            <a:off x="8316613" y="-1022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xmlns="" id="{6A44B2CB-8E24-DC1A-33D1-A41EEDBAF6F6}"/>
              </a:ext>
            </a:extLst>
          </p:cNvPr>
          <p:cNvGraphicFramePr>
            <a:graphicFrameLocks noGrp="1"/>
          </p:cNvGraphicFramePr>
          <p:nvPr>
            <p:extLst>
              <p:ext uri="{D42A27DB-BD31-4B8C-83A1-F6EECF244321}">
                <p14:modId xmlns:p14="http://schemas.microsoft.com/office/powerpoint/2010/main" val="611320829"/>
              </p:ext>
            </p:extLst>
          </p:nvPr>
        </p:nvGraphicFramePr>
        <p:xfrm>
          <a:off x="141732" y="4177429"/>
          <a:ext cx="8860536" cy="518160"/>
        </p:xfrm>
        <a:graphic>
          <a:graphicData uri="http://schemas.openxmlformats.org/drawingml/2006/table">
            <a:tbl>
              <a:tblPr firstRow="1" bandRow="1">
                <a:tableStyleId>{0505E3EF-67EA-436B-97B2-0124C06EBD24}</a:tableStyleId>
              </a:tblPr>
              <a:tblGrid>
                <a:gridCol w="492252">
                  <a:extLst>
                    <a:ext uri="{9D8B030D-6E8A-4147-A177-3AD203B41FA5}">
                      <a16:colId xmlns:a16="http://schemas.microsoft.com/office/drawing/2014/main" xmlns="" val="614251625"/>
                    </a:ext>
                  </a:extLst>
                </a:gridCol>
                <a:gridCol w="492252">
                  <a:extLst>
                    <a:ext uri="{9D8B030D-6E8A-4147-A177-3AD203B41FA5}">
                      <a16:colId xmlns:a16="http://schemas.microsoft.com/office/drawing/2014/main" xmlns="" val="390338343"/>
                    </a:ext>
                  </a:extLst>
                </a:gridCol>
                <a:gridCol w="492252">
                  <a:extLst>
                    <a:ext uri="{9D8B030D-6E8A-4147-A177-3AD203B41FA5}">
                      <a16:colId xmlns:a16="http://schemas.microsoft.com/office/drawing/2014/main" xmlns="" val="496226902"/>
                    </a:ext>
                  </a:extLst>
                </a:gridCol>
                <a:gridCol w="492252">
                  <a:extLst>
                    <a:ext uri="{9D8B030D-6E8A-4147-A177-3AD203B41FA5}">
                      <a16:colId xmlns:a16="http://schemas.microsoft.com/office/drawing/2014/main" xmlns="" val="2780182755"/>
                    </a:ext>
                  </a:extLst>
                </a:gridCol>
                <a:gridCol w="492252">
                  <a:extLst>
                    <a:ext uri="{9D8B030D-6E8A-4147-A177-3AD203B41FA5}">
                      <a16:colId xmlns:a16="http://schemas.microsoft.com/office/drawing/2014/main" xmlns="" val="2931178412"/>
                    </a:ext>
                  </a:extLst>
                </a:gridCol>
                <a:gridCol w="492252">
                  <a:extLst>
                    <a:ext uri="{9D8B030D-6E8A-4147-A177-3AD203B41FA5}">
                      <a16:colId xmlns:a16="http://schemas.microsoft.com/office/drawing/2014/main" xmlns="" val="4073932269"/>
                    </a:ext>
                  </a:extLst>
                </a:gridCol>
                <a:gridCol w="492252">
                  <a:extLst>
                    <a:ext uri="{9D8B030D-6E8A-4147-A177-3AD203B41FA5}">
                      <a16:colId xmlns:a16="http://schemas.microsoft.com/office/drawing/2014/main" xmlns="" val="2895928938"/>
                    </a:ext>
                  </a:extLst>
                </a:gridCol>
                <a:gridCol w="492252">
                  <a:extLst>
                    <a:ext uri="{9D8B030D-6E8A-4147-A177-3AD203B41FA5}">
                      <a16:colId xmlns:a16="http://schemas.microsoft.com/office/drawing/2014/main" xmlns="" val="3294809169"/>
                    </a:ext>
                  </a:extLst>
                </a:gridCol>
                <a:gridCol w="492252">
                  <a:extLst>
                    <a:ext uri="{9D8B030D-6E8A-4147-A177-3AD203B41FA5}">
                      <a16:colId xmlns:a16="http://schemas.microsoft.com/office/drawing/2014/main" xmlns="" val="2507917835"/>
                    </a:ext>
                  </a:extLst>
                </a:gridCol>
                <a:gridCol w="492252">
                  <a:extLst>
                    <a:ext uri="{9D8B030D-6E8A-4147-A177-3AD203B41FA5}">
                      <a16:colId xmlns:a16="http://schemas.microsoft.com/office/drawing/2014/main" xmlns="" val="983897193"/>
                    </a:ext>
                  </a:extLst>
                </a:gridCol>
                <a:gridCol w="492252">
                  <a:extLst>
                    <a:ext uri="{9D8B030D-6E8A-4147-A177-3AD203B41FA5}">
                      <a16:colId xmlns:a16="http://schemas.microsoft.com/office/drawing/2014/main" xmlns="" val="3922202895"/>
                    </a:ext>
                  </a:extLst>
                </a:gridCol>
                <a:gridCol w="492252">
                  <a:extLst>
                    <a:ext uri="{9D8B030D-6E8A-4147-A177-3AD203B41FA5}">
                      <a16:colId xmlns:a16="http://schemas.microsoft.com/office/drawing/2014/main" xmlns="" val="3843643493"/>
                    </a:ext>
                  </a:extLst>
                </a:gridCol>
                <a:gridCol w="492252">
                  <a:extLst>
                    <a:ext uri="{9D8B030D-6E8A-4147-A177-3AD203B41FA5}">
                      <a16:colId xmlns:a16="http://schemas.microsoft.com/office/drawing/2014/main" xmlns="" val="1162500337"/>
                    </a:ext>
                  </a:extLst>
                </a:gridCol>
                <a:gridCol w="492252">
                  <a:extLst>
                    <a:ext uri="{9D8B030D-6E8A-4147-A177-3AD203B41FA5}">
                      <a16:colId xmlns:a16="http://schemas.microsoft.com/office/drawing/2014/main" xmlns="" val="901096100"/>
                    </a:ext>
                  </a:extLst>
                </a:gridCol>
                <a:gridCol w="492252">
                  <a:extLst>
                    <a:ext uri="{9D8B030D-6E8A-4147-A177-3AD203B41FA5}">
                      <a16:colId xmlns:a16="http://schemas.microsoft.com/office/drawing/2014/main" xmlns="" val="21683029"/>
                    </a:ext>
                  </a:extLst>
                </a:gridCol>
                <a:gridCol w="492252">
                  <a:extLst>
                    <a:ext uri="{9D8B030D-6E8A-4147-A177-3AD203B41FA5}">
                      <a16:colId xmlns:a16="http://schemas.microsoft.com/office/drawing/2014/main" xmlns="" val="236300760"/>
                    </a:ext>
                  </a:extLst>
                </a:gridCol>
                <a:gridCol w="492252">
                  <a:extLst>
                    <a:ext uri="{9D8B030D-6E8A-4147-A177-3AD203B41FA5}">
                      <a16:colId xmlns:a16="http://schemas.microsoft.com/office/drawing/2014/main" xmlns="" val="235484570"/>
                    </a:ext>
                  </a:extLst>
                </a:gridCol>
                <a:gridCol w="492252">
                  <a:extLst>
                    <a:ext uri="{9D8B030D-6E8A-4147-A177-3AD203B41FA5}">
                      <a16:colId xmlns:a16="http://schemas.microsoft.com/office/drawing/2014/main" xmlns="" val="1447537717"/>
                    </a:ext>
                  </a:extLst>
                </a:gridCol>
              </a:tblGrid>
              <a:tr h="502920">
                <a:tc>
                  <a:txBody>
                    <a:bodyPr/>
                    <a:lstStyle/>
                    <a:p>
                      <a:pPr algn="ctr"/>
                      <a:r>
                        <a:rPr lang="en-US" sz="2800"/>
                        <a:t>T</a:t>
                      </a:r>
                    </a:p>
                  </a:txBody>
                  <a:tcPr anchor="ctr"/>
                </a:tc>
                <a:tc>
                  <a:txBody>
                    <a:bodyPr/>
                    <a:lstStyle/>
                    <a:p>
                      <a:pPr algn="ctr"/>
                      <a:r>
                        <a:rPr lang="en-US" sz="2800"/>
                        <a:t>R</a:t>
                      </a:r>
                    </a:p>
                  </a:txBody>
                  <a:tcPr anchor="ctr"/>
                </a:tc>
                <a:tc>
                  <a:txBody>
                    <a:bodyPr/>
                    <a:lstStyle/>
                    <a:p>
                      <a:pPr algn="ctr"/>
                      <a:r>
                        <a:rPr lang="en-US" sz="2800"/>
                        <a:t>Ồ</a:t>
                      </a:r>
                    </a:p>
                  </a:txBody>
                  <a:tcPr anchor="ctr"/>
                </a:tc>
                <a:tc>
                  <a:txBody>
                    <a:bodyPr/>
                    <a:lstStyle/>
                    <a:p>
                      <a:pPr algn="ctr"/>
                      <a:r>
                        <a:rPr lang="en-US" sz="2800"/>
                        <a:t>N</a:t>
                      </a:r>
                    </a:p>
                  </a:txBody>
                  <a:tcPr anchor="ctr"/>
                </a:tc>
                <a:tc>
                  <a:txBody>
                    <a:bodyPr/>
                    <a:lstStyle/>
                    <a:p>
                      <a:pPr algn="ctr"/>
                      <a:r>
                        <a:rPr lang="en-US" sz="2800"/>
                        <a:t>G</a:t>
                      </a:r>
                    </a:p>
                  </a:txBody>
                  <a:tcPr anchor="ctr"/>
                </a:tc>
                <a:tc>
                  <a:txBody>
                    <a:bodyPr/>
                    <a:lstStyle/>
                    <a:p>
                      <a:pPr algn="ctr"/>
                      <a:r>
                        <a:rPr lang="en-US" sz="2800"/>
                        <a:t>C</a:t>
                      </a:r>
                    </a:p>
                  </a:txBody>
                  <a:tcPr anchor="ctr"/>
                </a:tc>
                <a:tc>
                  <a:txBody>
                    <a:bodyPr/>
                    <a:lstStyle/>
                    <a:p>
                      <a:pPr algn="ctr"/>
                      <a:r>
                        <a:rPr lang="en-US" sz="2800"/>
                        <a:t>Â</a:t>
                      </a:r>
                    </a:p>
                  </a:txBody>
                  <a:tcPr anchor="ctr"/>
                </a:tc>
                <a:tc>
                  <a:txBody>
                    <a:bodyPr/>
                    <a:lstStyle/>
                    <a:p>
                      <a:pPr algn="ctr"/>
                      <a:r>
                        <a:rPr lang="en-US" sz="2800"/>
                        <a:t>Y</a:t>
                      </a:r>
                    </a:p>
                  </a:txBody>
                  <a:tcPr anchor="ctr"/>
                </a:tc>
                <a:tc>
                  <a:txBody>
                    <a:bodyPr/>
                    <a:lstStyle/>
                    <a:p>
                      <a:pPr algn="ctr"/>
                      <a:r>
                        <a:rPr lang="en-US" sz="2800"/>
                        <a:t>C</a:t>
                      </a:r>
                    </a:p>
                  </a:txBody>
                  <a:tcPr anchor="ctr"/>
                </a:tc>
                <a:tc>
                  <a:txBody>
                    <a:bodyPr/>
                    <a:lstStyle/>
                    <a:p>
                      <a:pPr algn="ctr"/>
                      <a:r>
                        <a:rPr lang="en-US" sz="2800"/>
                        <a:t>Ô</a:t>
                      </a:r>
                    </a:p>
                  </a:txBody>
                  <a:tcPr anchor="ctr"/>
                </a:tc>
                <a:tc>
                  <a:txBody>
                    <a:bodyPr/>
                    <a:lstStyle/>
                    <a:p>
                      <a:pPr algn="ctr"/>
                      <a:r>
                        <a:rPr lang="en-US" sz="2800"/>
                        <a:t>N</a:t>
                      </a:r>
                    </a:p>
                  </a:txBody>
                  <a:tcPr anchor="ctr"/>
                </a:tc>
                <a:tc>
                  <a:txBody>
                    <a:bodyPr/>
                    <a:lstStyle/>
                    <a:p>
                      <a:pPr algn="ctr"/>
                      <a:r>
                        <a:rPr lang="en-US" sz="2800"/>
                        <a:t>G</a:t>
                      </a:r>
                    </a:p>
                  </a:txBody>
                  <a:tcPr anchor="ctr"/>
                </a:tc>
                <a:tc>
                  <a:txBody>
                    <a:bodyPr/>
                    <a:lstStyle/>
                    <a:p>
                      <a:pPr algn="ctr"/>
                      <a:r>
                        <a:rPr lang="en-US" sz="2800"/>
                        <a:t>N</a:t>
                      </a:r>
                    </a:p>
                  </a:txBody>
                  <a:tcPr anchor="ctr"/>
                </a:tc>
                <a:tc>
                  <a:txBody>
                    <a:bodyPr/>
                    <a:lstStyle/>
                    <a:p>
                      <a:pPr algn="ctr"/>
                      <a:r>
                        <a:rPr lang="en-US" sz="2800"/>
                        <a:t>G</a:t>
                      </a:r>
                    </a:p>
                  </a:txBody>
                  <a:tcPr anchor="ctr"/>
                </a:tc>
                <a:tc>
                  <a:txBody>
                    <a:bodyPr/>
                    <a:lstStyle/>
                    <a:p>
                      <a:pPr algn="ctr"/>
                      <a:r>
                        <a:rPr lang="en-US" sz="2800"/>
                        <a:t>H</a:t>
                      </a:r>
                    </a:p>
                  </a:txBody>
                  <a:tcPr anchor="ctr"/>
                </a:tc>
                <a:tc>
                  <a:txBody>
                    <a:bodyPr/>
                    <a:lstStyle/>
                    <a:p>
                      <a:pPr algn="ctr"/>
                      <a:r>
                        <a:rPr lang="en-US" sz="2800"/>
                        <a:t>I</a:t>
                      </a:r>
                    </a:p>
                  </a:txBody>
                  <a:tcPr anchor="ctr"/>
                </a:tc>
                <a:tc>
                  <a:txBody>
                    <a:bodyPr/>
                    <a:lstStyle/>
                    <a:p>
                      <a:pPr algn="ctr"/>
                      <a:r>
                        <a:rPr lang="en-US" sz="2800"/>
                        <a:t>Ệ</a:t>
                      </a:r>
                    </a:p>
                  </a:txBody>
                  <a:tcPr anchor="ctr"/>
                </a:tc>
                <a:tc>
                  <a:txBody>
                    <a:bodyPr/>
                    <a:lstStyle/>
                    <a:p>
                      <a:pPr algn="ctr"/>
                      <a:r>
                        <a:rPr lang="en-US" sz="2800"/>
                        <a:t>P</a:t>
                      </a:r>
                    </a:p>
                  </a:txBody>
                  <a:tcPr anchor="ctr"/>
                </a:tc>
                <a:extLst>
                  <a:ext uri="{0D108BD9-81ED-4DB2-BD59-A6C34878D82A}">
                    <a16:rowId xmlns:a16="http://schemas.microsoft.com/office/drawing/2014/main" xmlns="" val="1809567041"/>
                  </a:ext>
                </a:extLst>
              </a:tr>
            </a:tbl>
          </a:graphicData>
        </a:graphic>
      </p:graphicFrame>
      <p:graphicFrame>
        <p:nvGraphicFramePr>
          <p:cNvPr id="8" name="Table 7">
            <a:extLst>
              <a:ext uri="{FF2B5EF4-FFF2-40B4-BE49-F238E27FC236}">
                <a16:creationId xmlns:a16="http://schemas.microsoft.com/office/drawing/2014/main" xmlns="" id="{ACB46F16-1550-047B-2138-A4B121DCB16F}"/>
              </a:ext>
            </a:extLst>
          </p:cNvPr>
          <p:cNvGraphicFramePr>
            <a:graphicFrameLocks noGrp="1"/>
          </p:cNvGraphicFramePr>
          <p:nvPr>
            <p:extLst>
              <p:ext uri="{D42A27DB-BD31-4B8C-83A1-F6EECF244321}">
                <p14:modId xmlns:p14="http://schemas.microsoft.com/office/powerpoint/2010/main" val="2091681455"/>
              </p:ext>
            </p:extLst>
          </p:nvPr>
        </p:nvGraphicFramePr>
        <p:xfrm>
          <a:off x="141732" y="4174381"/>
          <a:ext cx="8860536" cy="521208"/>
        </p:xfrm>
        <a:graphic>
          <a:graphicData uri="http://schemas.openxmlformats.org/drawingml/2006/table">
            <a:tbl>
              <a:tblPr firstRow="1" bandRow="1">
                <a:tableStyleId>{0505E3EF-67EA-436B-97B2-0124C06EBD24}</a:tableStyleId>
              </a:tblPr>
              <a:tblGrid>
                <a:gridCol w="492252">
                  <a:extLst>
                    <a:ext uri="{9D8B030D-6E8A-4147-A177-3AD203B41FA5}">
                      <a16:colId xmlns:a16="http://schemas.microsoft.com/office/drawing/2014/main" xmlns="" val="614251625"/>
                    </a:ext>
                  </a:extLst>
                </a:gridCol>
                <a:gridCol w="492252">
                  <a:extLst>
                    <a:ext uri="{9D8B030D-6E8A-4147-A177-3AD203B41FA5}">
                      <a16:colId xmlns:a16="http://schemas.microsoft.com/office/drawing/2014/main" xmlns="" val="390338343"/>
                    </a:ext>
                  </a:extLst>
                </a:gridCol>
                <a:gridCol w="492252">
                  <a:extLst>
                    <a:ext uri="{9D8B030D-6E8A-4147-A177-3AD203B41FA5}">
                      <a16:colId xmlns:a16="http://schemas.microsoft.com/office/drawing/2014/main" xmlns="" val="496226902"/>
                    </a:ext>
                  </a:extLst>
                </a:gridCol>
                <a:gridCol w="492252">
                  <a:extLst>
                    <a:ext uri="{9D8B030D-6E8A-4147-A177-3AD203B41FA5}">
                      <a16:colId xmlns:a16="http://schemas.microsoft.com/office/drawing/2014/main" xmlns="" val="2780182755"/>
                    </a:ext>
                  </a:extLst>
                </a:gridCol>
                <a:gridCol w="492252">
                  <a:extLst>
                    <a:ext uri="{9D8B030D-6E8A-4147-A177-3AD203B41FA5}">
                      <a16:colId xmlns:a16="http://schemas.microsoft.com/office/drawing/2014/main" xmlns="" val="2931178412"/>
                    </a:ext>
                  </a:extLst>
                </a:gridCol>
                <a:gridCol w="492252">
                  <a:extLst>
                    <a:ext uri="{9D8B030D-6E8A-4147-A177-3AD203B41FA5}">
                      <a16:colId xmlns:a16="http://schemas.microsoft.com/office/drawing/2014/main" xmlns="" val="4073932269"/>
                    </a:ext>
                  </a:extLst>
                </a:gridCol>
                <a:gridCol w="492252">
                  <a:extLst>
                    <a:ext uri="{9D8B030D-6E8A-4147-A177-3AD203B41FA5}">
                      <a16:colId xmlns:a16="http://schemas.microsoft.com/office/drawing/2014/main" xmlns="" val="2895928938"/>
                    </a:ext>
                  </a:extLst>
                </a:gridCol>
                <a:gridCol w="492252">
                  <a:extLst>
                    <a:ext uri="{9D8B030D-6E8A-4147-A177-3AD203B41FA5}">
                      <a16:colId xmlns:a16="http://schemas.microsoft.com/office/drawing/2014/main" xmlns="" val="3294809169"/>
                    </a:ext>
                  </a:extLst>
                </a:gridCol>
                <a:gridCol w="492252">
                  <a:extLst>
                    <a:ext uri="{9D8B030D-6E8A-4147-A177-3AD203B41FA5}">
                      <a16:colId xmlns:a16="http://schemas.microsoft.com/office/drawing/2014/main" xmlns="" val="2507917835"/>
                    </a:ext>
                  </a:extLst>
                </a:gridCol>
                <a:gridCol w="492252">
                  <a:extLst>
                    <a:ext uri="{9D8B030D-6E8A-4147-A177-3AD203B41FA5}">
                      <a16:colId xmlns:a16="http://schemas.microsoft.com/office/drawing/2014/main" xmlns="" val="1585039376"/>
                    </a:ext>
                  </a:extLst>
                </a:gridCol>
                <a:gridCol w="492252">
                  <a:extLst>
                    <a:ext uri="{9D8B030D-6E8A-4147-A177-3AD203B41FA5}">
                      <a16:colId xmlns:a16="http://schemas.microsoft.com/office/drawing/2014/main" xmlns="" val="2200263891"/>
                    </a:ext>
                  </a:extLst>
                </a:gridCol>
                <a:gridCol w="492252">
                  <a:extLst>
                    <a:ext uri="{9D8B030D-6E8A-4147-A177-3AD203B41FA5}">
                      <a16:colId xmlns:a16="http://schemas.microsoft.com/office/drawing/2014/main" xmlns="" val="1196089262"/>
                    </a:ext>
                  </a:extLst>
                </a:gridCol>
                <a:gridCol w="492252">
                  <a:extLst>
                    <a:ext uri="{9D8B030D-6E8A-4147-A177-3AD203B41FA5}">
                      <a16:colId xmlns:a16="http://schemas.microsoft.com/office/drawing/2014/main" xmlns="" val="2457132140"/>
                    </a:ext>
                  </a:extLst>
                </a:gridCol>
                <a:gridCol w="492252">
                  <a:extLst>
                    <a:ext uri="{9D8B030D-6E8A-4147-A177-3AD203B41FA5}">
                      <a16:colId xmlns:a16="http://schemas.microsoft.com/office/drawing/2014/main" xmlns="" val="2655493115"/>
                    </a:ext>
                  </a:extLst>
                </a:gridCol>
                <a:gridCol w="492252">
                  <a:extLst>
                    <a:ext uri="{9D8B030D-6E8A-4147-A177-3AD203B41FA5}">
                      <a16:colId xmlns:a16="http://schemas.microsoft.com/office/drawing/2014/main" xmlns="" val="1818367092"/>
                    </a:ext>
                  </a:extLst>
                </a:gridCol>
                <a:gridCol w="492252">
                  <a:extLst>
                    <a:ext uri="{9D8B030D-6E8A-4147-A177-3AD203B41FA5}">
                      <a16:colId xmlns:a16="http://schemas.microsoft.com/office/drawing/2014/main" xmlns="" val="4201717544"/>
                    </a:ext>
                  </a:extLst>
                </a:gridCol>
                <a:gridCol w="492252">
                  <a:extLst>
                    <a:ext uri="{9D8B030D-6E8A-4147-A177-3AD203B41FA5}">
                      <a16:colId xmlns:a16="http://schemas.microsoft.com/office/drawing/2014/main" xmlns="" val="4284279480"/>
                    </a:ext>
                  </a:extLst>
                </a:gridCol>
                <a:gridCol w="492252">
                  <a:extLst>
                    <a:ext uri="{9D8B030D-6E8A-4147-A177-3AD203B41FA5}">
                      <a16:colId xmlns:a16="http://schemas.microsoft.com/office/drawing/2014/main" xmlns="" val="1585524451"/>
                    </a:ext>
                  </a:extLst>
                </a:gridCol>
              </a:tblGrid>
              <a:tr h="521208">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endParaRPr lang="en-US" sz="2400"/>
                    </a:p>
                  </a:txBody>
                  <a:tcPr anchor="ctr"/>
                </a:tc>
                <a:extLst>
                  <a:ext uri="{0D108BD9-81ED-4DB2-BD59-A6C34878D82A}">
                    <a16:rowId xmlns:a16="http://schemas.microsoft.com/office/drawing/2014/main" xmlns="" val="1809567041"/>
                  </a:ext>
                </a:extLst>
              </a:tr>
            </a:tbl>
          </a:graphicData>
        </a:graphic>
      </p:graphicFrame>
      <p:sp>
        <p:nvSpPr>
          <p:cNvPr id="9" name="Rectangle: Rounded Corners 8">
            <a:extLst>
              <a:ext uri="{FF2B5EF4-FFF2-40B4-BE49-F238E27FC236}">
                <a16:creationId xmlns:a16="http://schemas.microsoft.com/office/drawing/2014/main" xmlns="" id="{965A3964-7AEF-4B60-A944-FF4E36022E9C}"/>
              </a:ext>
            </a:extLst>
          </p:cNvPr>
          <p:cNvSpPr/>
          <p:nvPr/>
        </p:nvSpPr>
        <p:spPr>
          <a:xfrm>
            <a:off x="3434576" y="3642732"/>
            <a:ext cx="2430965" cy="460917"/>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Hoạt động</a:t>
            </a:r>
          </a:p>
        </p:txBody>
      </p:sp>
    </p:spTree>
    <p:extLst>
      <p:ext uri="{BB962C8B-B14F-4D97-AF65-F5344CB8AC3E}">
        <p14:creationId xmlns:p14="http://schemas.microsoft.com/office/powerpoint/2010/main" val="403684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6" name="Google Shape;1566;p39"/>
          <p:cNvSpPr/>
          <p:nvPr/>
        </p:nvSpPr>
        <p:spPr>
          <a:xfrm flipH="1">
            <a:off x="-39753" y="4489456"/>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7" name="Google Shape;1567;p39"/>
          <p:cNvSpPr/>
          <p:nvPr/>
        </p:nvSpPr>
        <p:spPr>
          <a:xfrm flipH="1">
            <a:off x="10169" y="455622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8" name="Google Shape;1568;p39"/>
          <p:cNvSpPr/>
          <p:nvPr/>
        </p:nvSpPr>
        <p:spPr>
          <a:xfrm rot="10800000" flipH="1">
            <a:off x="-2358625" y="3278294"/>
            <a:ext cx="712316" cy="331100"/>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9" name="Google Shape;1569;p39"/>
          <p:cNvSpPr/>
          <p:nvPr/>
        </p:nvSpPr>
        <p:spPr>
          <a:xfrm flipH="1">
            <a:off x="1341974" y="4562721"/>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0" name="Google Shape;1570;p39"/>
          <p:cNvSpPr/>
          <p:nvPr/>
        </p:nvSpPr>
        <p:spPr>
          <a:xfrm flipH="1">
            <a:off x="1143573" y="4744522"/>
            <a:ext cx="658024" cy="134740"/>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71" name="Google Shape;1571;p39"/>
          <p:cNvGrpSpPr/>
          <p:nvPr/>
        </p:nvGrpSpPr>
        <p:grpSpPr>
          <a:xfrm>
            <a:off x="-1314289" y="3057075"/>
            <a:ext cx="3652637" cy="3908808"/>
            <a:chOff x="-1826483" y="2446426"/>
            <a:chExt cx="4379499" cy="4348869"/>
          </a:xfrm>
        </p:grpSpPr>
        <p:sp>
          <p:nvSpPr>
            <p:cNvPr id="1572" name="Google Shape;1572;p39"/>
            <p:cNvSpPr/>
            <p:nvPr/>
          </p:nvSpPr>
          <p:spPr>
            <a:xfrm rot="3583529" flipH="1">
              <a:off x="-1811168" y="2431111"/>
              <a:ext cx="4348869" cy="4379499"/>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73" name="Google Shape;1573;p39"/>
            <p:cNvGrpSpPr/>
            <p:nvPr/>
          </p:nvGrpSpPr>
          <p:grpSpPr>
            <a:xfrm flipH="1">
              <a:off x="891141" y="2957176"/>
              <a:ext cx="1571523" cy="1356478"/>
              <a:chOff x="-2733921" y="2780830"/>
              <a:chExt cx="1571523" cy="1356478"/>
            </a:xfrm>
          </p:grpSpPr>
          <p:sp>
            <p:nvSpPr>
              <p:cNvPr id="1574" name="Google Shape;1574;p39"/>
              <p:cNvSpPr/>
              <p:nvPr/>
            </p:nvSpPr>
            <p:spPr>
              <a:xfrm>
                <a:off x="-2733921" y="2780830"/>
                <a:ext cx="1462914" cy="1356478"/>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5" name="Google Shape;1575;p39"/>
              <p:cNvSpPr/>
              <p:nvPr/>
            </p:nvSpPr>
            <p:spPr>
              <a:xfrm>
                <a:off x="-1874716" y="3056517"/>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6" name="Google Shape;1576;p39"/>
              <p:cNvSpPr/>
              <p:nvPr/>
            </p:nvSpPr>
            <p:spPr>
              <a:xfrm>
                <a:off x="-2569162" y="3376612"/>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7" name="Google Shape;1577;p39"/>
              <p:cNvSpPr/>
              <p:nvPr/>
            </p:nvSpPr>
            <p:spPr>
              <a:xfrm>
                <a:off x="-2237130" y="2989881"/>
                <a:ext cx="575501" cy="60806"/>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8" name="Google Shape;1578;p39"/>
              <p:cNvSpPr/>
              <p:nvPr/>
            </p:nvSpPr>
            <p:spPr>
              <a:xfrm>
                <a:off x="-2620159" y="3151556"/>
                <a:ext cx="575501" cy="60808"/>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9" name="Google Shape;1579;p39"/>
              <p:cNvSpPr/>
              <p:nvPr/>
            </p:nvSpPr>
            <p:spPr>
              <a:xfrm>
                <a:off x="-2470421" y="3834064"/>
                <a:ext cx="575501" cy="60808"/>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81" name="Google Shape;1581;p39"/>
            <p:cNvSpPr/>
            <p:nvPr/>
          </p:nvSpPr>
          <p:spPr>
            <a:xfrm flipH="1">
              <a:off x="105646" y="4163992"/>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2" name="Google Shape;1582;p39"/>
            <p:cNvSpPr/>
            <p:nvPr/>
          </p:nvSpPr>
          <p:spPr>
            <a:xfrm flipH="1">
              <a:off x="497358" y="4337603"/>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3" name="Google Shape;1583;p39"/>
            <p:cNvSpPr/>
            <p:nvPr/>
          </p:nvSpPr>
          <p:spPr>
            <a:xfrm flipH="1">
              <a:off x="554703" y="4021821"/>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39"/>
            <p:cNvSpPr/>
            <p:nvPr/>
          </p:nvSpPr>
          <p:spPr>
            <a:xfrm flipH="1">
              <a:off x="132695" y="405063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39"/>
            <p:cNvSpPr/>
            <p:nvPr/>
          </p:nvSpPr>
          <p:spPr>
            <a:xfrm flipH="1">
              <a:off x="726228" y="4173248"/>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6" name="Google Shape;1586;p39"/>
            <p:cNvSpPr/>
            <p:nvPr/>
          </p:nvSpPr>
          <p:spPr>
            <a:xfrm rot="10800000" flipH="1">
              <a:off x="-343238" y="3734994"/>
              <a:ext cx="2337197" cy="1356291"/>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87" name="Google Shape;1587;p39"/>
            <p:cNvGrpSpPr/>
            <p:nvPr/>
          </p:nvGrpSpPr>
          <p:grpSpPr>
            <a:xfrm flipH="1">
              <a:off x="72562" y="3891445"/>
              <a:ext cx="237953" cy="491619"/>
              <a:chOff x="7973047" y="1742056"/>
              <a:chExt cx="208877" cy="431548"/>
            </a:xfrm>
          </p:grpSpPr>
          <p:sp>
            <p:nvSpPr>
              <p:cNvPr id="1588" name="Google Shape;1588;p3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9" name="Google Shape;1589;p3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0" name="Google Shape;1590;p3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1" name="Google Shape;1591;p3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2" name="Google Shape;1592;p39"/>
            <p:cNvGrpSpPr/>
            <p:nvPr/>
          </p:nvGrpSpPr>
          <p:grpSpPr>
            <a:xfrm flipH="1">
              <a:off x="0" y="2493036"/>
              <a:ext cx="149335" cy="331154"/>
              <a:chOff x="8138895" y="2678251"/>
              <a:chExt cx="131088" cy="290690"/>
            </a:xfrm>
          </p:grpSpPr>
          <p:sp>
            <p:nvSpPr>
              <p:cNvPr id="1593" name="Google Shape;1593;p3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4" name="Google Shape;1594;p3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5" name="Google Shape;1595;p3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6" name="Google Shape;1596;p3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7" name="Google Shape;1597;p39"/>
            <p:cNvGrpSpPr/>
            <p:nvPr/>
          </p:nvGrpSpPr>
          <p:grpSpPr>
            <a:xfrm flipH="1">
              <a:off x="602076" y="3583881"/>
              <a:ext cx="149321" cy="325438"/>
              <a:chOff x="7222549" y="1239928"/>
              <a:chExt cx="174501" cy="380274"/>
            </a:xfrm>
          </p:grpSpPr>
          <p:sp>
            <p:nvSpPr>
              <p:cNvPr id="1598" name="Google Shape;1598;p39"/>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39"/>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39"/>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39"/>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02" name="Google Shape;1602;p39"/>
            <p:cNvGrpSpPr/>
            <p:nvPr/>
          </p:nvGrpSpPr>
          <p:grpSpPr>
            <a:xfrm flipH="1">
              <a:off x="234693" y="3251718"/>
              <a:ext cx="245811" cy="533354"/>
              <a:chOff x="7738110" y="1433006"/>
              <a:chExt cx="215775" cy="468183"/>
            </a:xfrm>
          </p:grpSpPr>
          <p:sp>
            <p:nvSpPr>
              <p:cNvPr id="1603" name="Google Shape;1603;p3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3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3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3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6" name="Google Shape;1616;p39"/>
            <p:cNvGrpSpPr/>
            <p:nvPr/>
          </p:nvGrpSpPr>
          <p:grpSpPr>
            <a:xfrm flipH="1">
              <a:off x="389707" y="4021827"/>
              <a:ext cx="871291" cy="508031"/>
              <a:chOff x="7047547" y="4061275"/>
              <a:chExt cx="764827" cy="445954"/>
            </a:xfrm>
          </p:grpSpPr>
          <p:sp>
            <p:nvSpPr>
              <p:cNvPr id="1617" name="Google Shape;1617;p39"/>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39"/>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39"/>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39"/>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39"/>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39"/>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39"/>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39"/>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25" name="Google Shape;1625;p39"/>
              <p:cNvGrpSpPr/>
              <p:nvPr/>
            </p:nvGrpSpPr>
            <p:grpSpPr>
              <a:xfrm>
                <a:off x="7047547" y="4121630"/>
                <a:ext cx="275272" cy="258916"/>
                <a:chOff x="7047547" y="4121630"/>
                <a:chExt cx="275272" cy="258916"/>
              </a:xfrm>
            </p:grpSpPr>
            <p:sp>
              <p:nvSpPr>
                <p:cNvPr id="1626" name="Google Shape;1626;p39"/>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7" name="Google Shape;1627;p39"/>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8" name="Google Shape;1628;p39"/>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9" name="Google Shape;1629;p39"/>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39"/>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39"/>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39"/>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33" name="Google Shape;1633;p39"/>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39"/>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39"/>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39"/>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39"/>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39"/>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39"/>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39"/>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39"/>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39"/>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39"/>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39"/>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39"/>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39"/>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47" name="Google Shape;1647;p39"/>
            <p:cNvGrpSpPr/>
            <p:nvPr/>
          </p:nvGrpSpPr>
          <p:grpSpPr>
            <a:xfrm flipH="1">
              <a:off x="204977" y="2717831"/>
              <a:ext cx="938588" cy="468771"/>
              <a:chOff x="6739890" y="4709159"/>
              <a:chExt cx="852487" cy="425768"/>
            </a:xfrm>
          </p:grpSpPr>
          <p:sp>
            <p:nvSpPr>
              <p:cNvPr id="1648" name="Google Shape;1648;p39"/>
              <p:cNvSpPr/>
              <p:nvPr/>
            </p:nvSpPr>
            <p:spPr>
              <a:xfrm>
                <a:off x="6739890" y="4709159"/>
                <a:ext cx="749617" cy="425767"/>
              </a:xfrm>
              <a:custGeom>
                <a:avLst/>
                <a:gdLst/>
                <a:ahLst/>
                <a:cxnLst/>
                <a:rect l="l" t="t" r="r" b="b"/>
                <a:pathLst>
                  <a:path w="749617" h="425767" extrusionOk="0">
                    <a:moveTo>
                      <a:pt x="744855" y="425768"/>
                    </a:moveTo>
                    <a:lnTo>
                      <a:pt x="0" y="425768"/>
                    </a:lnTo>
                    <a:lnTo>
                      <a:pt x="0" y="0"/>
                    </a:lnTo>
                    <a:lnTo>
                      <a:pt x="235267" y="255270"/>
                    </a:lnTo>
                    <a:lnTo>
                      <a:pt x="235267" y="46672"/>
                    </a:lnTo>
                    <a:lnTo>
                      <a:pt x="520065" y="271463"/>
                    </a:lnTo>
                    <a:lnTo>
                      <a:pt x="520065" y="79058"/>
                    </a:lnTo>
                    <a:lnTo>
                      <a:pt x="749617" y="2876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39"/>
              <p:cNvSpPr/>
              <p:nvPr/>
            </p:nvSpPr>
            <p:spPr>
              <a:xfrm>
                <a:off x="6739890" y="5002530"/>
                <a:ext cx="749617" cy="9525"/>
              </a:xfrm>
              <a:custGeom>
                <a:avLst/>
                <a:gdLst/>
                <a:ahLst/>
                <a:cxnLst/>
                <a:rect l="l" t="t" r="r" b="b"/>
                <a:pathLst>
                  <a:path w="749617" h="9525" extrusionOk="0">
                    <a:moveTo>
                      <a:pt x="749617"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39"/>
              <p:cNvSpPr/>
              <p:nvPr/>
            </p:nvSpPr>
            <p:spPr>
              <a:xfrm>
                <a:off x="67741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39"/>
              <p:cNvSpPr/>
              <p:nvPr/>
            </p:nvSpPr>
            <p:spPr>
              <a:xfrm>
                <a:off x="7000875"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39"/>
              <p:cNvSpPr/>
              <p:nvPr/>
            </p:nvSpPr>
            <p:spPr>
              <a:xfrm>
                <a:off x="72694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39"/>
              <p:cNvSpPr/>
              <p:nvPr/>
            </p:nvSpPr>
            <p:spPr>
              <a:xfrm>
                <a:off x="6836092" y="502824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39"/>
              <p:cNvSpPr/>
              <p:nvPr/>
            </p:nvSpPr>
            <p:spPr>
              <a:xfrm>
                <a:off x="7072312"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39"/>
              <p:cNvSpPr/>
              <p:nvPr/>
            </p:nvSpPr>
            <p:spPr>
              <a:xfrm>
                <a:off x="7318057"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39"/>
              <p:cNvSpPr/>
              <p:nvPr/>
            </p:nvSpPr>
            <p:spPr>
              <a:xfrm>
                <a:off x="7072312"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39"/>
              <p:cNvSpPr/>
              <p:nvPr/>
            </p:nvSpPr>
            <p:spPr>
              <a:xfrm>
                <a:off x="7318057"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8" name="Google Shape;1658;p39"/>
              <p:cNvSpPr/>
              <p:nvPr/>
            </p:nvSpPr>
            <p:spPr>
              <a:xfrm>
                <a:off x="6836092" y="507396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39"/>
              <p:cNvSpPr/>
              <p:nvPr/>
            </p:nvSpPr>
            <p:spPr>
              <a:xfrm>
                <a:off x="6739890" y="4709159"/>
                <a:ext cx="235267" cy="255270"/>
              </a:xfrm>
              <a:custGeom>
                <a:avLst/>
                <a:gdLst/>
                <a:ahLst/>
                <a:cxnLst/>
                <a:rect l="l" t="t" r="r" b="b"/>
                <a:pathLst>
                  <a:path w="235267" h="255270" extrusionOk="0">
                    <a:moveTo>
                      <a:pt x="0" y="0"/>
                    </a:moveTo>
                    <a:lnTo>
                      <a:pt x="235267" y="255270"/>
                    </a:lnTo>
                    <a:lnTo>
                      <a:pt x="235267" y="12763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39"/>
              <p:cNvSpPr/>
              <p:nvPr/>
            </p:nvSpPr>
            <p:spPr>
              <a:xfrm>
                <a:off x="6975157" y="4755832"/>
                <a:ext cx="284797" cy="224790"/>
              </a:xfrm>
              <a:custGeom>
                <a:avLst/>
                <a:gdLst/>
                <a:ahLst/>
                <a:cxnLst/>
                <a:rect l="l" t="t" r="r" b="b"/>
                <a:pathLst>
                  <a:path w="284797" h="224790" extrusionOk="0">
                    <a:moveTo>
                      <a:pt x="0" y="0"/>
                    </a:moveTo>
                    <a:lnTo>
                      <a:pt x="284798" y="224790"/>
                    </a:lnTo>
                    <a:lnTo>
                      <a:pt x="284798" y="1123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39"/>
              <p:cNvSpPr/>
              <p:nvPr/>
            </p:nvSpPr>
            <p:spPr>
              <a:xfrm>
                <a:off x="7259955" y="4788217"/>
                <a:ext cx="331469" cy="208597"/>
              </a:xfrm>
              <a:custGeom>
                <a:avLst/>
                <a:gdLst/>
                <a:ahLst/>
                <a:cxnLst/>
                <a:rect l="l" t="t" r="r" b="b"/>
                <a:pathLst>
                  <a:path w="331469" h="208597" extrusionOk="0">
                    <a:moveTo>
                      <a:pt x="0" y="0"/>
                    </a:moveTo>
                    <a:lnTo>
                      <a:pt x="229552" y="208597"/>
                    </a:lnTo>
                    <a:lnTo>
                      <a:pt x="331470" y="2085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39"/>
              <p:cNvSpPr/>
              <p:nvPr/>
            </p:nvSpPr>
            <p:spPr>
              <a:xfrm>
                <a:off x="7482840" y="4996815"/>
                <a:ext cx="109537" cy="138112"/>
              </a:xfrm>
              <a:custGeom>
                <a:avLst/>
                <a:gdLst/>
                <a:ahLst/>
                <a:cxnLst/>
                <a:rect l="l" t="t" r="r" b="b"/>
                <a:pathLst>
                  <a:path w="109537" h="138112" extrusionOk="0">
                    <a:moveTo>
                      <a:pt x="0" y="0"/>
                    </a:moveTo>
                    <a:lnTo>
                      <a:pt x="109538" y="0"/>
                    </a:lnTo>
                    <a:lnTo>
                      <a:pt x="109538" y="138113"/>
                    </a:lnTo>
                    <a:lnTo>
                      <a:pt x="0" y="13811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63" name="Google Shape;1663;p39"/>
          <p:cNvGrpSpPr/>
          <p:nvPr/>
        </p:nvGrpSpPr>
        <p:grpSpPr>
          <a:xfrm>
            <a:off x="5623587" y="2447447"/>
            <a:ext cx="4365122" cy="3443348"/>
            <a:chOff x="5235929" y="1652515"/>
            <a:chExt cx="5548205" cy="4381491"/>
          </a:xfrm>
        </p:grpSpPr>
        <p:sp>
          <p:nvSpPr>
            <p:cNvPr id="1664" name="Google Shape;1664;p39"/>
            <p:cNvSpPr/>
            <p:nvPr/>
          </p:nvSpPr>
          <p:spPr>
            <a:xfrm rot="-10611303" flipH="1">
              <a:off x="6440345" y="1652515"/>
              <a:ext cx="4343789" cy="4381491"/>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5" name="Google Shape;1665;p39"/>
            <p:cNvSpPr/>
            <p:nvPr/>
          </p:nvSpPr>
          <p:spPr>
            <a:xfrm rot="5680782" flipH="1">
              <a:off x="6618403" y="2902321"/>
              <a:ext cx="3213856" cy="3021629"/>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9"/>
            <p:cNvSpPr/>
            <p:nvPr/>
          </p:nvSpPr>
          <p:spPr>
            <a:xfrm flipH="1">
              <a:off x="8807282" y="4322466"/>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9"/>
            <p:cNvSpPr/>
            <p:nvPr/>
          </p:nvSpPr>
          <p:spPr>
            <a:xfrm flipH="1">
              <a:off x="8091223" y="4657758"/>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39"/>
            <p:cNvSpPr/>
            <p:nvPr/>
          </p:nvSpPr>
          <p:spPr>
            <a:xfrm flipH="1">
              <a:off x="8482935" y="4831369"/>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39"/>
            <p:cNvSpPr/>
            <p:nvPr/>
          </p:nvSpPr>
          <p:spPr>
            <a:xfrm flipH="1">
              <a:off x="8279369" y="3244348"/>
              <a:ext cx="339870" cy="118970"/>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0" name="Google Shape;1670;p39"/>
            <p:cNvSpPr/>
            <p:nvPr/>
          </p:nvSpPr>
          <p:spPr>
            <a:xfrm flipH="1">
              <a:off x="8540280" y="4515587"/>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1" name="Google Shape;1671;p39"/>
            <p:cNvSpPr/>
            <p:nvPr/>
          </p:nvSpPr>
          <p:spPr>
            <a:xfrm flipH="1">
              <a:off x="8000427" y="341853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2" name="Google Shape;1672;p39"/>
            <p:cNvSpPr/>
            <p:nvPr/>
          </p:nvSpPr>
          <p:spPr>
            <a:xfrm flipH="1">
              <a:off x="8599386" y="320260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3" name="Google Shape;1673;p39"/>
            <p:cNvSpPr/>
            <p:nvPr/>
          </p:nvSpPr>
          <p:spPr>
            <a:xfrm flipH="1">
              <a:off x="8857205" y="438923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4" name="Google Shape;1674;p39"/>
            <p:cNvSpPr/>
            <p:nvPr/>
          </p:nvSpPr>
          <p:spPr>
            <a:xfrm flipH="1">
              <a:off x="8118272" y="4544401"/>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5" name="Google Shape;1675;p39"/>
            <p:cNvSpPr/>
            <p:nvPr/>
          </p:nvSpPr>
          <p:spPr>
            <a:xfrm flipH="1">
              <a:off x="8711805" y="466701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76" name="Google Shape;1676;p39"/>
            <p:cNvGrpSpPr/>
            <p:nvPr/>
          </p:nvGrpSpPr>
          <p:grpSpPr>
            <a:xfrm>
              <a:off x="5235929" y="3927321"/>
              <a:ext cx="1846397" cy="1509621"/>
              <a:chOff x="4847385" y="4324522"/>
              <a:chExt cx="2249783" cy="1839431"/>
            </a:xfrm>
          </p:grpSpPr>
          <p:sp>
            <p:nvSpPr>
              <p:cNvPr id="1677" name="Google Shape;1677;p39"/>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39"/>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39"/>
              <p:cNvSpPr/>
              <p:nvPr/>
            </p:nvSpPr>
            <p:spPr>
              <a:xfrm>
                <a:off x="6230204" y="479237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39"/>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39"/>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39"/>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3" name="Google Shape;1683;p39"/>
            <p:cNvGrpSpPr/>
            <p:nvPr/>
          </p:nvGrpSpPr>
          <p:grpSpPr>
            <a:xfrm flipH="1">
              <a:off x="8862040" y="3278276"/>
              <a:ext cx="149335" cy="331155"/>
              <a:chOff x="6993038" y="1344751"/>
              <a:chExt cx="131088" cy="290691"/>
            </a:xfrm>
          </p:grpSpPr>
          <p:sp>
            <p:nvSpPr>
              <p:cNvPr id="1684" name="Google Shape;1684;p39"/>
              <p:cNvSpPr/>
              <p:nvPr/>
            </p:nvSpPr>
            <p:spPr>
              <a:xfrm>
                <a:off x="6993038" y="1344751"/>
                <a:ext cx="131088" cy="245573"/>
              </a:xfrm>
              <a:custGeom>
                <a:avLst/>
                <a:gdLst/>
                <a:ahLst/>
                <a:cxnLst/>
                <a:rect l="l" t="t" r="r" b="b"/>
                <a:pathLst>
                  <a:path w="131088" h="245573" extrusionOk="0">
                    <a:moveTo>
                      <a:pt x="4027" y="111621"/>
                    </a:moveTo>
                    <a:cubicBezTo>
                      <a:pt x="-3593" y="152578"/>
                      <a:pt x="-2641" y="200203"/>
                      <a:pt x="26887" y="229731"/>
                    </a:cubicBezTo>
                    <a:cubicBezTo>
                      <a:pt x="34507" y="237351"/>
                      <a:pt x="44032" y="243066"/>
                      <a:pt x="54509" y="244971"/>
                    </a:cubicBezTo>
                    <a:cubicBezTo>
                      <a:pt x="70702" y="247828"/>
                      <a:pt x="86894" y="240208"/>
                      <a:pt x="97372" y="228778"/>
                    </a:cubicBezTo>
                    <a:cubicBezTo>
                      <a:pt x="108802" y="217348"/>
                      <a:pt x="115469" y="202108"/>
                      <a:pt x="120232" y="186868"/>
                    </a:cubicBezTo>
                    <a:cubicBezTo>
                      <a:pt x="135472" y="138291"/>
                      <a:pt x="141187" y="42088"/>
                      <a:pt x="92609" y="7798"/>
                    </a:cubicBezTo>
                    <a:cubicBezTo>
                      <a:pt x="37364" y="-29349"/>
                      <a:pt x="9742" y="76378"/>
                      <a:pt x="4027" y="1116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5" name="Google Shape;1685;p39"/>
              <p:cNvSpPr/>
              <p:nvPr/>
            </p:nvSpPr>
            <p:spPr>
              <a:xfrm>
                <a:off x="7041832" y="1460182"/>
                <a:ext cx="9525" cy="175260"/>
              </a:xfrm>
              <a:custGeom>
                <a:avLst/>
                <a:gdLst/>
                <a:ahLst/>
                <a:cxnLst/>
                <a:rect l="l" t="t" r="r" b="b"/>
                <a:pathLst>
                  <a:path w="9525" h="175260"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39"/>
              <p:cNvSpPr/>
              <p:nvPr/>
            </p:nvSpPr>
            <p:spPr>
              <a:xfrm>
                <a:off x="7041832" y="1430655"/>
                <a:ext cx="80962" cy="117157"/>
              </a:xfrm>
              <a:custGeom>
                <a:avLst/>
                <a:gdLst/>
                <a:ahLst/>
                <a:cxnLst/>
                <a:rect l="l" t="t" r="r" b="b"/>
                <a:pathLst>
                  <a:path w="80962" h="117157" extrusionOk="0">
                    <a:moveTo>
                      <a:pt x="80962"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39"/>
              <p:cNvSpPr/>
              <p:nvPr/>
            </p:nvSpPr>
            <p:spPr>
              <a:xfrm>
                <a:off x="7081837" y="1353502"/>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8" name="Google Shape;1688;p39"/>
            <p:cNvGrpSpPr/>
            <p:nvPr/>
          </p:nvGrpSpPr>
          <p:grpSpPr>
            <a:xfrm flipH="1">
              <a:off x="7642245" y="3757257"/>
              <a:ext cx="481778" cy="654307"/>
              <a:chOff x="6726555" y="1729740"/>
              <a:chExt cx="422909" cy="574357"/>
            </a:xfrm>
          </p:grpSpPr>
          <p:grpSp>
            <p:nvGrpSpPr>
              <p:cNvPr id="1689" name="Google Shape;1689;p39"/>
              <p:cNvGrpSpPr/>
              <p:nvPr/>
            </p:nvGrpSpPr>
            <p:grpSpPr>
              <a:xfrm>
                <a:off x="6726555" y="1729740"/>
                <a:ext cx="422909" cy="574357"/>
                <a:chOff x="6726555" y="1729740"/>
                <a:chExt cx="422909" cy="574357"/>
              </a:xfrm>
            </p:grpSpPr>
            <p:sp>
              <p:nvSpPr>
                <p:cNvPr id="1690" name="Google Shape;1690;p39"/>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39"/>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39"/>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39"/>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39"/>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39"/>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39"/>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39"/>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98" name="Google Shape;1698;p39"/>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9" name="Google Shape;1699;p39"/>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00" name="Google Shape;1700;p39"/>
            <p:cNvGrpSpPr/>
            <p:nvPr/>
          </p:nvGrpSpPr>
          <p:grpSpPr>
            <a:xfrm flipH="1">
              <a:off x="7182170" y="4168993"/>
              <a:ext cx="360249" cy="488288"/>
              <a:chOff x="7178992" y="2085975"/>
              <a:chExt cx="316230" cy="428624"/>
            </a:xfrm>
          </p:grpSpPr>
          <p:grpSp>
            <p:nvGrpSpPr>
              <p:cNvPr id="1701" name="Google Shape;1701;p39"/>
              <p:cNvGrpSpPr/>
              <p:nvPr/>
            </p:nvGrpSpPr>
            <p:grpSpPr>
              <a:xfrm>
                <a:off x="7178992" y="2085975"/>
                <a:ext cx="316230" cy="428624"/>
                <a:chOff x="7178992" y="2085975"/>
                <a:chExt cx="316230" cy="428624"/>
              </a:xfrm>
            </p:grpSpPr>
            <p:sp>
              <p:nvSpPr>
                <p:cNvPr id="1702" name="Google Shape;1702;p39"/>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39"/>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39"/>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39"/>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39"/>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39"/>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39"/>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39"/>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10" name="Google Shape;1710;p39"/>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39"/>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12" name="Google Shape;1712;p39"/>
            <p:cNvGrpSpPr/>
            <p:nvPr/>
          </p:nvGrpSpPr>
          <p:grpSpPr>
            <a:xfrm flipH="1">
              <a:off x="7641574" y="4620366"/>
              <a:ext cx="282123" cy="383035"/>
              <a:chOff x="6869430" y="2367915"/>
              <a:chExt cx="247650" cy="336232"/>
            </a:xfrm>
          </p:grpSpPr>
          <p:grpSp>
            <p:nvGrpSpPr>
              <p:cNvPr id="1713" name="Google Shape;1713;p39"/>
              <p:cNvGrpSpPr/>
              <p:nvPr/>
            </p:nvGrpSpPr>
            <p:grpSpPr>
              <a:xfrm>
                <a:off x="6869430" y="2367915"/>
                <a:ext cx="247650" cy="336232"/>
                <a:chOff x="6869430" y="2367915"/>
                <a:chExt cx="247650" cy="336232"/>
              </a:xfrm>
            </p:grpSpPr>
            <p:sp>
              <p:nvSpPr>
                <p:cNvPr id="1714" name="Google Shape;1714;p3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3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3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3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3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3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3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3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22" name="Google Shape;1722;p3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3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4" name="Google Shape;1724;p39"/>
            <p:cNvGrpSpPr/>
            <p:nvPr/>
          </p:nvGrpSpPr>
          <p:grpSpPr>
            <a:xfrm flipH="1">
              <a:off x="8000430" y="2955263"/>
              <a:ext cx="237953" cy="491682"/>
              <a:chOff x="6224257" y="1304803"/>
              <a:chExt cx="208877" cy="431603"/>
            </a:xfrm>
          </p:grpSpPr>
          <p:sp>
            <p:nvSpPr>
              <p:cNvPr id="1725" name="Google Shape;1725;p39"/>
              <p:cNvSpPr/>
              <p:nvPr/>
            </p:nvSpPr>
            <p:spPr>
              <a:xfrm>
                <a:off x="6224257" y="1304803"/>
                <a:ext cx="208877" cy="391671"/>
              </a:xfrm>
              <a:custGeom>
                <a:avLst/>
                <a:gdLst/>
                <a:ahLst/>
                <a:cxnLst/>
                <a:rect l="l" t="t" r="r" b="b"/>
                <a:pathLst>
                  <a:path w="208877" h="391671" extrusionOk="0">
                    <a:moveTo>
                      <a:pt x="6045" y="177286"/>
                    </a:moveTo>
                    <a:cubicBezTo>
                      <a:pt x="-5385" y="243009"/>
                      <a:pt x="-4432" y="319209"/>
                      <a:pt x="43193" y="365882"/>
                    </a:cubicBezTo>
                    <a:cubicBezTo>
                      <a:pt x="55575" y="378264"/>
                      <a:pt x="69863" y="387789"/>
                      <a:pt x="87008" y="390646"/>
                    </a:cubicBezTo>
                    <a:cubicBezTo>
                      <a:pt x="111773" y="395409"/>
                      <a:pt x="138443" y="383026"/>
                      <a:pt x="155588" y="364929"/>
                    </a:cubicBezTo>
                    <a:cubicBezTo>
                      <a:pt x="173685" y="346832"/>
                      <a:pt x="184163" y="322066"/>
                      <a:pt x="191783" y="298254"/>
                    </a:cubicBezTo>
                    <a:cubicBezTo>
                      <a:pt x="215595" y="221101"/>
                      <a:pt x="225120" y="67749"/>
                      <a:pt x="147968" y="13456"/>
                    </a:cubicBezTo>
                    <a:cubicBezTo>
                      <a:pt x="59385" y="-48456"/>
                      <a:pt x="16523" y="120136"/>
                      <a:pt x="6045" y="1772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39"/>
              <p:cNvSpPr/>
              <p:nvPr/>
            </p:nvSpPr>
            <p:spPr>
              <a:xfrm>
                <a:off x="6327457" y="1491614"/>
                <a:ext cx="952" cy="244792"/>
              </a:xfrm>
              <a:custGeom>
                <a:avLst/>
                <a:gdLst/>
                <a:ahLst/>
                <a:cxnLst/>
                <a:rect l="l" t="t" r="r" b="b"/>
                <a:pathLst>
                  <a:path w="952" h="244792" extrusionOk="0">
                    <a:moveTo>
                      <a:pt x="953" y="0"/>
                    </a:moveTo>
                    <a:lnTo>
                      <a:pt x="953" y="244793"/>
                    </a:lnTo>
                    <a:lnTo>
                      <a:pt x="0" y="244793"/>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39"/>
              <p:cNvSpPr/>
              <p:nvPr/>
            </p:nvSpPr>
            <p:spPr>
              <a:xfrm>
                <a:off x="6236017" y="1428750"/>
                <a:ext cx="196214" cy="167801"/>
              </a:xfrm>
              <a:custGeom>
                <a:avLst/>
                <a:gdLst/>
                <a:ahLst/>
                <a:cxnLst/>
                <a:rect l="l" t="t" r="r" b="b"/>
                <a:pathLst>
                  <a:path w="196214" h="167801" extrusionOk="0">
                    <a:moveTo>
                      <a:pt x="0" y="25718"/>
                    </a:moveTo>
                    <a:cubicBezTo>
                      <a:pt x="0" y="25718"/>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39"/>
              <p:cNvSpPr/>
              <p:nvPr/>
            </p:nvSpPr>
            <p:spPr>
              <a:xfrm>
                <a:off x="6379844" y="1350644"/>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9" name="Google Shape;1729;p39"/>
            <p:cNvGrpSpPr/>
            <p:nvPr/>
          </p:nvGrpSpPr>
          <p:grpSpPr>
            <a:xfrm flipH="1">
              <a:off x="8633258" y="3699267"/>
              <a:ext cx="245811" cy="533354"/>
              <a:chOff x="7738110" y="1566784"/>
              <a:chExt cx="215775" cy="468183"/>
            </a:xfrm>
          </p:grpSpPr>
          <p:sp>
            <p:nvSpPr>
              <p:cNvPr id="1730" name="Google Shape;1730;p39"/>
              <p:cNvSpPr/>
              <p:nvPr/>
            </p:nvSpPr>
            <p:spPr>
              <a:xfrm>
                <a:off x="7738763" y="1566784"/>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39"/>
              <p:cNvSpPr/>
              <p:nvPr/>
            </p:nvSpPr>
            <p:spPr>
              <a:xfrm>
                <a:off x="7845742" y="1697783"/>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39"/>
              <p:cNvSpPr/>
              <p:nvPr/>
            </p:nvSpPr>
            <p:spPr>
              <a:xfrm>
                <a:off x="7738110" y="1723500"/>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39"/>
              <p:cNvSpPr/>
              <p:nvPr/>
            </p:nvSpPr>
            <p:spPr>
              <a:xfrm>
                <a:off x="7845742" y="1694925"/>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34" name="Google Shape;1734;p39"/>
            <p:cNvGrpSpPr/>
            <p:nvPr/>
          </p:nvGrpSpPr>
          <p:grpSpPr>
            <a:xfrm flipH="1">
              <a:off x="8264261" y="3893144"/>
              <a:ext cx="228754" cy="310577"/>
              <a:chOff x="6869430" y="2367915"/>
              <a:chExt cx="247650" cy="336232"/>
            </a:xfrm>
          </p:grpSpPr>
          <p:grpSp>
            <p:nvGrpSpPr>
              <p:cNvPr id="1735" name="Google Shape;1735;p39"/>
              <p:cNvGrpSpPr/>
              <p:nvPr/>
            </p:nvGrpSpPr>
            <p:grpSpPr>
              <a:xfrm>
                <a:off x="6869430" y="2367915"/>
                <a:ext cx="247650" cy="336232"/>
                <a:chOff x="6869430" y="2367915"/>
                <a:chExt cx="247650" cy="336232"/>
              </a:xfrm>
            </p:grpSpPr>
            <p:sp>
              <p:nvSpPr>
                <p:cNvPr id="1736" name="Google Shape;1736;p3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3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3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3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3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3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3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3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44" name="Google Shape;1744;p3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3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47" name="Google Shape;1747;p39"/>
            <p:cNvGrpSpPr/>
            <p:nvPr/>
          </p:nvGrpSpPr>
          <p:grpSpPr>
            <a:xfrm flipH="1">
              <a:off x="8255316" y="2060948"/>
              <a:ext cx="887602" cy="975494"/>
              <a:chOff x="5747384" y="3630930"/>
              <a:chExt cx="779145" cy="856297"/>
            </a:xfrm>
          </p:grpSpPr>
          <p:sp>
            <p:nvSpPr>
              <p:cNvPr id="1748" name="Google Shape;1748;p39"/>
              <p:cNvSpPr/>
              <p:nvPr/>
            </p:nvSpPr>
            <p:spPr>
              <a:xfrm>
                <a:off x="5747384" y="4353877"/>
                <a:ext cx="779145" cy="133350"/>
              </a:xfrm>
              <a:custGeom>
                <a:avLst/>
                <a:gdLst/>
                <a:ahLst/>
                <a:cxnLst/>
                <a:rect l="l" t="t" r="r" b="b"/>
                <a:pathLst>
                  <a:path w="779145" h="133350" extrusionOk="0">
                    <a:moveTo>
                      <a:pt x="779145" y="66675"/>
                    </a:moveTo>
                    <a:cubicBezTo>
                      <a:pt x="779145" y="103822"/>
                      <a:pt x="604838" y="133350"/>
                      <a:pt x="389573" y="133350"/>
                    </a:cubicBezTo>
                    <a:cubicBezTo>
                      <a:pt x="174308" y="133350"/>
                      <a:pt x="0" y="103822"/>
                      <a:pt x="0" y="66675"/>
                    </a:cubicBezTo>
                    <a:cubicBezTo>
                      <a:pt x="0" y="29528"/>
                      <a:pt x="174308" y="0"/>
                      <a:pt x="389573" y="0"/>
                    </a:cubicBezTo>
                    <a:cubicBezTo>
                      <a:pt x="604838" y="0"/>
                      <a:pt x="779145" y="30480"/>
                      <a:pt x="779145" y="666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49" name="Google Shape;1749;p39"/>
              <p:cNvGrpSpPr/>
              <p:nvPr/>
            </p:nvGrpSpPr>
            <p:grpSpPr>
              <a:xfrm>
                <a:off x="5876925" y="3630930"/>
                <a:ext cx="422909" cy="788669"/>
                <a:chOff x="5876925" y="3630930"/>
                <a:chExt cx="422909" cy="788669"/>
              </a:xfrm>
            </p:grpSpPr>
            <p:sp>
              <p:nvSpPr>
                <p:cNvPr id="1750" name="Google Shape;1750;p39"/>
                <p:cNvSpPr/>
                <p:nvPr/>
              </p:nvSpPr>
              <p:spPr>
                <a:xfrm>
                  <a:off x="5876925" y="3756659"/>
                  <a:ext cx="218122" cy="662940"/>
                </a:xfrm>
                <a:custGeom>
                  <a:avLst/>
                  <a:gdLst/>
                  <a:ahLst/>
                  <a:cxnLst/>
                  <a:rect l="l" t="t" r="r" b="b"/>
                  <a:pathLst>
                    <a:path w="218122" h="662940" extrusionOk="0">
                      <a:moveTo>
                        <a:pt x="0" y="173355"/>
                      </a:moveTo>
                      <a:lnTo>
                        <a:pt x="106680" y="0"/>
                      </a:lnTo>
                      <a:lnTo>
                        <a:pt x="218122" y="189547"/>
                      </a:lnTo>
                      <a:lnTo>
                        <a:pt x="218122" y="662940"/>
                      </a:lnTo>
                      <a:lnTo>
                        <a:pt x="0" y="66294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39"/>
                <p:cNvSpPr/>
                <p:nvPr/>
              </p:nvSpPr>
              <p:spPr>
                <a:xfrm>
                  <a:off x="6095047" y="3946207"/>
                  <a:ext cx="204787" cy="472440"/>
                </a:xfrm>
                <a:custGeom>
                  <a:avLst/>
                  <a:gdLst/>
                  <a:ahLst/>
                  <a:cxnLst/>
                  <a:rect l="l" t="t" r="r" b="b"/>
                  <a:pathLst>
                    <a:path w="204787" h="472440" extrusionOk="0">
                      <a:moveTo>
                        <a:pt x="0" y="0"/>
                      </a:moveTo>
                      <a:lnTo>
                        <a:pt x="204787" y="0"/>
                      </a:lnTo>
                      <a:lnTo>
                        <a:pt x="204787" y="472440"/>
                      </a:lnTo>
                      <a:lnTo>
                        <a:pt x="0" y="47244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2" name="Google Shape;1752;p39"/>
                <p:cNvSpPr/>
                <p:nvPr/>
              </p:nvSpPr>
              <p:spPr>
                <a:xfrm>
                  <a:off x="5983604" y="3756659"/>
                  <a:ext cx="316229" cy="189547"/>
                </a:xfrm>
                <a:custGeom>
                  <a:avLst/>
                  <a:gdLst/>
                  <a:ahLst/>
                  <a:cxnLst/>
                  <a:rect l="l" t="t" r="r" b="b"/>
                  <a:pathLst>
                    <a:path w="316229" h="189547" extrusionOk="0">
                      <a:moveTo>
                        <a:pt x="0" y="0"/>
                      </a:moveTo>
                      <a:lnTo>
                        <a:pt x="111442" y="189547"/>
                      </a:lnTo>
                      <a:lnTo>
                        <a:pt x="316230" y="189547"/>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3" name="Google Shape;1753;p39"/>
                <p:cNvSpPr/>
                <p:nvPr/>
              </p:nvSpPr>
              <p:spPr>
                <a:xfrm>
                  <a:off x="5972175" y="3874770"/>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39"/>
                <p:cNvSpPr/>
                <p:nvPr/>
              </p:nvSpPr>
              <p:spPr>
                <a:xfrm>
                  <a:off x="6151245" y="3987165"/>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39"/>
                <p:cNvSpPr/>
                <p:nvPr/>
              </p:nvSpPr>
              <p:spPr>
                <a:xfrm>
                  <a:off x="6151245" y="4172902"/>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39"/>
                <p:cNvSpPr/>
                <p:nvPr/>
              </p:nvSpPr>
              <p:spPr>
                <a:xfrm>
                  <a:off x="6239827" y="398716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39"/>
                <p:cNvSpPr/>
                <p:nvPr/>
              </p:nvSpPr>
              <p:spPr>
                <a:xfrm>
                  <a:off x="6239827" y="4172902"/>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39"/>
                <p:cNvSpPr/>
                <p:nvPr/>
              </p:nvSpPr>
              <p:spPr>
                <a:xfrm>
                  <a:off x="6126480" y="4289107"/>
                  <a:ext cx="24764" cy="130492"/>
                </a:xfrm>
                <a:custGeom>
                  <a:avLst/>
                  <a:gdLst/>
                  <a:ahLst/>
                  <a:cxnLst/>
                  <a:rect l="l" t="t" r="r" b="b"/>
                  <a:pathLst>
                    <a:path w="24764" h="130492" extrusionOk="0">
                      <a:moveTo>
                        <a:pt x="0" y="0"/>
                      </a:moveTo>
                      <a:lnTo>
                        <a:pt x="24765" y="0"/>
                      </a:lnTo>
                      <a:lnTo>
                        <a:pt x="24765" y="130493"/>
                      </a:lnTo>
                      <a:lnTo>
                        <a:pt x="0" y="1304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39"/>
                <p:cNvSpPr/>
                <p:nvPr/>
              </p:nvSpPr>
              <p:spPr>
                <a:xfrm>
                  <a:off x="6057900" y="3787140"/>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39"/>
                <p:cNvSpPr/>
                <p:nvPr/>
              </p:nvSpPr>
              <p:spPr>
                <a:xfrm>
                  <a:off x="6129337" y="3835717"/>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39"/>
                <p:cNvSpPr/>
                <p:nvPr/>
              </p:nvSpPr>
              <p:spPr>
                <a:xfrm>
                  <a:off x="609219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39"/>
                <p:cNvSpPr/>
                <p:nvPr/>
              </p:nvSpPr>
              <p:spPr>
                <a:xfrm>
                  <a:off x="612267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7" name="TextBox 6">
            <a:extLst>
              <a:ext uri="{FF2B5EF4-FFF2-40B4-BE49-F238E27FC236}">
                <a16:creationId xmlns:a16="http://schemas.microsoft.com/office/drawing/2014/main" xmlns="" id="{A910479E-ABCD-1761-2733-02B91ECEB1AA}"/>
              </a:ext>
            </a:extLst>
          </p:cNvPr>
          <p:cNvSpPr txBox="1"/>
          <p:nvPr/>
        </p:nvSpPr>
        <p:spPr>
          <a:xfrm>
            <a:off x="1586008" y="722595"/>
            <a:ext cx="5963067" cy="2691250"/>
          </a:xfrm>
          <a:prstGeom prst="rect">
            <a:avLst/>
          </a:prstGeom>
          <a:noFill/>
        </p:spPr>
        <p:txBody>
          <a:bodyPr wrap="square">
            <a:spAutoFit/>
          </a:bodyPr>
          <a:lstStyle/>
          <a:p>
            <a:pPr algn="ctr">
              <a:lnSpc>
                <a:spcPct val="150000"/>
              </a:lnSpc>
            </a:pPr>
            <a:r>
              <a:rPr lang="vi-VN" sz="6000" b="1">
                <a:solidFill>
                  <a:srgbClr val="FF6600"/>
                </a:solidFill>
                <a:effectLst/>
                <a:latin typeface="+mn-lt"/>
                <a:ea typeface="Times New Roman" panose="02020603050405020304" pitchFamily="18" charset="0"/>
              </a:rPr>
              <a:t>BÀI 4: </a:t>
            </a:r>
            <a:endParaRPr lang="en-US" sz="6000" b="1">
              <a:solidFill>
                <a:srgbClr val="FF6600"/>
              </a:solidFill>
              <a:effectLst/>
              <a:latin typeface="+mn-lt"/>
              <a:ea typeface="Times New Roman" panose="02020603050405020304" pitchFamily="18" charset="0"/>
            </a:endParaRPr>
          </a:p>
          <a:p>
            <a:pPr algn="ctr">
              <a:lnSpc>
                <a:spcPct val="150000"/>
              </a:lnSpc>
            </a:pPr>
            <a:r>
              <a:rPr lang="vi-VN" sz="6000" b="1">
                <a:solidFill>
                  <a:srgbClr val="FF6600"/>
                </a:solidFill>
                <a:effectLst/>
                <a:latin typeface="+mn-lt"/>
                <a:ea typeface="Times New Roman" panose="02020603050405020304" pitchFamily="18" charset="0"/>
              </a:rPr>
              <a:t>NÔNG NGHIỆP</a:t>
            </a:r>
            <a:endParaRPr lang="en-US" sz="6000" b="1">
              <a:solidFill>
                <a:srgbClr val="FF6600"/>
              </a:solidFill>
              <a:effectLst/>
              <a:latin typeface="+mn-lt"/>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grpSp>
        <p:nvGrpSpPr>
          <p:cNvPr id="947" name="Google Shape;947;p29"/>
          <p:cNvGrpSpPr/>
          <p:nvPr/>
        </p:nvGrpSpPr>
        <p:grpSpPr>
          <a:xfrm>
            <a:off x="-1826483" y="-1869673"/>
            <a:ext cx="4436394" cy="4348869"/>
            <a:chOff x="-1826483" y="-1869673"/>
            <a:chExt cx="4436394" cy="4348869"/>
          </a:xfrm>
        </p:grpSpPr>
        <p:sp>
          <p:nvSpPr>
            <p:cNvPr id="948" name="Google Shape;948;p29"/>
            <p:cNvSpPr/>
            <p:nvPr/>
          </p:nvSpPr>
          <p:spPr>
            <a:xfrm rot="7216471">
              <a:off x="-1811168" y="-1884988"/>
              <a:ext cx="4348869" cy="4379499"/>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49" name="Google Shape;949;p29"/>
            <p:cNvGrpSpPr/>
            <p:nvPr/>
          </p:nvGrpSpPr>
          <p:grpSpPr>
            <a:xfrm>
              <a:off x="-484813" y="-11388"/>
              <a:ext cx="3094724" cy="2443974"/>
              <a:chOff x="-484813" y="-11388"/>
              <a:chExt cx="3094724" cy="2443974"/>
            </a:xfrm>
          </p:grpSpPr>
          <p:grpSp>
            <p:nvGrpSpPr>
              <p:cNvPr id="950" name="Google Shape;950;p29"/>
              <p:cNvGrpSpPr/>
              <p:nvPr/>
            </p:nvGrpSpPr>
            <p:grpSpPr>
              <a:xfrm>
                <a:off x="994116" y="729005"/>
                <a:ext cx="1571523" cy="1356478"/>
                <a:chOff x="-2733921" y="2780830"/>
                <a:chExt cx="1571523" cy="1356478"/>
              </a:xfrm>
            </p:grpSpPr>
            <p:sp>
              <p:nvSpPr>
                <p:cNvPr id="951" name="Google Shape;951;p29"/>
                <p:cNvSpPr/>
                <p:nvPr/>
              </p:nvSpPr>
              <p:spPr>
                <a:xfrm>
                  <a:off x="-2733921" y="2780830"/>
                  <a:ext cx="1462914" cy="1356478"/>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29"/>
                <p:cNvSpPr/>
                <p:nvPr/>
              </p:nvSpPr>
              <p:spPr>
                <a:xfrm>
                  <a:off x="-1874716" y="3056517"/>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29"/>
                <p:cNvSpPr/>
                <p:nvPr/>
              </p:nvSpPr>
              <p:spPr>
                <a:xfrm>
                  <a:off x="-2569162" y="3376612"/>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29"/>
                <p:cNvSpPr/>
                <p:nvPr/>
              </p:nvSpPr>
              <p:spPr>
                <a:xfrm>
                  <a:off x="-2237130" y="2989881"/>
                  <a:ext cx="575501" cy="60806"/>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29"/>
                <p:cNvSpPr/>
                <p:nvPr/>
              </p:nvSpPr>
              <p:spPr>
                <a:xfrm>
                  <a:off x="-2620159" y="3151556"/>
                  <a:ext cx="575501" cy="60808"/>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29"/>
                <p:cNvSpPr/>
                <p:nvPr/>
              </p:nvSpPr>
              <p:spPr>
                <a:xfrm>
                  <a:off x="-2470421" y="3834064"/>
                  <a:ext cx="575501" cy="60808"/>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57" name="Google Shape;957;p29"/>
              <p:cNvSpPr/>
              <p:nvPr/>
            </p:nvSpPr>
            <p:spPr>
              <a:xfrm>
                <a:off x="-2590" y="275928"/>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29"/>
              <p:cNvSpPr/>
              <p:nvPr/>
            </p:nvSpPr>
            <p:spPr>
              <a:xfrm>
                <a:off x="836171" y="611219"/>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29"/>
              <p:cNvSpPr/>
              <p:nvPr/>
            </p:nvSpPr>
            <p:spPr>
              <a:xfrm>
                <a:off x="444460" y="784830"/>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29"/>
              <p:cNvSpPr/>
              <p:nvPr/>
            </p:nvSpPr>
            <p:spPr>
              <a:xfrm>
                <a:off x="159085" y="469049"/>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29"/>
              <p:cNvSpPr/>
              <p:nvPr/>
            </p:nvSpPr>
            <p:spPr>
              <a:xfrm>
                <a:off x="-39753" y="342698"/>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29"/>
              <p:cNvSpPr/>
              <p:nvPr/>
            </p:nvSpPr>
            <p:spPr>
              <a:xfrm>
                <a:off x="699180" y="49786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29"/>
              <p:cNvSpPr/>
              <p:nvPr/>
            </p:nvSpPr>
            <p:spPr>
              <a:xfrm>
                <a:off x="105646" y="62047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29"/>
              <p:cNvSpPr/>
              <p:nvPr/>
            </p:nvSpPr>
            <p:spPr>
              <a:xfrm>
                <a:off x="-484813" y="-11388"/>
                <a:ext cx="2337197" cy="1356291"/>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29"/>
              <p:cNvSpPr/>
              <p:nvPr/>
            </p:nvSpPr>
            <p:spPr>
              <a:xfrm>
                <a:off x="1143573" y="46360"/>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29"/>
              <p:cNvSpPr/>
              <p:nvPr/>
            </p:nvSpPr>
            <p:spPr>
              <a:xfrm>
                <a:off x="2042012" y="365998"/>
                <a:ext cx="567899" cy="197179"/>
              </a:xfrm>
              <a:custGeom>
                <a:avLst/>
                <a:gdLst/>
                <a:ahLst/>
                <a:cxnLst/>
                <a:rect l="l" t="t" r="r" b="b"/>
                <a:pathLst>
                  <a:path w="498157" h="172964" extrusionOk="0">
                    <a:moveTo>
                      <a:pt x="0" y="172964"/>
                    </a:moveTo>
                    <a:cubicBezTo>
                      <a:pt x="15240" y="132959"/>
                      <a:pt x="45720" y="101527"/>
                      <a:pt x="78105" y="72952"/>
                    </a:cubicBezTo>
                    <a:cubicBezTo>
                      <a:pt x="111443" y="43424"/>
                      <a:pt x="147638" y="16754"/>
                      <a:pt x="190500" y="5324"/>
                    </a:cubicBezTo>
                    <a:cubicBezTo>
                      <a:pt x="250508" y="-9916"/>
                      <a:pt x="315278" y="9134"/>
                      <a:pt x="366713" y="42472"/>
                    </a:cubicBezTo>
                    <a:cubicBezTo>
                      <a:pt x="418147"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29"/>
              <p:cNvSpPr/>
              <p:nvPr/>
            </p:nvSpPr>
            <p:spPr>
              <a:xfrm>
                <a:off x="1573261" y="228161"/>
                <a:ext cx="658024" cy="134740"/>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68" name="Google Shape;968;p29"/>
              <p:cNvGrpSpPr/>
              <p:nvPr/>
            </p:nvGrpSpPr>
            <p:grpSpPr>
              <a:xfrm>
                <a:off x="734225" y="751008"/>
                <a:ext cx="237953" cy="491619"/>
                <a:chOff x="7973047" y="1742056"/>
                <a:chExt cx="208877" cy="431548"/>
              </a:xfrm>
            </p:grpSpPr>
            <p:sp>
              <p:nvSpPr>
                <p:cNvPr id="969" name="Google Shape;969;p2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2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2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2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3" name="Google Shape;973;p29"/>
              <p:cNvGrpSpPr/>
              <p:nvPr/>
            </p:nvGrpSpPr>
            <p:grpSpPr>
              <a:xfrm>
                <a:off x="0" y="2101432"/>
                <a:ext cx="149335" cy="331154"/>
                <a:chOff x="8138895" y="2678251"/>
                <a:chExt cx="131088" cy="290690"/>
              </a:xfrm>
            </p:grpSpPr>
            <p:sp>
              <p:nvSpPr>
                <p:cNvPr id="974" name="Google Shape;974;p2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2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2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2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8" name="Google Shape;978;p29"/>
              <p:cNvGrpSpPr/>
              <p:nvPr/>
            </p:nvGrpSpPr>
            <p:grpSpPr>
              <a:xfrm>
                <a:off x="521978" y="1352169"/>
                <a:ext cx="198792" cy="433208"/>
                <a:chOff x="7222549" y="1239928"/>
                <a:chExt cx="174501" cy="380274"/>
              </a:xfrm>
            </p:grpSpPr>
            <p:sp>
              <p:nvSpPr>
                <p:cNvPr id="979" name="Google Shape;979;p29"/>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29"/>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29"/>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29"/>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83" name="Google Shape;983;p29"/>
              <p:cNvGrpSpPr/>
              <p:nvPr/>
            </p:nvGrpSpPr>
            <p:grpSpPr>
              <a:xfrm>
                <a:off x="105781" y="1140550"/>
                <a:ext cx="245811" cy="533354"/>
                <a:chOff x="7738110" y="1433006"/>
                <a:chExt cx="215775" cy="468183"/>
              </a:xfrm>
            </p:grpSpPr>
            <p:sp>
              <p:nvSpPr>
                <p:cNvPr id="984" name="Google Shape;984;p2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2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2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2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9" name="Google Shape;999;p29"/>
              <p:cNvGrpSpPr/>
              <p:nvPr/>
            </p:nvGrpSpPr>
            <p:grpSpPr>
              <a:xfrm>
                <a:off x="248139" y="258472"/>
                <a:ext cx="871291" cy="508031"/>
                <a:chOff x="7047547" y="4061275"/>
                <a:chExt cx="764827" cy="445954"/>
              </a:xfrm>
            </p:grpSpPr>
            <p:sp>
              <p:nvSpPr>
                <p:cNvPr id="1000" name="Google Shape;1000;p29"/>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29"/>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29"/>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29"/>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29"/>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29"/>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29"/>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29"/>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08" name="Google Shape;1008;p29"/>
                <p:cNvGrpSpPr/>
                <p:nvPr/>
              </p:nvGrpSpPr>
              <p:grpSpPr>
                <a:xfrm>
                  <a:off x="7047547" y="4121630"/>
                  <a:ext cx="275272" cy="258916"/>
                  <a:chOff x="7047547" y="4121630"/>
                  <a:chExt cx="275272" cy="258916"/>
                </a:xfrm>
              </p:grpSpPr>
              <p:sp>
                <p:nvSpPr>
                  <p:cNvPr id="1009" name="Google Shape;1009;p29"/>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29"/>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29"/>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29"/>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29"/>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29"/>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29"/>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16" name="Google Shape;1016;p29"/>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29"/>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29"/>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29"/>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29"/>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29"/>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29"/>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29"/>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29"/>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29"/>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29"/>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29"/>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29"/>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29"/>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0" name="Google Shape;1030;p29"/>
              <p:cNvGrpSpPr/>
              <p:nvPr/>
            </p:nvGrpSpPr>
            <p:grpSpPr>
              <a:xfrm>
                <a:off x="204977" y="1739020"/>
                <a:ext cx="938588" cy="468771"/>
                <a:chOff x="6739890" y="4709159"/>
                <a:chExt cx="852487" cy="425768"/>
              </a:xfrm>
            </p:grpSpPr>
            <p:sp>
              <p:nvSpPr>
                <p:cNvPr id="1031" name="Google Shape;1031;p29"/>
                <p:cNvSpPr/>
                <p:nvPr/>
              </p:nvSpPr>
              <p:spPr>
                <a:xfrm>
                  <a:off x="6739890" y="4709159"/>
                  <a:ext cx="749617" cy="425767"/>
                </a:xfrm>
                <a:custGeom>
                  <a:avLst/>
                  <a:gdLst/>
                  <a:ahLst/>
                  <a:cxnLst/>
                  <a:rect l="l" t="t" r="r" b="b"/>
                  <a:pathLst>
                    <a:path w="749617" h="425767" extrusionOk="0">
                      <a:moveTo>
                        <a:pt x="744855" y="425768"/>
                      </a:moveTo>
                      <a:lnTo>
                        <a:pt x="0" y="425768"/>
                      </a:lnTo>
                      <a:lnTo>
                        <a:pt x="0" y="0"/>
                      </a:lnTo>
                      <a:lnTo>
                        <a:pt x="235267" y="255270"/>
                      </a:lnTo>
                      <a:lnTo>
                        <a:pt x="235267" y="46672"/>
                      </a:lnTo>
                      <a:lnTo>
                        <a:pt x="520065" y="271463"/>
                      </a:lnTo>
                      <a:lnTo>
                        <a:pt x="520065" y="79058"/>
                      </a:lnTo>
                      <a:lnTo>
                        <a:pt x="749617" y="2876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29"/>
                <p:cNvSpPr/>
                <p:nvPr/>
              </p:nvSpPr>
              <p:spPr>
                <a:xfrm>
                  <a:off x="6739890" y="5002530"/>
                  <a:ext cx="749617" cy="9525"/>
                </a:xfrm>
                <a:custGeom>
                  <a:avLst/>
                  <a:gdLst/>
                  <a:ahLst/>
                  <a:cxnLst/>
                  <a:rect l="l" t="t" r="r" b="b"/>
                  <a:pathLst>
                    <a:path w="749617" h="9525" extrusionOk="0">
                      <a:moveTo>
                        <a:pt x="749617"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29"/>
                <p:cNvSpPr/>
                <p:nvPr/>
              </p:nvSpPr>
              <p:spPr>
                <a:xfrm>
                  <a:off x="67741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29"/>
                <p:cNvSpPr/>
                <p:nvPr/>
              </p:nvSpPr>
              <p:spPr>
                <a:xfrm>
                  <a:off x="7000875"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29"/>
                <p:cNvSpPr/>
                <p:nvPr/>
              </p:nvSpPr>
              <p:spPr>
                <a:xfrm>
                  <a:off x="72694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29"/>
                <p:cNvSpPr/>
                <p:nvPr/>
              </p:nvSpPr>
              <p:spPr>
                <a:xfrm>
                  <a:off x="6836092" y="502824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29"/>
                <p:cNvSpPr/>
                <p:nvPr/>
              </p:nvSpPr>
              <p:spPr>
                <a:xfrm>
                  <a:off x="7072312"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29"/>
                <p:cNvSpPr/>
                <p:nvPr/>
              </p:nvSpPr>
              <p:spPr>
                <a:xfrm>
                  <a:off x="7318057"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29"/>
                <p:cNvSpPr/>
                <p:nvPr/>
              </p:nvSpPr>
              <p:spPr>
                <a:xfrm>
                  <a:off x="7072312"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29"/>
                <p:cNvSpPr/>
                <p:nvPr/>
              </p:nvSpPr>
              <p:spPr>
                <a:xfrm>
                  <a:off x="7318057"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29"/>
                <p:cNvSpPr/>
                <p:nvPr/>
              </p:nvSpPr>
              <p:spPr>
                <a:xfrm>
                  <a:off x="6836092" y="507396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29"/>
                <p:cNvSpPr/>
                <p:nvPr/>
              </p:nvSpPr>
              <p:spPr>
                <a:xfrm>
                  <a:off x="6739890" y="4709159"/>
                  <a:ext cx="235267" cy="255270"/>
                </a:xfrm>
                <a:custGeom>
                  <a:avLst/>
                  <a:gdLst/>
                  <a:ahLst/>
                  <a:cxnLst/>
                  <a:rect l="l" t="t" r="r" b="b"/>
                  <a:pathLst>
                    <a:path w="235267" h="255270" extrusionOk="0">
                      <a:moveTo>
                        <a:pt x="0" y="0"/>
                      </a:moveTo>
                      <a:lnTo>
                        <a:pt x="235267" y="255270"/>
                      </a:lnTo>
                      <a:lnTo>
                        <a:pt x="235267" y="12763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29"/>
                <p:cNvSpPr/>
                <p:nvPr/>
              </p:nvSpPr>
              <p:spPr>
                <a:xfrm>
                  <a:off x="6975157" y="4755832"/>
                  <a:ext cx="284797" cy="224790"/>
                </a:xfrm>
                <a:custGeom>
                  <a:avLst/>
                  <a:gdLst/>
                  <a:ahLst/>
                  <a:cxnLst/>
                  <a:rect l="l" t="t" r="r" b="b"/>
                  <a:pathLst>
                    <a:path w="284797" h="224790" extrusionOk="0">
                      <a:moveTo>
                        <a:pt x="0" y="0"/>
                      </a:moveTo>
                      <a:lnTo>
                        <a:pt x="284798" y="224790"/>
                      </a:lnTo>
                      <a:lnTo>
                        <a:pt x="284798" y="1123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29"/>
                <p:cNvSpPr/>
                <p:nvPr/>
              </p:nvSpPr>
              <p:spPr>
                <a:xfrm>
                  <a:off x="7259955" y="4788217"/>
                  <a:ext cx="331469" cy="208597"/>
                </a:xfrm>
                <a:custGeom>
                  <a:avLst/>
                  <a:gdLst/>
                  <a:ahLst/>
                  <a:cxnLst/>
                  <a:rect l="l" t="t" r="r" b="b"/>
                  <a:pathLst>
                    <a:path w="331469" h="208597" extrusionOk="0">
                      <a:moveTo>
                        <a:pt x="0" y="0"/>
                      </a:moveTo>
                      <a:lnTo>
                        <a:pt x="229552" y="208597"/>
                      </a:lnTo>
                      <a:lnTo>
                        <a:pt x="331470" y="2085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29"/>
                <p:cNvSpPr/>
                <p:nvPr/>
              </p:nvSpPr>
              <p:spPr>
                <a:xfrm>
                  <a:off x="7482840" y="4996815"/>
                  <a:ext cx="109537" cy="138112"/>
                </a:xfrm>
                <a:custGeom>
                  <a:avLst/>
                  <a:gdLst/>
                  <a:ahLst/>
                  <a:cxnLst/>
                  <a:rect l="l" t="t" r="r" b="b"/>
                  <a:pathLst>
                    <a:path w="109537" h="138112" extrusionOk="0">
                      <a:moveTo>
                        <a:pt x="0" y="0"/>
                      </a:moveTo>
                      <a:lnTo>
                        <a:pt x="109538" y="0"/>
                      </a:lnTo>
                      <a:lnTo>
                        <a:pt x="109538" y="138113"/>
                      </a:lnTo>
                      <a:lnTo>
                        <a:pt x="0" y="13811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046" name="Google Shape;1046;p29"/>
          <p:cNvGrpSpPr/>
          <p:nvPr/>
        </p:nvGrpSpPr>
        <p:grpSpPr>
          <a:xfrm>
            <a:off x="5545129" y="-1108384"/>
            <a:ext cx="5239005" cy="4381491"/>
            <a:chOff x="5545129" y="-1108384"/>
            <a:chExt cx="5239005" cy="4381491"/>
          </a:xfrm>
        </p:grpSpPr>
        <p:sp>
          <p:nvSpPr>
            <p:cNvPr id="1047" name="Google Shape;1047;p29"/>
            <p:cNvSpPr/>
            <p:nvPr/>
          </p:nvSpPr>
          <p:spPr>
            <a:xfrm rot="-188697">
              <a:off x="6440345" y="-1108384"/>
              <a:ext cx="4343789" cy="4381491"/>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29"/>
            <p:cNvSpPr/>
            <p:nvPr/>
          </p:nvSpPr>
          <p:spPr>
            <a:xfrm rot="5119218">
              <a:off x="6186190" y="-70666"/>
              <a:ext cx="3213856" cy="3021629"/>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29"/>
            <p:cNvSpPr/>
            <p:nvPr/>
          </p:nvSpPr>
          <p:spPr>
            <a:xfrm>
              <a:off x="8128387" y="-24717"/>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29"/>
            <p:cNvSpPr/>
            <p:nvPr/>
          </p:nvSpPr>
          <p:spPr>
            <a:xfrm>
              <a:off x="8967148" y="310574"/>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29"/>
            <p:cNvSpPr/>
            <p:nvPr/>
          </p:nvSpPr>
          <p:spPr>
            <a:xfrm>
              <a:off x="8575436" y="484185"/>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29"/>
            <p:cNvSpPr/>
            <p:nvPr/>
          </p:nvSpPr>
          <p:spPr>
            <a:xfrm>
              <a:off x="8430386" y="1456276"/>
              <a:ext cx="339870" cy="118970"/>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29"/>
            <p:cNvSpPr/>
            <p:nvPr/>
          </p:nvSpPr>
          <p:spPr>
            <a:xfrm>
              <a:off x="8290062" y="168403"/>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29"/>
            <p:cNvSpPr/>
            <p:nvPr/>
          </p:nvSpPr>
          <p:spPr>
            <a:xfrm>
              <a:off x="8599386" y="1630464"/>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29"/>
            <p:cNvSpPr/>
            <p:nvPr/>
          </p:nvSpPr>
          <p:spPr>
            <a:xfrm>
              <a:off x="8000427" y="141453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29"/>
            <p:cNvSpPr/>
            <p:nvPr/>
          </p:nvSpPr>
          <p:spPr>
            <a:xfrm>
              <a:off x="8091223" y="42052"/>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29"/>
            <p:cNvSpPr/>
            <p:nvPr/>
          </p:nvSpPr>
          <p:spPr>
            <a:xfrm>
              <a:off x="8830156" y="197218"/>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29"/>
            <p:cNvSpPr/>
            <p:nvPr/>
          </p:nvSpPr>
          <p:spPr>
            <a:xfrm>
              <a:off x="8236623" y="319830"/>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59" name="Google Shape;1059;p29"/>
            <p:cNvGrpSpPr/>
            <p:nvPr/>
          </p:nvGrpSpPr>
          <p:grpSpPr>
            <a:xfrm flipH="1">
              <a:off x="5545129" y="-740495"/>
              <a:ext cx="1846397" cy="1509621"/>
              <a:chOff x="4847385" y="4324522"/>
              <a:chExt cx="2249783" cy="1839431"/>
            </a:xfrm>
          </p:grpSpPr>
          <p:sp>
            <p:nvSpPr>
              <p:cNvPr id="1060" name="Google Shape;1060;p29"/>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29"/>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29"/>
              <p:cNvSpPr/>
              <p:nvPr/>
            </p:nvSpPr>
            <p:spPr>
              <a:xfrm>
                <a:off x="6230204" y="479237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29"/>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29"/>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29"/>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66" name="Google Shape;1066;p29"/>
            <p:cNvGrpSpPr/>
            <p:nvPr/>
          </p:nvGrpSpPr>
          <p:grpSpPr>
            <a:xfrm>
              <a:off x="9062415" y="1875616"/>
              <a:ext cx="149335" cy="331155"/>
              <a:chOff x="6993038" y="1344751"/>
              <a:chExt cx="131088" cy="290691"/>
            </a:xfrm>
          </p:grpSpPr>
          <p:sp>
            <p:nvSpPr>
              <p:cNvPr id="1067" name="Google Shape;1067;p29"/>
              <p:cNvSpPr/>
              <p:nvPr/>
            </p:nvSpPr>
            <p:spPr>
              <a:xfrm>
                <a:off x="6993038" y="1344751"/>
                <a:ext cx="131088" cy="245573"/>
              </a:xfrm>
              <a:custGeom>
                <a:avLst/>
                <a:gdLst/>
                <a:ahLst/>
                <a:cxnLst/>
                <a:rect l="l" t="t" r="r" b="b"/>
                <a:pathLst>
                  <a:path w="131088" h="245573" extrusionOk="0">
                    <a:moveTo>
                      <a:pt x="4027" y="111621"/>
                    </a:moveTo>
                    <a:cubicBezTo>
                      <a:pt x="-3593" y="152578"/>
                      <a:pt x="-2641" y="200203"/>
                      <a:pt x="26887" y="229731"/>
                    </a:cubicBezTo>
                    <a:cubicBezTo>
                      <a:pt x="34507" y="237351"/>
                      <a:pt x="44032" y="243066"/>
                      <a:pt x="54509" y="244971"/>
                    </a:cubicBezTo>
                    <a:cubicBezTo>
                      <a:pt x="70702" y="247828"/>
                      <a:pt x="86894" y="240208"/>
                      <a:pt x="97372" y="228778"/>
                    </a:cubicBezTo>
                    <a:cubicBezTo>
                      <a:pt x="108802" y="217348"/>
                      <a:pt x="115469" y="202108"/>
                      <a:pt x="120232" y="186868"/>
                    </a:cubicBezTo>
                    <a:cubicBezTo>
                      <a:pt x="135472" y="138291"/>
                      <a:pt x="141187" y="42088"/>
                      <a:pt x="92609" y="7798"/>
                    </a:cubicBezTo>
                    <a:cubicBezTo>
                      <a:pt x="37364" y="-29349"/>
                      <a:pt x="9742" y="76378"/>
                      <a:pt x="4027" y="1116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29"/>
              <p:cNvSpPr/>
              <p:nvPr/>
            </p:nvSpPr>
            <p:spPr>
              <a:xfrm>
                <a:off x="7041832" y="1460182"/>
                <a:ext cx="9525" cy="175260"/>
              </a:xfrm>
              <a:custGeom>
                <a:avLst/>
                <a:gdLst/>
                <a:ahLst/>
                <a:cxnLst/>
                <a:rect l="l" t="t" r="r" b="b"/>
                <a:pathLst>
                  <a:path w="9525" h="175260"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29"/>
              <p:cNvSpPr/>
              <p:nvPr/>
            </p:nvSpPr>
            <p:spPr>
              <a:xfrm>
                <a:off x="7041832" y="1430655"/>
                <a:ext cx="80962" cy="117157"/>
              </a:xfrm>
              <a:custGeom>
                <a:avLst/>
                <a:gdLst/>
                <a:ahLst/>
                <a:cxnLst/>
                <a:rect l="l" t="t" r="r" b="b"/>
                <a:pathLst>
                  <a:path w="80962" h="117157" extrusionOk="0">
                    <a:moveTo>
                      <a:pt x="80962"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29"/>
              <p:cNvSpPr/>
              <p:nvPr/>
            </p:nvSpPr>
            <p:spPr>
              <a:xfrm>
                <a:off x="7081837" y="1353502"/>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1" name="Google Shape;1071;p29"/>
            <p:cNvGrpSpPr/>
            <p:nvPr/>
          </p:nvGrpSpPr>
          <p:grpSpPr>
            <a:xfrm>
              <a:off x="8255316" y="1604581"/>
              <a:ext cx="887602" cy="975494"/>
              <a:chOff x="5747384" y="3630930"/>
              <a:chExt cx="779145" cy="856297"/>
            </a:xfrm>
          </p:grpSpPr>
          <p:sp>
            <p:nvSpPr>
              <p:cNvPr id="1072" name="Google Shape;1072;p29"/>
              <p:cNvSpPr/>
              <p:nvPr/>
            </p:nvSpPr>
            <p:spPr>
              <a:xfrm>
                <a:off x="5747384" y="4353877"/>
                <a:ext cx="779145" cy="133350"/>
              </a:xfrm>
              <a:custGeom>
                <a:avLst/>
                <a:gdLst/>
                <a:ahLst/>
                <a:cxnLst/>
                <a:rect l="l" t="t" r="r" b="b"/>
                <a:pathLst>
                  <a:path w="779145" h="133350" extrusionOk="0">
                    <a:moveTo>
                      <a:pt x="779145" y="66675"/>
                    </a:moveTo>
                    <a:cubicBezTo>
                      <a:pt x="779145" y="103822"/>
                      <a:pt x="604838" y="133350"/>
                      <a:pt x="389573" y="133350"/>
                    </a:cubicBezTo>
                    <a:cubicBezTo>
                      <a:pt x="174308" y="133350"/>
                      <a:pt x="0" y="103822"/>
                      <a:pt x="0" y="66675"/>
                    </a:cubicBezTo>
                    <a:cubicBezTo>
                      <a:pt x="0" y="29528"/>
                      <a:pt x="174308" y="0"/>
                      <a:pt x="389573" y="0"/>
                    </a:cubicBezTo>
                    <a:cubicBezTo>
                      <a:pt x="604838" y="0"/>
                      <a:pt x="779145" y="30480"/>
                      <a:pt x="779145" y="666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73" name="Google Shape;1073;p29"/>
              <p:cNvGrpSpPr/>
              <p:nvPr/>
            </p:nvGrpSpPr>
            <p:grpSpPr>
              <a:xfrm>
                <a:off x="5876925" y="3630930"/>
                <a:ext cx="422909" cy="788669"/>
                <a:chOff x="5876925" y="3630930"/>
                <a:chExt cx="422909" cy="788669"/>
              </a:xfrm>
            </p:grpSpPr>
            <p:sp>
              <p:nvSpPr>
                <p:cNvPr id="1074" name="Google Shape;1074;p29"/>
                <p:cNvSpPr/>
                <p:nvPr/>
              </p:nvSpPr>
              <p:spPr>
                <a:xfrm>
                  <a:off x="5876925" y="3756659"/>
                  <a:ext cx="218122" cy="662940"/>
                </a:xfrm>
                <a:custGeom>
                  <a:avLst/>
                  <a:gdLst/>
                  <a:ahLst/>
                  <a:cxnLst/>
                  <a:rect l="l" t="t" r="r" b="b"/>
                  <a:pathLst>
                    <a:path w="218122" h="662940" extrusionOk="0">
                      <a:moveTo>
                        <a:pt x="0" y="173355"/>
                      </a:moveTo>
                      <a:lnTo>
                        <a:pt x="106680" y="0"/>
                      </a:lnTo>
                      <a:lnTo>
                        <a:pt x="218122" y="189547"/>
                      </a:lnTo>
                      <a:lnTo>
                        <a:pt x="218122" y="662940"/>
                      </a:lnTo>
                      <a:lnTo>
                        <a:pt x="0" y="66294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29"/>
                <p:cNvSpPr/>
                <p:nvPr/>
              </p:nvSpPr>
              <p:spPr>
                <a:xfrm>
                  <a:off x="6095047" y="3946207"/>
                  <a:ext cx="204787" cy="472440"/>
                </a:xfrm>
                <a:custGeom>
                  <a:avLst/>
                  <a:gdLst/>
                  <a:ahLst/>
                  <a:cxnLst/>
                  <a:rect l="l" t="t" r="r" b="b"/>
                  <a:pathLst>
                    <a:path w="204787" h="472440" extrusionOk="0">
                      <a:moveTo>
                        <a:pt x="0" y="0"/>
                      </a:moveTo>
                      <a:lnTo>
                        <a:pt x="204787" y="0"/>
                      </a:lnTo>
                      <a:lnTo>
                        <a:pt x="204787" y="472440"/>
                      </a:lnTo>
                      <a:lnTo>
                        <a:pt x="0" y="47244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29"/>
                <p:cNvSpPr/>
                <p:nvPr/>
              </p:nvSpPr>
              <p:spPr>
                <a:xfrm>
                  <a:off x="5983604" y="3756659"/>
                  <a:ext cx="316229" cy="189547"/>
                </a:xfrm>
                <a:custGeom>
                  <a:avLst/>
                  <a:gdLst/>
                  <a:ahLst/>
                  <a:cxnLst/>
                  <a:rect l="l" t="t" r="r" b="b"/>
                  <a:pathLst>
                    <a:path w="316229" h="189547" extrusionOk="0">
                      <a:moveTo>
                        <a:pt x="0" y="0"/>
                      </a:moveTo>
                      <a:lnTo>
                        <a:pt x="111442" y="189547"/>
                      </a:lnTo>
                      <a:lnTo>
                        <a:pt x="316230" y="189547"/>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29"/>
                <p:cNvSpPr/>
                <p:nvPr/>
              </p:nvSpPr>
              <p:spPr>
                <a:xfrm>
                  <a:off x="5972175" y="3874770"/>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29"/>
                <p:cNvSpPr/>
                <p:nvPr/>
              </p:nvSpPr>
              <p:spPr>
                <a:xfrm>
                  <a:off x="6151245" y="3987165"/>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29"/>
                <p:cNvSpPr/>
                <p:nvPr/>
              </p:nvSpPr>
              <p:spPr>
                <a:xfrm>
                  <a:off x="6151245" y="4172902"/>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29"/>
                <p:cNvSpPr/>
                <p:nvPr/>
              </p:nvSpPr>
              <p:spPr>
                <a:xfrm>
                  <a:off x="6239827" y="398716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29"/>
                <p:cNvSpPr/>
                <p:nvPr/>
              </p:nvSpPr>
              <p:spPr>
                <a:xfrm>
                  <a:off x="6239827" y="4172902"/>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29"/>
                <p:cNvSpPr/>
                <p:nvPr/>
              </p:nvSpPr>
              <p:spPr>
                <a:xfrm>
                  <a:off x="6126480" y="4289107"/>
                  <a:ext cx="24764" cy="130492"/>
                </a:xfrm>
                <a:custGeom>
                  <a:avLst/>
                  <a:gdLst/>
                  <a:ahLst/>
                  <a:cxnLst/>
                  <a:rect l="l" t="t" r="r" b="b"/>
                  <a:pathLst>
                    <a:path w="24764" h="130492" extrusionOk="0">
                      <a:moveTo>
                        <a:pt x="0" y="0"/>
                      </a:moveTo>
                      <a:lnTo>
                        <a:pt x="24765" y="0"/>
                      </a:lnTo>
                      <a:lnTo>
                        <a:pt x="24765" y="130493"/>
                      </a:lnTo>
                      <a:lnTo>
                        <a:pt x="0" y="1304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29"/>
                <p:cNvSpPr/>
                <p:nvPr/>
              </p:nvSpPr>
              <p:spPr>
                <a:xfrm>
                  <a:off x="6057900" y="3787140"/>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29"/>
                <p:cNvSpPr/>
                <p:nvPr/>
              </p:nvSpPr>
              <p:spPr>
                <a:xfrm>
                  <a:off x="6129337" y="3835717"/>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29"/>
                <p:cNvSpPr/>
                <p:nvPr/>
              </p:nvSpPr>
              <p:spPr>
                <a:xfrm>
                  <a:off x="609219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29"/>
                <p:cNvSpPr/>
                <p:nvPr/>
              </p:nvSpPr>
              <p:spPr>
                <a:xfrm>
                  <a:off x="612267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87" name="Google Shape;1087;p29"/>
            <p:cNvGrpSpPr/>
            <p:nvPr/>
          </p:nvGrpSpPr>
          <p:grpSpPr>
            <a:xfrm>
              <a:off x="7823462" y="185333"/>
              <a:ext cx="481778" cy="654307"/>
              <a:chOff x="6726555" y="1729740"/>
              <a:chExt cx="422909" cy="574357"/>
            </a:xfrm>
          </p:grpSpPr>
          <p:grpSp>
            <p:nvGrpSpPr>
              <p:cNvPr id="1088" name="Google Shape;1088;p29"/>
              <p:cNvGrpSpPr/>
              <p:nvPr/>
            </p:nvGrpSpPr>
            <p:grpSpPr>
              <a:xfrm>
                <a:off x="6726555" y="1729740"/>
                <a:ext cx="422909" cy="574357"/>
                <a:chOff x="6726555" y="1729740"/>
                <a:chExt cx="422909" cy="574357"/>
              </a:xfrm>
            </p:grpSpPr>
            <p:sp>
              <p:nvSpPr>
                <p:cNvPr id="1089" name="Google Shape;1089;p29"/>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29"/>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29"/>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29"/>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29"/>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29"/>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29"/>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29"/>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97" name="Google Shape;1097;p29"/>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29"/>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99" name="Google Shape;1099;p29"/>
            <p:cNvGrpSpPr/>
            <p:nvPr/>
          </p:nvGrpSpPr>
          <p:grpSpPr>
            <a:xfrm>
              <a:off x="8338879" y="591156"/>
              <a:ext cx="360249" cy="488288"/>
              <a:chOff x="7178992" y="2085975"/>
              <a:chExt cx="316230" cy="428624"/>
            </a:xfrm>
          </p:grpSpPr>
          <p:grpSp>
            <p:nvGrpSpPr>
              <p:cNvPr id="1100" name="Google Shape;1100;p29"/>
              <p:cNvGrpSpPr/>
              <p:nvPr/>
            </p:nvGrpSpPr>
            <p:grpSpPr>
              <a:xfrm>
                <a:off x="7178992" y="2085975"/>
                <a:ext cx="316230" cy="428624"/>
                <a:chOff x="7178992" y="2085975"/>
                <a:chExt cx="316230" cy="428624"/>
              </a:xfrm>
            </p:grpSpPr>
            <p:sp>
              <p:nvSpPr>
                <p:cNvPr id="1101" name="Google Shape;1101;p29"/>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29"/>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29"/>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29"/>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29"/>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29"/>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29"/>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29"/>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09" name="Google Shape;1109;p29"/>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29"/>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1" name="Google Shape;1111;p29"/>
            <p:cNvGrpSpPr/>
            <p:nvPr/>
          </p:nvGrpSpPr>
          <p:grpSpPr>
            <a:xfrm>
              <a:off x="7986226" y="912342"/>
              <a:ext cx="282123" cy="383035"/>
              <a:chOff x="6869430" y="2367915"/>
              <a:chExt cx="247650" cy="336232"/>
            </a:xfrm>
          </p:grpSpPr>
          <p:grpSp>
            <p:nvGrpSpPr>
              <p:cNvPr id="1112" name="Google Shape;1112;p29"/>
              <p:cNvGrpSpPr/>
              <p:nvPr/>
            </p:nvGrpSpPr>
            <p:grpSpPr>
              <a:xfrm>
                <a:off x="6869430" y="2367915"/>
                <a:ext cx="247650" cy="336232"/>
                <a:chOff x="6869430" y="2367915"/>
                <a:chExt cx="247650" cy="336232"/>
              </a:xfrm>
            </p:grpSpPr>
            <p:sp>
              <p:nvSpPr>
                <p:cNvPr id="1113" name="Google Shape;1113;p2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2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2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2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2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2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2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2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21" name="Google Shape;1121;p2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2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3" name="Google Shape;1123;p29"/>
            <p:cNvGrpSpPr/>
            <p:nvPr/>
          </p:nvGrpSpPr>
          <p:grpSpPr>
            <a:xfrm>
              <a:off x="8000430" y="1795339"/>
              <a:ext cx="237953" cy="491682"/>
              <a:chOff x="6224257" y="1304803"/>
              <a:chExt cx="208877" cy="431603"/>
            </a:xfrm>
          </p:grpSpPr>
          <p:sp>
            <p:nvSpPr>
              <p:cNvPr id="1124" name="Google Shape;1124;p29"/>
              <p:cNvSpPr/>
              <p:nvPr/>
            </p:nvSpPr>
            <p:spPr>
              <a:xfrm>
                <a:off x="6224257" y="1304803"/>
                <a:ext cx="208877" cy="391671"/>
              </a:xfrm>
              <a:custGeom>
                <a:avLst/>
                <a:gdLst/>
                <a:ahLst/>
                <a:cxnLst/>
                <a:rect l="l" t="t" r="r" b="b"/>
                <a:pathLst>
                  <a:path w="208877" h="391671" extrusionOk="0">
                    <a:moveTo>
                      <a:pt x="6045" y="177286"/>
                    </a:moveTo>
                    <a:cubicBezTo>
                      <a:pt x="-5385" y="243009"/>
                      <a:pt x="-4432" y="319209"/>
                      <a:pt x="43193" y="365882"/>
                    </a:cubicBezTo>
                    <a:cubicBezTo>
                      <a:pt x="55575" y="378264"/>
                      <a:pt x="69863" y="387789"/>
                      <a:pt x="87008" y="390646"/>
                    </a:cubicBezTo>
                    <a:cubicBezTo>
                      <a:pt x="111773" y="395409"/>
                      <a:pt x="138443" y="383026"/>
                      <a:pt x="155588" y="364929"/>
                    </a:cubicBezTo>
                    <a:cubicBezTo>
                      <a:pt x="173685" y="346832"/>
                      <a:pt x="184163" y="322066"/>
                      <a:pt x="191783" y="298254"/>
                    </a:cubicBezTo>
                    <a:cubicBezTo>
                      <a:pt x="215595" y="221101"/>
                      <a:pt x="225120" y="67749"/>
                      <a:pt x="147968" y="13456"/>
                    </a:cubicBezTo>
                    <a:cubicBezTo>
                      <a:pt x="59385" y="-48456"/>
                      <a:pt x="16523" y="120136"/>
                      <a:pt x="6045" y="1772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29"/>
              <p:cNvSpPr/>
              <p:nvPr/>
            </p:nvSpPr>
            <p:spPr>
              <a:xfrm>
                <a:off x="6327457" y="1491614"/>
                <a:ext cx="952" cy="244792"/>
              </a:xfrm>
              <a:custGeom>
                <a:avLst/>
                <a:gdLst/>
                <a:ahLst/>
                <a:cxnLst/>
                <a:rect l="l" t="t" r="r" b="b"/>
                <a:pathLst>
                  <a:path w="952" h="244792" extrusionOk="0">
                    <a:moveTo>
                      <a:pt x="953" y="0"/>
                    </a:moveTo>
                    <a:lnTo>
                      <a:pt x="953" y="244793"/>
                    </a:lnTo>
                    <a:lnTo>
                      <a:pt x="0" y="244793"/>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29"/>
              <p:cNvSpPr/>
              <p:nvPr/>
            </p:nvSpPr>
            <p:spPr>
              <a:xfrm>
                <a:off x="6236017" y="1428750"/>
                <a:ext cx="196214" cy="167801"/>
              </a:xfrm>
              <a:custGeom>
                <a:avLst/>
                <a:gdLst/>
                <a:ahLst/>
                <a:cxnLst/>
                <a:rect l="l" t="t" r="r" b="b"/>
                <a:pathLst>
                  <a:path w="196214" h="167801" extrusionOk="0">
                    <a:moveTo>
                      <a:pt x="0" y="25718"/>
                    </a:moveTo>
                    <a:cubicBezTo>
                      <a:pt x="0" y="25718"/>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29"/>
              <p:cNvSpPr/>
              <p:nvPr/>
            </p:nvSpPr>
            <p:spPr>
              <a:xfrm>
                <a:off x="6379844" y="1350644"/>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8" name="Google Shape;1128;p29"/>
            <p:cNvGrpSpPr/>
            <p:nvPr/>
          </p:nvGrpSpPr>
          <p:grpSpPr>
            <a:xfrm>
              <a:off x="8792408" y="912351"/>
              <a:ext cx="245811" cy="533354"/>
              <a:chOff x="7738110" y="1566784"/>
              <a:chExt cx="215775" cy="468183"/>
            </a:xfrm>
          </p:grpSpPr>
          <p:sp>
            <p:nvSpPr>
              <p:cNvPr id="1129" name="Google Shape;1129;p29"/>
              <p:cNvSpPr/>
              <p:nvPr/>
            </p:nvSpPr>
            <p:spPr>
              <a:xfrm>
                <a:off x="7738763" y="1566784"/>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9"/>
              <p:cNvSpPr/>
              <p:nvPr/>
            </p:nvSpPr>
            <p:spPr>
              <a:xfrm>
                <a:off x="7845742" y="1697783"/>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9"/>
              <p:cNvSpPr/>
              <p:nvPr/>
            </p:nvSpPr>
            <p:spPr>
              <a:xfrm>
                <a:off x="7738110" y="1723500"/>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9"/>
              <p:cNvSpPr/>
              <p:nvPr/>
            </p:nvSpPr>
            <p:spPr>
              <a:xfrm>
                <a:off x="7845742" y="1694925"/>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3" name="Google Shape;1133;p29"/>
            <p:cNvGrpSpPr/>
            <p:nvPr/>
          </p:nvGrpSpPr>
          <p:grpSpPr>
            <a:xfrm>
              <a:off x="7454470" y="410032"/>
              <a:ext cx="228754" cy="310577"/>
              <a:chOff x="6869430" y="2367915"/>
              <a:chExt cx="247650" cy="336232"/>
            </a:xfrm>
          </p:grpSpPr>
          <p:grpSp>
            <p:nvGrpSpPr>
              <p:cNvPr id="1134" name="Google Shape;1134;p29"/>
              <p:cNvGrpSpPr/>
              <p:nvPr/>
            </p:nvGrpSpPr>
            <p:grpSpPr>
              <a:xfrm>
                <a:off x="6869430" y="2367915"/>
                <a:ext cx="247650" cy="336232"/>
                <a:chOff x="6869430" y="2367915"/>
                <a:chExt cx="247650" cy="336232"/>
              </a:xfrm>
            </p:grpSpPr>
            <p:sp>
              <p:nvSpPr>
                <p:cNvPr id="1135" name="Google Shape;1135;p2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2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2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2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2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2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3" name="Google Shape;1143;p2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 name="Rectangle 2">
            <a:extLst>
              <a:ext uri="{FF2B5EF4-FFF2-40B4-BE49-F238E27FC236}">
                <a16:creationId xmlns:a16="http://schemas.microsoft.com/office/drawing/2014/main" xmlns="" id="{F5997A8C-00CE-75B5-FD81-AFC673A41922}"/>
              </a:ext>
            </a:extLst>
          </p:cNvPr>
          <p:cNvSpPr/>
          <p:nvPr/>
        </p:nvSpPr>
        <p:spPr>
          <a:xfrm>
            <a:off x="3544681" y="1153220"/>
            <a:ext cx="1993779" cy="1111799"/>
          </a:xfrm>
          <a:prstGeom prst="rect">
            <a:avLst/>
          </a:prstGeom>
          <a:solidFill>
            <a:srgbClr val="56989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2">
                    <a:lumMod val="20000"/>
                    <a:lumOff val="80000"/>
                  </a:schemeClr>
                </a:solidFill>
              </a:rPr>
              <a:t>01</a:t>
            </a:r>
          </a:p>
        </p:txBody>
      </p:sp>
      <p:sp>
        <p:nvSpPr>
          <p:cNvPr id="4" name="TextBox 3">
            <a:extLst>
              <a:ext uri="{FF2B5EF4-FFF2-40B4-BE49-F238E27FC236}">
                <a16:creationId xmlns:a16="http://schemas.microsoft.com/office/drawing/2014/main" xmlns="" id="{C778915F-479D-3863-9313-57E22F6500DD}"/>
              </a:ext>
            </a:extLst>
          </p:cNvPr>
          <p:cNvSpPr txBox="1"/>
          <p:nvPr/>
        </p:nvSpPr>
        <p:spPr>
          <a:xfrm>
            <a:off x="605133" y="2310626"/>
            <a:ext cx="7899892" cy="2482667"/>
          </a:xfrm>
          <a:prstGeom prst="rect">
            <a:avLst/>
          </a:prstGeom>
          <a:noFill/>
        </p:spPr>
        <p:txBody>
          <a:bodyPr wrap="square" rtlCol="0">
            <a:spAutoFit/>
          </a:bodyPr>
          <a:lstStyle/>
          <a:p>
            <a:pPr algn="ctr">
              <a:lnSpc>
                <a:spcPct val="150000"/>
              </a:lnSpc>
            </a:pPr>
            <a:r>
              <a:rPr lang="vi-VN" sz="3600" b="1">
                <a:solidFill>
                  <a:schemeClr val="accent2"/>
                </a:solidFill>
              </a:rPr>
              <a:t>CÁC NHÂN TỐ CHÍNH </a:t>
            </a:r>
            <a:endParaRPr lang="en-US" sz="3600" b="1">
              <a:solidFill>
                <a:schemeClr val="accent2"/>
              </a:solidFill>
            </a:endParaRPr>
          </a:p>
          <a:p>
            <a:pPr algn="ctr">
              <a:lnSpc>
                <a:spcPct val="150000"/>
              </a:lnSpc>
            </a:pPr>
            <a:r>
              <a:rPr lang="vi-VN" sz="3600" b="1">
                <a:solidFill>
                  <a:schemeClr val="accent2"/>
                </a:solidFill>
              </a:rPr>
              <a:t>ẢNH HƯỞNG TỚI SỰ PHÁT TRIỂN VÀ PHÂN BỐ NÔNG NGHIỆP</a:t>
            </a:r>
          </a:p>
        </p:txBody>
      </p:sp>
    </p:spTree>
  </p:cSld>
  <p:clrMapOvr>
    <a:masterClrMapping/>
  </p:clrMapOvr>
  <p:transition spd="slow">
    <p:randomBar dir="vert"/>
  </p:transition>
</p:sld>
</file>

<file path=ppt/theme/theme1.xml><?xml version="1.0" encoding="utf-8"?>
<a:theme xmlns:a="http://schemas.openxmlformats.org/drawingml/2006/main" name="Local History and Geography - 1st grade by Slidesgo">
  <a:themeElements>
    <a:clrScheme name="Simple Light">
      <a:dk1>
        <a:srgbClr val="31332F"/>
      </a:dk1>
      <a:lt1>
        <a:srgbClr val="F3F5DF"/>
      </a:lt1>
      <a:dk2>
        <a:srgbClr val="D7DD3F"/>
      </a:dk2>
      <a:lt2>
        <a:srgbClr val="A0992E"/>
      </a:lt2>
      <a:accent1>
        <a:srgbClr val="69641F"/>
      </a:accent1>
      <a:accent2>
        <a:srgbClr val="569891"/>
      </a:accent2>
      <a:accent3>
        <a:srgbClr val="A5E3D1"/>
      </a:accent3>
      <a:accent4>
        <a:srgbClr val="E1751E"/>
      </a:accent4>
      <a:accent5>
        <a:srgbClr val="E7CEAE"/>
      </a:accent5>
      <a:accent6>
        <a:srgbClr val="C2A689"/>
      </a:accent6>
      <a:hlink>
        <a:srgbClr val="3133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4327</TotalTime>
  <Words>1422</Words>
  <Application>Microsoft Office PowerPoint</Application>
  <PresentationFormat>On-screen Show (16:9)</PresentationFormat>
  <Paragraphs>196</Paragraphs>
  <Slides>33</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Times New Roman</vt:lpstr>
      <vt:lpstr>Nunito</vt:lpstr>
      <vt:lpstr>Arial</vt:lpstr>
      <vt:lpstr>Cascadia Mono SemiBold</vt:lpstr>
      <vt:lpstr>Acme</vt:lpstr>
      <vt:lpstr>Nunito ExtraBold</vt:lpstr>
      <vt:lpstr>Blinker</vt:lpstr>
      <vt:lpstr>Calibri</vt:lpstr>
      <vt:lpstr>Local History and Geography - 1st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Thao</cp:lastModifiedBy>
  <cp:revision>4</cp:revision>
  <dcterms:modified xsi:type="dcterms:W3CDTF">2025-10-07T04:13:55Z</dcterms:modified>
</cp:coreProperties>
</file>