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7"/>
  </p:notesMasterIdLst>
  <p:sldIdLst>
    <p:sldId id="256" r:id="rId3"/>
    <p:sldId id="271" r:id="rId4"/>
    <p:sldId id="364" r:id="rId5"/>
    <p:sldId id="274" r:id="rId6"/>
    <p:sldId id="276" r:id="rId7"/>
    <p:sldId id="289" r:id="rId8"/>
    <p:sldId id="288" r:id="rId9"/>
    <p:sldId id="377" r:id="rId10"/>
    <p:sldId id="280" r:id="rId11"/>
    <p:sldId id="626" r:id="rId12"/>
    <p:sldId id="627" r:id="rId13"/>
    <p:sldId id="628" r:id="rId14"/>
    <p:sldId id="629" r:id="rId15"/>
    <p:sldId id="631" r:id="rId16"/>
    <p:sldId id="630" r:id="rId17"/>
    <p:sldId id="282" r:id="rId18"/>
    <p:sldId id="277" r:id="rId19"/>
    <p:sldId id="279" r:id="rId20"/>
    <p:sldId id="283" r:id="rId21"/>
    <p:sldId id="285" r:id="rId22"/>
    <p:sldId id="632" r:id="rId23"/>
    <p:sldId id="308" r:id="rId24"/>
    <p:sldId id="269" r:id="rId25"/>
    <p:sldId id="270" r:id="rId26"/>
  </p:sldIdLst>
  <p:sldSz cx="12192000" cy="6858000"/>
  <p:notesSz cx="6858000" cy="9144000"/>
  <p:embeddedFontLst>
    <p:embeddedFont>
      <p:font typeface="UTM Avo" panose="0204060305050602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A6E2"/>
    <a:srgbClr val="FFE1E1"/>
    <a:srgbClr val="FFE8E5"/>
    <a:srgbClr val="FF9999"/>
    <a:srgbClr val="DFE3F9"/>
    <a:srgbClr val="D99694"/>
    <a:srgbClr val="254061"/>
    <a:srgbClr val="D7EBEB"/>
    <a:srgbClr val="F0F0F0"/>
    <a:srgbClr val="F9F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2" d="100"/>
          <a:sy n="102" d="100"/>
        </p:scale>
        <p:origin x="870" y="7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5DE64-5E65-4ABB-AEC6-3A9DBD1F77E3}"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C30AB-19DE-4B0C-A2F6-692FBBAAF8DB}" type="slidenum">
              <a:rPr lang="en-US" smtClean="0"/>
              <a:t>‹#›</a:t>
            </a:fld>
            <a:endParaRPr lang="en-US"/>
          </a:p>
        </p:txBody>
      </p:sp>
    </p:spTree>
    <p:extLst>
      <p:ext uri="{BB962C8B-B14F-4D97-AF65-F5344CB8AC3E}">
        <p14:creationId xmlns:p14="http://schemas.microsoft.com/office/powerpoint/2010/main" val="423764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chiếc</a:t>
            </a:r>
            <a:r>
              <a:rPr lang="en-US" dirty="0"/>
              <a:t> mic </a:t>
            </a:r>
            <a:r>
              <a:rPr lang="en-US" dirty="0" err="1"/>
              <a:t>để</a:t>
            </a:r>
            <a:r>
              <a:rPr lang="en-US" dirty="0"/>
              <a:t> </a:t>
            </a:r>
            <a:r>
              <a:rPr lang="en-US" dirty="0" err="1"/>
              <a:t>phát</a:t>
            </a:r>
            <a:r>
              <a:rPr lang="en-US" dirty="0"/>
              <a:t> </a:t>
            </a:r>
            <a:r>
              <a:rPr lang="en-US" dirty="0" err="1"/>
              <a:t>nhạc</a:t>
            </a:r>
            <a:endParaRPr lang="en-US" dirty="0"/>
          </a:p>
        </p:txBody>
      </p:sp>
      <p:sp>
        <p:nvSpPr>
          <p:cNvPr id="4" name="Slide Number Placeholder 3"/>
          <p:cNvSpPr>
            <a:spLocks noGrp="1"/>
          </p:cNvSpPr>
          <p:nvPr>
            <p:ph type="sldNum" sz="quarter" idx="5"/>
          </p:nvPr>
        </p:nvSpPr>
        <p:spPr/>
        <p:txBody>
          <a:bodyPr/>
          <a:lstStyle/>
          <a:p>
            <a:fld id="{B5CC30AB-19DE-4B0C-A2F6-692FBBAAF8DB}" type="slidenum">
              <a:rPr lang="en-US" smtClean="0"/>
              <a:t>3</a:t>
            </a:fld>
            <a:endParaRPr lang="en-US"/>
          </a:p>
        </p:txBody>
      </p:sp>
    </p:spTree>
    <p:extLst>
      <p:ext uri="{BB962C8B-B14F-4D97-AF65-F5344CB8AC3E}">
        <p14:creationId xmlns:p14="http://schemas.microsoft.com/office/powerpoint/2010/main" val="180369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a:t>GV bấm vào từng quả bóng để mở câu hỏi. Sau khi HS trả lời xong, nhân vật sẽ tự đập vỡ quả bóng. GV bấm vào hình chùm bóng bay để kết thúc trò chơi.</a:t>
            </a:r>
            <a:endParaRPr lang="en-VN" sz="16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F51FF-E4B9-3A40-B0B9-CED2970324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44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F51FF-E4B9-3A40-B0B9-CED2970324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46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F51FF-E4B9-3A40-B0B9-CED2970324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58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F51FF-E4B9-3A40-B0B9-CED2970324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44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F51FF-E4B9-3A40-B0B9-CED2970324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341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hình mũi tên để trở lại slide chọn câu hỏi.</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F51FF-E4B9-3A40-B0B9-CED2970324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34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C30AB-19DE-4B0C-A2F6-692FBBAAF8DB}" type="slidenum">
              <a:rPr lang="en-US" smtClean="0"/>
              <a:t>16</a:t>
            </a:fld>
            <a:endParaRPr lang="en-US"/>
          </a:p>
        </p:txBody>
      </p:sp>
    </p:spTree>
    <p:extLst>
      <p:ext uri="{BB962C8B-B14F-4D97-AF65-F5344CB8AC3E}">
        <p14:creationId xmlns:p14="http://schemas.microsoft.com/office/powerpoint/2010/main" val="243765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C30AB-19DE-4B0C-A2F6-692FBBAAF8DB}" type="slidenum">
              <a:rPr lang="en-US" smtClean="0"/>
              <a:t>18</a:t>
            </a:fld>
            <a:endParaRPr lang="en-US"/>
          </a:p>
        </p:txBody>
      </p:sp>
    </p:spTree>
    <p:extLst>
      <p:ext uri="{BB962C8B-B14F-4D97-AF65-F5344CB8AC3E}">
        <p14:creationId xmlns:p14="http://schemas.microsoft.com/office/powerpoint/2010/main" val="398039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69023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5773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777964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44632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24727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2931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3372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094320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9496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14">
            <a:extLst>
              <a:ext uri="{FF2B5EF4-FFF2-40B4-BE49-F238E27FC236}">
                <a16:creationId xmlns:a16="http://schemas.microsoft.com/office/drawing/2014/main" id="{A05B361D-DC2F-B784-B1A4-A4408B48B667}"/>
              </a:ext>
            </a:extLst>
          </p:cNvPr>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9400" y="0"/>
            <a:ext cx="11633200" cy="6858000"/>
          </a:xfrm>
          <a:prstGeom prst="rect">
            <a:avLst/>
          </a:prstGeom>
        </p:spPr>
      </p:pic>
      <p:pic>
        <p:nvPicPr>
          <p:cNvPr id="6" name="Picture 5">
            <a:extLst>
              <a:ext uri="{FF2B5EF4-FFF2-40B4-BE49-F238E27FC236}">
                <a16:creationId xmlns:a16="http://schemas.microsoft.com/office/drawing/2014/main" id="{C89DDE61-D6EC-1424-FEA0-2D0515D0825B}"/>
              </a:ext>
            </a:extLst>
          </p:cNvPr>
          <p:cNvPicPr>
            <a:picLocks noGrp="1" noRot="1" noMove="1" noResize="1" noEditPoints="1" noAdjustHandles="1" noChangeArrowheads="1" noChangeShapeType="1" noCrop="1"/>
          </p:cNvPicPr>
          <p:nvPr userDrawn="1"/>
        </p:nvPicPr>
        <p:blipFill>
          <a:blip r:embed="rId4">
            <a:alphaModFix amt="10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23818" y="477607"/>
            <a:ext cx="4744367" cy="5902789"/>
          </a:xfrm>
          <a:prstGeom prst="rect">
            <a:avLst/>
          </a:prstGeom>
        </p:spPr>
      </p:pic>
      <p:pic>
        <p:nvPicPr>
          <p:cNvPr id="7" name="Picture 5">
            <a:extLst>
              <a:ext uri="{FF2B5EF4-FFF2-40B4-BE49-F238E27FC236}">
                <a16:creationId xmlns:a16="http://schemas.microsoft.com/office/drawing/2014/main" id="{9F3758F1-A0A2-0511-4D92-445D012DE608}"/>
              </a:ext>
            </a:extLst>
          </p:cNvPr>
          <p:cNvPicPr/>
          <p:nvPr userDrawn="1"/>
        </p:nvPicPr>
        <p:blipFill>
          <a:blip r:embed="rId6">
            <a:alphaModFix amt="10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25418" y="579207"/>
            <a:ext cx="4744367" cy="5902789"/>
          </a:xfrm>
          <a:prstGeom prst="rect">
            <a:avLst/>
          </a:prstGeom>
        </p:spPr>
      </p:pic>
    </p:spTree>
    <p:extLst>
      <p:ext uri="{BB962C8B-B14F-4D97-AF65-F5344CB8AC3E}">
        <p14:creationId xmlns:p14="http://schemas.microsoft.com/office/powerpoint/2010/main" val="21819028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1661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203409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r>
              <a:rPr lang="en-US"/>
              <a:t>Click icon to add picture</a:t>
            </a:r>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19485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3114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988373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40089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501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74828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26877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888187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51939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10/24/2024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3648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10/24/2024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extLst>
      <p:ext uri="{BB962C8B-B14F-4D97-AF65-F5344CB8AC3E}">
        <p14:creationId xmlns:p14="http://schemas.microsoft.com/office/powerpoint/2010/main" val="283035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5236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slide" Target="slide15.xml"/><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slide" Target="slide14.xml"/><Relationship Id="rId5" Type="http://schemas.openxmlformats.org/officeDocument/2006/relationships/slide" Target="slide11.xml"/><Relationship Id="rId15" Type="http://schemas.openxmlformats.org/officeDocument/2006/relationships/image" Target="../media/image29.png"/><Relationship Id="rId10" Type="http://schemas.openxmlformats.org/officeDocument/2006/relationships/slide" Target="slide13.xml"/><Relationship Id="rId4" Type="http://schemas.openxmlformats.org/officeDocument/2006/relationships/image" Target="../media/image24.gif"/><Relationship Id="rId9" Type="http://schemas.openxmlformats.org/officeDocument/2006/relationships/slide" Target="slide12.xml"/><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10.xml"/><Relationship Id="rId5" Type="http://schemas.openxmlformats.org/officeDocument/2006/relationships/image" Target="../media/image31.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slide" Target="slide10.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slide" Target="slide10.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s://www.hoc10.vn/doc-sach/hoat-dong-trai-nghiem,-huong-nghiep-9/1/712/23/"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hyperlink" Target="https://www.hoc10.vn/doc-sach/hoat-dong-trai-nghiem,-huong-nghiep-9/1/712/23/"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hoat-dong-trai-nghiem,-huong-nghiep-9/1/712/22/"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hoat-dong-trai-nghiem,-huong-nghiep-9/1/712/22/"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hoc10.vn/doc-sach/hoat-dong-trai-nghiem,-huong-nghiep-9/1/712/22/"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7150BD-E5CD-CF18-D4BA-1506634D6E44}"/>
              </a:ext>
            </a:extLst>
          </p:cNvPr>
          <p:cNvSpPr txBox="1">
            <a:spLocks/>
          </p:cNvSpPr>
          <p:nvPr/>
        </p:nvSpPr>
        <p:spPr>
          <a:xfrm>
            <a:off x="7692531" y="140676"/>
            <a:ext cx="4414225"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HN 9</a:t>
            </a:r>
          </a:p>
        </p:txBody>
      </p:sp>
      <p:sp>
        <p:nvSpPr>
          <p:cNvPr id="2" name="Title 1">
            <a:extLst>
              <a:ext uri="{FF2B5EF4-FFF2-40B4-BE49-F238E27FC236}">
                <a16:creationId xmlns:a16="http://schemas.microsoft.com/office/drawing/2014/main" id="{1D75F598-C320-F0A7-4023-57E91EDE158D}"/>
              </a:ext>
            </a:extLst>
          </p:cNvPr>
          <p:cNvSpPr txBox="1">
            <a:spLocks/>
          </p:cNvSpPr>
          <p:nvPr/>
        </p:nvSpPr>
        <p:spPr>
          <a:xfrm>
            <a:off x="346461" y="1080683"/>
            <a:ext cx="11845539"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5400" b="1" dirty="0" err="1">
                <a:solidFill>
                  <a:srgbClr val="002060"/>
                </a:solidFill>
                <a:latin typeface="UTM Avo" panose="02040603050506020204" pitchFamily="18" charset="0"/>
              </a:rPr>
              <a:t>Chủ</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đề</a:t>
            </a:r>
            <a:r>
              <a:rPr lang="en-US" sz="5400" b="1" dirty="0">
                <a:solidFill>
                  <a:srgbClr val="002060"/>
                </a:solidFill>
                <a:latin typeface="UTM Avo" panose="02040603050506020204" pitchFamily="18" charset="0"/>
              </a:rPr>
              <a:t> 2</a:t>
            </a:r>
            <a:r>
              <a:rPr lang="vi-VN" sz="5400" b="1" dirty="0">
                <a:solidFill>
                  <a:srgbClr val="002060"/>
                </a:solidFill>
                <a:latin typeface="UTM Avo" panose="02040603050506020204" pitchFamily="18" charset="0"/>
              </a:rPr>
              <a:t>: </a:t>
            </a:r>
            <a:endParaRPr lang="en-US" sz="5400" b="1" dirty="0">
              <a:solidFill>
                <a:srgbClr val="002060"/>
              </a:solidFill>
              <a:latin typeface="UTM Avo" panose="02040603050506020204" pitchFamily="18" charset="0"/>
            </a:endParaRPr>
          </a:p>
          <a:p>
            <a:pPr>
              <a:lnSpc>
                <a:spcPct val="100000"/>
              </a:lnSpc>
            </a:pPr>
            <a:r>
              <a:rPr lang="en-US" sz="5400" b="1" dirty="0" err="1">
                <a:solidFill>
                  <a:srgbClr val="002060"/>
                </a:solidFill>
                <a:latin typeface="UTM Avo" panose="02040603050506020204" pitchFamily="18" charset="0"/>
              </a:rPr>
              <a:t>Phát</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triển</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bản</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thân</a:t>
            </a:r>
            <a:endParaRPr lang="en-US" sz="5400" b="1" dirty="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1D51B709-DD12-2F4D-2AA4-47C5C86F6B59}"/>
              </a:ext>
            </a:extLst>
          </p:cNvPr>
          <p:cNvSpPr txBox="1">
            <a:spLocks/>
          </p:cNvSpPr>
          <p:nvPr/>
        </p:nvSpPr>
        <p:spPr>
          <a:xfrm>
            <a:off x="1262240" y="3185884"/>
            <a:ext cx="9667519"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6000" b="1" dirty="0" err="1">
                <a:solidFill>
                  <a:srgbClr val="FF0000"/>
                </a:solidFill>
                <a:latin typeface="UTM Avo" panose="02040603050506020204" pitchFamily="18" charset="0"/>
              </a:rPr>
              <a:t>Khám</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phá</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khả</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năng</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thích</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nghi</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của</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bản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thân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Tiết</a:t>
            </a:r>
            <a:r>
              <a:rPr lang="en-US" sz="6000" b="1" dirty="0">
                <a:solidFill>
                  <a:srgbClr val="FF0000"/>
                </a:solidFill>
                <a:latin typeface="UTM Avo" panose="02040603050506020204" pitchFamily="18" charset="0"/>
              </a:rPr>
              <a:t> 2)</a:t>
            </a:r>
          </a:p>
        </p:txBody>
      </p:sp>
    </p:spTree>
    <p:extLst>
      <p:ext uri="{BB962C8B-B14F-4D97-AF65-F5344CB8AC3E}">
        <p14:creationId xmlns:p14="http://schemas.microsoft.com/office/powerpoint/2010/main" val="3438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2" name="Picture 27">
            <a:extLst>
              <a:ext uri="{FF2B5EF4-FFF2-40B4-BE49-F238E27FC236}">
                <a16:creationId xmlns:a16="http://schemas.microsoft.com/office/drawing/2014/main" id="{752E6336-6CC1-5C44-5E3E-5A4D4A8FCADA}"/>
              </a:ext>
            </a:extLst>
          </p:cNvPr>
          <p:cNvPicPr>
            <a:picLocks noChangeAspect="1"/>
          </p:cNvPicPr>
          <p:nvPr/>
        </p:nvPicPr>
        <p:blipFill>
          <a:blip r:embed="rId4"/>
          <a:srcRect/>
          <a:stretch>
            <a:fillRect/>
          </a:stretch>
        </p:blipFill>
        <p:spPr>
          <a:xfrm>
            <a:off x="5596245" y="-279399"/>
            <a:ext cx="6877320" cy="7382024"/>
          </a:xfrm>
          <a:prstGeom prst="rect">
            <a:avLst/>
          </a:prstGeom>
        </p:spPr>
      </p:pic>
      <p:sp>
        <p:nvSpPr>
          <p:cNvPr id="6" name="1">
            <a:hlinkClick r:id="rId5" action="ppaction://hlinksldjump"/>
            <a:extLst>
              <a:ext uri="{FF2B5EF4-FFF2-40B4-BE49-F238E27FC236}">
                <a16:creationId xmlns:a16="http://schemas.microsoft.com/office/drawing/2014/main" id="{037E40D2-4335-948C-6709-9EFCEA0CB346}"/>
              </a:ext>
            </a:extLst>
          </p:cNvPr>
          <p:cNvSpPr/>
          <p:nvPr/>
        </p:nvSpPr>
        <p:spPr>
          <a:xfrm>
            <a:off x="2394681" y="-21304"/>
            <a:ext cx="1094715" cy="1734203"/>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6"/>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n">
            <a:extLst>
              <a:ext uri="{FF2B5EF4-FFF2-40B4-BE49-F238E27FC236}">
                <a16:creationId xmlns:a16="http://schemas.microsoft.com/office/drawing/2014/main" id="{C49AEAD0-2131-7664-9929-1FE77101C9B6}"/>
              </a:ext>
            </a:extLst>
          </p:cNvPr>
          <p:cNvSpPr/>
          <p:nvPr/>
        </p:nvSpPr>
        <p:spPr>
          <a:xfrm>
            <a:off x="2256588" y="215414"/>
            <a:ext cx="1593119" cy="1593119"/>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2">
            <a:hlinkClick r:id="rId9" action="ppaction://hlinksldjump"/>
            <a:extLst>
              <a:ext uri="{FF2B5EF4-FFF2-40B4-BE49-F238E27FC236}">
                <a16:creationId xmlns:a16="http://schemas.microsoft.com/office/drawing/2014/main" id="{AC263916-DF54-4055-9891-9935925FF242}"/>
              </a:ext>
            </a:extLst>
          </p:cNvPr>
          <p:cNvSpPr/>
          <p:nvPr/>
        </p:nvSpPr>
        <p:spPr>
          <a:xfrm>
            <a:off x="4257365" y="-142"/>
            <a:ext cx="1094715" cy="1734203"/>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6"/>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4" name="3">
            <a:hlinkClick r:id="rId10" action="ppaction://hlinksldjump"/>
            <a:extLst>
              <a:ext uri="{FF2B5EF4-FFF2-40B4-BE49-F238E27FC236}">
                <a16:creationId xmlns:a16="http://schemas.microsoft.com/office/drawing/2014/main" id="{FAA8292C-830F-C8C3-11E4-B5B24DA428F7}"/>
              </a:ext>
            </a:extLst>
          </p:cNvPr>
          <p:cNvSpPr/>
          <p:nvPr/>
        </p:nvSpPr>
        <p:spPr>
          <a:xfrm>
            <a:off x="6152852" y="-21304"/>
            <a:ext cx="1094715" cy="1734203"/>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6"/>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4">
            <a:hlinkClick r:id="rId11" action="ppaction://hlinksldjump"/>
            <a:extLst>
              <a:ext uri="{FF2B5EF4-FFF2-40B4-BE49-F238E27FC236}">
                <a16:creationId xmlns:a16="http://schemas.microsoft.com/office/drawing/2014/main" id="{BF9F9E35-4CE3-6B6F-938C-0277736E71E9}"/>
              </a:ext>
            </a:extLst>
          </p:cNvPr>
          <p:cNvSpPr/>
          <p:nvPr/>
        </p:nvSpPr>
        <p:spPr>
          <a:xfrm>
            <a:off x="8015537" y="21982"/>
            <a:ext cx="1094715" cy="1734203"/>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6"/>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5">
            <a:hlinkClick r:id="rId12" action="ppaction://hlinksldjump"/>
            <a:extLst>
              <a:ext uri="{FF2B5EF4-FFF2-40B4-BE49-F238E27FC236}">
                <a16:creationId xmlns:a16="http://schemas.microsoft.com/office/drawing/2014/main" id="{802B26C5-17C6-14FC-9462-80C9C7F157FB}"/>
              </a:ext>
            </a:extLst>
          </p:cNvPr>
          <p:cNvSpPr/>
          <p:nvPr/>
        </p:nvSpPr>
        <p:spPr>
          <a:xfrm>
            <a:off x="9743765" y="-23762"/>
            <a:ext cx="1094715" cy="1734203"/>
          </a:xfrm>
          <a:custGeom>
            <a:avLst/>
            <a:gdLst/>
            <a:ahLst/>
            <a:cxnLst/>
            <a:rect l="l" t="t" r="r" b="b"/>
            <a:pathLst>
              <a:path w="950719" h="1506090">
                <a:moveTo>
                  <a:pt x="0" y="0"/>
                </a:moveTo>
                <a:lnTo>
                  <a:pt x="950719" y="0"/>
                </a:lnTo>
                <a:lnTo>
                  <a:pt x="950719" y="1506090"/>
                </a:lnTo>
                <a:lnTo>
                  <a:pt x="0" y="1506090"/>
                </a:lnTo>
                <a:lnTo>
                  <a:pt x="0" y="0"/>
                </a:lnTo>
                <a:close/>
              </a:path>
            </a:pathLst>
          </a:custGeom>
          <a:blipFill>
            <a:blip r:embed="rId6"/>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7" name="đ">
            <a:extLst>
              <a:ext uri="{FF2B5EF4-FFF2-40B4-BE49-F238E27FC236}">
                <a16:creationId xmlns:a16="http://schemas.microsoft.com/office/drawing/2014/main" id="{85802181-61A4-6FD7-EB85-83FF0ED0BC27}"/>
              </a:ext>
            </a:extLst>
          </p:cNvPr>
          <p:cNvSpPr/>
          <p:nvPr/>
        </p:nvSpPr>
        <p:spPr>
          <a:xfrm>
            <a:off x="151614" y="781568"/>
            <a:ext cx="2387600" cy="6076433"/>
          </a:xfrm>
          <a:custGeom>
            <a:avLst/>
            <a:gdLst/>
            <a:ahLst/>
            <a:cxnLst/>
            <a:rect l="l" t="t" r="r" b="b"/>
            <a:pathLst>
              <a:path w="2668108" h="3741889">
                <a:moveTo>
                  <a:pt x="0" y="0"/>
                </a:moveTo>
                <a:lnTo>
                  <a:pt x="2668108" y="0"/>
                </a:lnTo>
                <a:lnTo>
                  <a:pt x="2668108" y="3741890"/>
                </a:lnTo>
                <a:lnTo>
                  <a:pt x="0" y="3741890"/>
                </a:lnTo>
                <a:lnTo>
                  <a:pt x="0" y="0"/>
                </a:lnTo>
                <a:close/>
              </a:path>
            </a:pathLst>
          </a:custGeom>
          <a:blipFill>
            <a:blip r:embed="rId13"/>
            <a:stretch>
              <a:fillRect l="476" t="-125" r="-82261"/>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n">
            <a:extLst>
              <a:ext uri="{FF2B5EF4-FFF2-40B4-BE49-F238E27FC236}">
                <a16:creationId xmlns:a16="http://schemas.microsoft.com/office/drawing/2014/main" id="{686A23F8-626B-832C-517C-12F93FC1282B}"/>
              </a:ext>
            </a:extLst>
          </p:cNvPr>
          <p:cNvSpPr/>
          <p:nvPr/>
        </p:nvSpPr>
        <p:spPr>
          <a:xfrm>
            <a:off x="4013202" y="285956"/>
            <a:ext cx="1593119" cy="1593119"/>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9" name="n">
            <a:extLst>
              <a:ext uri="{FF2B5EF4-FFF2-40B4-BE49-F238E27FC236}">
                <a16:creationId xmlns:a16="http://schemas.microsoft.com/office/drawing/2014/main" id="{BF642F8B-ADD8-75BD-576A-96FCEBE554BE}"/>
              </a:ext>
            </a:extLst>
          </p:cNvPr>
          <p:cNvSpPr/>
          <p:nvPr/>
        </p:nvSpPr>
        <p:spPr>
          <a:xfrm>
            <a:off x="5885830" y="309576"/>
            <a:ext cx="1593119" cy="1593119"/>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0" name="n">
            <a:extLst>
              <a:ext uri="{FF2B5EF4-FFF2-40B4-BE49-F238E27FC236}">
                <a16:creationId xmlns:a16="http://schemas.microsoft.com/office/drawing/2014/main" id="{70F1A94F-EDA4-394A-6BF0-7358825E737A}"/>
              </a:ext>
            </a:extLst>
          </p:cNvPr>
          <p:cNvSpPr/>
          <p:nvPr/>
        </p:nvSpPr>
        <p:spPr>
          <a:xfrm>
            <a:off x="7793814" y="343244"/>
            <a:ext cx="1593119" cy="1593119"/>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1" name="n">
            <a:extLst>
              <a:ext uri="{FF2B5EF4-FFF2-40B4-BE49-F238E27FC236}">
                <a16:creationId xmlns:a16="http://schemas.microsoft.com/office/drawing/2014/main" id="{F931CFBB-3E42-12EE-AE07-45EB874D0BEA}"/>
              </a:ext>
            </a:extLst>
          </p:cNvPr>
          <p:cNvSpPr/>
          <p:nvPr/>
        </p:nvSpPr>
        <p:spPr>
          <a:xfrm>
            <a:off x="9636136" y="343244"/>
            <a:ext cx="1593119" cy="1593119"/>
          </a:xfrm>
          <a:custGeom>
            <a:avLst/>
            <a:gdLst/>
            <a:ahLst/>
            <a:cxnLst/>
            <a:rect l="l" t="t" r="r" b="b"/>
            <a:pathLst>
              <a:path w="1359991" h="1359991">
                <a:moveTo>
                  <a:pt x="0" y="0"/>
                </a:moveTo>
                <a:lnTo>
                  <a:pt x="1359991" y="0"/>
                </a:lnTo>
                <a:lnTo>
                  <a:pt x="1359991" y="1359991"/>
                </a:lnTo>
                <a:lnTo>
                  <a:pt x="0" y="13599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 descr="https://cdn-icons-png.flaticon.com/128/8816/8816385.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66225" y="4906822"/>
            <a:ext cx="1570177" cy="1570178"/>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3199118" y="2684223"/>
            <a:ext cx="6427603" cy="29338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TRÒ CHƠI</a:t>
            </a:r>
          </a:p>
          <a:p>
            <a:pPr marL="0" marR="0" lvl="0" indent="0" algn="ctr" defTabSz="60966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ĐẬP BÓNG NƯỚC</a:t>
            </a:r>
            <a:endPar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id="{2A9B2853-E775-2E45-7C6E-F8F69F23828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878028" cy="979068"/>
          </a:xfrm>
          <a:prstGeom prst="rect">
            <a:avLst/>
          </a:prstGeom>
          <a:solidFill>
            <a:sysClr val="window" lastClr="FFFFFF"/>
          </a:solidFill>
        </p:spPr>
      </p:pic>
    </p:spTree>
    <p:extLst>
      <p:ext uri="{BB962C8B-B14F-4D97-AF65-F5344CB8AC3E}">
        <p14:creationId xmlns:p14="http://schemas.microsoft.com/office/powerpoint/2010/main" val="8720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nodeType="withEffect">
                                  <p:stCondLst>
                                    <p:cond delay="0"/>
                                  </p:stCondLst>
                                  <p:iterate type="lt">
                                    <p:tmPct val="10000"/>
                                  </p:iterate>
                                  <p:childTnLst>
                                    <p:animMotion origin="layout" path="M -3.95833E-6 -1.85185E-6 L -3.95833E-6 -0.07222 " pathEditMode="relative" rAng="0" ptsTypes="AA">
                                      <p:cBhvr>
                                        <p:cTn id="6" dur="500" accel="50000" decel="50000" autoRev="1" fill="hold">
                                          <p:stCondLst>
                                            <p:cond delay="0"/>
                                          </p:stCondLst>
                                        </p:cTn>
                                        <p:tgtEl>
                                          <p:spTgt spid="25">
                                            <p:txEl>
                                              <p:pRg st="0" end="0"/>
                                            </p:txEl>
                                          </p:spTgt>
                                        </p:tgtEl>
                                        <p:attrNameLst>
                                          <p:attrName>ppt_x</p:attrName>
                                          <p:attrName>ppt_y</p:attrName>
                                        </p:attrNameLst>
                                      </p:cBhvr>
                                      <p:rCtr x="0" y="-3611"/>
                                    </p:animMotion>
                                    <p:animRot by="1500000">
                                      <p:cBhvr>
                                        <p:cTn id="7" dur="250" fill="hold">
                                          <p:stCondLst>
                                            <p:cond delay="0"/>
                                          </p:stCondLst>
                                        </p:cTn>
                                        <p:tgtEl>
                                          <p:spTgt spid="25">
                                            <p:txEl>
                                              <p:pRg st="0" end="0"/>
                                            </p:txEl>
                                          </p:spTgt>
                                        </p:tgtEl>
                                        <p:attrNameLst>
                                          <p:attrName>r</p:attrName>
                                        </p:attrNameLst>
                                      </p:cBhvr>
                                    </p:animRot>
                                    <p:animRot by="-1500000">
                                      <p:cBhvr>
                                        <p:cTn id="8" dur="250" fill="hold">
                                          <p:stCondLst>
                                            <p:cond delay="250"/>
                                          </p:stCondLst>
                                        </p:cTn>
                                        <p:tgtEl>
                                          <p:spTgt spid="25">
                                            <p:txEl>
                                              <p:pRg st="0" end="0"/>
                                            </p:txEl>
                                          </p:spTgt>
                                        </p:tgtEl>
                                        <p:attrNameLst>
                                          <p:attrName>r</p:attrName>
                                        </p:attrNameLst>
                                      </p:cBhvr>
                                    </p:animRot>
                                    <p:animRot by="-1500000">
                                      <p:cBhvr>
                                        <p:cTn id="9" dur="250" fill="hold">
                                          <p:stCondLst>
                                            <p:cond delay="500"/>
                                          </p:stCondLst>
                                        </p:cTn>
                                        <p:tgtEl>
                                          <p:spTgt spid="25">
                                            <p:txEl>
                                              <p:pRg st="0" end="0"/>
                                            </p:txEl>
                                          </p:spTgt>
                                        </p:tgtEl>
                                        <p:attrNameLst>
                                          <p:attrName>r</p:attrName>
                                        </p:attrNameLst>
                                      </p:cBhvr>
                                    </p:animRot>
                                    <p:animRot by="1500000">
                                      <p:cBhvr>
                                        <p:cTn id="10" dur="250" fill="hold">
                                          <p:stCondLst>
                                            <p:cond delay="750"/>
                                          </p:stCondLst>
                                        </p:cTn>
                                        <p:tgtEl>
                                          <p:spTgt spid="25">
                                            <p:txEl>
                                              <p:pRg st="0" end="0"/>
                                            </p:txEl>
                                          </p:spTgt>
                                        </p:tgtEl>
                                        <p:attrNameLst>
                                          <p:attrName>r</p:attrName>
                                        </p:attrNameLst>
                                      </p:cBhvr>
                                    </p:animRot>
                                  </p:childTnLst>
                                </p:cTn>
                              </p:par>
                              <p:par>
                                <p:cTn id="11" presetID="34" presetClass="emph" presetSubtype="0" repeatCount="3000" fill="hold" nodeType="withEffect">
                                  <p:stCondLst>
                                    <p:cond delay="0"/>
                                  </p:stCondLst>
                                  <p:iterate type="lt">
                                    <p:tmPct val="10000"/>
                                  </p:iterate>
                                  <p:childTnLst>
                                    <p:animMotion origin="layout" path="M -3.95833E-6 -3.33333E-6 L -3.95833E-6 -0.07222 " pathEditMode="relative" rAng="0" ptsTypes="AA">
                                      <p:cBhvr>
                                        <p:cTn id="12" dur="500" accel="50000" decel="50000" autoRev="1" fill="hold">
                                          <p:stCondLst>
                                            <p:cond delay="0"/>
                                          </p:stCondLst>
                                        </p:cTn>
                                        <p:tgtEl>
                                          <p:spTgt spid="25">
                                            <p:txEl>
                                              <p:pRg st="1" end="1"/>
                                            </p:txEl>
                                          </p:spTgt>
                                        </p:tgtEl>
                                        <p:attrNameLst>
                                          <p:attrName>ppt_x</p:attrName>
                                          <p:attrName>ppt_y</p:attrName>
                                        </p:attrNameLst>
                                      </p:cBhvr>
                                      <p:rCtr x="0" y="-3611"/>
                                    </p:animMotion>
                                    <p:animRot by="1500000">
                                      <p:cBhvr>
                                        <p:cTn id="13" dur="250" fill="hold">
                                          <p:stCondLst>
                                            <p:cond delay="0"/>
                                          </p:stCondLst>
                                        </p:cTn>
                                        <p:tgtEl>
                                          <p:spTgt spid="25">
                                            <p:txEl>
                                              <p:pRg st="1" end="1"/>
                                            </p:txEl>
                                          </p:spTgt>
                                        </p:tgtEl>
                                        <p:attrNameLst>
                                          <p:attrName>r</p:attrName>
                                        </p:attrNameLst>
                                      </p:cBhvr>
                                    </p:animRot>
                                    <p:animRot by="-1500000">
                                      <p:cBhvr>
                                        <p:cTn id="14" dur="250" fill="hold">
                                          <p:stCondLst>
                                            <p:cond delay="250"/>
                                          </p:stCondLst>
                                        </p:cTn>
                                        <p:tgtEl>
                                          <p:spTgt spid="25">
                                            <p:txEl>
                                              <p:pRg st="1" end="1"/>
                                            </p:txEl>
                                          </p:spTgt>
                                        </p:tgtEl>
                                        <p:attrNameLst>
                                          <p:attrName>r</p:attrName>
                                        </p:attrNameLst>
                                      </p:cBhvr>
                                    </p:animRot>
                                    <p:animRot by="-1500000">
                                      <p:cBhvr>
                                        <p:cTn id="15" dur="250" fill="hold">
                                          <p:stCondLst>
                                            <p:cond delay="500"/>
                                          </p:stCondLst>
                                        </p:cTn>
                                        <p:tgtEl>
                                          <p:spTgt spid="25">
                                            <p:txEl>
                                              <p:pRg st="1" end="1"/>
                                            </p:txEl>
                                          </p:spTgt>
                                        </p:tgtEl>
                                        <p:attrNameLst>
                                          <p:attrName>r</p:attrName>
                                        </p:attrNameLst>
                                      </p:cBhvr>
                                    </p:animRot>
                                    <p:animRot by="1500000">
                                      <p:cBhvr>
                                        <p:cTn id="16" dur="250" fill="hold">
                                          <p:stCondLst>
                                            <p:cond delay="750"/>
                                          </p:stCondLst>
                                        </p:cTn>
                                        <p:tgtEl>
                                          <p:spTgt spid="2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6"/>
                                        </p:tgtEl>
                                        <p:attrNameLst>
                                          <p:attrName>ppt_w</p:attrName>
                                        </p:attrNameLst>
                                      </p:cBhvr>
                                      <p:tavLst>
                                        <p:tav tm="0">
                                          <p:val>
                                            <p:strVal val="ppt_w"/>
                                          </p:val>
                                        </p:tav>
                                        <p:tav tm="100000">
                                          <p:val>
                                            <p:fltVal val="0"/>
                                          </p:val>
                                        </p:tav>
                                      </p:tavLst>
                                    </p:anim>
                                    <p:anim calcmode="lin" valueType="num">
                                      <p:cBhvr>
                                        <p:cTn id="22" dur="500"/>
                                        <p:tgtEl>
                                          <p:spTgt spid="6"/>
                                        </p:tgtEl>
                                        <p:attrNameLst>
                                          <p:attrName>ppt_h</p:attrName>
                                        </p:attrNameLst>
                                      </p:cBhvr>
                                      <p:tavLst>
                                        <p:tav tm="0">
                                          <p:val>
                                            <p:strVal val="ppt_h"/>
                                          </p:val>
                                        </p:tav>
                                        <p:tav tm="100000">
                                          <p:val>
                                            <p:fltVal val="0"/>
                                          </p:val>
                                        </p:tav>
                                      </p:tavLst>
                                    </p:anim>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500"/>
                            </p:stCondLst>
                            <p:childTnLst>
                              <p:par>
                                <p:cTn id="31" presetID="37" presetClass="exit" presetSubtype="0" fill="hold" nodeType="afterEffect">
                                  <p:stCondLst>
                                    <p:cond delay="0"/>
                                  </p:stCondLst>
                                  <p:childTnLst>
                                    <p:animEffect transition="out" filter="fade">
                                      <p:cBhvr>
                                        <p:cTn id="32" dur="1000"/>
                                        <p:tgtEl>
                                          <p:spTgt spid="11"/>
                                        </p:tgtEl>
                                      </p:cBhvr>
                                    </p:animEffect>
                                    <p:anim calcmode="lin" valueType="num">
                                      <p:cBhvr>
                                        <p:cTn id="33" dur="1000"/>
                                        <p:tgtEl>
                                          <p:spTgt spid="11"/>
                                        </p:tgtEl>
                                        <p:attrNameLst>
                                          <p:attrName>ppt_x</p:attrName>
                                        </p:attrNameLst>
                                      </p:cBhvr>
                                      <p:tavLst>
                                        <p:tav tm="0">
                                          <p:val>
                                            <p:strVal val="ppt_x"/>
                                          </p:val>
                                        </p:tav>
                                        <p:tav tm="100000">
                                          <p:val>
                                            <p:strVal val="ppt_x"/>
                                          </p:val>
                                        </p:tav>
                                      </p:tavLst>
                                    </p:anim>
                                    <p:anim calcmode="lin" valueType="num">
                                      <p:cBhvr>
                                        <p:cTn id="34" dur="100" decel="100000"/>
                                        <p:tgtEl>
                                          <p:spTgt spid="11"/>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11"/>
                                        </p:tgtEl>
                                        <p:attrNameLst>
                                          <p:attrName>ppt_y</p:attrName>
                                        </p:attrNameLst>
                                      </p:cBhvr>
                                      <p:tavLst>
                                        <p:tav tm="0">
                                          <p:val>
                                            <p:strVal val="ppt_y"/>
                                          </p:val>
                                        </p:tav>
                                        <p:tav tm="100000">
                                          <p:val>
                                            <p:strVal val="ppt_y+1"/>
                                          </p:val>
                                        </p:tav>
                                      </p:tavLst>
                                    </p:anim>
                                    <p:set>
                                      <p:cBhvr>
                                        <p:cTn id="36" dur="1" fill="hold">
                                          <p:stCondLst>
                                            <p:cond delay="999"/>
                                          </p:stCondLst>
                                        </p:cTn>
                                        <p:tgtEl>
                                          <p:spTgt spid="11"/>
                                        </p:tgtEl>
                                        <p:attrNameLst>
                                          <p:attrName>style.visibility</p:attrName>
                                        </p:attrNameLst>
                                      </p:cBhvr>
                                      <p:to>
                                        <p:strVal val="hidden"/>
                                      </p:to>
                                    </p:set>
                                  </p:childTnLst>
                                </p:cTn>
                              </p:par>
                            </p:childTnLst>
                          </p:cTn>
                        </p:par>
                        <p:par>
                          <p:cTn id="37" fill="hold">
                            <p:stCondLst>
                              <p:cond delay="1500"/>
                            </p:stCondLst>
                            <p:childTnLst>
                              <p:par>
                                <p:cTn id="38" presetID="0" presetClass="path" presetSubtype="0" accel="50000" decel="50000" fill="hold" grpId="0" nodeType="afterEffect">
                                  <p:stCondLst>
                                    <p:cond delay="0"/>
                                  </p:stCondLst>
                                  <p:childTnLst>
                                    <p:animMotion origin="layout" path="M 0.00312 0.03195 L 0.1053 -0.0199 " pathEditMode="relative" rAng="0" ptsTypes="AA">
                                      <p:cBhvr>
                                        <p:cTn id="39" dur="1000" fill="hold"/>
                                        <p:tgtEl>
                                          <p:spTgt spid="17"/>
                                        </p:tgtEl>
                                        <p:attrNameLst>
                                          <p:attrName>ppt_x</p:attrName>
                                          <p:attrName>ppt_y</p:attrName>
                                        </p:attrNameLst>
                                      </p:cBhvr>
                                      <p:rCtr x="5104" y="-2593"/>
                                    </p:animMotion>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3"/>
                                        </p:tgtEl>
                                        <p:attrNameLst>
                                          <p:attrName>ppt_w</p:attrName>
                                        </p:attrNameLst>
                                      </p:cBhvr>
                                      <p:tavLst>
                                        <p:tav tm="0">
                                          <p:val>
                                            <p:strVal val="ppt_w"/>
                                          </p:val>
                                        </p:tav>
                                        <p:tav tm="100000">
                                          <p:val>
                                            <p:fltVal val="0"/>
                                          </p:val>
                                        </p:tav>
                                      </p:tavLst>
                                    </p:anim>
                                    <p:anim calcmode="lin" valueType="num">
                                      <p:cBhvr>
                                        <p:cTn id="45" dur="500"/>
                                        <p:tgtEl>
                                          <p:spTgt spid="13"/>
                                        </p:tgtEl>
                                        <p:attrNameLst>
                                          <p:attrName>ppt_h</p:attrName>
                                        </p:attrNameLst>
                                      </p:cBhvr>
                                      <p:tavLst>
                                        <p:tav tm="0">
                                          <p:val>
                                            <p:strVal val="ppt_h"/>
                                          </p:val>
                                        </p:tav>
                                        <p:tav tm="100000">
                                          <p:val>
                                            <p:fltVal val="0"/>
                                          </p:val>
                                        </p:tav>
                                      </p:tavLst>
                                    </p:anim>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53"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par>
                          <p:cTn id="53" fill="hold">
                            <p:stCondLst>
                              <p:cond delay="500"/>
                            </p:stCondLst>
                            <p:childTnLst>
                              <p:par>
                                <p:cTn id="54" presetID="37" presetClass="exit" presetSubtype="0" fill="hold" nodeType="afterEffect">
                                  <p:stCondLst>
                                    <p:cond delay="0"/>
                                  </p:stCondLst>
                                  <p:childTnLst>
                                    <p:animEffect transition="out" filter="fade">
                                      <p:cBhvr>
                                        <p:cTn id="55" dur="1000"/>
                                        <p:tgtEl>
                                          <p:spTgt spid="18"/>
                                        </p:tgtEl>
                                      </p:cBhvr>
                                    </p:animEffect>
                                    <p:anim calcmode="lin" valueType="num">
                                      <p:cBhvr>
                                        <p:cTn id="56" dur="1000"/>
                                        <p:tgtEl>
                                          <p:spTgt spid="18"/>
                                        </p:tgtEl>
                                        <p:attrNameLst>
                                          <p:attrName>ppt_x</p:attrName>
                                        </p:attrNameLst>
                                      </p:cBhvr>
                                      <p:tavLst>
                                        <p:tav tm="0">
                                          <p:val>
                                            <p:strVal val="ppt_x"/>
                                          </p:val>
                                        </p:tav>
                                        <p:tav tm="100000">
                                          <p:val>
                                            <p:strVal val="ppt_x"/>
                                          </p:val>
                                        </p:tav>
                                      </p:tavLst>
                                    </p:anim>
                                    <p:anim calcmode="lin" valueType="num">
                                      <p:cBhvr>
                                        <p:cTn id="57" dur="100" decel="100000"/>
                                        <p:tgtEl>
                                          <p:spTgt spid="18"/>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18"/>
                                        </p:tgtEl>
                                        <p:attrNameLst>
                                          <p:attrName>ppt_y</p:attrName>
                                        </p:attrNameLst>
                                      </p:cBhvr>
                                      <p:tavLst>
                                        <p:tav tm="0">
                                          <p:val>
                                            <p:strVal val="ppt_y"/>
                                          </p:val>
                                        </p:tav>
                                        <p:tav tm="100000">
                                          <p:val>
                                            <p:strVal val="ppt_y+1"/>
                                          </p:val>
                                        </p:tav>
                                      </p:tavLst>
                                    </p:anim>
                                    <p:set>
                                      <p:cBhvr>
                                        <p:cTn id="59" dur="1" fill="hold">
                                          <p:stCondLst>
                                            <p:cond delay="999"/>
                                          </p:stCondLst>
                                        </p:cTn>
                                        <p:tgtEl>
                                          <p:spTgt spid="18"/>
                                        </p:tgtEl>
                                        <p:attrNameLst>
                                          <p:attrName>style.visibility</p:attrName>
                                        </p:attrNameLst>
                                      </p:cBhvr>
                                      <p:to>
                                        <p:strVal val="hidden"/>
                                      </p:to>
                                    </p:set>
                                  </p:childTnLst>
                                </p:cTn>
                              </p:par>
                            </p:childTnLst>
                          </p:cTn>
                        </p:par>
                        <p:par>
                          <p:cTn id="60" fill="hold">
                            <p:stCondLst>
                              <p:cond delay="1500"/>
                            </p:stCondLst>
                            <p:childTnLst>
                              <p:par>
                                <p:cTn id="61" presetID="0" presetClass="path" presetSubtype="0" accel="50000" decel="50000" fill="hold" grpId="1" nodeType="afterEffect">
                                  <p:stCondLst>
                                    <p:cond delay="0"/>
                                  </p:stCondLst>
                                  <p:childTnLst>
                                    <p:animMotion origin="layout" path="M 0.1053 -0.0199 L 0.25269 -0.10138 " pathEditMode="relative" rAng="0" ptsTypes="AA">
                                      <p:cBhvr>
                                        <p:cTn id="62" dur="1000" fill="hold"/>
                                        <p:tgtEl>
                                          <p:spTgt spid="17"/>
                                        </p:tgtEl>
                                        <p:attrNameLst>
                                          <p:attrName>ppt_x</p:attrName>
                                          <p:attrName>ppt_y</p:attrName>
                                        </p:attrNameLst>
                                      </p:cBhvr>
                                      <p:rCtr x="7370" y="-4074"/>
                                    </p:animMotion>
                                  </p:child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14"/>
                                        </p:tgtEl>
                                        <p:attrNameLst>
                                          <p:attrName>ppt_w</p:attrName>
                                        </p:attrNameLst>
                                      </p:cBhvr>
                                      <p:tavLst>
                                        <p:tav tm="0">
                                          <p:val>
                                            <p:strVal val="ppt_w"/>
                                          </p:val>
                                        </p:tav>
                                        <p:tav tm="100000">
                                          <p:val>
                                            <p:fltVal val="0"/>
                                          </p:val>
                                        </p:tav>
                                      </p:tavLst>
                                    </p:anim>
                                    <p:anim calcmode="lin" valueType="num">
                                      <p:cBhvr>
                                        <p:cTn id="68" dur="500"/>
                                        <p:tgtEl>
                                          <p:spTgt spid="14"/>
                                        </p:tgtEl>
                                        <p:attrNameLst>
                                          <p:attrName>ppt_h</p:attrName>
                                        </p:attrNameLst>
                                      </p:cBhvr>
                                      <p:tavLst>
                                        <p:tav tm="0">
                                          <p:val>
                                            <p:strVal val="ppt_h"/>
                                          </p:val>
                                        </p:tav>
                                        <p:tav tm="100000">
                                          <p:val>
                                            <p:fltVal val="0"/>
                                          </p:val>
                                        </p:tav>
                                      </p:tavLst>
                                    </p:anim>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53" presetClass="entr" presetSubtype="16"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childTnLst>
                          </p:cTn>
                        </p:par>
                        <p:par>
                          <p:cTn id="76" fill="hold">
                            <p:stCondLst>
                              <p:cond delay="500"/>
                            </p:stCondLst>
                            <p:childTnLst>
                              <p:par>
                                <p:cTn id="77" presetID="37" presetClass="exit" presetSubtype="0" fill="hold" nodeType="afterEffect">
                                  <p:stCondLst>
                                    <p:cond delay="0"/>
                                  </p:stCondLst>
                                  <p:childTnLst>
                                    <p:animEffect transition="out" filter="fade">
                                      <p:cBhvr>
                                        <p:cTn id="78" dur="1000"/>
                                        <p:tgtEl>
                                          <p:spTgt spid="19"/>
                                        </p:tgtEl>
                                      </p:cBhvr>
                                    </p:animEffect>
                                    <p:anim calcmode="lin" valueType="num">
                                      <p:cBhvr>
                                        <p:cTn id="79" dur="1000"/>
                                        <p:tgtEl>
                                          <p:spTgt spid="19"/>
                                        </p:tgtEl>
                                        <p:attrNameLst>
                                          <p:attrName>ppt_x</p:attrName>
                                        </p:attrNameLst>
                                      </p:cBhvr>
                                      <p:tavLst>
                                        <p:tav tm="0">
                                          <p:val>
                                            <p:strVal val="ppt_x"/>
                                          </p:val>
                                        </p:tav>
                                        <p:tav tm="100000">
                                          <p:val>
                                            <p:strVal val="ppt_x"/>
                                          </p:val>
                                        </p:tav>
                                      </p:tavLst>
                                    </p:anim>
                                    <p:anim calcmode="lin" valueType="num">
                                      <p:cBhvr>
                                        <p:cTn id="80" dur="100" decel="100000"/>
                                        <p:tgtEl>
                                          <p:spTgt spid="19"/>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19"/>
                                        </p:tgtEl>
                                        <p:attrNameLst>
                                          <p:attrName>ppt_y</p:attrName>
                                        </p:attrNameLst>
                                      </p:cBhvr>
                                      <p:tavLst>
                                        <p:tav tm="0">
                                          <p:val>
                                            <p:strVal val="ppt_y"/>
                                          </p:val>
                                        </p:tav>
                                        <p:tav tm="100000">
                                          <p:val>
                                            <p:strVal val="ppt_y+1"/>
                                          </p:val>
                                        </p:tav>
                                      </p:tavLst>
                                    </p:anim>
                                    <p:set>
                                      <p:cBhvr>
                                        <p:cTn id="82" dur="1" fill="hold">
                                          <p:stCondLst>
                                            <p:cond delay="999"/>
                                          </p:stCondLst>
                                        </p:cTn>
                                        <p:tgtEl>
                                          <p:spTgt spid="19"/>
                                        </p:tgtEl>
                                        <p:attrNameLst>
                                          <p:attrName>style.visibility</p:attrName>
                                        </p:attrNameLst>
                                      </p:cBhvr>
                                      <p:to>
                                        <p:strVal val="hidden"/>
                                      </p:to>
                                    </p:set>
                                  </p:childTnLst>
                                </p:cTn>
                              </p:par>
                            </p:childTnLst>
                          </p:cTn>
                        </p:par>
                        <p:par>
                          <p:cTn id="83" fill="hold">
                            <p:stCondLst>
                              <p:cond delay="1500"/>
                            </p:stCondLst>
                            <p:childTnLst>
                              <p:par>
                                <p:cTn id="84" presetID="0" presetClass="path" presetSubtype="0" accel="50000" decel="50000" fill="hold" grpId="2" nodeType="afterEffect">
                                  <p:stCondLst>
                                    <p:cond delay="0"/>
                                  </p:stCondLst>
                                  <p:childTnLst>
                                    <p:animMotion origin="layout" path="M 0.25269 -0.10138 L 0.36042 -0.05694 " pathEditMode="relative" rAng="0" ptsTypes="AA">
                                      <p:cBhvr>
                                        <p:cTn id="85" dur="1000" fill="hold"/>
                                        <p:tgtEl>
                                          <p:spTgt spid="17"/>
                                        </p:tgtEl>
                                        <p:attrNameLst>
                                          <p:attrName>ppt_x</p:attrName>
                                          <p:attrName>ppt_y</p:attrName>
                                        </p:attrNameLst>
                                      </p:cBhvr>
                                      <p:rCtr x="5382" y="2222"/>
                                    </p:animMotion>
                                  </p:childTnLst>
                                </p:cTn>
                              </p:par>
                            </p:childTnLst>
                          </p:cTn>
                        </p:par>
                      </p:childTnLst>
                    </p:cTn>
                  </p:par>
                </p:childTnLst>
              </p:cTn>
              <p:nextCondLst>
                <p:cond evt="onClick" delay="0">
                  <p:tgtEl>
                    <p:spTgt spid="14"/>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grpId="0" nodeType="clickEffect">
                                  <p:stCondLst>
                                    <p:cond delay="0"/>
                                  </p:stCondLst>
                                  <p:childTnLst>
                                    <p:anim calcmode="lin" valueType="num">
                                      <p:cBhvr>
                                        <p:cTn id="90" dur="500"/>
                                        <p:tgtEl>
                                          <p:spTgt spid="15"/>
                                        </p:tgtEl>
                                        <p:attrNameLst>
                                          <p:attrName>ppt_w</p:attrName>
                                        </p:attrNameLst>
                                      </p:cBhvr>
                                      <p:tavLst>
                                        <p:tav tm="0">
                                          <p:val>
                                            <p:strVal val="ppt_w"/>
                                          </p:val>
                                        </p:tav>
                                        <p:tav tm="100000">
                                          <p:val>
                                            <p:fltVal val="0"/>
                                          </p:val>
                                        </p:tav>
                                      </p:tavLst>
                                    </p:anim>
                                    <p:anim calcmode="lin" valueType="num">
                                      <p:cBhvr>
                                        <p:cTn id="91" dur="500"/>
                                        <p:tgtEl>
                                          <p:spTgt spid="15"/>
                                        </p:tgtEl>
                                        <p:attrNameLst>
                                          <p:attrName>ppt_h</p:attrName>
                                        </p:attrNameLst>
                                      </p:cBhvr>
                                      <p:tavLst>
                                        <p:tav tm="0">
                                          <p:val>
                                            <p:strVal val="ppt_h"/>
                                          </p:val>
                                        </p:tav>
                                        <p:tav tm="100000">
                                          <p:val>
                                            <p:fltVal val="0"/>
                                          </p:val>
                                        </p:tav>
                                      </p:tavLst>
                                    </p:anim>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53" presetClass="entr" presetSubtype="16" fill="hold" nodeType="with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p:cTn id="96" dur="500" fill="hold"/>
                                        <p:tgtEl>
                                          <p:spTgt spid="20"/>
                                        </p:tgtEl>
                                        <p:attrNameLst>
                                          <p:attrName>ppt_w</p:attrName>
                                        </p:attrNameLst>
                                      </p:cBhvr>
                                      <p:tavLst>
                                        <p:tav tm="0">
                                          <p:val>
                                            <p:fltVal val="0"/>
                                          </p:val>
                                        </p:tav>
                                        <p:tav tm="100000">
                                          <p:val>
                                            <p:strVal val="#ppt_w"/>
                                          </p:val>
                                        </p:tav>
                                      </p:tavLst>
                                    </p:anim>
                                    <p:anim calcmode="lin" valueType="num">
                                      <p:cBhvr>
                                        <p:cTn id="97" dur="500" fill="hold"/>
                                        <p:tgtEl>
                                          <p:spTgt spid="20"/>
                                        </p:tgtEl>
                                        <p:attrNameLst>
                                          <p:attrName>ppt_h</p:attrName>
                                        </p:attrNameLst>
                                      </p:cBhvr>
                                      <p:tavLst>
                                        <p:tav tm="0">
                                          <p:val>
                                            <p:fltVal val="0"/>
                                          </p:val>
                                        </p:tav>
                                        <p:tav tm="100000">
                                          <p:val>
                                            <p:strVal val="#ppt_h"/>
                                          </p:val>
                                        </p:tav>
                                      </p:tavLst>
                                    </p:anim>
                                    <p:animEffect transition="in" filter="fade">
                                      <p:cBhvr>
                                        <p:cTn id="98" dur="500"/>
                                        <p:tgtEl>
                                          <p:spTgt spid="20"/>
                                        </p:tgtEl>
                                      </p:cBhvr>
                                    </p:animEffect>
                                  </p:childTnLst>
                                </p:cTn>
                              </p:par>
                            </p:childTnLst>
                          </p:cTn>
                        </p:par>
                        <p:par>
                          <p:cTn id="99" fill="hold">
                            <p:stCondLst>
                              <p:cond delay="500"/>
                            </p:stCondLst>
                            <p:childTnLst>
                              <p:par>
                                <p:cTn id="100" presetID="37" presetClass="exit" presetSubtype="0" fill="hold" nodeType="afterEffect">
                                  <p:stCondLst>
                                    <p:cond delay="0"/>
                                  </p:stCondLst>
                                  <p:childTnLst>
                                    <p:animEffect transition="out" filter="fade">
                                      <p:cBhvr>
                                        <p:cTn id="101" dur="1000"/>
                                        <p:tgtEl>
                                          <p:spTgt spid="20"/>
                                        </p:tgtEl>
                                      </p:cBhvr>
                                    </p:animEffect>
                                    <p:anim calcmode="lin" valueType="num">
                                      <p:cBhvr>
                                        <p:cTn id="102" dur="1000"/>
                                        <p:tgtEl>
                                          <p:spTgt spid="20"/>
                                        </p:tgtEl>
                                        <p:attrNameLst>
                                          <p:attrName>ppt_x</p:attrName>
                                        </p:attrNameLst>
                                      </p:cBhvr>
                                      <p:tavLst>
                                        <p:tav tm="0">
                                          <p:val>
                                            <p:strVal val="ppt_x"/>
                                          </p:val>
                                        </p:tav>
                                        <p:tav tm="100000">
                                          <p:val>
                                            <p:strVal val="ppt_x"/>
                                          </p:val>
                                        </p:tav>
                                      </p:tavLst>
                                    </p:anim>
                                    <p:anim calcmode="lin" valueType="num">
                                      <p:cBhvr>
                                        <p:cTn id="103" dur="100" decel="100000"/>
                                        <p:tgtEl>
                                          <p:spTgt spid="20"/>
                                        </p:tgtEl>
                                        <p:attrNameLst>
                                          <p:attrName>ppt_y</p:attrName>
                                        </p:attrNameLst>
                                      </p:cBhvr>
                                      <p:tavLst>
                                        <p:tav tm="0">
                                          <p:val>
                                            <p:strVal val="ppt_y"/>
                                          </p:val>
                                        </p:tav>
                                        <p:tav tm="100000">
                                          <p:val>
                                            <p:strVal val="ppt_y-.03"/>
                                          </p:val>
                                        </p:tav>
                                      </p:tavLst>
                                    </p:anim>
                                    <p:anim calcmode="lin" valueType="num">
                                      <p:cBhvr>
                                        <p:cTn id="104" dur="900" accel="100000">
                                          <p:stCondLst>
                                            <p:cond delay="100"/>
                                          </p:stCondLst>
                                        </p:cTn>
                                        <p:tgtEl>
                                          <p:spTgt spid="20"/>
                                        </p:tgtEl>
                                        <p:attrNameLst>
                                          <p:attrName>ppt_y</p:attrName>
                                        </p:attrNameLst>
                                      </p:cBhvr>
                                      <p:tavLst>
                                        <p:tav tm="0">
                                          <p:val>
                                            <p:strVal val="ppt_y"/>
                                          </p:val>
                                        </p:tav>
                                        <p:tav tm="100000">
                                          <p:val>
                                            <p:strVal val="ppt_y+1"/>
                                          </p:val>
                                        </p:tav>
                                      </p:tavLst>
                                    </p:anim>
                                    <p:set>
                                      <p:cBhvr>
                                        <p:cTn id="105" dur="1" fill="hold">
                                          <p:stCondLst>
                                            <p:cond delay="999"/>
                                          </p:stCondLst>
                                        </p:cTn>
                                        <p:tgtEl>
                                          <p:spTgt spid="20"/>
                                        </p:tgtEl>
                                        <p:attrNameLst>
                                          <p:attrName>style.visibility</p:attrName>
                                        </p:attrNameLst>
                                      </p:cBhvr>
                                      <p:to>
                                        <p:strVal val="hidden"/>
                                      </p:to>
                                    </p:set>
                                  </p:childTnLst>
                                </p:cTn>
                              </p:par>
                            </p:childTnLst>
                          </p:cTn>
                        </p:par>
                        <p:par>
                          <p:cTn id="106" fill="hold">
                            <p:stCondLst>
                              <p:cond delay="1500"/>
                            </p:stCondLst>
                            <p:childTnLst>
                              <p:par>
                                <p:cTn id="107" presetID="0" presetClass="path" presetSubtype="0" accel="50000" decel="50000" fill="hold" grpId="3" nodeType="afterEffect">
                                  <p:stCondLst>
                                    <p:cond delay="0"/>
                                  </p:stCondLst>
                                  <p:childTnLst>
                                    <p:animMotion origin="layout" path="M 0.36042 -0.05694 L 0.52665 -0.05694 " pathEditMode="relative" rAng="0" ptsTypes="AA">
                                      <p:cBhvr>
                                        <p:cTn id="108" dur="1000" fill="hold"/>
                                        <p:tgtEl>
                                          <p:spTgt spid="17"/>
                                        </p:tgtEl>
                                        <p:attrNameLst>
                                          <p:attrName>ppt_x</p:attrName>
                                          <p:attrName>ppt_y</p:attrName>
                                        </p:attrNameLst>
                                      </p:cBhvr>
                                      <p:rCtr x="8307" y="0"/>
                                    </p:animMotion>
                                  </p:childTnLst>
                                </p:cTn>
                              </p:par>
                            </p:childTnLst>
                          </p:cTn>
                        </p:par>
                      </p:childTnLst>
                    </p:cTn>
                  </p:par>
                </p:childTnLst>
              </p:cTn>
              <p:nextCondLst>
                <p:cond evt="onClick" delay="0">
                  <p:tgtEl>
                    <p:spTgt spid="15"/>
                  </p:tgtEl>
                </p:cond>
              </p:nextCondLst>
            </p:seq>
            <p:seq concurrent="1" nextAc="seek">
              <p:cTn id="109" restart="whenNotActive" fill="hold" evtFilter="cancelBubble" nodeType="interactiveSeq">
                <p:stCondLst>
                  <p:cond evt="onClick" delay="0">
                    <p:tgtEl>
                      <p:spTgt spid="16"/>
                    </p:tgtEl>
                  </p:cond>
                </p:stCondLst>
                <p:endSync evt="end" delay="0">
                  <p:rtn val="all"/>
                </p:endSync>
                <p:childTnLst>
                  <p:par>
                    <p:cTn id="110" fill="hold">
                      <p:stCondLst>
                        <p:cond delay="0"/>
                      </p:stCondLst>
                      <p:childTnLst>
                        <p:par>
                          <p:cTn id="111" fill="hold">
                            <p:stCondLst>
                              <p:cond delay="0"/>
                            </p:stCondLst>
                            <p:childTnLst>
                              <p:par>
                                <p:cTn id="112" presetID="53" presetClass="exit" presetSubtype="32" fill="hold" nodeType="clickEffect">
                                  <p:stCondLst>
                                    <p:cond delay="0"/>
                                  </p:stCondLst>
                                  <p:childTnLst>
                                    <p:anim calcmode="lin" valueType="num">
                                      <p:cBhvr>
                                        <p:cTn id="113" dur="500"/>
                                        <p:tgtEl>
                                          <p:spTgt spid="16"/>
                                        </p:tgtEl>
                                        <p:attrNameLst>
                                          <p:attrName>ppt_w</p:attrName>
                                        </p:attrNameLst>
                                      </p:cBhvr>
                                      <p:tavLst>
                                        <p:tav tm="0">
                                          <p:val>
                                            <p:strVal val="ppt_w"/>
                                          </p:val>
                                        </p:tav>
                                        <p:tav tm="100000">
                                          <p:val>
                                            <p:fltVal val="0"/>
                                          </p:val>
                                        </p:tav>
                                      </p:tavLst>
                                    </p:anim>
                                    <p:anim calcmode="lin" valueType="num">
                                      <p:cBhvr>
                                        <p:cTn id="114" dur="500"/>
                                        <p:tgtEl>
                                          <p:spTgt spid="16"/>
                                        </p:tgtEl>
                                        <p:attrNameLst>
                                          <p:attrName>ppt_h</p:attrName>
                                        </p:attrNameLst>
                                      </p:cBhvr>
                                      <p:tavLst>
                                        <p:tav tm="0">
                                          <p:val>
                                            <p:strVal val="ppt_h"/>
                                          </p:val>
                                        </p:tav>
                                        <p:tav tm="100000">
                                          <p:val>
                                            <p:fltVal val="0"/>
                                          </p:val>
                                        </p:tav>
                                      </p:tavLst>
                                    </p:anim>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par>
                                <p:cTn id="117" presetID="53" presetClass="entr" presetSubtype="16" fill="hold" nodeType="with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500" fill="hold"/>
                                        <p:tgtEl>
                                          <p:spTgt spid="21"/>
                                        </p:tgtEl>
                                        <p:attrNameLst>
                                          <p:attrName>ppt_w</p:attrName>
                                        </p:attrNameLst>
                                      </p:cBhvr>
                                      <p:tavLst>
                                        <p:tav tm="0">
                                          <p:val>
                                            <p:fltVal val="0"/>
                                          </p:val>
                                        </p:tav>
                                        <p:tav tm="100000">
                                          <p:val>
                                            <p:strVal val="#ppt_w"/>
                                          </p:val>
                                        </p:tav>
                                      </p:tavLst>
                                    </p:anim>
                                    <p:anim calcmode="lin" valueType="num">
                                      <p:cBhvr>
                                        <p:cTn id="120" dur="500" fill="hold"/>
                                        <p:tgtEl>
                                          <p:spTgt spid="21"/>
                                        </p:tgtEl>
                                        <p:attrNameLst>
                                          <p:attrName>ppt_h</p:attrName>
                                        </p:attrNameLst>
                                      </p:cBhvr>
                                      <p:tavLst>
                                        <p:tav tm="0">
                                          <p:val>
                                            <p:fltVal val="0"/>
                                          </p:val>
                                        </p:tav>
                                        <p:tav tm="100000">
                                          <p:val>
                                            <p:strVal val="#ppt_h"/>
                                          </p:val>
                                        </p:tav>
                                      </p:tavLst>
                                    </p:anim>
                                    <p:animEffect transition="in" filter="fade">
                                      <p:cBhvr>
                                        <p:cTn id="121" dur="500"/>
                                        <p:tgtEl>
                                          <p:spTgt spid="21"/>
                                        </p:tgtEl>
                                      </p:cBhvr>
                                    </p:animEffect>
                                  </p:childTnLst>
                                </p:cTn>
                              </p:par>
                            </p:childTnLst>
                          </p:cTn>
                        </p:par>
                        <p:par>
                          <p:cTn id="122" fill="hold">
                            <p:stCondLst>
                              <p:cond delay="500"/>
                            </p:stCondLst>
                            <p:childTnLst>
                              <p:par>
                                <p:cTn id="123" presetID="37" presetClass="exit" presetSubtype="0" fill="hold" nodeType="afterEffect">
                                  <p:stCondLst>
                                    <p:cond delay="0"/>
                                  </p:stCondLst>
                                  <p:childTnLst>
                                    <p:animEffect transition="out" filter="fade">
                                      <p:cBhvr>
                                        <p:cTn id="124" dur="1000"/>
                                        <p:tgtEl>
                                          <p:spTgt spid="21"/>
                                        </p:tgtEl>
                                      </p:cBhvr>
                                    </p:animEffect>
                                    <p:anim calcmode="lin" valueType="num">
                                      <p:cBhvr>
                                        <p:cTn id="125" dur="1000"/>
                                        <p:tgtEl>
                                          <p:spTgt spid="21"/>
                                        </p:tgtEl>
                                        <p:attrNameLst>
                                          <p:attrName>ppt_x</p:attrName>
                                        </p:attrNameLst>
                                      </p:cBhvr>
                                      <p:tavLst>
                                        <p:tav tm="0">
                                          <p:val>
                                            <p:strVal val="ppt_x"/>
                                          </p:val>
                                        </p:tav>
                                        <p:tav tm="100000">
                                          <p:val>
                                            <p:strVal val="ppt_x"/>
                                          </p:val>
                                        </p:tav>
                                      </p:tavLst>
                                    </p:anim>
                                    <p:anim calcmode="lin" valueType="num">
                                      <p:cBhvr>
                                        <p:cTn id="126" dur="100" decel="100000"/>
                                        <p:tgtEl>
                                          <p:spTgt spid="21"/>
                                        </p:tgtEl>
                                        <p:attrNameLst>
                                          <p:attrName>ppt_y</p:attrName>
                                        </p:attrNameLst>
                                      </p:cBhvr>
                                      <p:tavLst>
                                        <p:tav tm="0">
                                          <p:val>
                                            <p:strVal val="ppt_y"/>
                                          </p:val>
                                        </p:tav>
                                        <p:tav tm="100000">
                                          <p:val>
                                            <p:strVal val="ppt_y-.03"/>
                                          </p:val>
                                        </p:tav>
                                      </p:tavLst>
                                    </p:anim>
                                    <p:anim calcmode="lin" valueType="num">
                                      <p:cBhvr>
                                        <p:cTn id="127" dur="900" accel="100000">
                                          <p:stCondLst>
                                            <p:cond delay="100"/>
                                          </p:stCondLst>
                                        </p:cTn>
                                        <p:tgtEl>
                                          <p:spTgt spid="21"/>
                                        </p:tgtEl>
                                        <p:attrNameLst>
                                          <p:attrName>ppt_y</p:attrName>
                                        </p:attrNameLst>
                                      </p:cBhvr>
                                      <p:tavLst>
                                        <p:tav tm="0">
                                          <p:val>
                                            <p:strVal val="ppt_y"/>
                                          </p:val>
                                        </p:tav>
                                        <p:tav tm="100000">
                                          <p:val>
                                            <p:strVal val="ppt_y+1"/>
                                          </p:val>
                                        </p:tav>
                                      </p:tavLst>
                                    </p:anim>
                                    <p:set>
                                      <p:cBhvr>
                                        <p:cTn id="128" dur="1" fill="hold">
                                          <p:stCondLst>
                                            <p:cond delay="999"/>
                                          </p:stCondLst>
                                        </p:cTn>
                                        <p:tgtEl>
                                          <p:spTgt spid="21"/>
                                        </p:tgtEl>
                                        <p:attrNameLst>
                                          <p:attrName>style.visibility</p:attrName>
                                        </p:attrNameLst>
                                      </p:cBhvr>
                                      <p:to>
                                        <p:strVal val="hidden"/>
                                      </p:to>
                                    </p:set>
                                  </p:childTnLst>
                                </p:cTn>
                              </p:par>
                            </p:childTnLst>
                          </p:cTn>
                        </p:par>
                        <p:par>
                          <p:cTn id="129" fill="hold">
                            <p:stCondLst>
                              <p:cond delay="1500"/>
                            </p:stCondLst>
                            <p:childTnLst>
                              <p:par>
                                <p:cTn id="130" presetID="0" presetClass="path" presetSubtype="0" accel="50000" decel="50000" fill="hold" grpId="4" nodeType="afterEffect">
                                  <p:stCondLst>
                                    <p:cond delay="0"/>
                                  </p:stCondLst>
                                  <p:childTnLst>
                                    <p:animMotion origin="layout" path="M 0.52665 -0.05694 L 0.64358 -0.03472 " pathEditMode="relative" rAng="0" ptsTypes="AA">
                                      <p:cBhvr>
                                        <p:cTn id="131" dur="1000" fill="hold"/>
                                        <p:tgtEl>
                                          <p:spTgt spid="17"/>
                                        </p:tgtEl>
                                        <p:attrNameLst>
                                          <p:attrName>ppt_x</p:attrName>
                                          <p:attrName>ppt_y</p:attrName>
                                        </p:attrNameLst>
                                      </p:cBhvr>
                                      <p:rCtr x="5842" y="1111"/>
                                    </p:animMotion>
                                  </p:childTnLst>
                                </p:cTn>
                              </p:par>
                            </p:childTnLst>
                          </p:cTn>
                        </p:par>
                        <p:par>
                          <p:cTn id="132" fill="hold">
                            <p:stCondLst>
                              <p:cond delay="2500"/>
                            </p:stCondLst>
                            <p:childTnLst>
                              <p:par>
                                <p:cTn id="133" presetID="23" presetClass="entr" presetSubtype="16" fill="hold" nodeType="afterEffect">
                                  <p:stCondLst>
                                    <p:cond delay="0"/>
                                  </p:stCondLst>
                                  <p:childTnLst>
                                    <p:set>
                                      <p:cBhvr>
                                        <p:cTn id="134" dur="1" fill="hold">
                                          <p:stCondLst>
                                            <p:cond delay="0"/>
                                          </p:stCondLst>
                                        </p:cTn>
                                        <p:tgtEl>
                                          <p:spTgt spid="22"/>
                                        </p:tgtEl>
                                        <p:attrNameLst>
                                          <p:attrName>style.visibility</p:attrName>
                                        </p:attrNameLst>
                                      </p:cBhvr>
                                      <p:to>
                                        <p:strVal val="visible"/>
                                      </p:to>
                                    </p:set>
                                    <p:anim calcmode="lin" valueType="num">
                                      <p:cBhvr>
                                        <p:cTn id="135" dur="500" fill="hold"/>
                                        <p:tgtEl>
                                          <p:spTgt spid="22"/>
                                        </p:tgtEl>
                                        <p:attrNameLst>
                                          <p:attrName>ppt_w</p:attrName>
                                        </p:attrNameLst>
                                      </p:cBhvr>
                                      <p:tavLst>
                                        <p:tav tm="0">
                                          <p:val>
                                            <p:fltVal val="0"/>
                                          </p:val>
                                        </p:tav>
                                        <p:tav tm="100000">
                                          <p:val>
                                            <p:strVal val="#ppt_w"/>
                                          </p:val>
                                        </p:tav>
                                      </p:tavLst>
                                    </p:anim>
                                    <p:anim calcmode="lin" valueType="num">
                                      <p:cBhvr>
                                        <p:cTn id="136"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6"/>
                  </p:tgtEl>
                </p:cond>
              </p:nextCondLst>
            </p:seq>
          </p:childTnLst>
        </p:cTn>
      </p:par>
    </p:tnLst>
    <p:bldLst>
      <p:bldP spid="15" grpId="0" animBg="1"/>
      <p:bldP spid="17" grpId="0" animBg="1"/>
      <p:bldP spid="17" grpId="1" animBg="1"/>
      <p:bldP spid="17" grpId="2" animBg="1"/>
      <p:bldP spid="17" grpId="3" animBg="1"/>
      <p:bldP spid="17" grpId="4"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18DFCE-021B-7067-3804-76669ADCB48E}"/>
              </a:ext>
            </a:extLst>
          </p:cNvPr>
          <p:cNvSpPr/>
          <p:nvPr/>
        </p:nvSpPr>
        <p:spPr>
          <a:xfrm>
            <a:off x="287262" y="-1092200"/>
            <a:ext cx="11617477" cy="7740893"/>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r:embed="rId5"/>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36E25887-9E0B-4719-D230-62F52C23A7F4}"/>
              </a:ext>
            </a:extLst>
          </p:cNvPr>
          <p:cNvSpPr/>
          <p:nvPr/>
        </p:nvSpPr>
        <p:spPr>
          <a:xfrm>
            <a:off x="609446" y="326944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A. cảm thấy lo lắng và bối rối. </a:t>
            </a:r>
          </a:p>
        </p:txBody>
      </p:sp>
      <p:sp>
        <p:nvSpPr>
          <p:cNvPr id="33" name="TextBox 2">
            <a:extLst>
              <a:ext uri="{FF2B5EF4-FFF2-40B4-BE49-F238E27FC236}">
                <a16:creationId xmlns:a16="http://schemas.microsoft.com/office/drawing/2014/main" id="{92AE7FC7-C30B-1D13-9359-16BBF8BE464B}"/>
              </a:ext>
            </a:extLst>
          </p:cNvPr>
          <p:cNvSpPr txBox="1"/>
          <p:nvPr/>
        </p:nvSpPr>
        <p:spPr>
          <a:xfrm>
            <a:off x="0" y="2274719"/>
            <a:ext cx="12192000" cy="561051"/>
          </a:xfrm>
          <a:prstGeom prst="rect">
            <a:avLst/>
          </a:prstGeom>
        </p:spPr>
        <p:txBody>
          <a:bodyPr wrap="square" lIns="0" tIns="0" rIns="0" bIns="0" rtlCol="0" anchor="t">
            <a:spAutoFit/>
          </a:bodyPr>
          <a:lstStyle/>
          <a:p>
            <a:pPr lvl="0" algn="ctr" defTabSz="609478">
              <a:lnSpc>
                <a:spcPct val="150000"/>
              </a:lnSpc>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1: </a:t>
            </a:r>
            <a:r>
              <a:rPr lang="vi-VN" sz="2800" dirty="0">
                <a:solidFill>
                  <a:prstClr val="black"/>
                </a:solidFill>
                <a:latin typeface="UTM Avo" panose="02040603050506020204" pitchFamily="18" charset="0"/>
                <a:cs typeface="Arial" panose="020B0604020202020204" pitchFamily="34" charset="0"/>
              </a:rPr>
              <a:t>Khi đối mặt với một thay đổi đột ngột, em thường:</a:t>
            </a:r>
          </a:p>
        </p:txBody>
      </p:sp>
      <p:sp>
        <p:nvSpPr>
          <p:cNvPr id="35" name="Rectangle: Rounded Corners 26">
            <a:extLst>
              <a:ext uri="{FF2B5EF4-FFF2-40B4-BE49-F238E27FC236}">
                <a16:creationId xmlns:a16="http://schemas.microsoft.com/office/drawing/2014/main" id="{36E25887-9E0B-4719-D230-62F52C23A7F4}"/>
              </a:ext>
            </a:extLst>
          </p:cNvPr>
          <p:cNvSpPr/>
          <p:nvPr/>
        </p:nvSpPr>
        <p:spPr>
          <a:xfrm>
            <a:off x="6197600" y="326944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B. tìm cách hiểu và thích nghi</a:t>
            </a:r>
          </a:p>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với tình huống mới. </a:t>
            </a:r>
          </a:p>
        </p:txBody>
      </p:sp>
      <p:sp>
        <p:nvSpPr>
          <p:cNvPr id="36" name="Rectangle: Rounded Corners 26">
            <a:extLst>
              <a:ext uri="{FF2B5EF4-FFF2-40B4-BE49-F238E27FC236}">
                <a16:creationId xmlns:a16="http://schemas.microsoft.com/office/drawing/2014/main" id="{36E25887-9E0B-4719-D230-62F52C23A7F4}"/>
              </a:ext>
            </a:extLst>
          </p:cNvPr>
          <p:cNvSpPr/>
          <p:nvPr/>
        </p:nvSpPr>
        <p:spPr>
          <a:xfrm>
            <a:off x="609446" y="4930161"/>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C. chủ động tìm cách</a:t>
            </a:r>
            <a:endParaRPr lang="en-US" sz="2400" noProof="1">
              <a:solidFill>
                <a:srgbClr val="000000"/>
              </a:solidFill>
              <a:latin typeface="UTM Avo" panose="02040603050506020204" pitchFamily="18" charset="0"/>
              <a:cs typeface="Arial" panose="020B0604020202020204" pitchFamily="34" charset="0"/>
            </a:endParaRPr>
          </a:p>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phản ứng lại thay đổi. </a:t>
            </a:r>
          </a:p>
        </p:txBody>
      </p:sp>
      <p:sp>
        <p:nvSpPr>
          <p:cNvPr id="37" name="Rectangle: Rounded Corners 26">
            <a:extLst>
              <a:ext uri="{FF2B5EF4-FFF2-40B4-BE49-F238E27FC236}">
                <a16:creationId xmlns:a16="http://schemas.microsoft.com/office/drawing/2014/main" id="{36E25887-9E0B-4719-D230-62F52C23A7F4}"/>
              </a:ext>
            </a:extLst>
          </p:cNvPr>
          <p:cNvSpPr/>
          <p:nvPr/>
        </p:nvSpPr>
        <p:spPr>
          <a:xfrm>
            <a:off x="6197600" y="4930161"/>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D. bỏ qua và hy vọng mọi chuyện tự giải quyết.</a:t>
            </a:r>
          </a:p>
        </p:txBody>
      </p:sp>
      <p:pic>
        <p:nvPicPr>
          <p:cNvPr id="38" name="Picture 6" descr="https://cdn-icons-png.flaticon.com/128/391/391123.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7200" y="621213"/>
            <a:ext cx="965046" cy="965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FC71A5-3263-77A3-1564-B3F889B9C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878028" cy="979068"/>
          </a:xfrm>
          <a:prstGeom prst="rect">
            <a:avLst/>
          </a:prstGeom>
          <a:solidFill>
            <a:sysClr val="window" lastClr="FFFFFF"/>
          </a:solidFill>
        </p:spPr>
      </p:pic>
    </p:spTree>
    <p:extLst>
      <p:ext uri="{BB962C8B-B14F-4D97-AF65-F5344CB8AC3E}">
        <p14:creationId xmlns:p14="http://schemas.microsoft.com/office/powerpoint/2010/main" val="156639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5"/>
                                        </p:tgtEl>
                                        <p:attrNameLst>
                                          <p:attrName>fillcolor</p:attrName>
                                        </p:attrNameLst>
                                      </p:cBhvr>
                                      <p:to>
                                        <a:srgbClr val="92D050"/>
                                      </p:to>
                                    </p:animClr>
                                    <p:set>
                                      <p:cBhvr>
                                        <p:cTn id="25" dur="500" fill="hold"/>
                                        <p:tgtEl>
                                          <p:spTgt spid="35"/>
                                        </p:tgtEl>
                                        <p:attrNameLst>
                                          <p:attrName>fill.type</p:attrName>
                                        </p:attrNameLst>
                                      </p:cBhvr>
                                      <p:to>
                                        <p:strVal val="solid"/>
                                      </p:to>
                                    </p:set>
                                    <p:set>
                                      <p:cBhvr>
                                        <p:cTn id="26" dur="500" fill="hold"/>
                                        <p:tgtEl>
                                          <p:spTgt spid="3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hildren-yay-sound-effect-www_tiengdong_com.wav"/>
                                        </p:tgtEl>
                                      </p:cMediaNode>
                                    </p:audio>
                                  </p:sub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6"/>
                                        </p:tgtEl>
                                        <p:attrNameLst>
                                          <p:attrName>fillcolor</p:attrName>
                                        </p:attrNameLst>
                                      </p:cBhvr>
                                      <p:to>
                                        <a:srgbClr val="D99694"/>
                                      </p:to>
                                    </p:animClr>
                                    <p:set>
                                      <p:cBhvr>
                                        <p:cTn id="32" dur="500" fill="hold"/>
                                        <p:tgtEl>
                                          <p:spTgt spid="36"/>
                                        </p:tgtEl>
                                        <p:attrNameLst>
                                          <p:attrName>fill.type</p:attrName>
                                        </p:attrNameLst>
                                      </p:cBhvr>
                                      <p:to>
                                        <p:strVal val="solid"/>
                                      </p:to>
                                    </p:set>
                                    <p:set>
                                      <p:cBhvr>
                                        <p:cTn id="33" dur="500" fill="hold"/>
                                        <p:tgtEl>
                                          <p:spTgt spid="36"/>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27"/>
                                        </p:tgtEl>
                                        <p:attrNameLst>
                                          <p:attrName>fillcolor</p:attrName>
                                        </p:attrNameLst>
                                      </p:cBhvr>
                                      <p:to>
                                        <a:srgbClr val="D99694"/>
                                      </p:to>
                                    </p:animClr>
                                    <p:set>
                                      <p:cBhvr>
                                        <p:cTn id="39" dur="500" fill="hold"/>
                                        <p:tgtEl>
                                          <p:spTgt spid="27"/>
                                        </p:tgtEl>
                                        <p:attrNameLst>
                                          <p:attrName>fill.type</p:attrName>
                                        </p:attrNameLst>
                                      </p:cBhvr>
                                      <p:to>
                                        <p:strVal val="solid"/>
                                      </p:to>
                                    </p:set>
                                    <p:set>
                                      <p:cBhvr>
                                        <p:cTn id="40" dur="500" fill="hold"/>
                                        <p:tgtEl>
                                          <p:spTgt spid="2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7"/>
                                        </p:tgtEl>
                                        <p:attrNameLst>
                                          <p:attrName>fillcolor</p:attrName>
                                        </p:attrNameLst>
                                      </p:cBhvr>
                                      <p:to>
                                        <a:srgbClr val="D99694"/>
                                      </p:to>
                                    </p:animClr>
                                    <p:set>
                                      <p:cBhvr>
                                        <p:cTn id="46" dur="500" fill="hold"/>
                                        <p:tgtEl>
                                          <p:spTgt spid="37"/>
                                        </p:tgtEl>
                                        <p:attrNameLst>
                                          <p:attrName>fill.type</p:attrName>
                                        </p:attrNameLst>
                                      </p:cBhvr>
                                      <p:to>
                                        <p:strVal val="solid"/>
                                      </p:to>
                                    </p:set>
                                    <p:set>
                                      <p:cBhvr>
                                        <p:cTn id="47" dur="500" fill="hold"/>
                                        <p:tgtEl>
                                          <p:spTgt spid="3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37"/>
                  </p:tgtEl>
                </p:cond>
              </p:nextCondLst>
            </p:seq>
          </p:childTnLst>
        </p:cTn>
      </p:par>
    </p:tnLst>
    <p:bldLst>
      <p:bldP spid="27" grpId="0" animBg="1"/>
      <p:bldP spid="33" grpId="0"/>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18DFCE-021B-7067-3804-76669ADCB48E}"/>
              </a:ext>
            </a:extLst>
          </p:cNvPr>
          <p:cNvSpPr/>
          <p:nvPr/>
        </p:nvSpPr>
        <p:spPr>
          <a:xfrm>
            <a:off x="287262" y="-1092200"/>
            <a:ext cx="11617477" cy="7740893"/>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r:embed="rId5"/>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36E25887-9E0B-4719-D230-62F52C23A7F4}"/>
              </a:ext>
            </a:extLst>
          </p:cNvPr>
          <p:cNvSpPr/>
          <p:nvPr/>
        </p:nvSpPr>
        <p:spPr>
          <a:xfrm>
            <a:off x="609446" y="3242471"/>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A. lường trước các rủi ro</a:t>
            </a:r>
            <a:endParaRPr lang="en-US" sz="2400" noProof="1">
              <a:solidFill>
                <a:srgbClr val="000000"/>
              </a:solidFill>
              <a:latin typeface="UTM Avo" panose="02040603050506020204" pitchFamily="18" charset="0"/>
              <a:cs typeface="Arial" panose="020B0604020202020204" pitchFamily="34" charset="0"/>
            </a:endParaRPr>
          </a:p>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và tránh tiếp xúc. </a:t>
            </a:r>
          </a:p>
        </p:txBody>
      </p:sp>
      <p:sp>
        <p:nvSpPr>
          <p:cNvPr id="33" name="TextBox 2">
            <a:extLst>
              <a:ext uri="{FF2B5EF4-FFF2-40B4-BE49-F238E27FC236}">
                <a16:creationId xmlns:a16="http://schemas.microsoft.com/office/drawing/2014/main" id="{92AE7FC7-C30B-1D13-9359-16BBF8BE464B}"/>
              </a:ext>
            </a:extLst>
          </p:cNvPr>
          <p:cNvSpPr txBox="1"/>
          <p:nvPr/>
        </p:nvSpPr>
        <p:spPr>
          <a:xfrm>
            <a:off x="1873250" y="2304813"/>
            <a:ext cx="8445500" cy="561051"/>
          </a:xfrm>
          <a:prstGeom prst="rect">
            <a:avLst/>
          </a:prstGeom>
        </p:spPr>
        <p:txBody>
          <a:bodyPr wrap="square" lIns="0" tIns="0" rIns="0" bIns="0" rtlCol="0" anchor="b">
            <a:spAutoFit/>
          </a:bodyPr>
          <a:lstStyle/>
          <a:p>
            <a:pPr lvl="0" algn="ctr" defTabSz="609478">
              <a:lnSpc>
                <a:spcPct val="150000"/>
              </a:lnSpc>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2: </a:t>
            </a:r>
            <a:r>
              <a:rPr lang="vi-VN" sz="2800" dirty="0">
                <a:solidFill>
                  <a:prstClr val="black"/>
                </a:solidFill>
                <a:latin typeface="UTM Avo" panose="02040603050506020204" pitchFamily="18" charset="0"/>
                <a:cs typeface="Arial" panose="020B0604020202020204" pitchFamily="34" charset="0"/>
              </a:rPr>
              <a:t>Trước một tình huống mới, em sẽ làm gì?</a:t>
            </a:r>
          </a:p>
        </p:txBody>
      </p:sp>
      <p:sp>
        <p:nvSpPr>
          <p:cNvPr id="35" name="Rectangle: Rounded Corners 26">
            <a:extLst>
              <a:ext uri="{FF2B5EF4-FFF2-40B4-BE49-F238E27FC236}">
                <a16:creationId xmlns:a16="http://schemas.microsoft.com/office/drawing/2014/main" id="{36E25887-9E0B-4719-D230-62F52C23A7F4}"/>
              </a:ext>
            </a:extLst>
          </p:cNvPr>
          <p:cNvSpPr/>
          <p:nvPr/>
        </p:nvSpPr>
        <p:spPr>
          <a:xfrm>
            <a:off x="6197600" y="3242471"/>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B. tìm cách hiểu và thích nghi</a:t>
            </a:r>
          </a:p>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với tình huống mới. </a:t>
            </a:r>
          </a:p>
        </p:txBody>
      </p:sp>
      <p:sp>
        <p:nvSpPr>
          <p:cNvPr id="36" name="Rectangle: Rounded Corners 26">
            <a:extLst>
              <a:ext uri="{FF2B5EF4-FFF2-40B4-BE49-F238E27FC236}">
                <a16:creationId xmlns:a16="http://schemas.microsoft.com/office/drawing/2014/main" id="{36E25887-9E0B-4719-D230-62F52C23A7F4}"/>
              </a:ext>
            </a:extLst>
          </p:cNvPr>
          <p:cNvSpPr/>
          <p:nvPr/>
        </p:nvSpPr>
        <p:spPr>
          <a:xfrm>
            <a:off x="609446" y="488239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C. dùng những phương thức</a:t>
            </a:r>
            <a:endParaRPr lang="en-US" sz="2400" noProof="1">
              <a:solidFill>
                <a:srgbClr val="000000"/>
              </a:solidFill>
              <a:latin typeface="UTM Avo" panose="02040603050506020204" pitchFamily="18" charset="0"/>
              <a:cs typeface="Arial" panose="020B0604020202020204" pitchFamily="34" charset="0"/>
            </a:endParaRPr>
          </a:p>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đã biết để giải quyết.</a:t>
            </a:r>
          </a:p>
        </p:txBody>
      </p:sp>
      <p:sp>
        <p:nvSpPr>
          <p:cNvPr id="37" name="Rectangle: Rounded Corners 26">
            <a:extLst>
              <a:ext uri="{FF2B5EF4-FFF2-40B4-BE49-F238E27FC236}">
                <a16:creationId xmlns:a16="http://schemas.microsoft.com/office/drawing/2014/main" id="{36E25887-9E0B-4719-D230-62F52C23A7F4}"/>
              </a:ext>
            </a:extLst>
          </p:cNvPr>
          <p:cNvSpPr/>
          <p:nvPr/>
        </p:nvSpPr>
        <p:spPr>
          <a:xfrm>
            <a:off x="6197600" y="488239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D. đánh giá và tìm hiểu để</a:t>
            </a:r>
          </a:p>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chuẩn bị tốt nhất cho mình. </a:t>
            </a:r>
          </a:p>
        </p:txBody>
      </p:sp>
      <p:pic>
        <p:nvPicPr>
          <p:cNvPr id="5" name="Picture 4">
            <a:extLst>
              <a:ext uri="{FF2B5EF4-FFF2-40B4-BE49-F238E27FC236}">
                <a16:creationId xmlns:a16="http://schemas.microsoft.com/office/drawing/2014/main" id="{886EEDE4-51FF-2D96-4B71-A3E8AFA1B3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78028" cy="979068"/>
          </a:xfrm>
          <a:prstGeom prst="rect">
            <a:avLst/>
          </a:prstGeom>
          <a:solidFill>
            <a:sysClr val="window" lastClr="FFFFFF"/>
          </a:solidFill>
        </p:spPr>
      </p:pic>
      <p:pic>
        <p:nvPicPr>
          <p:cNvPr id="6" name="Picture 6" descr="https://cdn-icons-png.flaticon.com/128/391/391123.png">
            <a:hlinkClick r:id="rId7" action="ppaction://hlinksldjump"/>
            <a:extLst>
              <a:ext uri="{FF2B5EF4-FFF2-40B4-BE49-F238E27FC236}">
                <a16:creationId xmlns:a16="http://schemas.microsoft.com/office/drawing/2014/main" id="{934893C5-0FE3-D1F3-A445-3F34FEAD2F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7200" y="621213"/>
            <a:ext cx="965046" cy="9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65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5"/>
                                        </p:tgtEl>
                                        <p:attrNameLst>
                                          <p:attrName>fillcolor</p:attrName>
                                        </p:attrNameLst>
                                      </p:cBhvr>
                                      <p:to>
                                        <a:srgbClr val="D99694"/>
                                      </p:to>
                                    </p:animClr>
                                    <p:set>
                                      <p:cBhvr>
                                        <p:cTn id="25" dur="500" fill="hold"/>
                                        <p:tgtEl>
                                          <p:spTgt spid="35"/>
                                        </p:tgtEl>
                                        <p:attrNameLst>
                                          <p:attrName>fill.type</p:attrName>
                                        </p:attrNameLst>
                                      </p:cBhvr>
                                      <p:to>
                                        <p:strVal val="solid"/>
                                      </p:to>
                                    </p:set>
                                    <p:set>
                                      <p:cBhvr>
                                        <p:cTn id="26" dur="500" fill="hold"/>
                                        <p:tgtEl>
                                          <p:spTgt spid="3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6"/>
                                        </p:tgtEl>
                                        <p:attrNameLst>
                                          <p:attrName>fillcolor</p:attrName>
                                        </p:attrNameLst>
                                      </p:cBhvr>
                                      <p:to>
                                        <a:srgbClr val="D99694"/>
                                      </p:to>
                                    </p:animClr>
                                    <p:set>
                                      <p:cBhvr>
                                        <p:cTn id="32" dur="500" fill="hold"/>
                                        <p:tgtEl>
                                          <p:spTgt spid="36"/>
                                        </p:tgtEl>
                                        <p:attrNameLst>
                                          <p:attrName>fill.type</p:attrName>
                                        </p:attrNameLst>
                                      </p:cBhvr>
                                      <p:to>
                                        <p:strVal val="solid"/>
                                      </p:to>
                                    </p:set>
                                    <p:set>
                                      <p:cBhvr>
                                        <p:cTn id="33" dur="500" fill="hold"/>
                                        <p:tgtEl>
                                          <p:spTgt spid="36"/>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7"/>
                                        </p:tgtEl>
                                        <p:attrNameLst>
                                          <p:attrName>fillcolor</p:attrName>
                                        </p:attrNameLst>
                                      </p:cBhvr>
                                      <p:to>
                                        <a:srgbClr val="92D050"/>
                                      </p:to>
                                    </p:animClr>
                                    <p:set>
                                      <p:cBhvr>
                                        <p:cTn id="39" dur="500" fill="hold"/>
                                        <p:tgtEl>
                                          <p:spTgt spid="37"/>
                                        </p:tgtEl>
                                        <p:attrNameLst>
                                          <p:attrName>fill.type</p:attrName>
                                        </p:attrNameLst>
                                      </p:cBhvr>
                                      <p:to>
                                        <p:strVal val="solid"/>
                                      </p:to>
                                    </p:set>
                                    <p:set>
                                      <p:cBhvr>
                                        <p:cTn id="40" dur="500" fill="hold"/>
                                        <p:tgtEl>
                                          <p:spTgt spid="3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hildren-yay-sound-effect-www_tiengdong_com.wav"/>
                                        </p:tgtEl>
                                      </p:cMediaNode>
                                    </p:audio>
                                  </p:subTnLst>
                                </p:cTn>
                              </p:par>
                            </p:childTnLst>
                          </p:cTn>
                        </p:par>
                      </p:childTnLst>
                    </p:cTn>
                  </p:par>
                </p:childTnLst>
              </p:cTn>
              <p:nextCondLst>
                <p:cond evt="onClick" delay="0">
                  <p:tgtEl>
                    <p:spTgt spid="37"/>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7"/>
                                        </p:tgtEl>
                                        <p:attrNameLst>
                                          <p:attrName>fillcolor</p:attrName>
                                        </p:attrNameLst>
                                      </p:cBhvr>
                                      <p:to>
                                        <a:srgbClr val="D99694"/>
                                      </p:to>
                                    </p:animClr>
                                    <p:set>
                                      <p:cBhvr>
                                        <p:cTn id="46" dur="500" fill="hold"/>
                                        <p:tgtEl>
                                          <p:spTgt spid="27"/>
                                        </p:tgtEl>
                                        <p:attrNameLst>
                                          <p:attrName>fill.type</p:attrName>
                                        </p:attrNameLst>
                                      </p:cBhvr>
                                      <p:to>
                                        <p:strVal val="solid"/>
                                      </p:to>
                                    </p:set>
                                    <p:set>
                                      <p:cBhvr>
                                        <p:cTn id="47" dur="500" fill="hold"/>
                                        <p:tgtEl>
                                          <p:spTgt spid="2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27"/>
                  </p:tgtEl>
                </p:cond>
              </p:nextCondLst>
            </p:seq>
          </p:childTnLst>
        </p:cTn>
      </p:par>
    </p:tnLst>
    <p:bldLst>
      <p:bldP spid="27" grpId="0" animBg="1"/>
      <p:bldP spid="33" grpId="0"/>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18DFCE-021B-7067-3804-76669ADCB48E}"/>
              </a:ext>
            </a:extLst>
          </p:cNvPr>
          <p:cNvSpPr/>
          <p:nvPr/>
        </p:nvSpPr>
        <p:spPr>
          <a:xfrm>
            <a:off x="287262" y="-1092200"/>
            <a:ext cx="11617477" cy="7740893"/>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r:embed="rId5"/>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36E25887-9E0B-4719-D230-62F52C23A7F4}"/>
              </a:ext>
            </a:extLst>
          </p:cNvPr>
          <p:cNvSpPr/>
          <p:nvPr/>
        </p:nvSpPr>
        <p:spPr>
          <a:xfrm>
            <a:off x="609446" y="348557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en-US" sz="2400" noProof="1">
                <a:solidFill>
                  <a:srgbClr val="000000"/>
                </a:solidFill>
                <a:latin typeface="UTM Avo" panose="02040603050506020204" pitchFamily="18" charset="0"/>
                <a:cs typeface="Arial" panose="020B0604020202020204" pitchFamily="34" charset="0"/>
              </a:rPr>
              <a:t>A. giữ nguyên công việc hiện tại mà không muốn thay đổi. </a:t>
            </a:r>
          </a:p>
        </p:txBody>
      </p:sp>
      <p:sp>
        <p:nvSpPr>
          <p:cNvPr id="33" name="TextBox 2">
            <a:extLst>
              <a:ext uri="{FF2B5EF4-FFF2-40B4-BE49-F238E27FC236}">
                <a16:creationId xmlns:a16="http://schemas.microsoft.com/office/drawing/2014/main" id="{92AE7FC7-C30B-1D13-9359-16BBF8BE464B}"/>
              </a:ext>
            </a:extLst>
          </p:cNvPr>
          <p:cNvSpPr txBox="1"/>
          <p:nvPr/>
        </p:nvSpPr>
        <p:spPr>
          <a:xfrm>
            <a:off x="0" y="2404100"/>
            <a:ext cx="12192000" cy="561051"/>
          </a:xfrm>
          <a:prstGeom prst="rect">
            <a:avLst/>
          </a:prstGeom>
        </p:spPr>
        <p:txBody>
          <a:bodyPr wrap="square" lIns="0" tIns="0" rIns="0" bIns="0" rtlCol="0" anchor="t">
            <a:spAutoFit/>
          </a:bodyPr>
          <a:lstStyle/>
          <a:p>
            <a:pPr lvl="0" algn="ctr" defTabSz="609478">
              <a:lnSpc>
                <a:spcPct val="150000"/>
              </a:lnSpc>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3: </a:t>
            </a:r>
            <a:r>
              <a:rPr lang="vi-VN" sz="2800" dirty="0">
                <a:solidFill>
                  <a:prstClr val="black"/>
                </a:solidFill>
                <a:latin typeface="UTM Avo" panose="02040603050506020204" pitchFamily="18" charset="0"/>
                <a:cs typeface="Arial" panose="020B0604020202020204" pitchFamily="34" charset="0"/>
              </a:rPr>
              <a:t>Khi công việc thay đổi, em thích:</a:t>
            </a:r>
          </a:p>
        </p:txBody>
      </p:sp>
      <p:sp>
        <p:nvSpPr>
          <p:cNvPr id="35" name="Rectangle: Rounded Corners 26">
            <a:extLst>
              <a:ext uri="{FF2B5EF4-FFF2-40B4-BE49-F238E27FC236}">
                <a16:creationId xmlns:a16="http://schemas.microsoft.com/office/drawing/2014/main" id="{36E25887-9E0B-4719-D230-62F52C23A7F4}"/>
              </a:ext>
            </a:extLst>
          </p:cNvPr>
          <p:cNvSpPr/>
          <p:nvPr/>
        </p:nvSpPr>
        <p:spPr>
          <a:xfrm>
            <a:off x="6197600" y="348557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B. tìm cách phản đối và</a:t>
            </a:r>
            <a:endParaRPr lang="en-US" sz="2400" noProof="1">
              <a:solidFill>
                <a:srgbClr val="000000"/>
              </a:solidFill>
              <a:latin typeface="UTM Avo" panose="02040603050506020204" pitchFamily="18" charset="0"/>
              <a:cs typeface="Arial" panose="020B0604020202020204" pitchFamily="34" charset="0"/>
            </a:endParaRPr>
          </a:p>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đòi lại công việc </a:t>
            </a:r>
          </a:p>
        </p:txBody>
      </p:sp>
      <p:sp>
        <p:nvSpPr>
          <p:cNvPr id="36" name="Rectangle: Rounded Corners 26">
            <a:extLst>
              <a:ext uri="{FF2B5EF4-FFF2-40B4-BE49-F238E27FC236}">
                <a16:creationId xmlns:a16="http://schemas.microsoft.com/office/drawing/2014/main" id="{36E25887-9E0B-4719-D230-62F52C23A7F4}"/>
              </a:ext>
            </a:extLst>
          </p:cNvPr>
          <p:cNvSpPr/>
          <p:nvPr/>
        </p:nvSpPr>
        <p:spPr>
          <a:xfrm>
            <a:off x="609446" y="503727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C. tìm cách học hỏi và</a:t>
            </a:r>
          </a:p>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thích nghi với công việc mới. </a:t>
            </a:r>
          </a:p>
        </p:txBody>
      </p:sp>
      <p:sp>
        <p:nvSpPr>
          <p:cNvPr id="37" name="Rectangle: Rounded Corners 26">
            <a:extLst>
              <a:ext uri="{FF2B5EF4-FFF2-40B4-BE49-F238E27FC236}">
                <a16:creationId xmlns:a16="http://schemas.microsoft.com/office/drawing/2014/main" id="{36E25887-9E0B-4719-D230-62F52C23A7F4}"/>
              </a:ext>
            </a:extLst>
          </p:cNvPr>
          <p:cNvSpPr/>
          <p:nvPr/>
        </p:nvSpPr>
        <p:spPr>
          <a:xfrm>
            <a:off x="6197600" y="503727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D. trì hoãn và không</a:t>
            </a:r>
          </a:p>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đối phó với sự thay đổi.</a:t>
            </a:r>
          </a:p>
        </p:txBody>
      </p:sp>
      <p:pic>
        <p:nvPicPr>
          <p:cNvPr id="5" name="Picture 4">
            <a:extLst>
              <a:ext uri="{FF2B5EF4-FFF2-40B4-BE49-F238E27FC236}">
                <a16:creationId xmlns:a16="http://schemas.microsoft.com/office/drawing/2014/main" id="{23AD8A38-DB97-5E80-C180-6D40937C6A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78028" cy="979068"/>
          </a:xfrm>
          <a:prstGeom prst="rect">
            <a:avLst/>
          </a:prstGeom>
          <a:solidFill>
            <a:sysClr val="window" lastClr="FFFFFF"/>
          </a:solidFill>
        </p:spPr>
      </p:pic>
      <p:pic>
        <p:nvPicPr>
          <p:cNvPr id="6" name="Picture 6" descr="https://cdn-icons-png.flaticon.com/128/391/391123.png">
            <a:hlinkClick r:id="rId7" action="ppaction://hlinksldjump"/>
            <a:extLst>
              <a:ext uri="{FF2B5EF4-FFF2-40B4-BE49-F238E27FC236}">
                <a16:creationId xmlns:a16="http://schemas.microsoft.com/office/drawing/2014/main" id="{B48E1E2F-236C-7841-C5D1-3E88FFB9B8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7200" y="621213"/>
            <a:ext cx="965046" cy="9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6"/>
                                        </p:tgtEl>
                                        <p:attrNameLst>
                                          <p:attrName>fillcolor</p:attrName>
                                        </p:attrNameLst>
                                      </p:cBhvr>
                                      <p:to>
                                        <a:srgbClr val="92D050"/>
                                      </p:to>
                                    </p:animClr>
                                    <p:set>
                                      <p:cBhvr>
                                        <p:cTn id="25" dur="500" fill="hold"/>
                                        <p:tgtEl>
                                          <p:spTgt spid="36"/>
                                        </p:tgtEl>
                                        <p:attrNameLst>
                                          <p:attrName>fill.type</p:attrName>
                                        </p:attrNameLst>
                                      </p:cBhvr>
                                      <p:to>
                                        <p:strVal val="solid"/>
                                      </p:to>
                                    </p:set>
                                    <p:set>
                                      <p:cBhvr>
                                        <p:cTn id="26" dur="500" fill="hold"/>
                                        <p:tgtEl>
                                          <p:spTgt spid="3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hildren-yay-sound-effect-www_tiengdong_com.wav"/>
                                        </p:tgtEl>
                                      </p:cMediaNode>
                                    </p:audio>
                                  </p:subTnLst>
                                </p:cTn>
                              </p:par>
                            </p:childTnLst>
                          </p:cTn>
                        </p:par>
                      </p:childTnLst>
                    </p:cTn>
                  </p:par>
                </p:childTnLst>
              </p:cTn>
              <p:nextCondLst>
                <p:cond evt="onClick" delay="0">
                  <p:tgtEl>
                    <p:spTgt spid="36"/>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7"/>
                                        </p:tgtEl>
                                        <p:attrNameLst>
                                          <p:attrName>fillcolor</p:attrName>
                                        </p:attrNameLst>
                                      </p:cBhvr>
                                      <p:to>
                                        <a:srgbClr val="D99694"/>
                                      </p:to>
                                    </p:animClr>
                                    <p:set>
                                      <p:cBhvr>
                                        <p:cTn id="32" dur="500" fill="hold"/>
                                        <p:tgtEl>
                                          <p:spTgt spid="27"/>
                                        </p:tgtEl>
                                        <p:attrNameLst>
                                          <p:attrName>fill.type</p:attrName>
                                        </p:attrNameLst>
                                      </p:cBhvr>
                                      <p:to>
                                        <p:strVal val="solid"/>
                                      </p:to>
                                    </p:set>
                                    <p:set>
                                      <p:cBhvr>
                                        <p:cTn id="33" dur="500" fill="hold"/>
                                        <p:tgtEl>
                                          <p:spTgt spid="2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5"/>
                                        </p:tgtEl>
                                        <p:attrNameLst>
                                          <p:attrName>fillcolor</p:attrName>
                                        </p:attrNameLst>
                                      </p:cBhvr>
                                      <p:to>
                                        <a:srgbClr val="D99694"/>
                                      </p:to>
                                    </p:animClr>
                                    <p:set>
                                      <p:cBhvr>
                                        <p:cTn id="39" dur="500" fill="hold"/>
                                        <p:tgtEl>
                                          <p:spTgt spid="35"/>
                                        </p:tgtEl>
                                        <p:attrNameLst>
                                          <p:attrName>fill.type</p:attrName>
                                        </p:attrNameLst>
                                      </p:cBhvr>
                                      <p:to>
                                        <p:strVal val="solid"/>
                                      </p:to>
                                    </p:set>
                                    <p:set>
                                      <p:cBhvr>
                                        <p:cTn id="40" dur="500" fill="hold"/>
                                        <p:tgtEl>
                                          <p:spTgt spid="3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7"/>
                                        </p:tgtEl>
                                        <p:attrNameLst>
                                          <p:attrName>fillcolor</p:attrName>
                                        </p:attrNameLst>
                                      </p:cBhvr>
                                      <p:to>
                                        <a:srgbClr val="D99694"/>
                                      </p:to>
                                    </p:animClr>
                                    <p:set>
                                      <p:cBhvr>
                                        <p:cTn id="46" dur="500" fill="hold"/>
                                        <p:tgtEl>
                                          <p:spTgt spid="37"/>
                                        </p:tgtEl>
                                        <p:attrNameLst>
                                          <p:attrName>fill.type</p:attrName>
                                        </p:attrNameLst>
                                      </p:cBhvr>
                                      <p:to>
                                        <p:strVal val="solid"/>
                                      </p:to>
                                    </p:set>
                                    <p:set>
                                      <p:cBhvr>
                                        <p:cTn id="47" dur="500" fill="hold"/>
                                        <p:tgtEl>
                                          <p:spTgt spid="3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37"/>
                  </p:tgtEl>
                </p:cond>
              </p:nextCondLst>
            </p:seq>
          </p:childTnLst>
        </p:cTn>
      </p:par>
    </p:tnLst>
    <p:bldLst>
      <p:bldP spid="27" grpId="0" animBg="1"/>
      <p:bldP spid="33" grpId="0"/>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18DFCE-021B-7067-3804-76669ADCB48E}"/>
              </a:ext>
            </a:extLst>
          </p:cNvPr>
          <p:cNvSpPr/>
          <p:nvPr/>
        </p:nvSpPr>
        <p:spPr>
          <a:xfrm>
            <a:off x="287262" y="-1092200"/>
            <a:ext cx="11617477" cy="7740893"/>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r:embed="rId5"/>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36E25887-9E0B-4719-D230-62F52C23A7F4}"/>
              </a:ext>
            </a:extLst>
          </p:cNvPr>
          <p:cNvSpPr/>
          <p:nvPr/>
        </p:nvSpPr>
        <p:spPr>
          <a:xfrm>
            <a:off x="609446" y="348557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ctr" defTabSz="609478">
              <a:lnSpc>
                <a:spcPct val="150000"/>
              </a:lnSpc>
              <a:buAutoNum type="alphaUcPeriod"/>
              <a:defRPr/>
            </a:pPr>
            <a:r>
              <a:rPr lang="vi-VN" sz="2400" noProof="1">
                <a:solidFill>
                  <a:srgbClr val="000000"/>
                </a:solidFill>
                <a:latin typeface="UTM Avo" panose="02040603050506020204" pitchFamily="18" charset="0"/>
                <a:cs typeface="Arial" panose="020B0604020202020204" pitchFamily="34" charset="0"/>
              </a:rPr>
              <a:t>Tìm cách giải quyết</a:t>
            </a:r>
            <a:endParaRPr lang="en-US" sz="2400" noProof="1">
              <a:solidFill>
                <a:srgbClr val="000000"/>
              </a:solidFill>
              <a:latin typeface="UTM Avo" panose="02040603050506020204" pitchFamily="18" charset="0"/>
              <a:cs typeface="Arial" panose="020B0604020202020204" pitchFamily="34" charset="0"/>
            </a:endParaRPr>
          </a:p>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vấn đề</a:t>
            </a:r>
            <a:r>
              <a:rPr lang="en-US" sz="2400" noProof="1">
                <a:solidFill>
                  <a:srgbClr val="000000"/>
                </a:solidFill>
                <a:latin typeface="UTM Avo" panose="02040603050506020204" pitchFamily="18" charset="0"/>
                <a:cs typeface="Arial" panose="020B0604020202020204" pitchFamily="34" charset="0"/>
              </a:rPr>
              <a:t> </a:t>
            </a:r>
            <a:r>
              <a:rPr lang="vi-VN" sz="2400" noProof="1">
                <a:solidFill>
                  <a:srgbClr val="000000"/>
                </a:solidFill>
                <a:latin typeface="UTM Avo" panose="02040603050506020204" pitchFamily="18" charset="0"/>
                <a:cs typeface="Arial" panose="020B0604020202020204" pitchFamily="34" charset="0"/>
              </a:rPr>
              <a:t>khi gặp khó khăn. </a:t>
            </a:r>
          </a:p>
        </p:txBody>
      </p:sp>
      <p:sp>
        <p:nvSpPr>
          <p:cNvPr id="33" name="TextBox 2">
            <a:extLst>
              <a:ext uri="{FF2B5EF4-FFF2-40B4-BE49-F238E27FC236}">
                <a16:creationId xmlns:a16="http://schemas.microsoft.com/office/drawing/2014/main" id="{92AE7FC7-C30B-1D13-9359-16BBF8BE464B}"/>
              </a:ext>
            </a:extLst>
          </p:cNvPr>
          <p:cNvSpPr txBox="1"/>
          <p:nvPr/>
        </p:nvSpPr>
        <p:spPr>
          <a:xfrm>
            <a:off x="0" y="2064096"/>
            <a:ext cx="12192000" cy="1201163"/>
          </a:xfrm>
          <a:prstGeom prst="rect">
            <a:avLst/>
          </a:prstGeom>
        </p:spPr>
        <p:txBody>
          <a:bodyPr wrap="square" lIns="0" tIns="0" rIns="0" bIns="0" rtlCol="0" anchor="t">
            <a:spAutoFit/>
          </a:bodyPr>
          <a:lstStyle/>
          <a:p>
            <a:pPr lvl="0" algn="ctr" defTabSz="609478">
              <a:lnSpc>
                <a:spcPct val="150000"/>
              </a:lnSpc>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4: </a:t>
            </a:r>
            <a:r>
              <a:rPr lang="vi-VN" sz="2800" dirty="0">
                <a:solidFill>
                  <a:prstClr val="black"/>
                </a:solidFill>
                <a:latin typeface="UTM Avo" panose="02040603050506020204" pitchFamily="18" charset="0"/>
                <a:cs typeface="Arial" panose="020B0604020202020204" pitchFamily="34" charset="0"/>
              </a:rPr>
              <a:t>Đâu </a:t>
            </a:r>
            <a:r>
              <a:rPr lang="vi-VN" sz="2800" b="1" dirty="0">
                <a:solidFill>
                  <a:prstClr val="black"/>
                </a:solidFill>
                <a:latin typeface="UTM Avo" panose="02040603050506020204" pitchFamily="18" charset="0"/>
                <a:cs typeface="Arial" panose="020B0604020202020204" pitchFamily="34" charset="0"/>
              </a:rPr>
              <a:t>không</a:t>
            </a:r>
            <a:r>
              <a:rPr lang="vi-VN" sz="2800" dirty="0">
                <a:solidFill>
                  <a:prstClr val="black"/>
                </a:solidFill>
                <a:latin typeface="UTM Avo" panose="02040603050506020204" pitchFamily="18" charset="0"/>
                <a:cs typeface="Arial" panose="020B0604020202020204" pitchFamily="34" charset="0"/>
              </a:rPr>
              <a:t> phải là biểu hiện của</a:t>
            </a:r>
            <a:endParaRPr lang="en-US" sz="2800" dirty="0">
              <a:solidFill>
                <a:prstClr val="black"/>
              </a:solidFill>
              <a:latin typeface="UTM Avo" panose="02040603050506020204" pitchFamily="18" charset="0"/>
              <a:cs typeface="Arial" panose="020B0604020202020204" pitchFamily="34" charset="0"/>
            </a:endParaRPr>
          </a:p>
          <a:p>
            <a:pPr lvl="0" algn="ctr" defTabSz="609478">
              <a:lnSpc>
                <a:spcPct val="150000"/>
              </a:lnSpc>
            </a:pPr>
            <a:r>
              <a:rPr lang="vi-VN" sz="2800" dirty="0">
                <a:solidFill>
                  <a:prstClr val="black"/>
                </a:solidFill>
                <a:latin typeface="UTM Avo" panose="02040603050506020204" pitchFamily="18" charset="0"/>
                <a:cs typeface="Arial" panose="020B0604020202020204" pitchFamily="34" charset="0"/>
              </a:rPr>
              <a:t>sự thích nghi bản thân trong cuộc sống?</a:t>
            </a:r>
          </a:p>
        </p:txBody>
      </p:sp>
      <p:sp>
        <p:nvSpPr>
          <p:cNvPr id="35" name="Rectangle: Rounded Corners 26">
            <a:extLst>
              <a:ext uri="{FF2B5EF4-FFF2-40B4-BE49-F238E27FC236}">
                <a16:creationId xmlns:a16="http://schemas.microsoft.com/office/drawing/2014/main" id="{36E25887-9E0B-4719-D230-62F52C23A7F4}"/>
              </a:ext>
            </a:extLst>
          </p:cNvPr>
          <p:cNvSpPr/>
          <p:nvPr/>
        </p:nvSpPr>
        <p:spPr>
          <a:xfrm>
            <a:off x="6197600" y="348557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pPr>
            <a:r>
              <a:rPr lang="vi-VN" sz="2400" noProof="1">
                <a:solidFill>
                  <a:srgbClr val="000000"/>
                </a:solidFill>
                <a:latin typeface="UTM Avo" panose="02040603050506020204" pitchFamily="18" charset="0"/>
                <a:cs typeface="Arial" panose="020B0604020202020204" pitchFamily="34" charset="0"/>
              </a:rPr>
              <a:t>B. Tích cực học hỏi và thích nghi với môi trường mới. </a:t>
            </a:r>
          </a:p>
        </p:txBody>
      </p:sp>
      <p:sp>
        <p:nvSpPr>
          <p:cNvPr id="36" name="Rectangle: Rounded Corners 26">
            <a:extLst>
              <a:ext uri="{FF2B5EF4-FFF2-40B4-BE49-F238E27FC236}">
                <a16:creationId xmlns:a16="http://schemas.microsoft.com/office/drawing/2014/main" id="{36E25887-9E0B-4719-D230-62F52C23A7F4}"/>
              </a:ext>
            </a:extLst>
          </p:cNvPr>
          <p:cNvSpPr/>
          <p:nvPr/>
        </p:nvSpPr>
        <p:spPr>
          <a:xfrm>
            <a:off x="609446" y="503727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C. Giữ nguyên thái độ và</a:t>
            </a:r>
            <a:endParaRPr lang="en-US" sz="2400" noProof="1">
              <a:solidFill>
                <a:srgbClr val="000000"/>
              </a:solidFill>
              <a:latin typeface="UTM Avo" panose="02040603050506020204" pitchFamily="18" charset="0"/>
              <a:cs typeface="Arial" panose="020B0604020202020204" pitchFamily="34" charset="0"/>
            </a:endParaRPr>
          </a:p>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phản ứng trước mọi thay đổi. </a:t>
            </a:r>
          </a:p>
        </p:txBody>
      </p:sp>
      <p:sp>
        <p:nvSpPr>
          <p:cNvPr id="37" name="Rectangle: Rounded Corners 26">
            <a:extLst>
              <a:ext uri="{FF2B5EF4-FFF2-40B4-BE49-F238E27FC236}">
                <a16:creationId xmlns:a16="http://schemas.microsoft.com/office/drawing/2014/main" id="{36E25887-9E0B-4719-D230-62F52C23A7F4}"/>
              </a:ext>
            </a:extLst>
          </p:cNvPr>
          <p:cNvSpPr/>
          <p:nvPr/>
        </p:nvSpPr>
        <p:spPr>
          <a:xfrm>
            <a:off x="6197600" y="503727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D. Chấp nhận thử thách</a:t>
            </a:r>
            <a:endParaRPr lang="en-US" sz="2400" noProof="1">
              <a:solidFill>
                <a:srgbClr val="000000"/>
              </a:solidFill>
              <a:latin typeface="UTM Avo" panose="02040603050506020204" pitchFamily="18" charset="0"/>
              <a:cs typeface="Arial" panose="020B0604020202020204" pitchFamily="34" charset="0"/>
            </a:endParaRPr>
          </a:p>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và sẵn sàng vượt qua.</a:t>
            </a:r>
          </a:p>
        </p:txBody>
      </p:sp>
      <p:pic>
        <p:nvPicPr>
          <p:cNvPr id="5" name="Picture 4">
            <a:extLst>
              <a:ext uri="{FF2B5EF4-FFF2-40B4-BE49-F238E27FC236}">
                <a16:creationId xmlns:a16="http://schemas.microsoft.com/office/drawing/2014/main" id="{AAD4AD45-3729-F775-384F-69A54C51EE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78028" cy="979068"/>
          </a:xfrm>
          <a:prstGeom prst="rect">
            <a:avLst/>
          </a:prstGeom>
          <a:solidFill>
            <a:sysClr val="window" lastClr="FFFFFF"/>
          </a:solidFill>
        </p:spPr>
      </p:pic>
      <p:pic>
        <p:nvPicPr>
          <p:cNvPr id="6" name="Picture 6" descr="https://cdn-icons-png.flaticon.com/128/391/391123.png">
            <a:hlinkClick r:id="rId7" action="ppaction://hlinksldjump"/>
            <a:extLst>
              <a:ext uri="{FF2B5EF4-FFF2-40B4-BE49-F238E27FC236}">
                <a16:creationId xmlns:a16="http://schemas.microsoft.com/office/drawing/2014/main" id="{8FCAB51A-5260-429A-009C-219812B47D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7200" y="621213"/>
            <a:ext cx="965046" cy="9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45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27"/>
                                        </p:tgtEl>
                                        <p:attrNameLst>
                                          <p:attrName>fillcolor</p:attrName>
                                        </p:attrNameLst>
                                      </p:cBhvr>
                                      <p:to>
                                        <a:srgbClr val="D99694"/>
                                      </p:to>
                                    </p:animClr>
                                    <p:set>
                                      <p:cBhvr>
                                        <p:cTn id="25" dur="500" fill="hold"/>
                                        <p:tgtEl>
                                          <p:spTgt spid="27"/>
                                        </p:tgtEl>
                                        <p:attrNameLst>
                                          <p:attrName>fill.type</p:attrName>
                                        </p:attrNameLst>
                                      </p:cBhvr>
                                      <p:to>
                                        <p:strVal val="solid"/>
                                      </p:to>
                                    </p:set>
                                    <p:set>
                                      <p:cBhvr>
                                        <p:cTn id="26" dur="500" fill="hold"/>
                                        <p:tgtEl>
                                          <p:spTgt spid="27"/>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5"/>
                                        </p:tgtEl>
                                        <p:attrNameLst>
                                          <p:attrName>fillcolor</p:attrName>
                                        </p:attrNameLst>
                                      </p:cBhvr>
                                      <p:to>
                                        <a:srgbClr val="D99694"/>
                                      </p:to>
                                    </p:animClr>
                                    <p:set>
                                      <p:cBhvr>
                                        <p:cTn id="32" dur="500" fill="hold"/>
                                        <p:tgtEl>
                                          <p:spTgt spid="35"/>
                                        </p:tgtEl>
                                        <p:attrNameLst>
                                          <p:attrName>fill.type</p:attrName>
                                        </p:attrNameLst>
                                      </p:cBhvr>
                                      <p:to>
                                        <p:strVal val="solid"/>
                                      </p:to>
                                    </p:set>
                                    <p:set>
                                      <p:cBhvr>
                                        <p:cTn id="33" dur="500" fill="hold"/>
                                        <p:tgtEl>
                                          <p:spTgt spid="35"/>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3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6"/>
                                        </p:tgtEl>
                                        <p:attrNameLst>
                                          <p:attrName>fillcolor</p:attrName>
                                        </p:attrNameLst>
                                      </p:cBhvr>
                                      <p:to>
                                        <a:srgbClr val="92D050"/>
                                      </p:to>
                                    </p:animClr>
                                    <p:set>
                                      <p:cBhvr>
                                        <p:cTn id="39" dur="500" fill="hold"/>
                                        <p:tgtEl>
                                          <p:spTgt spid="36"/>
                                        </p:tgtEl>
                                        <p:attrNameLst>
                                          <p:attrName>fill.type</p:attrName>
                                        </p:attrNameLst>
                                      </p:cBhvr>
                                      <p:to>
                                        <p:strVal val="solid"/>
                                      </p:to>
                                    </p:set>
                                    <p:set>
                                      <p:cBhvr>
                                        <p:cTn id="40" dur="500" fill="hold"/>
                                        <p:tgtEl>
                                          <p:spTgt spid="3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hildren-yay-sound-effect-www_tiengdong_com.wav"/>
                                        </p:tgtEl>
                                      </p:cMediaNode>
                                    </p:audio>
                                  </p:sub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7"/>
                                        </p:tgtEl>
                                        <p:attrNameLst>
                                          <p:attrName>fillcolor</p:attrName>
                                        </p:attrNameLst>
                                      </p:cBhvr>
                                      <p:to>
                                        <a:srgbClr val="D99694"/>
                                      </p:to>
                                    </p:animClr>
                                    <p:set>
                                      <p:cBhvr>
                                        <p:cTn id="46" dur="500" fill="hold"/>
                                        <p:tgtEl>
                                          <p:spTgt spid="37"/>
                                        </p:tgtEl>
                                        <p:attrNameLst>
                                          <p:attrName>fill.type</p:attrName>
                                        </p:attrNameLst>
                                      </p:cBhvr>
                                      <p:to>
                                        <p:strVal val="solid"/>
                                      </p:to>
                                    </p:set>
                                    <p:set>
                                      <p:cBhvr>
                                        <p:cTn id="47" dur="500" fill="hold"/>
                                        <p:tgtEl>
                                          <p:spTgt spid="3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37"/>
                  </p:tgtEl>
                </p:cond>
              </p:nextCondLst>
            </p:seq>
          </p:childTnLst>
        </p:cTn>
      </p:par>
    </p:tnLst>
    <p:bldLst>
      <p:bldP spid="27" grpId="0" animBg="1"/>
      <p:bldP spid="33" grpId="0"/>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18DFCE-021B-7067-3804-76669ADCB48E}"/>
              </a:ext>
            </a:extLst>
          </p:cNvPr>
          <p:cNvSpPr/>
          <p:nvPr/>
        </p:nvSpPr>
        <p:spPr>
          <a:xfrm>
            <a:off x="287262" y="-1092200"/>
            <a:ext cx="11617477" cy="7740893"/>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r:embed="rId5"/>
            <a:stretch>
              <a:fillRect/>
            </a:stretch>
          </a:blipFill>
        </p:spPr>
        <p:txBody>
          <a:bodyPr/>
          <a:lstStyle/>
          <a:p>
            <a:pPr marL="0" marR="0" lvl="0" indent="0" algn="l" defTabSz="60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36E25887-9E0B-4719-D230-62F52C23A7F4}"/>
              </a:ext>
            </a:extLst>
          </p:cNvPr>
          <p:cNvSpPr/>
          <p:nvPr/>
        </p:nvSpPr>
        <p:spPr>
          <a:xfrm>
            <a:off x="609446" y="348557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A. Giúp nhận diện và phát triển các kĩ năng tự bảo vệ. </a:t>
            </a:r>
          </a:p>
        </p:txBody>
      </p:sp>
      <p:sp>
        <p:nvSpPr>
          <p:cNvPr id="35" name="Rectangle: Rounded Corners 26">
            <a:extLst>
              <a:ext uri="{FF2B5EF4-FFF2-40B4-BE49-F238E27FC236}">
                <a16:creationId xmlns:a16="http://schemas.microsoft.com/office/drawing/2014/main" id="{36E25887-9E0B-4719-D230-62F52C23A7F4}"/>
              </a:ext>
            </a:extLst>
          </p:cNvPr>
          <p:cNvSpPr/>
          <p:nvPr/>
        </p:nvSpPr>
        <p:spPr>
          <a:xfrm>
            <a:off x="6197600" y="3485575"/>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B. Đào tạo kĩ năng</a:t>
            </a:r>
          </a:p>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giao tiếp hiệu quả. </a:t>
            </a:r>
          </a:p>
        </p:txBody>
      </p:sp>
      <p:sp>
        <p:nvSpPr>
          <p:cNvPr id="36" name="Rectangle: Rounded Corners 26">
            <a:extLst>
              <a:ext uri="{FF2B5EF4-FFF2-40B4-BE49-F238E27FC236}">
                <a16:creationId xmlns:a16="http://schemas.microsoft.com/office/drawing/2014/main" id="{36E25887-9E0B-4719-D230-62F52C23A7F4}"/>
              </a:ext>
            </a:extLst>
          </p:cNvPr>
          <p:cNvSpPr/>
          <p:nvPr/>
        </p:nvSpPr>
        <p:spPr>
          <a:xfrm>
            <a:off x="609446" y="503727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fi-FI" sz="2400" noProof="1">
                <a:solidFill>
                  <a:srgbClr val="000000"/>
                </a:solidFill>
                <a:latin typeface="UTM Avo" panose="02040603050506020204" pitchFamily="18" charset="0"/>
                <a:cs typeface="Arial" panose="020B0604020202020204" pitchFamily="34" charset="0"/>
              </a:rPr>
              <a:t>C. Giúp cải thiện sự chuyên nghiệp và hiệu suất làm việc.</a:t>
            </a:r>
          </a:p>
        </p:txBody>
      </p:sp>
      <p:sp>
        <p:nvSpPr>
          <p:cNvPr id="37" name="Rectangle: Rounded Corners 26">
            <a:extLst>
              <a:ext uri="{FF2B5EF4-FFF2-40B4-BE49-F238E27FC236}">
                <a16:creationId xmlns:a16="http://schemas.microsoft.com/office/drawing/2014/main" id="{36E25887-9E0B-4719-D230-62F52C23A7F4}"/>
              </a:ext>
            </a:extLst>
          </p:cNvPr>
          <p:cNvSpPr/>
          <p:nvPr/>
        </p:nvSpPr>
        <p:spPr>
          <a:xfrm>
            <a:off x="6197600" y="5037273"/>
            <a:ext cx="5333846" cy="1263317"/>
          </a:xfrm>
          <a:prstGeom prst="round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478">
              <a:lnSpc>
                <a:spcPct val="150000"/>
              </a:lnSpc>
              <a:defRPr/>
            </a:pPr>
            <a:r>
              <a:rPr lang="vi-VN" sz="2400" noProof="1">
                <a:solidFill>
                  <a:srgbClr val="000000"/>
                </a:solidFill>
                <a:latin typeface="UTM Avo" panose="02040603050506020204" pitchFamily="18" charset="0"/>
                <a:cs typeface="Arial" panose="020B0604020202020204" pitchFamily="34" charset="0"/>
              </a:rPr>
              <a:t>D. Hiểu rõ bản thân hơn. </a:t>
            </a:r>
          </a:p>
        </p:txBody>
      </p:sp>
      <p:pic>
        <p:nvPicPr>
          <p:cNvPr id="6" name="Picture 5">
            <a:extLst>
              <a:ext uri="{FF2B5EF4-FFF2-40B4-BE49-F238E27FC236}">
                <a16:creationId xmlns:a16="http://schemas.microsoft.com/office/drawing/2014/main" id="{93984120-F32C-B2E3-976A-8684601275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78028" cy="979068"/>
          </a:xfrm>
          <a:prstGeom prst="rect">
            <a:avLst/>
          </a:prstGeom>
          <a:solidFill>
            <a:sysClr val="window" lastClr="FFFFFF"/>
          </a:solidFill>
        </p:spPr>
      </p:pic>
      <p:pic>
        <p:nvPicPr>
          <p:cNvPr id="7" name="Picture 6" descr="https://cdn-icons-png.flaticon.com/128/391/391123.png">
            <a:hlinkClick r:id="rId7" action="ppaction://hlinksldjump"/>
            <a:extLst>
              <a:ext uri="{FF2B5EF4-FFF2-40B4-BE49-F238E27FC236}">
                <a16:creationId xmlns:a16="http://schemas.microsoft.com/office/drawing/2014/main" id="{4C173EAD-1D2F-623B-D5FB-D246E76946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7200" y="621213"/>
            <a:ext cx="965046" cy="9650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E1F751-CF67-E832-2872-ACBAC759060C}"/>
              </a:ext>
            </a:extLst>
          </p:cNvPr>
          <p:cNvSpPr txBox="1"/>
          <p:nvPr/>
        </p:nvSpPr>
        <p:spPr>
          <a:xfrm>
            <a:off x="0" y="2064095"/>
            <a:ext cx="12192000" cy="1201163"/>
          </a:xfrm>
          <a:prstGeom prst="rect">
            <a:avLst/>
          </a:prstGeom>
        </p:spPr>
        <p:txBody>
          <a:bodyPr wrap="square" lIns="0" tIns="0" rIns="0" bIns="0" rtlCol="0" anchor="t">
            <a:spAutoFit/>
          </a:bodyPr>
          <a:lstStyle/>
          <a:p>
            <a:pPr lvl="0" algn="ctr" defTabSz="609478">
              <a:lnSpc>
                <a:spcPct val="150000"/>
              </a:lnSpc>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5: </a:t>
            </a:r>
            <a:r>
              <a:rPr lang="vi-VN" sz="2800" dirty="0">
                <a:solidFill>
                  <a:prstClr val="black"/>
                </a:solidFill>
                <a:latin typeface="UTM Avo" panose="02040603050506020204" pitchFamily="18" charset="0"/>
                <a:cs typeface="Arial" panose="020B0604020202020204" pitchFamily="34" charset="0"/>
              </a:rPr>
              <a:t>Ý nghĩa của việc khám phá</a:t>
            </a:r>
            <a:endParaRPr lang="en-US" sz="2800" dirty="0">
              <a:solidFill>
                <a:prstClr val="black"/>
              </a:solidFill>
              <a:latin typeface="UTM Avo" panose="02040603050506020204" pitchFamily="18" charset="0"/>
              <a:cs typeface="Arial" panose="020B0604020202020204" pitchFamily="34" charset="0"/>
            </a:endParaRPr>
          </a:p>
          <a:p>
            <a:pPr lvl="0" algn="ctr" defTabSz="609478">
              <a:lnSpc>
                <a:spcPct val="150000"/>
              </a:lnSpc>
            </a:pPr>
            <a:r>
              <a:rPr lang="vi-VN" sz="2800" dirty="0">
                <a:solidFill>
                  <a:prstClr val="black"/>
                </a:solidFill>
                <a:latin typeface="UTM Avo" panose="02040603050506020204" pitchFamily="18" charset="0"/>
                <a:cs typeface="Arial" panose="020B0604020202020204" pitchFamily="34" charset="0"/>
              </a:rPr>
              <a:t>sự thích nghi của bản thân là gì?</a:t>
            </a:r>
          </a:p>
        </p:txBody>
      </p:sp>
    </p:spTree>
    <p:extLst>
      <p:ext uri="{BB962C8B-B14F-4D97-AF65-F5344CB8AC3E}">
        <p14:creationId xmlns:p14="http://schemas.microsoft.com/office/powerpoint/2010/main" val="249943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5"/>
                                        </p:tgtEl>
                                        <p:attrNameLst>
                                          <p:attrName>fillcolor</p:attrName>
                                        </p:attrNameLst>
                                      </p:cBhvr>
                                      <p:to>
                                        <a:srgbClr val="D99694"/>
                                      </p:to>
                                    </p:animClr>
                                    <p:set>
                                      <p:cBhvr>
                                        <p:cTn id="25" dur="500" fill="hold"/>
                                        <p:tgtEl>
                                          <p:spTgt spid="35"/>
                                        </p:tgtEl>
                                        <p:attrNameLst>
                                          <p:attrName>fill.type</p:attrName>
                                        </p:attrNameLst>
                                      </p:cBhvr>
                                      <p:to>
                                        <p:strVal val="solid"/>
                                      </p:to>
                                    </p:set>
                                    <p:set>
                                      <p:cBhvr>
                                        <p:cTn id="26" dur="500" fill="hold"/>
                                        <p:tgtEl>
                                          <p:spTgt spid="3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6"/>
                                        </p:tgtEl>
                                        <p:attrNameLst>
                                          <p:attrName>fillcolor</p:attrName>
                                        </p:attrNameLst>
                                      </p:cBhvr>
                                      <p:to>
                                        <a:srgbClr val="D99694"/>
                                      </p:to>
                                    </p:animClr>
                                    <p:set>
                                      <p:cBhvr>
                                        <p:cTn id="32" dur="500" fill="hold"/>
                                        <p:tgtEl>
                                          <p:spTgt spid="36"/>
                                        </p:tgtEl>
                                        <p:attrNameLst>
                                          <p:attrName>fill.type</p:attrName>
                                        </p:attrNameLst>
                                      </p:cBhvr>
                                      <p:to>
                                        <p:strVal val="solid"/>
                                      </p:to>
                                    </p:set>
                                    <p:set>
                                      <p:cBhvr>
                                        <p:cTn id="33" dur="500" fill="hold"/>
                                        <p:tgtEl>
                                          <p:spTgt spid="36"/>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7"/>
                                        </p:tgtEl>
                                        <p:attrNameLst>
                                          <p:attrName>fillcolor</p:attrName>
                                        </p:attrNameLst>
                                      </p:cBhvr>
                                      <p:to>
                                        <a:srgbClr val="92D050"/>
                                      </p:to>
                                    </p:animClr>
                                    <p:set>
                                      <p:cBhvr>
                                        <p:cTn id="39" dur="500" fill="hold"/>
                                        <p:tgtEl>
                                          <p:spTgt spid="37"/>
                                        </p:tgtEl>
                                        <p:attrNameLst>
                                          <p:attrName>fill.type</p:attrName>
                                        </p:attrNameLst>
                                      </p:cBhvr>
                                      <p:to>
                                        <p:strVal val="solid"/>
                                      </p:to>
                                    </p:set>
                                    <p:set>
                                      <p:cBhvr>
                                        <p:cTn id="40" dur="500" fill="hold"/>
                                        <p:tgtEl>
                                          <p:spTgt spid="3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hildren-yay-sound-effect-www_tiengdong_com.wav"/>
                                        </p:tgtEl>
                                      </p:cMediaNode>
                                    </p:audio>
                                  </p:subTnLst>
                                </p:cTn>
                              </p:par>
                            </p:childTnLst>
                          </p:cTn>
                        </p:par>
                      </p:childTnLst>
                    </p:cTn>
                  </p:par>
                </p:childTnLst>
              </p:cTn>
              <p:nextCondLst>
                <p:cond evt="onClick" delay="0">
                  <p:tgtEl>
                    <p:spTgt spid="37"/>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7"/>
                                        </p:tgtEl>
                                        <p:attrNameLst>
                                          <p:attrName>fillcolor</p:attrName>
                                        </p:attrNameLst>
                                      </p:cBhvr>
                                      <p:to>
                                        <a:srgbClr val="D99694"/>
                                      </p:to>
                                    </p:animClr>
                                    <p:set>
                                      <p:cBhvr>
                                        <p:cTn id="46" dur="500" fill="hold"/>
                                        <p:tgtEl>
                                          <p:spTgt spid="27"/>
                                        </p:tgtEl>
                                        <p:attrNameLst>
                                          <p:attrName>fill.type</p:attrName>
                                        </p:attrNameLst>
                                      </p:cBhvr>
                                      <p:to>
                                        <p:strVal val="solid"/>
                                      </p:to>
                                    </p:set>
                                    <p:set>
                                      <p:cBhvr>
                                        <p:cTn id="47" dur="500" fill="hold"/>
                                        <p:tgtEl>
                                          <p:spTgt spid="2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27"/>
                  </p:tgtEl>
                </p:cond>
              </p:nextCondLst>
            </p:seq>
          </p:childTnLst>
        </p:cTn>
      </p:par>
    </p:tnLst>
    <p:bldLst>
      <p:bldP spid="27" grpId="0" animBg="1"/>
      <p:bldP spid="35" grpId="0" animBg="1"/>
      <p:bldP spid="36" grpId="0" animBg="1"/>
      <p:bldP spid="37"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55C92D-D4E4-87A5-ACB4-7F7D521E8D23}"/>
              </a:ext>
            </a:extLst>
          </p:cNvPr>
          <p:cNvSpPr txBox="1"/>
          <p:nvPr/>
        </p:nvSpPr>
        <p:spPr>
          <a:xfrm>
            <a:off x="4435398" y="2781271"/>
            <a:ext cx="6754563" cy="2783839"/>
          </a:xfrm>
          <a:prstGeom prst="rect">
            <a:avLst/>
          </a:prstGeom>
          <a:noFill/>
        </p:spPr>
        <p:txBody>
          <a:bodyPr wrap="square">
            <a:spAutoFit/>
          </a:bodyPr>
          <a:lstStyle/>
          <a:p>
            <a:pPr algn="just" defTabSz="609585">
              <a:lnSpc>
                <a:spcPct val="150000"/>
              </a:lnSpc>
              <a:buFont typeface="Arial"/>
              <a:buNone/>
            </a:pPr>
            <a:r>
              <a:rPr lang="vi-VN" sz="2400">
                <a:solidFill>
                  <a:prstClr val="black"/>
                </a:solidFill>
                <a:latin typeface="UTM Avo" panose="02040603050506020204" pitchFamily="18" charset="0"/>
                <a:ea typeface="Calibri" panose="020F0502020204030204" pitchFamily="34" charset="0"/>
                <a:cs typeface="Arial" panose="020B0604020202020204" pitchFamily="34" charset="0"/>
                <a:sym typeface="Arial"/>
              </a:rPr>
              <a:t>Viết báo cáo kết quả thực hiện hoạt động, những khó khăn gặp phải, giải pháp vượt qua khó khăn và cảm xúc của bản thân khi thực hiện hoạt động thích nghi với những thách thức trong định hướng nghề nghiệp.</a:t>
            </a:r>
            <a:endPar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sym typeface="Arial"/>
            </a:endParaRPr>
          </a:p>
        </p:txBody>
      </p:sp>
      <p:grpSp>
        <p:nvGrpSpPr>
          <p:cNvPr id="7" name="Group 6">
            <a:extLst>
              <a:ext uri="{FF2B5EF4-FFF2-40B4-BE49-F238E27FC236}">
                <a16:creationId xmlns:a16="http://schemas.microsoft.com/office/drawing/2014/main" id="{DF847B98-BA4B-EAE3-6FE0-D8562C0E5781}"/>
              </a:ext>
            </a:extLst>
          </p:cNvPr>
          <p:cNvGrpSpPr/>
          <p:nvPr/>
        </p:nvGrpSpPr>
        <p:grpSpPr>
          <a:xfrm>
            <a:off x="1002040" y="2206234"/>
            <a:ext cx="3059120" cy="3933917"/>
            <a:chOff x="287195" y="1342416"/>
            <a:chExt cx="4008861" cy="5155250"/>
          </a:xfrm>
        </p:grpSpPr>
        <p:sp>
          <p:nvSpPr>
            <p:cNvPr id="3" name="Freeform 12">
              <a:extLst>
                <a:ext uri="{FF2B5EF4-FFF2-40B4-BE49-F238E27FC236}">
                  <a16:creationId xmlns:a16="http://schemas.microsoft.com/office/drawing/2014/main" id="{0C452E25-B22A-D4B3-3679-77E97B296418}"/>
                </a:ext>
              </a:extLst>
            </p:cNvPr>
            <p:cNvSpPr/>
            <p:nvPr/>
          </p:nvSpPr>
          <p:spPr>
            <a:xfrm rot="10800000">
              <a:off x="287195" y="1342416"/>
              <a:ext cx="4008861" cy="5155248"/>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6363">
                <a:lumMod val="60000"/>
                <a:lumOff val="40000"/>
              </a:srgbClr>
            </a:solidFill>
          </p:spPr>
          <p:txBody>
            <a:bodyPr/>
            <a:lstStyle/>
            <a:p>
              <a:pPr marL="0" marR="0" lvl="0" indent="0" defTabSz="609585" eaLnBrk="1" fontAlgn="auto" latinLnBrk="0" hangingPunct="1">
                <a:lnSpc>
                  <a:spcPct val="100000"/>
                </a:lnSpc>
                <a:spcBef>
                  <a:spcPts val="0"/>
                </a:spcBef>
                <a:spcAft>
                  <a:spcPts val="0"/>
                </a:spcAft>
                <a:buClrTx/>
                <a:buSzTx/>
                <a:buFont typeface="Arial"/>
                <a:buNone/>
                <a:tabLst/>
                <a:defRPr/>
              </a:pPr>
              <a:endParaRPr kumimoji="0" lang="en-US" sz="12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endParaRPr>
            </a:p>
          </p:txBody>
        </p:sp>
        <p:pic>
          <p:nvPicPr>
            <p:cNvPr id="6" name="Picture 3">
              <a:extLst>
                <a:ext uri="{FF2B5EF4-FFF2-40B4-BE49-F238E27FC236}">
                  <a16:creationId xmlns:a16="http://schemas.microsoft.com/office/drawing/2014/main" id="{A40ADA74-27E8-5E9B-629C-9854BDAF04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2080" y="2060781"/>
              <a:ext cx="3359093" cy="4436885"/>
            </a:xfrm>
            <a:prstGeom prst="rect">
              <a:avLst/>
            </a:prstGeom>
          </p:spPr>
        </p:pic>
      </p:grpSp>
    </p:spTree>
    <p:extLst>
      <p:ext uri="{BB962C8B-B14F-4D97-AF65-F5344CB8AC3E}">
        <p14:creationId xmlns:p14="http://schemas.microsoft.com/office/powerpoint/2010/main" val="387954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EBF83A-1877-3BA1-3FA7-A638033E7640}"/>
              </a:ext>
            </a:extLst>
          </p:cNvPr>
          <p:cNvGrpSpPr/>
          <p:nvPr/>
        </p:nvGrpSpPr>
        <p:grpSpPr>
          <a:xfrm>
            <a:off x="4557132" y="2985655"/>
            <a:ext cx="3077736" cy="1666333"/>
            <a:chOff x="-756043" y="2287668"/>
            <a:chExt cx="3237488" cy="1666333"/>
          </a:xfrm>
        </p:grpSpPr>
        <p:pic>
          <p:nvPicPr>
            <p:cNvPr id="6" name="Picture 5">
              <a:hlinkClick r:id="rId3"/>
              <a:extLst>
                <a:ext uri="{FF2B5EF4-FFF2-40B4-BE49-F238E27FC236}">
                  <a16:creationId xmlns:a16="http://schemas.microsoft.com/office/drawing/2014/main" id="{C7149124-C824-DCF7-33FD-18A832C6ED9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92FE1924-2CF4-BA82-2BB0-703108BA933E}"/>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4192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6162B1-2643-4B40-0054-05B4810C21DB}"/>
              </a:ext>
            </a:extLst>
          </p:cNvPr>
          <p:cNvSpPr txBox="1"/>
          <p:nvPr/>
        </p:nvSpPr>
        <p:spPr>
          <a:xfrm>
            <a:off x="924317" y="2876529"/>
            <a:ext cx="6001777" cy="2229841"/>
          </a:xfrm>
          <a:prstGeom prst="rect">
            <a:avLst/>
          </a:prstGeom>
          <a:noFill/>
          <a:ln w="12700">
            <a:noFill/>
          </a:ln>
        </p:spPr>
        <p:txBody>
          <a:bodyPr wrap="square">
            <a:spAutoFit/>
          </a:bodyPr>
          <a:lstStyle/>
          <a:p>
            <a:pPr algn="just">
              <a:lnSpc>
                <a:spcPct val="150000"/>
              </a:lnSpc>
              <a:buClr>
                <a:srgbClr val="3F2220"/>
              </a:buClr>
              <a:buFont typeface="Arial"/>
              <a:buNone/>
            </a:pPr>
            <a:r>
              <a:rPr lang="vi-VN" sz="2400" kern="0" dirty="0">
                <a:solidFill>
                  <a:srgbClr val="080808"/>
                </a:solidFill>
                <a:latin typeface="UTM Avo" panose="02040603050506020204" pitchFamily="18" charset="0"/>
                <a:cs typeface="Arial" panose="020B0604020202020204" pitchFamily="34" charset="0"/>
                <a:sym typeface="Arial"/>
              </a:rPr>
              <a:t>Thích nghi với những thay đổi trong cuộc sống là khả năng quan trọng giúp mỗi cá nhân có thể sống hài hòa và thành công. </a:t>
            </a:r>
          </a:p>
        </p:txBody>
      </p:sp>
      <p:pic>
        <p:nvPicPr>
          <p:cNvPr id="3" name="Picture 14">
            <a:extLst>
              <a:ext uri="{FF2B5EF4-FFF2-40B4-BE49-F238E27FC236}">
                <a16:creationId xmlns:a16="http://schemas.microsoft.com/office/drawing/2014/main" id="{81B4BA10-995D-B987-EF49-5A0DCF10A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44207" y="1992867"/>
            <a:ext cx="3670126" cy="3997166"/>
          </a:xfrm>
          <a:prstGeom prst="rect">
            <a:avLst/>
          </a:prstGeom>
        </p:spPr>
      </p:pic>
    </p:spTree>
    <p:extLst>
      <p:ext uri="{BB962C8B-B14F-4D97-AF65-F5344CB8AC3E}">
        <p14:creationId xmlns:p14="http://schemas.microsoft.com/office/powerpoint/2010/main" val="289981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3699DA-4540-56CA-8011-E90C3F8201C4}"/>
              </a:ext>
            </a:extLst>
          </p:cNvPr>
          <p:cNvGrpSpPr/>
          <p:nvPr/>
        </p:nvGrpSpPr>
        <p:grpSpPr>
          <a:xfrm>
            <a:off x="4557132" y="2985655"/>
            <a:ext cx="3077736" cy="1666333"/>
            <a:chOff x="-756043" y="2287668"/>
            <a:chExt cx="3237488" cy="1666333"/>
          </a:xfrm>
        </p:grpSpPr>
        <p:pic>
          <p:nvPicPr>
            <p:cNvPr id="3" name="Picture 2">
              <a:hlinkClick r:id="rId3"/>
              <a:extLst>
                <a:ext uri="{FF2B5EF4-FFF2-40B4-BE49-F238E27FC236}">
                  <a16:creationId xmlns:a16="http://schemas.microsoft.com/office/drawing/2014/main" id="{D6FDDF5F-3CE4-900C-325F-4E92E3923A6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C46FEE40-D2D6-E63E-9969-9B87F605F8E7}"/>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67773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63B847-6A41-45C3-075E-995F90690986}"/>
              </a:ext>
            </a:extLst>
          </p:cNvPr>
          <p:cNvGrpSpPr/>
          <p:nvPr/>
        </p:nvGrpSpPr>
        <p:grpSpPr>
          <a:xfrm>
            <a:off x="4557132" y="2985655"/>
            <a:ext cx="3077736" cy="1666333"/>
            <a:chOff x="-756043" y="2287668"/>
            <a:chExt cx="3237488" cy="1666333"/>
          </a:xfrm>
        </p:grpSpPr>
        <p:pic>
          <p:nvPicPr>
            <p:cNvPr id="6" name="Picture 5">
              <a:hlinkClick r:id="rId3"/>
              <a:extLst>
                <a:ext uri="{FF2B5EF4-FFF2-40B4-BE49-F238E27FC236}">
                  <a16:creationId xmlns:a16="http://schemas.microsoft.com/office/drawing/2014/main" id="{75632636-3F17-7C60-BFB1-5AF6CA20BCD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4AB09E94-27CF-5AEB-0C04-24440D7586B0}"/>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8841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9D907A-B753-A5BF-0C96-5FB142D27586}"/>
              </a:ext>
            </a:extLst>
          </p:cNvPr>
          <p:cNvPicPr>
            <a:picLocks noChangeAspect="1"/>
          </p:cNvPicPr>
          <p:nvPr/>
        </p:nvPicPr>
        <p:blipFill>
          <a:blip r:embed="rId3">
            <a:extLst>
              <a:ext uri="{28A0092B-C50C-407E-A947-70E740481C1C}">
                <a14:useLocalDpi xmlns:a14="http://schemas.microsoft.com/office/drawing/2010/main" val="0"/>
              </a:ext>
            </a:extLst>
          </a:blip>
          <a:srcRect b="44553"/>
          <a:stretch/>
        </p:blipFill>
        <p:spPr>
          <a:xfrm>
            <a:off x="1379959" y="1628077"/>
            <a:ext cx="9432082" cy="5029202"/>
          </a:xfrm>
          <a:prstGeom prst="rect">
            <a:avLst/>
          </a:prstGeom>
        </p:spPr>
      </p:pic>
    </p:spTree>
    <p:extLst>
      <p:ext uri="{BB962C8B-B14F-4D97-AF65-F5344CB8AC3E}">
        <p14:creationId xmlns:p14="http://schemas.microsoft.com/office/powerpoint/2010/main" val="75807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9D907A-B753-A5BF-0C96-5FB142D27586}"/>
              </a:ext>
            </a:extLst>
          </p:cNvPr>
          <p:cNvPicPr>
            <a:picLocks noChangeAspect="1"/>
          </p:cNvPicPr>
          <p:nvPr/>
        </p:nvPicPr>
        <p:blipFill>
          <a:blip r:embed="rId3">
            <a:extLst>
              <a:ext uri="{28A0092B-C50C-407E-A947-70E740481C1C}">
                <a14:useLocalDpi xmlns:a14="http://schemas.microsoft.com/office/drawing/2010/main" val="0"/>
              </a:ext>
            </a:extLst>
          </a:blip>
          <a:srcRect t="53357" b="1277"/>
          <a:stretch/>
        </p:blipFill>
        <p:spPr>
          <a:xfrm>
            <a:off x="1379959" y="2029521"/>
            <a:ext cx="9432082" cy="4114801"/>
          </a:xfrm>
          <a:prstGeom prst="rect">
            <a:avLst/>
          </a:prstGeom>
        </p:spPr>
      </p:pic>
    </p:spTree>
    <p:extLst>
      <p:ext uri="{BB962C8B-B14F-4D97-AF65-F5344CB8AC3E}">
        <p14:creationId xmlns:p14="http://schemas.microsoft.com/office/powerpoint/2010/main" val="25815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5E8E5E6D-4430-B4E0-F78D-9C81A1A3DBA5}"/>
              </a:ext>
            </a:extLst>
          </p:cNvPr>
          <p:cNvSpPr/>
          <p:nvPr/>
        </p:nvSpPr>
        <p:spPr>
          <a:xfrm>
            <a:off x="3206329" y="2187809"/>
            <a:ext cx="5779339" cy="1241191"/>
          </a:xfrm>
          <a:prstGeom prst="roundRect">
            <a:avLst/>
          </a:prstGeom>
          <a:solidFill>
            <a:srgbClr val="ED7D31">
              <a:lumMod val="20000"/>
              <a:lumOff val="80000"/>
            </a:srgbClr>
          </a:solidFill>
          <a:ln w="28575">
            <a:solidFill>
              <a:srgbClr val="ED7D31"/>
            </a:solidFill>
          </a:ln>
        </p:spPr>
        <p:txBody>
          <a:bodyPr wrap="square" rtlCol="0">
            <a:spAutoFit/>
          </a:bodyPr>
          <a:lstStyle/>
          <a:p>
            <a:pPr lvl="0" algn="ctr">
              <a:lnSpc>
                <a:spcPct val="150000"/>
              </a:lnSpc>
              <a:buClr>
                <a:srgbClr val="000000"/>
              </a:buClr>
              <a:defRPr/>
            </a:pPr>
            <a:r>
              <a:rPr lang="en-US" sz="2400" kern="0">
                <a:solidFill>
                  <a:srgbClr val="000000"/>
                </a:solidFill>
                <a:latin typeface="UTM Avo" panose="02040603050506020204" pitchFamily="18" charset="0"/>
                <a:cs typeface="Arial" pitchFamily="34" charset="0"/>
                <a:sym typeface="Arial"/>
              </a:rPr>
              <a:t>Ôn lại kiến thức đã học: Khám phá khả năng thích nghi của bản thân.</a:t>
            </a:r>
            <a:endParaRPr lang="en-US" sz="2400" kern="0" dirty="0" err="1">
              <a:solidFill>
                <a:srgbClr val="000000"/>
              </a:solidFill>
              <a:latin typeface="UTM Avo" panose="02040603050506020204" pitchFamily="18" charset="0"/>
              <a:cs typeface="Arial" pitchFamily="34" charset="0"/>
              <a:sym typeface="Arial"/>
            </a:endParaRPr>
          </a:p>
        </p:txBody>
      </p:sp>
      <p:sp>
        <p:nvSpPr>
          <p:cNvPr id="6" name="Rounded Rectangle 8">
            <a:extLst>
              <a:ext uri="{FF2B5EF4-FFF2-40B4-BE49-F238E27FC236}">
                <a16:creationId xmlns:a16="http://schemas.microsoft.com/office/drawing/2014/main" id="{849E0F3A-56FB-D64E-1D80-D3D9BCEB17F8}"/>
              </a:ext>
            </a:extLst>
          </p:cNvPr>
          <p:cNvSpPr/>
          <p:nvPr/>
        </p:nvSpPr>
        <p:spPr>
          <a:xfrm>
            <a:off x="3206328" y="3525088"/>
            <a:ext cx="5779339" cy="1241191"/>
          </a:xfrm>
          <a:prstGeom prst="roundRect">
            <a:avLst/>
          </a:prstGeom>
          <a:solidFill>
            <a:srgbClr val="ED7D31">
              <a:lumMod val="20000"/>
              <a:lumOff val="80000"/>
            </a:srgbClr>
          </a:solidFill>
          <a:ln w="28575">
            <a:solidFill>
              <a:srgbClr val="ED7D31"/>
            </a:solidFill>
          </a:ln>
        </p:spPr>
        <p:txBody>
          <a:bodyPr wrap="square" rtlCol="0">
            <a:spAutoFit/>
          </a:bodyPr>
          <a:lstStyle/>
          <a:p>
            <a:pPr lvl="0" algn="ctr">
              <a:lnSpc>
                <a:spcPct val="150000"/>
              </a:lnSpc>
              <a:buClr>
                <a:srgbClr val="000000"/>
              </a:buClr>
            </a:pPr>
            <a:r>
              <a:rPr lang="vi-VN" sz="2400" kern="0" dirty="0">
                <a:solidFill>
                  <a:srgbClr val="000000"/>
                </a:solidFill>
                <a:latin typeface="UTM Avo" panose="02040603050506020204" pitchFamily="18" charset="0"/>
                <a:cs typeface="Arial" pitchFamily="34" charset="0"/>
                <a:sym typeface="Arial"/>
              </a:rPr>
              <a:t>Hoàn thành nhiệm vụ được</a:t>
            </a:r>
            <a:endParaRPr lang="en-US" sz="2400" kern="0" dirty="0">
              <a:solidFill>
                <a:srgbClr val="000000"/>
              </a:solidFill>
              <a:latin typeface="UTM Avo" panose="02040603050506020204" pitchFamily="18" charset="0"/>
              <a:cs typeface="Arial" pitchFamily="34" charset="0"/>
              <a:sym typeface="Arial"/>
            </a:endParaRPr>
          </a:p>
          <a:p>
            <a:pPr lvl="0" algn="ctr">
              <a:lnSpc>
                <a:spcPct val="150000"/>
              </a:lnSpc>
              <a:buClr>
                <a:srgbClr val="000000"/>
              </a:buClr>
            </a:pPr>
            <a:r>
              <a:rPr lang="vi-VN" sz="2400" kern="0" dirty="0">
                <a:solidFill>
                  <a:srgbClr val="000000"/>
                </a:solidFill>
                <a:latin typeface="UTM Avo" panose="02040603050506020204" pitchFamily="18" charset="0"/>
                <a:cs typeface="Arial" pitchFamily="34" charset="0"/>
                <a:sym typeface="Arial"/>
              </a:rPr>
              <a:t>giao ở phần Vận dụng</a:t>
            </a:r>
          </a:p>
        </p:txBody>
      </p:sp>
      <p:sp>
        <p:nvSpPr>
          <p:cNvPr id="7" name="Rectangle: Rounded Corners 6">
            <a:extLst>
              <a:ext uri="{FF2B5EF4-FFF2-40B4-BE49-F238E27FC236}">
                <a16:creationId xmlns:a16="http://schemas.microsoft.com/office/drawing/2014/main" id="{4A775DE6-B530-0519-C705-A1EB85C5C55D}"/>
              </a:ext>
            </a:extLst>
          </p:cNvPr>
          <p:cNvSpPr/>
          <p:nvPr/>
        </p:nvSpPr>
        <p:spPr>
          <a:xfrm>
            <a:off x="3617277" y="1330960"/>
            <a:ext cx="4957445" cy="660400"/>
          </a:xfrm>
          <a:prstGeom prst="roundRect">
            <a:avLst>
              <a:gd name="adj" fmla="val 50000"/>
            </a:avLst>
          </a:prstGeom>
          <a:solidFill>
            <a:srgbClr val="ED7D31"/>
          </a:solidFill>
          <a:ln w="381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Hướng</a:t>
            </a:r>
            <a:r>
              <a:rPr kumimoji="0" lang="en-US" sz="28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28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dẫn</a:t>
            </a:r>
            <a:r>
              <a:rPr kumimoji="0" lang="en-US" sz="28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28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về</a:t>
            </a:r>
            <a:r>
              <a:rPr kumimoji="0" lang="en-US" sz="28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28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nhà</a:t>
            </a:r>
            <a:endParaRPr kumimoji="0" lang="en-US" sz="28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sp>
        <p:nvSpPr>
          <p:cNvPr id="8" name="Rounded Rectangle 8">
            <a:extLst>
              <a:ext uri="{FF2B5EF4-FFF2-40B4-BE49-F238E27FC236}">
                <a16:creationId xmlns:a16="http://schemas.microsoft.com/office/drawing/2014/main" id="{7A283885-DBF7-EB11-1290-D8DA5B4C2AF6}"/>
              </a:ext>
            </a:extLst>
          </p:cNvPr>
          <p:cNvSpPr/>
          <p:nvPr/>
        </p:nvSpPr>
        <p:spPr>
          <a:xfrm>
            <a:off x="3206327" y="4862367"/>
            <a:ext cx="5779339" cy="1854125"/>
          </a:xfrm>
          <a:prstGeom prst="roundRect">
            <a:avLst>
              <a:gd name="adj" fmla="val 12457"/>
            </a:avLst>
          </a:prstGeom>
          <a:solidFill>
            <a:srgbClr val="ED7D31">
              <a:lumMod val="20000"/>
              <a:lumOff val="80000"/>
            </a:srgbClr>
          </a:solidFill>
          <a:ln w="28575">
            <a:solidFill>
              <a:srgbClr val="ED7D31"/>
            </a:solidFill>
          </a:ln>
        </p:spPr>
        <p:txBody>
          <a:bodyPr wrap="square" rtlCol="0">
            <a:spAutoFit/>
          </a:bodyPr>
          <a:lstStyle/>
          <a:p>
            <a:pPr lvl="0" algn="ctr">
              <a:lnSpc>
                <a:spcPct val="150000"/>
              </a:lnSpc>
              <a:buClr>
                <a:srgbClr val="000000"/>
              </a:buClr>
            </a:pPr>
            <a:r>
              <a:rPr lang="vi-VN" sz="2400" kern="0" dirty="0">
                <a:solidFill>
                  <a:srgbClr val="000000"/>
                </a:solidFill>
                <a:latin typeface="UTM Avo" panose="02040603050506020204" pitchFamily="18" charset="0"/>
                <a:cs typeface="Arial" pitchFamily="34" charset="0"/>
                <a:sym typeface="Arial"/>
              </a:rPr>
              <a:t>Đọc và tìm hiểu trước nội dung: Hoạt động giáo dục theo </a:t>
            </a:r>
            <a:r>
              <a:rPr lang="en-US" sz="2400" b="1" kern="0" dirty="0">
                <a:solidFill>
                  <a:srgbClr val="000000"/>
                </a:solidFill>
                <a:latin typeface="UTM Avo" panose="02040603050506020204" pitchFamily="18" charset="0"/>
                <a:cs typeface="Arial" pitchFamily="34" charset="0"/>
                <a:sym typeface="Arial"/>
              </a:rPr>
              <a:t>C</a:t>
            </a:r>
            <a:r>
              <a:rPr lang="vi-VN" sz="2400" b="1" kern="0" dirty="0">
                <a:solidFill>
                  <a:srgbClr val="000000"/>
                </a:solidFill>
                <a:latin typeface="UTM Avo" panose="02040603050506020204" pitchFamily="18" charset="0"/>
                <a:cs typeface="Arial" pitchFamily="34" charset="0"/>
                <a:sym typeface="Arial"/>
              </a:rPr>
              <a:t>hủ đề 3 - Ứng phó với căng thẳng</a:t>
            </a:r>
            <a:r>
              <a:rPr lang="vi-VN" sz="2400" kern="0" dirty="0">
                <a:solidFill>
                  <a:srgbClr val="000000"/>
                </a:solidFill>
                <a:latin typeface="UTM Avo" panose="02040603050506020204" pitchFamily="18" charset="0"/>
                <a:cs typeface="Arial" pitchFamily="34" charset="0"/>
                <a:sym typeface="Arial"/>
              </a:rPr>
              <a:t>.</a:t>
            </a:r>
          </a:p>
        </p:txBody>
      </p:sp>
      <p:pic>
        <p:nvPicPr>
          <p:cNvPr id="10" name="Picture 9">
            <a:extLst>
              <a:ext uri="{FF2B5EF4-FFF2-40B4-BE49-F238E27FC236}">
                <a16:creationId xmlns:a16="http://schemas.microsoft.com/office/drawing/2014/main" id="{E72469E0-2A54-37D0-0587-1761E1B4B93A}"/>
              </a:ext>
            </a:extLst>
          </p:cNvPr>
          <p:cNvPicPr>
            <a:picLocks noChangeAspect="1"/>
          </p:cNvPicPr>
          <p:nvPr/>
        </p:nvPicPr>
        <p:blipFill>
          <a:blip r:embed="rId3"/>
          <a:stretch>
            <a:fillRect/>
          </a:stretch>
        </p:blipFill>
        <p:spPr>
          <a:xfrm>
            <a:off x="301008" y="4460741"/>
            <a:ext cx="2632692" cy="2632692"/>
          </a:xfrm>
          <a:prstGeom prst="rect">
            <a:avLst/>
          </a:prstGeom>
        </p:spPr>
      </p:pic>
    </p:spTree>
    <p:extLst>
      <p:ext uri="{BB962C8B-B14F-4D97-AF65-F5344CB8AC3E}">
        <p14:creationId xmlns:p14="http://schemas.microsoft.com/office/powerpoint/2010/main" val="154310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25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366F94-5AEA-D990-5091-5E30498FEB03}"/>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C1FC82-E8E4-A9A2-EF38-335CE804ADB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B29585E0-62D5-4288-38A1-73140C80B0A8}"/>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hlinkClick r:id="rId3"/>
            <a:extLst>
              <a:ext uri="{FF2B5EF4-FFF2-40B4-BE49-F238E27FC236}">
                <a16:creationId xmlns:a16="http://schemas.microsoft.com/office/drawing/2014/main" id="{640291CB-E12C-4B6B-5FBE-13F79F0EA0EF}"/>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6" name="TextBox 5">
            <a:extLst>
              <a:ext uri="{FF2B5EF4-FFF2-40B4-BE49-F238E27FC236}">
                <a16:creationId xmlns:a16="http://schemas.microsoft.com/office/drawing/2014/main" id="{31C28C7B-7505-1A7D-9957-EFB0FA5422C0}"/>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78EE42AE-E38A-570A-B09E-B962204EB1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A19F63-FE1D-2723-156C-31C27387F7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118470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5"/>
                                        </p:tgtEl>
                                        <p:attrNameLst>
                                          <p:attrName>style.color</p:attrName>
                                        </p:attrNameLst>
                                      </p:cBhvr>
                                      <p:by>
                                        <p:hsl h="7200000" s="0" l="0"/>
                                      </p:by>
                                    </p:animClr>
                                    <p:animClr clrSpc="hsl" dir="cw">
                                      <p:cBhvr>
                                        <p:cTn id="7" dur="1000" fill="hold"/>
                                        <p:tgtEl>
                                          <p:spTgt spid="5"/>
                                        </p:tgtEl>
                                        <p:attrNameLst>
                                          <p:attrName>fillcolor</p:attrName>
                                        </p:attrNameLst>
                                      </p:cBhvr>
                                      <p:by>
                                        <p:hsl h="7200000" s="0" l="0"/>
                                      </p:by>
                                    </p:animClr>
                                    <p:animClr clrSpc="hsl" dir="cw">
                                      <p:cBhvr>
                                        <p:cTn id="8" dur="1000" fill="hold"/>
                                        <p:tgtEl>
                                          <p:spTgt spid="5"/>
                                        </p:tgtEl>
                                        <p:attrNameLst>
                                          <p:attrName>stroke.color</p:attrName>
                                        </p:attrNameLst>
                                      </p:cBhvr>
                                      <p:by>
                                        <p:hsl h="7200000" s="0" l="0"/>
                                      </p:by>
                                    </p:animClr>
                                    <p:set>
                                      <p:cBhvr>
                                        <p:cTn id="9" dur="1000" fill="hold"/>
                                        <p:tgtEl>
                                          <p:spTgt spid="5"/>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FC5141E-33E6-AF07-B099-AC88DBC4DE61}"/>
              </a:ext>
            </a:extLst>
          </p:cNvPr>
          <p:cNvSpPr txBox="1"/>
          <p:nvPr/>
        </p:nvSpPr>
        <p:spPr>
          <a:xfrm>
            <a:off x="3484363" y="1462537"/>
            <a:ext cx="5223272" cy="1128386"/>
          </a:xfrm>
          <a:prstGeom prst="rect">
            <a:avLst/>
          </a:prstGeom>
          <a:noFill/>
        </p:spPr>
        <p:txBody>
          <a:bodyPr wrap="square">
            <a:spAutoFit/>
          </a:bodyPr>
          <a:lstStyle/>
          <a:p>
            <a:pPr algn="ctr" defTabSz="609585">
              <a:lnSpc>
                <a:spcPct val="150000"/>
              </a:lnSpc>
              <a:buClr>
                <a:prstClr val="black"/>
              </a:buClr>
            </a:pPr>
            <a:r>
              <a:rPr lang="vi-VN" sz="2400" b="1"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Lắng nghe ca khúc</a:t>
            </a:r>
            <a:endPar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sym typeface="Arial"/>
            </a:endParaRPr>
          </a:p>
          <a:p>
            <a:pPr algn="ctr" defTabSz="609585">
              <a:lnSpc>
                <a:spcPct val="150000"/>
              </a:lnSpc>
              <a:buClr>
                <a:prstClr val="black"/>
              </a:buClr>
            </a:pPr>
            <a:r>
              <a:rPr lang="vi-VN" sz="2400" b="1"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“Bay lên nhé ước mơ học trò”</a:t>
            </a:r>
          </a:p>
        </p:txBody>
      </p:sp>
      <p:pic>
        <p:nvPicPr>
          <p:cNvPr id="4" name="Bay lên nhé ước mơ học trò ">
            <a:hlinkClick r:id="" action="ppaction://media"/>
            <a:extLst>
              <a:ext uri="{FF2B5EF4-FFF2-40B4-BE49-F238E27FC236}">
                <a16:creationId xmlns:a16="http://schemas.microsoft.com/office/drawing/2014/main" id="{D8662BA0-15D8-F5BB-70ED-884E3B8D6B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36558" y="2590923"/>
            <a:ext cx="7318883" cy="4116871"/>
          </a:xfrm>
          <a:prstGeom prst="rect">
            <a:avLst/>
          </a:prstGeom>
        </p:spPr>
      </p:pic>
    </p:spTree>
    <p:extLst>
      <p:ext uri="{BB962C8B-B14F-4D97-AF65-F5344CB8AC3E}">
        <p14:creationId xmlns:p14="http://schemas.microsoft.com/office/powerpoint/2010/main" val="17834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2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fullScrn="1">
              <p:cMediaNode vol="80000">
                <p:cTn id="20" fill="hold" display="0">
                  <p:stCondLst>
                    <p:cond delay="indefinite"/>
                  </p:stCondLst>
                </p:cTn>
                <p:tgtEl>
                  <p:spTgt spid="4"/>
                </p:tgtEl>
              </p:cMediaNode>
            </p:video>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74EF49E-A8CB-D297-B70D-E1631ED31AA3}"/>
              </a:ext>
            </a:extLst>
          </p:cNvPr>
          <p:cNvGrpSpPr/>
          <p:nvPr/>
        </p:nvGrpSpPr>
        <p:grpSpPr>
          <a:xfrm>
            <a:off x="4557132" y="2985655"/>
            <a:ext cx="3077736" cy="1666333"/>
            <a:chOff x="-756043" y="2287668"/>
            <a:chExt cx="3237488" cy="1666333"/>
          </a:xfrm>
        </p:grpSpPr>
        <p:pic>
          <p:nvPicPr>
            <p:cNvPr id="6" name="Picture 5">
              <a:hlinkClick r:id="rId3"/>
              <a:extLst>
                <a:ext uri="{FF2B5EF4-FFF2-40B4-BE49-F238E27FC236}">
                  <a16:creationId xmlns:a16="http://schemas.microsoft.com/office/drawing/2014/main" id="{04A16BC3-25B5-EA44-58F6-B277275504D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2E8C430E-369F-DF62-C862-C2FA2661FBED}"/>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66947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0" name="Group 119">
            <a:extLst>
              <a:ext uri="{FF2B5EF4-FFF2-40B4-BE49-F238E27FC236}">
                <a16:creationId xmlns:a16="http://schemas.microsoft.com/office/drawing/2014/main" id="{22233CA0-9592-E8F2-21ED-8A91567CBE9D}"/>
              </a:ext>
            </a:extLst>
          </p:cNvPr>
          <p:cNvGrpSpPr/>
          <p:nvPr/>
        </p:nvGrpSpPr>
        <p:grpSpPr>
          <a:xfrm>
            <a:off x="5787297" y="584200"/>
            <a:ext cx="6159800" cy="7003507"/>
            <a:chOff x="5262833" y="-12100"/>
            <a:chExt cx="6684264" cy="7599807"/>
          </a:xfrm>
        </p:grpSpPr>
        <p:sp>
          <p:nvSpPr>
            <p:cNvPr id="4" name="Google Shape;679;p42">
              <a:extLst>
                <a:ext uri="{FF2B5EF4-FFF2-40B4-BE49-F238E27FC236}">
                  <a16:creationId xmlns:a16="http://schemas.microsoft.com/office/drawing/2014/main" id="{22344758-C460-BDA5-BD7A-FF1B2DC40888}"/>
                </a:ext>
              </a:extLst>
            </p:cNvPr>
            <p:cNvSpPr/>
            <p:nvPr/>
          </p:nvSpPr>
          <p:spPr>
            <a:xfrm>
              <a:off x="5262833" y="-12100"/>
              <a:ext cx="6684264" cy="7599807"/>
            </a:xfrm>
            <a:custGeom>
              <a:avLst/>
              <a:gdLst/>
              <a:ahLst/>
              <a:cxnLst/>
              <a:rect l="l" t="t" r="r" b="b"/>
              <a:pathLst>
                <a:path w="914400" h="1038225" extrusionOk="0">
                  <a:moveTo>
                    <a:pt x="386720" y="959792"/>
                  </a:moveTo>
                  <a:cubicBezTo>
                    <a:pt x="400436" y="927026"/>
                    <a:pt x="384434" y="888640"/>
                    <a:pt x="360050" y="862732"/>
                  </a:cubicBezTo>
                  <a:cubicBezTo>
                    <a:pt x="335761" y="836919"/>
                    <a:pt x="303947" y="819393"/>
                    <a:pt x="276896" y="796533"/>
                  </a:cubicBezTo>
                  <a:cubicBezTo>
                    <a:pt x="249750" y="773673"/>
                    <a:pt x="226223" y="741669"/>
                    <a:pt x="228128" y="706236"/>
                  </a:cubicBezTo>
                  <a:cubicBezTo>
                    <a:pt x="229462" y="681948"/>
                    <a:pt x="242511" y="659659"/>
                    <a:pt x="244892" y="635466"/>
                  </a:cubicBezTo>
                  <a:cubicBezTo>
                    <a:pt x="249369" y="589555"/>
                    <a:pt x="215174" y="549741"/>
                    <a:pt x="182789" y="516879"/>
                  </a:cubicBezTo>
                  <a:cubicBezTo>
                    <a:pt x="150404" y="483923"/>
                    <a:pt x="115162" y="446013"/>
                    <a:pt x="116495" y="399817"/>
                  </a:cubicBezTo>
                  <a:cubicBezTo>
                    <a:pt x="117448" y="365813"/>
                    <a:pt x="138784" y="334857"/>
                    <a:pt x="140117" y="300852"/>
                  </a:cubicBezTo>
                  <a:cubicBezTo>
                    <a:pt x="141641" y="262657"/>
                    <a:pt x="117829" y="228081"/>
                    <a:pt x="91254" y="200554"/>
                  </a:cubicBezTo>
                  <a:cubicBezTo>
                    <a:pt x="64679" y="173027"/>
                    <a:pt x="33818" y="148643"/>
                    <a:pt x="14864" y="115401"/>
                  </a:cubicBezTo>
                  <a:cubicBezTo>
                    <a:pt x="-4091" y="82158"/>
                    <a:pt x="-7425" y="35772"/>
                    <a:pt x="19721" y="8816"/>
                  </a:cubicBezTo>
                  <a:cubicBezTo>
                    <a:pt x="18864" y="8816"/>
                    <a:pt x="12768" y="1101"/>
                    <a:pt x="11911" y="1101"/>
                  </a:cubicBezTo>
                  <a:lnTo>
                    <a:pt x="792390" y="1101"/>
                  </a:lnTo>
                  <a:cubicBezTo>
                    <a:pt x="817917" y="1101"/>
                    <a:pt x="844872" y="-1376"/>
                    <a:pt x="870209" y="1101"/>
                  </a:cubicBezTo>
                  <a:cubicBezTo>
                    <a:pt x="924501" y="6435"/>
                    <a:pt x="923454" y="66347"/>
                    <a:pt x="901546" y="108352"/>
                  </a:cubicBezTo>
                  <a:cubicBezTo>
                    <a:pt x="883544" y="142833"/>
                    <a:pt x="855921" y="174456"/>
                    <a:pt x="853159" y="213318"/>
                  </a:cubicBezTo>
                  <a:cubicBezTo>
                    <a:pt x="849730" y="262086"/>
                    <a:pt x="887259" y="307139"/>
                    <a:pt x="882782" y="355812"/>
                  </a:cubicBezTo>
                  <a:cubicBezTo>
                    <a:pt x="878496" y="403246"/>
                    <a:pt x="836871" y="437441"/>
                    <a:pt x="797533" y="464206"/>
                  </a:cubicBezTo>
                  <a:cubicBezTo>
                    <a:pt x="758195" y="490971"/>
                    <a:pt x="714665" y="520499"/>
                    <a:pt x="702855" y="566600"/>
                  </a:cubicBezTo>
                  <a:cubicBezTo>
                    <a:pt x="688281" y="623178"/>
                    <a:pt x="727810" y="683662"/>
                    <a:pt x="712189" y="739955"/>
                  </a:cubicBezTo>
                  <a:cubicBezTo>
                    <a:pt x="695044" y="801391"/>
                    <a:pt x="621987" y="828537"/>
                    <a:pt x="588840" y="882925"/>
                  </a:cubicBezTo>
                  <a:cubicBezTo>
                    <a:pt x="569505" y="914548"/>
                    <a:pt x="565123" y="953029"/>
                    <a:pt x="549216" y="986462"/>
                  </a:cubicBezTo>
                  <a:cubicBezTo>
                    <a:pt x="515879" y="1056280"/>
                    <a:pt x="444155" y="1045041"/>
                    <a:pt x="383672" y="1022276"/>
                  </a:cubicBezTo>
                </a:path>
              </a:pathLst>
            </a:custGeom>
            <a:solidFill>
              <a:srgbClr val="FCD6D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nvGrpSpPr>
            <p:cNvPr id="5" name="Google Shape;683;p42">
              <a:extLst>
                <a:ext uri="{FF2B5EF4-FFF2-40B4-BE49-F238E27FC236}">
                  <a16:creationId xmlns:a16="http://schemas.microsoft.com/office/drawing/2014/main" id="{5B29E8F8-1A9A-E116-9ACE-10FE76C980F6}"/>
                </a:ext>
              </a:extLst>
            </p:cNvPr>
            <p:cNvGrpSpPr/>
            <p:nvPr/>
          </p:nvGrpSpPr>
          <p:grpSpPr>
            <a:xfrm>
              <a:off x="6942820" y="213079"/>
              <a:ext cx="4494577" cy="7149447"/>
              <a:chOff x="4768260" y="185562"/>
              <a:chExt cx="3370933" cy="5362085"/>
            </a:xfrm>
          </p:grpSpPr>
          <p:grpSp>
            <p:nvGrpSpPr>
              <p:cNvPr id="6" name="Google Shape;684;p42">
                <a:extLst>
                  <a:ext uri="{FF2B5EF4-FFF2-40B4-BE49-F238E27FC236}">
                    <a16:creationId xmlns:a16="http://schemas.microsoft.com/office/drawing/2014/main" id="{2BD1233C-6BA7-FE3E-6C0F-76C8D66279F9}"/>
                  </a:ext>
                </a:extLst>
              </p:cNvPr>
              <p:cNvGrpSpPr/>
              <p:nvPr/>
            </p:nvGrpSpPr>
            <p:grpSpPr>
              <a:xfrm rot="-1859312">
                <a:off x="5044036" y="268452"/>
                <a:ext cx="663643" cy="1232450"/>
                <a:chOff x="10679819" y="-1836559"/>
                <a:chExt cx="727614" cy="1351251"/>
              </a:xfrm>
            </p:grpSpPr>
            <p:sp>
              <p:nvSpPr>
                <p:cNvPr id="44" name="Google Shape;685;p42">
                  <a:extLst>
                    <a:ext uri="{FF2B5EF4-FFF2-40B4-BE49-F238E27FC236}">
                      <a16:creationId xmlns:a16="http://schemas.microsoft.com/office/drawing/2014/main" id="{4B9D99C9-EAFB-CF81-3DDB-184EEE35FCA7}"/>
                    </a:ext>
                  </a:extLst>
                </p:cNvPr>
                <p:cNvSpPr/>
                <p:nvPr/>
              </p:nvSpPr>
              <p:spPr>
                <a:xfrm>
                  <a:off x="10686963" y="-1613259"/>
                  <a:ext cx="228600" cy="552450"/>
                </a:xfrm>
                <a:custGeom>
                  <a:avLst/>
                  <a:gdLst/>
                  <a:ahLst/>
                  <a:cxnLst/>
                  <a:rect l="l" t="t" r="r" b="b"/>
                  <a:pathLst>
                    <a:path w="228600" h="552450" extrusionOk="0">
                      <a:moveTo>
                        <a:pt x="236982" y="557403"/>
                      </a:moveTo>
                      <a:cubicBezTo>
                        <a:pt x="238506" y="333184"/>
                        <a:pt x="147828" y="119729"/>
                        <a:pt x="0" y="0"/>
                      </a:cubicBezTo>
                      <a:cubicBezTo>
                        <a:pt x="31528" y="222218"/>
                        <a:pt x="104584" y="407956"/>
                        <a:pt x="236982" y="557403"/>
                      </a:cubicBezTo>
                      <a:close/>
                    </a:path>
                  </a:pathLst>
                </a:custGeom>
                <a:solidFill>
                  <a:srgbClr val="FF6363"/>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686;p42">
                  <a:extLst>
                    <a:ext uri="{FF2B5EF4-FFF2-40B4-BE49-F238E27FC236}">
                      <a16:creationId xmlns:a16="http://schemas.microsoft.com/office/drawing/2014/main" id="{173FD883-C39B-622E-15B8-DC032FE6B949}"/>
                    </a:ext>
                  </a:extLst>
                </p:cNvPr>
                <p:cNvSpPr/>
                <p:nvPr/>
              </p:nvSpPr>
              <p:spPr>
                <a:xfrm>
                  <a:off x="10978142" y="-1353607"/>
                  <a:ext cx="419100" cy="419100"/>
                </a:xfrm>
                <a:custGeom>
                  <a:avLst/>
                  <a:gdLst/>
                  <a:ahLst/>
                  <a:cxnLst/>
                  <a:rect l="l" t="t" r="r" b="b"/>
                  <a:pathLst>
                    <a:path w="419100" h="419100" extrusionOk="0">
                      <a:moveTo>
                        <a:pt x="0" y="426815"/>
                      </a:moveTo>
                      <a:cubicBezTo>
                        <a:pt x="81344" y="219361"/>
                        <a:pt x="243840" y="55912"/>
                        <a:pt x="424339" y="0"/>
                      </a:cubicBezTo>
                      <a:cubicBezTo>
                        <a:pt x="313182" y="193358"/>
                        <a:pt x="177355" y="337757"/>
                        <a:pt x="0" y="426815"/>
                      </a:cubicBezTo>
                      <a:close/>
                    </a:path>
                  </a:pathLst>
                </a:custGeom>
                <a:solidFill>
                  <a:srgbClr val="FF6363"/>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46" name="Google Shape;687;p42">
                  <a:extLst>
                    <a:ext uri="{FF2B5EF4-FFF2-40B4-BE49-F238E27FC236}">
                      <a16:creationId xmlns:a16="http://schemas.microsoft.com/office/drawing/2014/main" id="{36DA5F4E-E1FC-5206-20D4-0D56117FD443}"/>
                    </a:ext>
                  </a:extLst>
                </p:cNvPr>
                <p:cNvSpPr/>
                <p:nvPr/>
              </p:nvSpPr>
              <p:spPr>
                <a:xfrm>
                  <a:off x="10686963" y="-1613259"/>
                  <a:ext cx="228600" cy="552450"/>
                </a:xfrm>
                <a:custGeom>
                  <a:avLst/>
                  <a:gdLst/>
                  <a:ahLst/>
                  <a:cxnLst/>
                  <a:rect l="l" t="t" r="r" b="b"/>
                  <a:pathLst>
                    <a:path w="228600" h="552450" extrusionOk="0">
                      <a:moveTo>
                        <a:pt x="236982" y="557403"/>
                      </a:moveTo>
                      <a:cubicBezTo>
                        <a:pt x="238506" y="333184"/>
                        <a:pt x="147828" y="119729"/>
                        <a:pt x="0" y="0"/>
                      </a:cubicBezTo>
                      <a:cubicBezTo>
                        <a:pt x="31528" y="222218"/>
                        <a:pt x="104584" y="407956"/>
                        <a:pt x="236982" y="557403"/>
                      </a:cubicBezTo>
                      <a:close/>
                    </a:path>
                  </a:pathLst>
                </a:custGeom>
                <a:solidFill>
                  <a:srgbClr val="FF6363"/>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47" name="Google Shape;688;p42">
                  <a:extLst>
                    <a:ext uri="{FF2B5EF4-FFF2-40B4-BE49-F238E27FC236}">
                      <a16:creationId xmlns:a16="http://schemas.microsoft.com/office/drawing/2014/main" id="{35EC7CF3-9A3D-F3B0-82E8-A6964699C094}"/>
                    </a:ext>
                  </a:extLst>
                </p:cNvPr>
                <p:cNvSpPr/>
                <p:nvPr/>
              </p:nvSpPr>
              <p:spPr>
                <a:xfrm>
                  <a:off x="10978142" y="-1353607"/>
                  <a:ext cx="419100" cy="419100"/>
                </a:xfrm>
                <a:custGeom>
                  <a:avLst/>
                  <a:gdLst/>
                  <a:ahLst/>
                  <a:cxnLst/>
                  <a:rect l="l" t="t" r="r" b="b"/>
                  <a:pathLst>
                    <a:path w="419100" h="419100" extrusionOk="0">
                      <a:moveTo>
                        <a:pt x="0" y="426815"/>
                      </a:moveTo>
                      <a:cubicBezTo>
                        <a:pt x="81344" y="219361"/>
                        <a:pt x="243840" y="55912"/>
                        <a:pt x="424339" y="0"/>
                      </a:cubicBezTo>
                      <a:cubicBezTo>
                        <a:pt x="313182" y="193358"/>
                        <a:pt x="177355" y="337757"/>
                        <a:pt x="0" y="426815"/>
                      </a:cubicBezTo>
                      <a:close/>
                    </a:path>
                  </a:pathLst>
                </a:custGeom>
                <a:solidFill>
                  <a:srgbClr val="FF6363"/>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nvGrpSpPr>
                <p:cNvPr id="48" name="Google Shape;689;p42">
                  <a:extLst>
                    <a:ext uri="{FF2B5EF4-FFF2-40B4-BE49-F238E27FC236}">
                      <a16:creationId xmlns:a16="http://schemas.microsoft.com/office/drawing/2014/main" id="{DEC6452D-F400-1A70-70B7-23D863923199}"/>
                    </a:ext>
                  </a:extLst>
                </p:cNvPr>
                <p:cNvGrpSpPr/>
                <p:nvPr/>
              </p:nvGrpSpPr>
              <p:grpSpPr>
                <a:xfrm>
                  <a:off x="10846392" y="-1836559"/>
                  <a:ext cx="561041" cy="561975"/>
                  <a:chOff x="10846392" y="-1836559"/>
                  <a:chExt cx="561041" cy="561975"/>
                </a:xfrm>
              </p:grpSpPr>
              <p:sp>
                <p:nvSpPr>
                  <p:cNvPr id="58" name="Google Shape;690;p42">
                    <a:extLst>
                      <a:ext uri="{FF2B5EF4-FFF2-40B4-BE49-F238E27FC236}">
                        <a16:creationId xmlns:a16="http://schemas.microsoft.com/office/drawing/2014/main" id="{B2C3C746-7407-1CDB-1E26-302B49284539}"/>
                      </a:ext>
                    </a:extLst>
                  </p:cNvPr>
                  <p:cNvSpPr/>
                  <p:nvPr/>
                </p:nvSpPr>
                <p:spPr>
                  <a:xfrm>
                    <a:off x="10846392" y="-1819966"/>
                    <a:ext cx="200025" cy="542925"/>
                  </a:xfrm>
                  <a:custGeom>
                    <a:avLst/>
                    <a:gdLst/>
                    <a:ahLst/>
                    <a:cxnLst/>
                    <a:rect l="l" t="t" r="r" b="b"/>
                    <a:pathLst>
                      <a:path w="200025" h="542925" extrusionOk="0">
                        <a:moveTo>
                          <a:pt x="189566" y="551226"/>
                        </a:moveTo>
                        <a:cubicBezTo>
                          <a:pt x="189566" y="551226"/>
                          <a:pt x="270910" y="-78090"/>
                          <a:pt x="66980" y="8111"/>
                        </a:cubicBezTo>
                        <a:cubicBezTo>
                          <a:pt x="-136855" y="94312"/>
                          <a:pt x="189566" y="551322"/>
                          <a:pt x="189566" y="551322"/>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59" name="Google Shape;691;p42">
                    <a:extLst>
                      <a:ext uri="{FF2B5EF4-FFF2-40B4-BE49-F238E27FC236}">
                        <a16:creationId xmlns:a16="http://schemas.microsoft.com/office/drawing/2014/main" id="{B07F2687-903F-B7FA-692A-8AB6BDBC750C}"/>
                      </a:ext>
                    </a:extLst>
                  </p:cNvPr>
                  <p:cNvSpPr/>
                  <p:nvPr/>
                </p:nvSpPr>
                <p:spPr>
                  <a:xfrm>
                    <a:off x="11023958" y="-1836559"/>
                    <a:ext cx="200025" cy="561975"/>
                  </a:xfrm>
                  <a:custGeom>
                    <a:avLst/>
                    <a:gdLst/>
                    <a:ahLst/>
                    <a:cxnLst/>
                    <a:rect l="l" t="t" r="r" b="b"/>
                    <a:pathLst>
                      <a:path w="200025" h="561975" extrusionOk="0">
                        <a:moveTo>
                          <a:pt x="12000" y="567819"/>
                        </a:moveTo>
                        <a:cubicBezTo>
                          <a:pt x="12000" y="567819"/>
                          <a:pt x="346518" y="54898"/>
                          <a:pt x="143826" y="3082"/>
                        </a:cubicBezTo>
                        <a:cubicBezTo>
                          <a:pt x="-58866" y="-48639"/>
                          <a:pt x="12000" y="567819"/>
                          <a:pt x="12000" y="567819"/>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60" name="Google Shape;692;p42">
                    <a:extLst>
                      <a:ext uri="{FF2B5EF4-FFF2-40B4-BE49-F238E27FC236}">
                        <a16:creationId xmlns:a16="http://schemas.microsoft.com/office/drawing/2014/main" id="{08861D3E-055A-BCD2-8DED-CDD3ECCDB171}"/>
                      </a:ext>
                    </a:extLst>
                  </p:cNvPr>
                  <p:cNvSpPr/>
                  <p:nvPr/>
                </p:nvSpPr>
                <p:spPr>
                  <a:xfrm>
                    <a:off x="11035958" y="-1723763"/>
                    <a:ext cx="371475" cy="447675"/>
                  </a:xfrm>
                  <a:custGeom>
                    <a:avLst/>
                    <a:gdLst/>
                    <a:ahLst/>
                    <a:cxnLst/>
                    <a:rect l="l" t="t" r="r" b="b"/>
                    <a:pathLst>
                      <a:path w="371475" h="447675" extrusionOk="0">
                        <a:moveTo>
                          <a:pt x="0" y="455023"/>
                        </a:moveTo>
                        <a:cubicBezTo>
                          <a:pt x="0" y="455023"/>
                          <a:pt x="491014" y="206801"/>
                          <a:pt x="348044" y="32018"/>
                        </a:cubicBezTo>
                        <a:cubicBezTo>
                          <a:pt x="205073" y="-142766"/>
                          <a:pt x="0" y="455023"/>
                          <a:pt x="0" y="455023"/>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grpSp>
              <p:nvGrpSpPr>
                <p:cNvPr id="49" name="Google Shape;693;p42">
                  <a:extLst>
                    <a:ext uri="{FF2B5EF4-FFF2-40B4-BE49-F238E27FC236}">
                      <a16:creationId xmlns:a16="http://schemas.microsoft.com/office/drawing/2014/main" id="{8CFFB6CB-AAFA-6DEE-3C46-AF9D377058AC}"/>
                    </a:ext>
                  </a:extLst>
                </p:cNvPr>
                <p:cNvGrpSpPr/>
                <p:nvPr/>
              </p:nvGrpSpPr>
              <p:grpSpPr>
                <a:xfrm>
                  <a:off x="10679819" y="-1771755"/>
                  <a:ext cx="726567" cy="1286447"/>
                  <a:chOff x="10679819" y="-1771755"/>
                  <a:chExt cx="726567" cy="1286447"/>
                </a:xfrm>
              </p:grpSpPr>
              <p:sp>
                <p:nvSpPr>
                  <p:cNvPr id="53" name="Google Shape;694;p42">
                    <a:extLst>
                      <a:ext uri="{FF2B5EF4-FFF2-40B4-BE49-F238E27FC236}">
                        <a16:creationId xmlns:a16="http://schemas.microsoft.com/office/drawing/2014/main" id="{D8B1A7CE-B3BF-E2AC-3EEE-8E851DF7D34C}"/>
                      </a:ext>
                    </a:extLst>
                  </p:cNvPr>
                  <p:cNvSpPr/>
                  <p:nvPr/>
                </p:nvSpPr>
                <p:spPr>
                  <a:xfrm>
                    <a:off x="10913848" y="-1771755"/>
                    <a:ext cx="238125" cy="466725"/>
                  </a:xfrm>
                  <a:custGeom>
                    <a:avLst/>
                    <a:gdLst/>
                    <a:ahLst/>
                    <a:cxnLst/>
                    <a:rect l="l" t="t" r="r" b="b"/>
                    <a:pathLst>
                      <a:path w="238125" h="466725" extrusionOk="0">
                        <a:moveTo>
                          <a:pt x="7144" y="7144"/>
                        </a:moveTo>
                        <a:cubicBezTo>
                          <a:pt x="53150" y="173736"/>
                          <a:pt x="129921" y="459391"/>
                          <a:pt x="130302" y="463772"/>
                        </a:cubicBezTo>
                        <a:cubicBezTo>
                          <a:pt x="180213" y="300419"/>
                          <a:pt x="206216" y="178880"/>
                          <a:pt x="236696" y="10382"/>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54" name="Google Shape;695;p42">
                    <a:extLst>
                      <a:ext uri="{FF2B5EF4-FFF2-40B4-BE49-F238E27FC236}">
                        <a16:creationId xmlns:a16="http://schemas.microsoft.com/office/drawing/2014/main" id="{A4865F11-0CE6-C4D3-8B2F-1464950B878C}"/>
                      </a:ext>
                    </a:extLst>
                  </p:cNvPr>
                  <p:cNvSpPr/>
                  <p:nvPr/>
                </p:nvSpPr>
                <p:spPr>
                  <a:xfrm>
                    <a:off x="11037006" y="-1629261"/>
                    <a:ext cx="314325" cy="323850"/>
                  </a:xfrm>
                  <a:custGeom>
                    <a:avLst/>
                    <a:gdLst/>
                    <a:ahLst/>
                    <a:cxnLst/>
                    <a:rect l="l" t="t" r="r" b="b"/>
                    <a:pathLst>
                      <a:path w="314325" h="323850" extrusionOk="0">
                        <a:moveTo>
                          <a:pt x="7144" y="321278"/>
                        </a:moveTo>
                        <a:cubicBezTo>
                          <a:pt x="121920" y="214217"/>
                          <a:pt x="212408" y="137541"/>
                          <a:pt x="309848" y="7144"/>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55" name="Google Shape;696;p42">
                    <a:extLst>
                      <a:ext uri="{FF2B5EF4-FFF2-40B4-BE49-F238E27FC236}">
                        <a16:creationId xmlns:a16="http://schemas.microsoft.com/office/drawing/2014/main" id="{8C589117-143C-C99C-D7C9-53ED0E24E610}"/>
                      </a:ext>
                    </a:extLst>
                  </p:cNvPr>
                  <p:cNvSpPr/>
                  <p:nvPr/>
                </p:nvSpPr>
                <p:spPr>
                  <a:xfrm>
                    <a:off x="10786975" y="-1275883"/>
                    <a:ext cx="247650" cy="790575"/>
                  </a:xfrm>
                  <a:custGeom>
                    <a:avLst/>
                    <a:gdLst/>
                    <a:ahLst/>
                    <a:cxnLst/>
                    <a:rect l="l" t="t" r="r" b="b"/>
                    <a:pathLst>
                      <a:path w="247650" h="790575" extrusionOk="0">
                        <a:moveTo>
                          <a:pt x="248984" y="7144"/>
                        </a:moveTo>
                        <a:cubicBezTo>
                          <a:pt x="178213" y="282988"/>
                          <a:pt x="99917" y="536829"/>
                          <a:pt x="7144" y="790766"/>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56" name="Google Shape;697;p42">
                    <a:extLst>
                      <a:ext uri="{FF2B5EF4-FFF2-40B4-BE49-F238E27FC236}">
                        <a16:creationId xmlns:a16="http://schemas.microsoft.com/office/drawing/2014/main" id="{9AC80462-9534-83F8-E672-9DDA78C18504}"/>
                      </a:ext>
                    </a:extLst>
                  </p:cNvPr>
                  <p:cNvSpPr/>
                  <p:nvPr/>
                </p:nvSpPr>
                <p:spPr>
                  <a:xfrm>
                    <a:off x="10679819" y="-1620403"/>
                    <a:ext cx="276225" cy="657225"/>
                  </a:xfrm>
                  <a:custGeom>
                    <a:avLst/>
                    <a:gdLst/>
                    <a:ahLst/>
                    <a:cxnLst/>
                    <a:rect l="l" t="t" r="r" b="b"/>
                    <a:pathLst>
                      <a:path w="276225" h="657225" extrusionOk="0">
                        <a:moveTo>
                          <a:pt x="7144" y="7144"/>
                        </a:moveTo>
                        <a:cubicBezTo>
                          <a:pt x="122396" y="197167"/>
                          <a:pt x="208026" y="427101"/>
                          <a:pt x="271939" y="657320"/>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57" name="Google Shape;698;p42">
                    <a:extLst>
                      <a:ext uri="{FF2B5EF4-FFF2-40B4-BE49-F238E27FC236}">
                        <a16:creationId xmlns:a16="http://schemas.microsoft.com/office/drawing/2014/main" id="{CD03862F-84E8-E34A-2E6F-B68C976C3676}"/>
                      </a:ext>
                    </a:extLst>
                  </p:cNvPr>
                  <p:cNvSpPr/>
                  <p:nvPr/>
                </p:nvSpPr>
                <p:spPr>
                  <a:xfrm>
                    <a:off x="10911086" y="-1360656"/>
                    <a:ext cx="495300" cy="514350"/>
                  </a:xfrm>
                  <a:custGeom>
                    <a:avLst/>
                    <a:gdLst/>
                    <a:ahLst/>
                    <a:cxnLst/>
                    <a:rect l="l" t="t" r="r" b="b"/>
                    <a:pathLst>
                      <a:path w="495300" h="514350" extrusionOk="0">
                        <a:moveTo>
                          <a:pt x="491395" y="7144"/>
                        </a:moveTo>
                        <a:cubicBezTo>
                          <a:pt x="314897" y="139922"/>
                          <a:pt x="151066" y="320516"/>
                          <a:pt x="7144" y="509302"/>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sp>
              <p:nvSpPr>
                <p:cNvPr id="50" name="Google Shape;699;p42">
                  <a:extLst>
                    <a:ext uri="{FF2B5EF4-FFF2-40B4-BE49-F238E27FC236}">
                      <a16:creationId xmlns:a16="http://schemas.microsoft.com/office/drawing/2014/main" id="{9CCD914B-5272-B8B1-9C62-48E0100B8B71}"/>
                    </a:ext>
                  </a:extLst>
                </p:cNvPr>
                <p:cNvSpPr/>
                <p:nvPr/>
              </p:nvSpPr>
              <p:spPr>
                <a:xfrm>
                  <a:off x="10958841" y="-1442628"/>
                  <a:ext cx="76200" cy="171450"/>
                </a:xfrm>
                <a:custGeom>
                  <a:avLst/>
                  <a:gdLst/>
                  <a:ahLst/>
                  <a:cxnLst/>
                  <a:rect l="l" t="t" r="r" b="b"/>
                  <a:pathLst>
                    <a:path w="76200" h="171450" extrusionOk="0">
                      <a:moveTo>
                        <a:pt x="75879" y="178937"/>
                      </a:moveTo>
                      <a:cubicBezTo>
                        <a:pt x="75879" y="178937"/>
                        <a:pt x="103025" y="-18993"/>
                        <a:pt x="32921" y="1486"/>
                      </a:cubicBezTo>
                      <a:cubicBezTo>
                        <a:pt x="-60995" y="28918"/>
                        <a:pt x="75879" y="178937"/>
                        <a:pt x="75879" y="178937"/>
                      </a:cubicBezTo>
                      <a:close/>
                    </a:path>
                  </a:pathLst>
                </a:custGeom>
                <a:solidFill>
                  <a:srgbClr val="6825BA"/>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51" name="Google Shape;700;p42">
                  <a:extLst>
                    <a:ext uri="{FF2B5EF4-FFF2-40B4-BE49-F238E27FC236}">
                      <a16:creationId xmlns:a16="http://schemas.microsoft.com/office/drawing/2014/main" id="{66E44CB3-0EEF-54C1-3B1E-23013EA0AF9A}"/>
                    </a:ext>
                  </a:extLst>
                </p:cNvPr>
                <p:cNvSpPr/>
                <p:nvPr/>
              </p:nvSpPr>
              <p:spPr>
                <a:xfrm>
                  <a:off x="11030056" y="-1448594"/>
                  <a:ext cx="66675" cy="180975"/>
                </a:xfrm>
                <a:custGeom>
                  <a:avLst/>
                  <a:gdLst/>
                  <a:ahLst/>
                  <a:cxnLst/>
                  <a:rect l="l" t="t" r="r" b="b"/>
                  <a:pathLst>
                    <a:path w="66675" h="180975" extrusionOk="0">
                      <a:moveTo>
                        <a:pt x="4664" y="184903"/>
                      </a:moveTo>
                      <a:cubicBezTo>
                        <a:pt x="4664" y="184903"/>
                        <a:pt x="116773" y="18406"/>
                        <a:pt x="47907" y="1070"/>
                      </a:cubicBezTo>
                      <a:cubicBezTo>
                        <a:pt x="-20958" y="-16361"/>
                        <a:pt x="4664" y="184903"/>
                        <a:pt x="4664" y="184903"/>
                      </a:cubicBezTo>
                      <a:close/>
                    </a:path>
                  </a:pathLst>
                </a:custGeom>
                <a:solidFill>
                  <a:srgbClr val="6825BA"/>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52" name="Google Shape;701;p42">
                  <a:extLst>
                    <a:ext uri="{FF2B5EF4-FFF2-40B4-BE49-F238E27FC236}">
                      <a16:creationId xmlns:a16="http://schemas.microsoft.com/office/drawing/2014/main" id="{ECA40274-B3D7-9C04-442D-B159753380BD}"/>
                    </a:ext>
                  </a:extLst>
                </p:cNvPr>
                <p:cNvSpPr/>
                <p:nvPr/>
              </p:nvSpPr>
              <p:spPr>
                <a:xfrm>
                  <a:off x="11034720" y="-1412526"/>
                  <a:ext cx="123825" cy="142875"/>
                </a:xfrm>
                <a:custGeom>
                  <a:avLst/>
                  <a:gdLst/>
                  <a:ahLst/>
                  <a:cxnLst/>
                  <a:rect l="l" t="t" r="r" b="b"/>
                  <a:pathLst>
                    <a:path w="123825" h="142875" extrusionOk="0">
                      <a:moveTo>
                        <a:pt x="0" y="148834"/>
                      </a:moveTo>
                      <a:cubicBezTo>
                        <a:pt x="0" y="148834"/>
                        <a:pt x="174498" y="89112"/>
                        <a:pt x="116872" y="11769"/>
                      </a:cubicBezTo>
                      <a:cubicBezTo>
                        <a:pt x="71247" y="-49572"/>
                        <a:pt x="0" y="148834"/>
                        <a:pt x="0" y="148834"/>
                      </a:cubicBezTo>
                      <a:close/>
                    </a:path>
                  </a:pathLst>
                </a:custGeom>
                <a:solidFill>
                  <a:srgbClr val="6825BA"/>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grpSp>
            <p:nvGrpSpPr>
              <p:cNvPr id="7" name="Google Shape;702;p42">
                <a:extLst>
                  <a:ext uri="{FF2B5EF4-FFF2-40B4-BE49-F238E27FC236}">
                    <a16:creationId xmlns:a16="http://schemas.microsoft.com/office/drawing/2014/main" id="{B6DAB273-77A4-54CB-D9B9-77F74338C23B}"/>
                  </a:ext>
                </a:extLst>
              </p:cNvPr>
              <p:cNvGrpSpPr/>
              <p:nvPr/>
            </p:nvGrpSpPr>
            <p:grpSpPr>
              <a:xfrm>
                <a:off x="4768260" y="1204640"/>
                <a:ext cx="3370933" cy="4343007"/>
                <a:chOff x="4915647" y="1204640"/>
                <a:chExt cx="3370933" cy="4343007"/>
              </a:xfrm>
            </p:grpSpPr>
            <p:sp>
              <p:nvSpPr>
                <p:cNvPr id="8" name="Google Shape;703;p42">
                  <a:extLst>
                    <a:ext uri="{FF2B5EF4-FFF2-40B4-BE49-F238E27FC236}">
                      <a16:creationId xmlns:a16="http://schemas.microsoft.com/office/drawing/2014/main" id="{D5D5B227-6DEA-9601-2ACA-DD60F932D880}"/>
                    </a:ext>
                  </a:extLst>
                </p:cNvPr>
                <p:cNvSpPr/>
                <p:nvPr/>
              </p:nvSpPr>
              <p:spPr>
                <a:xfrm>
                  <a:off x="5758133" y="3299849"/>
                  <a:ext cx="242030" cy="429054"/>
                </a:xfrm>
                <a:custGeom>
                  <a:avLst/>
                  <a:gdLst/>
                  <a:ahLst/>
                  <a:cxnLst/>
                  <a:rect l="l" t="t" r="r" b="b"/>
                  <a:pathLst>
                    <a:path w="209550" h="371475" extrusionOk="0">
                      <a:moveTo>
                        <a:pt x="146389" y="155"/>
                      </a:moveTo>
                      <a:cubicBezTo>
                        <a:pt x="106670" y="16538"/>
                        <a:pt x="66855" y="32922"/>
                        <a:pt x="27136" y="49305"/>
                      </a:cubicBezTo>
                      <a:cubicBezTo>
                        <a:pt x="15515" y="54067"/>
                        <a:pt x="2371" y="60734"/>
                        <a:pt x="276" y="73117"/>
                      </a:cubicBezTo>
                      <a:cubicBezTo>
                        <a:pt x="-1344" y="82642"/>
                        <a:pt x="4467" y="91691"/>
                        <a:pt x="9991" y="99597"/>
                      </a:cubicBezTo>
                      <a:cubicBezTo>
                        <a:pt x="45329" y="150174"/>
                        <a:pt x="80667" y="200657"/>
                        <a:pt x="116005" y="251234"/>
                      </a:cubicBezTo>
                      <a:cubicBezTo>
                        <a:pt x="135149" y="278666"/>
                        <a:pt x="183060" y="377155"/>
                        <a:pt x="216207" y="380394"/>
                      </a:cubicBezTo>
                      <a:cubicBezTo>
                        <a:pt x="226114" y="345056"/>
                        <a:pt x="162581" y="-5274"/>
                        <a:pt x="146389" y="60"/>
                      </a:cubicBezTo>
                      <a:close/>
                    </a:path>
                  </a:pathLst>
                </a:custGeom>
                <a:solidFill>
                  <a:srgbClr val="D4674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9" name="Google Shape;704;p42">
                  <a:extLst>
                    <a:ext uri="{FF2B5EF4-FFF2-40B4-BE49-F238E27FC236}">
                      <a16:creationId xmlns:a16="http://schemas.microsoft.com/office/drawing/2014/main" id="{CECC5FDB-9C3F-5527-C6C4-8F862CA3F00A}"/>
                    </a:ext>
                  </a:extLst>
                </p:cNvPr>
                <p:cNvSpPr/>
                <p:nvPr/>
              </p:nvSpPr>
              <p:spPr>
                <a:xfrm>
                  <a:off x="5758133" y="3299849"/>
                  <a:ext cx="242030" cy="429054"/>
                </a:xfrm>
                <a:custGeom>
                  <a:avLst/>
                  <a:gdLst/>
                  <a:ahLst/>
                  <a:cxnLst/>
                  <a:rect l="l" t="t" r="r" b="b"/>
                  <a:pathLst>
                    <a:path w="209550" h="371475" extrusionOk="0">
                      <a:moveTo>
                        <a:pt x="146389" y="155"/>
                      </a:moveTo>
                      <a:cubicBezTo>
                        <a:pt x="106670" y="16538"/>
                        <a:pt x="66855" y="32922"/>
                        <a:pt x="27136" y="49305"/>
                      </a:cubicBezTo>
                      <a:cubicBezTo>
                        <a:pt x="15515" y="54067"/>
                        <a:pt x="2371" y="60734"/>
                        <a:pt x="276" y="73117"/>
                      </a:cubicBezTo>
                      <a:cubicBezTo>
                        <a:pt x="-1344" y="82642"/>
                        <a:pt x="4467" y="91691"/>
                        <a:pt x="9991" y="99597"/>
                      </a:cubicBezTo>
                      <a:cubicBezTo>
                        <a:pt x="45329" y="150174"/>
                        <a:pt x="80667" y="200657"/>
                        <a:pt x="116005" y="251234"/>
                      </a:cubicBezTo>
                      <a:cubicBezTo>
                        <a:pt x="135149" y="278666"/>
                        <a:pt x="183060" y="377155"/>
                        <a:pt x="216207" y="380394"/>
                      </a:cubicBezTo>
                      <a:cubicBezTo>
                        <a:pt x="226114" y="345056"/>
                        <a:pt x="162581" y="-5274"/>
                        <a:pt x="146389" y="60"/>
                      </a:cubicBezTo>
                      <a:close/>
                    </a:path>
                  </a:pathLst>
                </a:custGeom>
                <a:solidFill>
                  <a:srgbClr val="000000">
                    <a:alpha val="30000"/>
                  </a:srgbClr>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0" name="Google Shape;705;p42">
                  <a:extLst>
                    <a:ext uri="{FF2B5EF4-FFF2-40B4-BE49-F238E27FC236}">
                      <a16:creationId xmlns:a16="http://schemas.microsoft.com/office/drawing/2014/main" id="{7316D2E2-426B-05C8-7966-767F435B2184}"/>
                    </a:ext>
                  </a:extLst>
                </p:cNvPr>
                <p:cNvSpPr/>
                <p:nvPr/>
              </p:nvSpPr>
              <p:spPr>
                <a:xfrm>
                  <a:off x="7187778" y="3299849"/>
                  <a:ext cx="242030" cy="429054"/>
                </a:xfrm>
                <a:custGeom>
                  <a:avLst/>
                  <a:gdLst/>
                  <a:ahLst/>
                  <a:cxnLst/>
                  <a:rect l="l" t="t" r="r" b="b"/>
                  <a:pathLst>
                    <a:path w="209550" h="371475" extrusionOk="0">
                      <a:moveTo>
                        <a:pt x="70861" y="155"/>
                      </a:moveTo>
                      <a:cubicBezTo>
                        <a:pt x="110580" y="16538"/>
                        <a:pt x="150394" y="32922"/>
                        <a:pt x="190114" y="49305"/>
                      </a:cubicBezTo>
                      <a:cubicBezTo>
                        <a:pt x="201734" y="54067"/>
                        <a:pt x="214879" y="60734"/>
                        <a:pt x="216975" y="73117"/>
                      </a:cubicBezTo>
                      <a:cubicBezTo>
                        <a:pt x="218593" y="82642"/>
                        <a:pt x="212783" y="91691"/>
                        <a:pt x="207259" y="99597"/>
                      </a:cubicBezTo>
                      <a:cubicBezTo>
                        <a:pt x="171921" y="150174"/>
                        <a:pt x="136583" y="200657"/>
                        <a:pt x="101246" y="251234"/>
                      </a:cubicBezTo>
                      <a:cubicBezTo>
                        <a:pt x="82101" y="278666"/>
                        <a:pt x="34190" y="377155"/>
                        <a:pt x="1043" y="380394"/>
                      </a:cubicBezTo>
                      <a:cubicBezTo>
                        <a:pt x="-8864" y="345056"/>
                        <a:pt x="54669" y="-5274"/>
                        <a:pt x="70861" y="60"/>
                      </a:cubicBezTo>
                      <a:close/>
                    </a:path>
                  </a:pathLst>
                </a:custGeom>
                <a:solidFill>
                  <a:srgbClr val="D4674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1" name="Google Shape;706;p42">
                  <a:extLst>
                    <a:ext uri="{FF2B5EF4-FFF2-40B4-BE49-F238E27FC236}">
                      <a16:creationId xmlns:a16="http://schemas.microsoft.com/office/drawing/2014/main" id="{F52F529E-3972-2E43-8BAA-3DFB224BE67C}"/>
                    </a:ext>
                  </a:extLst>
                </p:cNvPr>
                <p:cNvSpPr/>
                <p:nvPr/>
              </p:nvSpPr>
              <p:spPr>
                <a:xfrm>
                  <a:off x="7187778" y="3299849"/>
                  <a:ext cx="242030" cy="429054"/>
                </a:xfrm>
                <a:custGeom>
                  <a:avLst/>
                  <a:gdLst/>
                  <a:ahLst/>
                  <a:cxnLst/>
                  <a:rect l="l" t="t" r="r" b="b"/>
                  <a:pathLst>
                    <a:path w="209550" h="371475" extrusionOk="0">
                      <a:moveTo>
                        <a:pt x="70861" y="155"/>
                      </a:moveTo>
                      <a:cubicBezTo>
                        <a:pt x="110580" y="16538"/>
                        <a:pt x="150394" y="32922"/>
                        <a:pt x="190114" y="49305"/>
                      </a:cubicBezTo>
                      <a:cubicBezTo>
                        <a:pt x="201734" y="54067"/>
                        <a:pt x="214879" y="60734"/>
                        <a:pt x="216975" y="73117"/>
                      </a:cubicBezTo>
                      <a:cubicBezTo>
                        <a:pt x="218593" y="82642"/>
                        <a:pt x="212783" y="91691"/>
                        <a:pt x="207259" y="99597"/>
                      </a:cubicBezTo>
                      <a:cubicBezTo>
                        <a:pt x="171921" y="150174"/>
                        <a:pt x="136583" y="200657"/>
                        <a:pt x="101246" y="251234"/>
                      </a:cubicBezTo>
                      <a:cubicBezTo>
                        <a:pt x="82101" y="278666"/>
                        <a:pt x="34190" y="377155"/>
                        <a:pt x="1043" y="380394"/>
                      </a:cubicBezTo>
                      <a:cubicBezTo>
                        <a:pt x="-8864" y="345056"/>
                        <a:pt x="54669" y="-5274"/>
                        <a:pt x="70861" y="60"/>
                      </a:cubicBezTo>
                      <a:close/>
                    </a:path>
                  </a:pathLst>
                </a:custGeom>
                <a:solidFill>
                  <a:srgbClr val="000000">
                    <a:alpha val="30000"/>
                  </a:srgbClr>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2" name="Google Shape;707;p42">
                  <a:extLst>
                    <a:ext uri="{FF2B5EF4-FFF2-40B4-BE49-F238E27FC236}">
                      <a16:creationId xmlns:a16="http://schemas.microsoft.com/office/drawing/2014/main" id="{6E843CCB-40DC-B8F8-29A0-64F23A75FCCD}"/>
                    </a:ext>
                  </a:extLst>
                </p:cNvPr>
                <p:cNvSpPr/>
                <p:nvPr/>
              </p:nvSpPr>
              <p:spPr>
                <a:xfrm>
                  <a:off x="5020342" y="1204640"/>
                  <a:ext cx="1584198" cy="902113"/>
                </a:xfrm>
                <a:custGeom>
                  <a:avLst/>
                  <a:gdLst/>
                  <a:ahLst/>
                  <a:cxnLst/>
                  <a:rect l="l" t="t" r="r" b="b"/>
                  <a:pathLst>
                    <a:path w="1371600" h="781050" extrusionOk="0">
                      <a:moveTo>
                        <a:pt x="0" y="85058"/>
                      </a:moveTo>
                      <a:lnTo>
                        <a:pt x="158782" y="0"/>
                      </a:lnTo>
                      <a:cubicBezTo>
                        <a:pt x="158782" y="0"/>
                        <a:pt x="1372172" y="5715"/>
                        <a:pt x="1372172" y="215455"/>
                      </a:cubicBezTo>
                      <a:cubicBezTo>
                        <a:pt x="1372172" y="425291"/>
                        <a:pt x="1372172" y="787051"/>
                        <a:pt x="1372172" y="787051"/>
                      </a:cubicBezTo>
                      <a:lnTo>
                        <a:pt x="0" y="84963"/>
                      </a:lnTo>
                      <a:close/>
                    </a:path>
                  </a:pathLst>
                </a:custGeom>
                <a:solidFill>
                  <a:srgbClr val="FFFFFF"/>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3" name="Google Shape;708;p42">
                  <a:extLst>
                    <a:ext uri="{FF2B5EF4-FFF2-40B4-BE49-F238E27FC236}">
                      <a16:creationId xmlns:a16="http://schemas.microsoft.com/office/drawing/2014/main" id="{BA21CD9D-14A6-D1AB-9DA8-F13716F0A967}"/>
                    </a:ext>
                  </a:extLst>
                </p:cNvPr>
                <p:cNvSpPr/>
                <p:nvPr/>
              </p:nvSpPr>
              <p:spPr>
                <a:xfrm>
                  <a:off x="6598667" y="1204640"/>
                  <a:ext cx="1584198" cy="902113"/>
                </a:xfrm>
                <a:custGeom>
                  <a:avLst/>
                  <a:gdLst/>
                  <a:ahLst/>
                  <a:cxnLst/>
                  <a:rect l="l" t="t" r="r" b="b"/>
                  <a:pathLst>
                    <a:path w="1371600" h="781050" extrusionOk="0">
                      <a:moveTo>
                        <a:pt x="1372171" y="85058"/>
                      </a:moveTo>
                      <a:lnTo>
                        <a:pt x="1213390" y="0"/>
                      </a:lnTo>
                      <a:cubicBezTo>
                        <a:pt x="1213390" y="0"/>
                        <a:pt x="0" y="5620"/>
                        <a:pt x="0" y="215455"/>
                      </a:cubicBezTo>
                      <a:cubicBezTo>
                        <a:pt x="0" y="425291"/>
                        <a:pt x="0" y="787051"/>
                        <a:pt x="0" y="787051"/>
                      </a:cubicBezTo>
                      <a:lnTo>
                        <a:pt x="1372171" y="85058"/>
                      </a:lnTo>
                      <a:close/>
                    </a:path>
                  </a:pathLst>
                </a:custGeom>
                <a:solidFill>
                  <a:srgbClr val="FFFFFF"/>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nvGrpSpPr>
                <p:cNvPr id="14" name="Google Shape;709;p42">
                  <a:extLst>
                    <a:ext uri="{FF2B5EF4-FFF2-40B4-BE49-F238E27FC236}">
                      <a16:creationId xmlns:a16="http://schemas.microsoft.com/office/drawing/2014/main" id="{86A87786-FF0A-7398-6476-425ED586628D}"/>
                    </a:ext>
                  </a:extLst>
                </p:cNvPr>
                <p:cNvGrpSpPr/>
                <p:nvPr/>
              </p:nvGrpSpPr>
              <p:grpSpPr>
                <a:xfrm>
                  <a:off x="5205937" y="1230826"/>
                  <a:ext cx="2787050" cy="209693"/>
                  <a:chOff x="5205937" y="1230826"/>
                  <a:chExt cx="2787050" cy="209693"/>
                </a:xfrm>
              </p:grpSpPr>
              <p:sp>
                <p:nvSpPr>
                  <p:cNvPr id="40" name="Google Shape;710;p42">
                    <a:extLst>
                      <a:ext uri="{FF2B5EF4-FFF2-40B4-BE49-F238E27FC236}">
                        <a16:creationId xmlns:a16="http://schemas.microsoft.com/office/drawing/2014/main" id="{185D5BF0-35A2-4FFB-903E-4CAF7A687B59}"/>
                      </a:ext>
                    </a:extLst>
                  </p:cNvPr>
                  <p:cNvSpPr/>
                  <p:nvPr/>
                </p:nvSpPr>
                <p:spPr>
                  <a:xfrm>
                    <a:off x="6716828" y="1230935"/>
                    <a:ext cx="1276160" cy="209026"/>
                  </a:xfrm>
                  <a:custGeom>
                    <a:avLst/>
                    <a:gdLst/>
                    <a:ahLst/>
                    <a:cxnLst/>
                    <a:rect l="l" t="t" r="r" b="b"/>
                    <a:pathLst>
                      <a:path w="1104900" h="180975" extrusionOk="0">
                        <a:moveTo>
                          <a:pt x="7191" y="181928"/>
                        </a:moveTo>
                        <a:cubicBezTo>
                          <a:pt x="523" y="66866"/>
                          <a:pt x="703944" y="9525"/>
                          <a:pt x="1101042" y="7144"/>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41" name="Google Shape;711;p42">
                    <a:extLst>
                      <a:ext uri="{FF2B5EF4-FFF2-40B4-BE49-F238E27FC236}">
                        <a16:creationId xmlns:a16="http://schemas.microsoft.com/office/drawing/2014/main" id="{6B107769-CC35-B5E0-6392-152F808B824E}"/>
                      </a:ext>
                    </a:extLst>
                  </p:cNvPr>
                  <p:cNvSpPr/>
                  <p:nvPr/>
                </p:nvSpPr>
                <p:spPr>
                  <a:xfrm>
                    <a:off x="6789740" y="1297486"/>
                    <a:ext cx="1056132" cy="132017"/>
                  </a:xfrm>
                  <a:custGeom>
                    <a:avLst/>
                    <a:gdLst/>
                    <a:ahLst/>
                    <a:cxnLst/>
                    <a:rect l="l" t="t" r="r" b="b"/>
                    <a:pathLst>
                      <a:path w="914400" h="114300" extrusionOk="0">
                        <a:moveTo>
                          <a:pt x="7144" y="116355"/>
                        </a:moveTo>
                        <a:cubicBezTo>
                          <a:pt x="114776" y="55681"/>
                          <a:pt x="633222" y="-9756"/>
                          <a:pt x="915258" y="11104"/>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42" name="Google Shape;712;p42">
                    <a:extLst>
                      <a:ext uri="{FF2B5EF4-FFF2-40B4-BE49-F238E27FC236}">
                        <a16:creationId xmlns:a16="http://schemas.microsoft.com/office/drawing/2014/main" id="{A1F900F0-3EC4-1D20-9DB7-8DF1E095D926}"/>
                      </a:ext>
                    </a:extLst>
                  </p:cNvPr>
                  <p:cNvSpPr/>
                  <p:nvPr/>
                </p:nvSpPr>
                <p:spPr>
                  <a:xfrm>
                    <a:off x="5205937" y="1230826"/>
                    <a:ext cx="1276160" cy="209026"/>
                  </a:xfrm>
                  <a:custGeom>
                    <a:avLst/>
                    <a:gdLst/>
                    <a:ahLst/>
                    <a:cxnLst/>
                    <a:rect l="l" t="t" r="r" b="b"/>
                    <a:pathLst>
                      <a:path w="1104900" h="180975" extrusionOk="0">
                        <a:moveTo>
                          <a:pt x="1100994" y="182023"/>
                        </a:moveTo>
                        <a:cubicBezTo>
                          <a:pt x="1107662" y="66961"/>
                          <a:pt x="404336" y="9525"/>
                          <a:pt x="7144" y="7144"/>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43" name="Google Shape;713;p42">
                    <a:extLst>
                      <a:ext uri="{FF2B5EF4-FFF2-40B4-BE49-F238E27FC236}">
                        <a16:creationId xmlns:a16="http://schemas.microsoft.com/office/drawing/2014/main" id="{4EB07BEF-94F7-8365-0E5A-83252EF77950}"/>
                      </a:ext>
                    </a:extLst>
                  </p:cNvPr>
                  <p:cNvSpPr/>
                  <p:nvPr/>
                </p:nvSpPr>
                <p:spPr>
                  <a:xfrm>
                    <a:off x="5346722" y="1297501"/>
                    <a:ext cx="1056132" cy="143018"/>
                  </a:xfrm>
                  <a:custGeom>
                    <a:avLst/>
                    <a:gdLst/>
                    <a:ahLst/>
                    <a:cxnLst/>
                    <a:rect l="l" t="t" r="r" b="b"/>
                    <a:pathLst>
                      <a:path w="914400" h="123825" extrusionOk="0">
                        <a:moveTo>
                          <a:pt x="915829" y="116723"/>
                        </a:moveTo>
                        <a:cubicBezTo>
                          <a:pt x="809625" y="55953"/>
                          <a:pt x="289751" y="-9769"/>
                          <a:pt x="7144" y="11091"/>
                        </a:cubicBezTo>
                      </a:path>
                    </a:pathLst>
                  </a:custGeom>
                  <a:noFill/>
                  <a:ln w="19050" cap="rnd" cmpd="sng">
                    <a:solidFill>
                      <a:srgbClr val="300722"/>
                    </a:solidFill>
                    <a:prstDash val="solid"/>
                    <a:round/>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sp>
              <p:nvSpPr>
                <p:cNvPr id="15" name="Google Shape;714;p42">
                  <a:extLst>
                    <a:ext uri="{FF2B5EF4-FFF2-40B4-BE49-F238E27FC236}">
                      <a16:creationId xmlns:a16="http://schemas.microsoft.com/office/drawing/2014/main" id="{56759461-DD4F-9B71-3B95-F3E44D096721}"/>
                    </a:ext>
                  </a:extLst>
                </p:cNvPr>
                <p:cNvSpPr/>
                <p:nvPr/>
              </p:nvSpPr>
              <p:spPr>
                <a:xfrm>
                  <a:off x="6688945" y="1283854"/>
                  <a:ext cx="1529191" cy="2244281"/>
                </a:xfrm>
                <a:custGeom>
                  <a:avLst/>
                  <a:gdLst/>
                  <a:ahLst/>
                  <a:cxnLst/>
                  <a:rect l="l" t="t" r="r" b="b"/>
                  <a:pathLst>
                    <a:path w="1323975" h="1943100" extrusionOk="0">
                      <a:moveTo>
                        <a:pt x="95" y="160020"/>
                      </a:moveTo>
                      <a:cubicBezTo>
                        <a:pt x="23050" y="160020"/>
                        <a:pt x="1324927" y="0"/>
                        <a:pt x="1324927" y="0"/>
                      </a:cubicBezTo>
                      <a:lnTo>
                        <a:pt x="1255966" y="1709261"/>
                      </a:lnTo>
                      <a:lnTo>
                        <a:pt x="0" y="1943195"/>
                      </a:lnTo>
                      <a:lnTo>
                        <a:pt x="0" y="160020"/>
                      </a:lnTo>
                      <a:close/>
                    </a:path>
                  </a:pathLst>
                </a:custGeom>
                <a:solidFill>
                  <a:srgbClr val="8D50D9"/>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6" name="Google Shape;715;p42">
                  <a:extLst>
                    <a:ext uri="{FF2B5EF4-FFF2-40B4-BE49-F238E27FC236}">
                      <a16:creationId xmlns:a16="http://schemas.microsoft.com/office/drawing/2014/main" id="{E5D0EC7B-B0E3-41C2-ED8D-A293301D2951}"/>
                    </a:ext>
                  </a:extLst>
                </p:cNvPr>
                <p:cNvSpPr/>
                <p:nvPr/>
              </p:nvSpPr>
              <p:spPr>
                <a:xfrm>
                  <a:off x="6891851" y="1542859"/>
                  <a:ext cx="1111139" cy="1683210"/>
                </a:xfrm>
                <a:custGeom>
                  <a:avLst/>
                  <a:gdLst/>
                  <a:ahLst/>
                  <a:cxnLst/>
                  <a:rect l="l" t="t" r="r" b="b"/>
                  <a:pathLst>
                    <a:path w="962025" h="1457325" extrusionOk="0">
                      <a:moveTo>
                        <a:pt x="0" y="264509"/>
                      </a:moveTo>
                      <a:cubicBezTo>
                        <a:pt x="65246" y="190786"/>
                        <a:pt x="105823" y="144875"/>
                        <a:pt x="171069" y="71152"/>
                      </a:cubicBezTo>
                      <a:cubicBezTo>
                        <a:pt x="258318" y="60484"/>
                        <a:pt x="368426" y="46958"/>
                        <a:pt x="507682" y="29813"/>
                      </a:cubicBezTo>
                      <a:cubicBezTo>
                        <a:pt x="586074" y="20193"/>
                        <a:pt x="669893" y="9906"/>
                        <a:pt x="750569" y="0"/>
                      </a:cubicBezTo>
                      <a:cubicBezTo>
                        <a:pt x="838676" y="80296"/>
                        <a:pt x="880872" y="118682"/>
                        <a:pt x="968978" y="198977"/>
                      </a:cubicBezTo>
                      <a:cubicBezTo>
                        <a:pt x="957833" y="586264"/>
                        <a:pt x="935545" y="683800"/>
                        <a:pt x="915543" y="1181291"/>
                      </a:cubicBezTo>
                      <a:cubicBezTo>
                        <a:pt x="856107" y="1249966"/>
                        <a:pt x="816007" y="1296257"/>
                        <a:pt x="756570" y="1364933"/>
                      </a:cubicBezTo>
                      <a:lnTo>
                        <a:pt x="230505" y="1462945"/>
                      </a:lnTo>
                      <a:cubicBezTo>
                        <a:pt x="136779" y="1385030"/>
                        <a:pt x="93726" y="1349312"/>
                        <a:pt x="0" y="1271397"/>
                      </a:cubicBezTo>
                      <a:lnTo>
                        <a:pt x="0" y="264414"/>
                      </a:lnTo>
                      <a:close/>
                    </a:path>
                  </a:pathLst>
                </a:custGeom>
                <a:solidFill>
                  <a:srgbClr val="6825BA"/>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7" name="Google Shape;716;p42">
                  <a:extLst>
                    <a:ext uri="{FF2B5EF4-FFF2-40B4-BE49-F238E27FC236}">
                      <a16:creationId xmlns:a16="http://schemas.microsoft.com/office/drawing/2014/main" id="{FE567DD3-9E9F-4207-F185-DC685292D3D5}"/>
                    </a:ext>
                  </a:extLst>
                </p:cNvPr>
                <p:cNvSpPr/>
                <p:nvPr/>
              </p:nvSpPr>
              <p:spPr>
                <a:xfrm>
                  <a:off x="4980572" y="1283854"/>
                  <a:ext cx="1529191" cy="2244281"/>
                </a:xfrm>
                <a:custGeom>
                  <a:avLst/>
                  <a:gdLst/>
                  <a:ahLst/>
                  <a:cxnLst/>
                  <a:rect l="l" t="t" r="r" b="b"/>
                  <a:pathLst>
                    <a:path w="1323975" h="1943100" extrusionOk="0">
                      <a:moveTo>
                        <a:pt x="1324833" y="160020"/>
                      </a:moveTo>
                      <a:cubicBezTo>
                        <a:pt x="1301877" y="160020"/>
                        <a:pt x="0" y="0"/>
                        <a:pt x="0" y="0"/>
                      </a:cubicBezTo>
                      <a:lnTo>
                        <a:pt x="68866" y="1709261"/>
                      </a:lnTo>
                      <a:lnTo>
                        <a:pt x="1324833" y="1943195"/>
                      </a:lnTo>
                      <a:lnTo>
                        <a:pt x="1324833" y="160020"/>
                      </a:lnTo>
                      <a:close/>
                    </a:path>
                  </a:pathLst>
                </a:custGeom>
                <a:solidFill>
                  <a:srgbClr val="8D50D9"/>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8" name="Google Shape;717;p42">
                  <a:extLst>
                    <a:ext uri="{FF2B5EF4-FFF2-40B4-BE49-F238E27FC236}">
                      <a16:creationId xmlns:a16="http://schemas.microsoft.com/office/drawing/2014/main" id="{C3DA3A23-4124-D9F7-73FD-B2479ED31820}"/>
                    </a:ext>
                  </a:extLst>
                </p:cNvPr>
                <p:cNvSpPr/>
                <p:nvPr/>
              </p:nvSpPr>
              <p:spPr>
                <a:xfrm>
                  <a:off x="5186984" y="1542859"/>
                  <a:ext cx="1111139" cy="1683210"/>
                </a:xfrm>
                <a:custGeom>
                  <a:avLst/>
                  <a:gdLst/>
                  <a:ahLst/>
                  <a:cxnLst/>
                  <a:rect l="l" t="t" r="r" b="b"/>
                  <a:pathLst>
                    <a:path w="962025" h="1457325" extrusionOk="0">
                      <a:moveTo>
                        <a:pt x="53435" y="1181291"/>
                      </a:moveTo>
                      <a:cubicBezTo>
                        <a:pt x="33432" y="683800"/>
                        <a:pt x="11144" y="586264"/>
                        <a:pt x="0" y="198977"/>
                      </a:cubicBezTo>
                      <a:cubicBezTo>
                        <a:pt x="88106" y="118682"/>
                        <a:pt x="130302" y="80296"/>
                        <a:pt x="218408" y="0"/>
                      </a:cubicBezTo>
                      <a:cubicBezTo>
                        <a:pt x="299085" y="9906"/>
                        <a:pt x="382905" y="20193"/>
                        <a:pt x="461296" y="29813"/>
                      </a:cubicBezTo>
                      <a:cubicBezTo>
                        <a:pt x="600551" y="46958"/>
                        <a:pt x="710565" y="60484"/>
                        <a:pt x="797814" y="71152"/>
                      </a:cubicBezTo>
                      <a:cubicBezTo>
                        <a:pt x="863060" y="144875"/>
                        <a:pt x="903637" y="190786"/>
                        <a:pt x="968883" y="264509"/>
                      </a:cubicBezTo>
                      <a:lnTo>
                        <a:pt x="968883" y="1271492"/>
                      </a:lnTo>
                      <a:cubicBezTo>
                        <a:pt x="875156" y="1349407"/>
                        <a:pt x="832104" y="1385126"/>
                        <a:pt x="738378" y="1463040"/>
                      </a:cubicBezTo>
                      <a:lnTo>
                        <a:pt x="212312" y="1365028"/>
                      </a:lnTo>
                      <a:cubicBezTo>
                        <a:pt x="152876" y="1296353"/>
                        <a:pt x="112776" y="1250061"/>
                        <a:pt x="53340" y="1181291"/>
                      </a:cubicBezTo>
                      <a:close/>
                    </a:path>
                  </a:pathLst>
                </a:custGeom>
                <a:solidFill>
                  <a:srgbClr val="6825BA"/>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19" name="Google Shape;718;p42">
                  <a:extLst>
                    <a:ext uri="{FF2B5EF4-FFF2-40B4-BE49-F238E27FC236}">
                      <a16:creationId xmlns:a16="http://schemas.microsoft.com/office/drawing/2014/main" id="{FED8073B-2485-D482-4B57-E96034ABBD2B}"/>
                    </a:ext>
                  </a:extLst>
                </p:cNvPr>
                <p:cNvSpPr/>
                <p:nvPr/>
              </p:nvSpPr>
              <p:spPr>
                <a:xfrm>
                  <a:off x="6489650" y="1465075"/>
                  <a:ext cx="209026" cy="2052257"/>
                </a:xfrm>
                <a:custGeom>
                  <a:avLst/>
                  <a:gdLst/>
                  <a:ahLst/>
                  <a:cxnLst/>
                  <a:rect l="l" t="t" r="r" b="b"/>
                  <a:pathLst>
                    <a:path w="180975" h="1800225" extrusionOk="0">
                      <a:moveTo>
                        <a:pt x="0" y="0"/>
                      </a:moveTo>
                      <a:lnTo>
                        <a:pt x="186214" y="0"/>
                      </a:lnTo>
                      <a:lnTo>
                        <a:pt x="186214" y="1809655"/>
                      </a:lnTo>
                      <a:lnTo>
                        <a:pt x="0" y="1809655"/>
                      </a:lnTo>
                      <a:close/>
                    </a:path>
                  </a:pathLst>
                </a:custGeom>
                <a:solidFill>
                  <a:srgbClr val="6825BA"/>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0" name="Google Shape;719;p42">
                  <a:extLst>
                    <a:ext uri="{FF2B5EF4-FFF2-40B4-BE49-F238E27FC236}">
                      <a16:creationId xmlns:a16="http://schemas.microsoft.com/office/drawing/2014/main" id="{8017AF47-847F-2818-0B26-1FB4A1E687E1}"/>
                    </a:ext>
                  </a:extLst>
                </p:cNvPr>
                <p:cNvSpPr/>
                <p:nvPr/>
              </p:nvSpPr>
              <p:spPr>
                <a:xfrm>
                  <a:off x="6479025" y="1454950"/>
                  <a:ext cx="11001" cy="2078522"/>
                </a:xfrm>
                <a:custGeom>
                  <a:avLst/>
                  <a:gdLst/>
                  <a:ahLst/>
                  <a:cxnLst/>
                  <a:rect l="l" t="t" r="r" b="b"/>
                  <a:pathLst>
                    <a:path w="9525" h="1819275" extrusionOk="0">
                      <a:moveTo>
                        <a:pt x="7144" y="7144"/>
                      </a:moveTo>
                      <a:lnTo>
                        <a:pt x="9525" y="1816799"/>
                      </a:lnTo>
                    </a:path>
                  </a:pathLst>
                </a:custGeom>
                <a:noFill/>
                <a:ln w="19050" cap="flat" cmpd="sng">
                  <a:solidFill>
                    <a:srgbClr val="FFFFFF"/>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1" name="Google Shape;720;p42">
                  <a:extLst>
                    <a:ext uri="{FF2B5EF4-FFF2-40B4-BE49-F238E27FC236}">
                      <a16:creationId xmlns:a16="http://schemas.microsoft.com/office/drawing/2014/main" id="{0C4B7FC2-F2BF-DB08-9D44-E89234E26743}"/>
                    </a:ext>
                  </a:extLst>
                </p:cNvPr>
                <p:cNvSpPr/>
                <p:nvPr/>
              </p:nvSpPr>
              <p:spPr>
                <a:xfrm>
                  <a:off x="6695299" y="1454950"/>
                  <a:ext cx="11001" cy="2078522"/>
                </a:xfrm>
                <a:custGeom>
                  <a:avLst/>
                  <a:gdLst/>
                  <a:ahLst/>
                  <a:cxnLst/>
                  <a:rect l="l" t="t" r="r" b="b"/>
                  <a:pathLst>
                    <a:path w="9525" h="1819275" extrusionOk="0">
                      <a:moveTo>
                        <a:pt x="7144" y="7144"/>
                      </a:moveTo>
                      <a:lnTo>
                        <a:pt x="9430" y="1816799"/>
                      </a:lnTo>
                    </a:path>
                  </a:pathLst>
                </a:custGeom>
                <a:noFill/>
                <a:ln w="19050" cap="flat" cmpd="sng">
                  <a:solidFill>
                    <a:srgbClr val="FFFFFF"/>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2" name="Google Shape;721;p42">
                  <a:extLst>
                    <a:ext uri="{FF2B5EF4-FFF2-40B4-BE49-F238E27FC236}">
                      <a16:creationId xmlns:a16="http://schemas.microsoft.com/office/drawing/2014/main" id="{2C0F217B-D667-7730-F3A8-5A42BBD9990A}"/>
                    </a:ext>
                  </a:extLst>
                </p:cNvPr>
                <p:cNvSpPr/>
                <p:nvPr/>
              </p:nvSpPr>
              <p:spPr>
                <a:xfrm>
                  <a:off x="5193080" y="2466035"/>
                  <a:ext cx="275034" cy="781098"/>
                </a:xfrm>
                <a:custGeom>
                  <a:avLst/>
                  <a:gdLst/>
                  <a:ahLst/>
                  <a:cxnLst/>
                  <a:rect l="l" t="t" r="r" b="b"/>
                  <a:pathLst>
                    <a:path w="238125" h="676275" extrusionOk="0">
                      <a:moveTo>
                        <a:pt x="22037" y="677418"/>
                      </a:moveTo>
                      <a:cubicBezTo>
                        <a:pt x="25275" y="598456"/>
                        <a:pt x="129" y="511207"/>
                        <a:pt x="9083" y="432625"/>
                      </a:cubicBezTo>
                      <a:cubicBezTo>
                        <a:pt x="15845" y="373189"/>
                        <a:pt x="40229" y="317278"/>
                        <a:pt x="64233" y="262509"/>
                      </a:cubicBezTo>
                      <a:cubicBezTo>
                        <a:pt x="103285" y="173546"/>
                        <a:pt x="143004" y="83439"/>
                        <a:pt x="203297" y="7144"/>
                      </a:cubicBezTo>
                      <a:cubicBezTo>
                        <a:pt x="220252" y="16192"/>
                        <a:pt x="231301" y="34099"/>
                        <a:pt x="233111" y="67246"/>
                      </a:cubicBezTo>
                      <a:cubicBezTo>
                        <a:pt x="239207" y="179451"/>
                        <a:pt x="209298" y="281368"/>
                        <a:pt x="161864" y="383286"/>
                      </a:cubicBezTo>
                      <a:cubicBezTo>
                        <a:pt x="116429" y="480917"/>
                        <a:pt x="77853" y="585311"/>
                        <a:pt x="22037" y="677418"/>
                      </a:cubicBezTo>
                      <a:close/>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3" name="Google Shape;722;p42">
                  <a:extLst>
                    <a:ext uri="{FF2B5EF4-FFF2-40B4-BE49-F238E27FC236}">
                      <a16:creationId xmlns:a16="http://schemas.microsoft.com/office/drawing/2014/main" id="{E205B5AD-D670-8E23-337C-D1A7C9859A29}"/>
                    </a:ext>
                  </a:extLst>
                </p:cNvPr>
                <p:cNvSpPr/>
                <p:nvPr/>
              </p:nvSpPr>
              <p:spPr>
                <a:xfrm>
                  <a:off x="5149301" y="2393286"/>
                  <a:ext cx="484060" cy="1034129"/>
                </a:xfrm>
                <a:custGeom>
                  <a:avLst/>
                  <a:gdLst/>
                  <a:ahLst/>
                  <a:cxnLst/>
                  <a:rect l="l" t="t" r="r" b="b"/>
                  <a:pathLst>
                    <a:path w="419100" h="895350" extrusionOk="0">
                      <a:moveTo>
                        <a:pt x="11995" y="897255"/>
                      </a:moveTo>
                      <a:cubicBezTo>
                        <a:pt x="-5150" y="839819"/>
                        <a:pt x="26950" y="799433"/>
                        <a:pt x="49143" y="755428"/>
                      </a:cubicBezTo>
                      <a:cubicBezTo>
                        <a:pt x="118009" y="618744"/>
                        <a:pt x="174397" y="475774"/>
                        <a:pt x="217354" y="328803"/>
                      </a:cubicBezTo>
                      <a:cubicBezTo>
                        <a:pt x="248692" y="221551"/>
                        <a:pt x="269552" y="104775"/>
                        <a:pt x="323939" y="7144"/>
                      </a:cubicBezTo>
                      <a:cubicBezTo>
                        <a:pt x="365659" y="14573"/>
                        <a:pt x="400997" y="49816"/>
                        <a:pt x="408426" y="91535"/>
                      </a:cubicBezTo>
                      <a:cubicBezTo>
                        <a:pt x="436906" y="250698"/>
                        <a:pt x="379946" y="408432"/>
                        <a:pt x="293173" y="544830"/>
                      </a:cubicBezTo>
                      <a:cubicBezTo>
                        <a:pt x="254597" y="605504"/>
                        <a:pt x="207544" y="660749"/>
                        <a:pt x="172111" y="723233"/>
                      </a:cubicBezTo>
                      <a:cubicBezTo>
                        <a:pt x="151441" y="759714"/>
                        <a:pt x="134677" y="798767"/>
                        <a:pt x="109532" y="832294"/>
                      </a:cubicBezTo>
                      <a:cubicBezTo>
                        <a:pt x="84386" y="865918"/>
                        <a:pt x="53715" y="892969"/>
                        <a:pt x="11901" y="897160"/>
                      </a:cubicBezTo>
                      <a:close/>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4" name="Google Shape;723;p42">
                  <a:extLst>
                    <a:ext uri="{FF2B5EF4-FFF2-40B4-BE49-F238E27FC236}">
                      <a16:creationId xmlns:a16="http://schemas.microsoft.com/office/drawing/2014/main" id="{A2A1BBF7-C004-4FAC-6C37-C15C8AFBEB8F}"/>
                    </a:ext>
                  </a:extLst>
                </p:cNvPr>
                <p:cNvSpPr/>
                <p:nvPr/>
              </p:nvSpPr>
              <p:spPr>
                <a:xfrm>
                  <a:off x="5272098" y="2420771"/>
                  <a:ext cx="462058" cy="979122"/>
                </a:xfrm>
                <a:custGeom>
                  <a:avLst/>
                  <a:gdLst/>
                  <a:ahLst/>
                  <a:cxnLst/>
                  <a:rect l="l" t="t" r="r" b="b"/>
                  <a:pathLst>
                    <a:path w="400050" h="847725" extrusionOk="0">
                      <a:moveTo>
                        <a:pt x="7156" y="842213"/>
                      </a:moveTo>
                      <a:cubicBezTo>
                        <a:pt x="6299" y="767347"/>
                        <a:pt x="51066" y="700767"/>
                        <a:pt x="89547" y="636473"/>
                      </a:cubicBezTo>
                      <a:cubicBezTo>
                        <a:pt x="169462" y="503028"/>
                        <a:pt x="228993" y="357486"/>
                        <a:pt x="265474" y="206324"/>
                      </a:cubicBezTo>
                      <a:cubicBezTo>
                        <a:pt x="281762" y="138887"/>
                        <a:pt x="293763" y="69450"/>
                        <a:pt x="325005" y="7633"/>
                      </a:cubicBezTo>
                      <a:cubicBezTo>
                        <a:pt x="356152" y="3156"/>
                        <a:pt x="384918" y="30112"/>
                        <a:pt x="393776" y="60306"/>
                      </a:cubicBezTo>
                      <a:cubicBezTo>
                        <a:pt x="402634" y="90500"/>
                        <a:pt x="396729" y="122885"/>
                        <a:pt x="390823" y="153746"/>
                      </a:cubicBezTo>
                      <a:cubicBezTo>
                        <a:pt x="372916" y="246615"/>
                        <a:pt x="355009" y="339579"/>
                        <a:pt x="337102" y="432448"/>
                      </a:cubicBezTo>
                      <a:cubicBezTo>
                        <a:pt x="318910" y="526745"/>
                        <a:pt x="293953" y="616947"/>
                        <a:pt x="237756" y="694861"/>
                      </a:cubicBezTo>
                      <a:cubicBezTo>
                        <a:pt x="181559" y="772776"/>
                        <a:pt x="103168" y="836974"/>
                        <a:pt x="7251" y="842213"/>
                      </a:cubicBezTo>
                      <a:close/>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5" name="Google Shape;724;p42">
                  <a:extLst>
                    <a:ext uri="{FF2B5EF4-FFF2-40B4-BE49-F238E27FC236}">
                      <a16:creationId xmlns:a16="http://schemas.microsoft.com/office/drawing/2014/main" id="{32874974-ED24-F446-1A12-6D512FC379CE}"/>
                    </a:ext>
                  </a:extLst>
                </p:cNvPr>
                <p:cNvSpPr/>
                <p:nvPr/>
              </p:nvSpPr>
              <p:spPr>
                <a:xfrm>
                  <a:off x="4915647" y="3226357"/>
                  <a:ext cx="1100138" cy="2321290"/>
                </a:xfrm>
                <a:custGeom>
                  <a:avLst/>
                  <a:gdLst/>
                  <a:ahLst/>
                  <a:cxnLst/>
                  <a:rect l="l" t="t" r="r" b="b"/>
                  <a:pathLst>
                    <a:path w="952500" h="2009775" extrusionOk="0">
                      <a:moveTo>
                        <a:pt x="727481" y="41282"/>
                      </a:moveTo>
                      <a:cubicBezTo>
                        <a:pt x="736149" y="50426"/>
                        <a:pt x="743959" y="58712"/>
                        <a:pt x="749579" y="63094"/>
                      </a:cubicBezTo>
                      <a:cubicBezTo>
                        <a:pt x="862927" y="151200"/>
                        <a:pt x="937603" y="288646"/>
                        <a:pt x="953224" y="433045"/>
                      </a:cubicBezTo>
                      <a:cubicBezTo>
                        <a:pt x="971512" y="603066"/>
                        <a:pt x="659949" y="1919231"/>
                        <a:pt x="647186" y="1929041"/>
                      </a:cubicBezTo>
                      <a:cubicBezTo>
                        <a:pt x="540886" y="2010766"/>
                        <a:pt x="393154" y="2035340"/>
                        <a:pt x="266090" y="1992383"/>
                      </a:cubicBezTo>
                      <a:cubicBezTo>
                        <a:pt x="139122" y="1949425"/>
                        <a:pt x="36633" y="1840173"/>
                        <a:pt x="1867" y="1710633"/>
                      </a:cubicBezTo>
                      <a:cubicBezTo>
                        <a:pt x="-35185" y="1572616"/>
                        <a:pt x="490499" y="748037"/>
                        <a:pt x="582034" y="626593"/>
                      </a:cubicBezTo>
                      <a:cubicBezTo>
                        <a:pt x="614420" y="583730"/>
                        <a:pt x="628136" y="582873"/>
                        <a:pt x="589845" y="539058"/>
                      </a:cubicBezTo>
                      <a:cubicBezTo>
                        <a:pt x="560984" y="506102"/>
                        <a:pt x="529552" y="474955"/>
                        <a:pt x="497929" y="444761"/>
                      </a:cubicBezTo>
                      <a:cubicBezTo>
                        <a:pt x="415442" y="365894"/>
                        <a:pt x="283902" y="300647"/>
                        <a:pt x="226466" y="200921"/>
                      </a:cubicBezTo>
                      <a:cubicBezTo>
                        <a:pt x="205512" y="164440"/>
                        <a:pt x="203035" y="113386"/>
                        <a:pt x="232943" y="83763"/>
                      </a:cubicBezTo>
                      <a:cubicBezTo>
                        <a:pt x="361626" y="58712"/>
                        <a:pt x="502501" y="29661"/>
                        <a:pt x="631184" y="4610"/>
                      </a:cubicBezTo>
                      <a:cubicBezTo>
                        <a:pt x="646614" y="1562"/>
                        <a:pt x="662426" y="-1390"/>
                        <a:pt x="678047" y="705"/>
                      </a:cubicBezTo>
                      <a:cubicBezTo>
                        <a:pt x="690620" y="2420"/>
                        <a:pt x="710527" y="23470"/>
                        <a:pt x="727291" y="41282"/>
                      </a:cubicBezTo>
                      <a:close/>
                    </a:path>
                  </a:pathLst>
                </a:custGeom>
                <a:solidFill>
                  <a:srgbClr val="D4674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6" name="Google Shape;725;p42">
                  <a:extLst>
                    <a:ext uri="{FF2B5EF4-FFF2-40B4-BE49-F238E27FC236}">
                      <a16:creationId xmlns:a16="http://schemas.microsoft.com/office/drawing/2014/main" id="{94AB918B-D810-587D-4822-A19612291E0A}"/>
                    </a:ext>
                  </a:extLst>
                </p:cNvPr>
                <p:cNvSpPr/>
                <p:nvPr/>
              </p:nvSpPr>
              <p:spPr>
                <a:xfrm>
                  <a:off x="5435905" y="2642181"/>
                  <a:ext cx="396050" cy="704088"/>
                </a:xfrm>
                <a:custGeom>
                  <a:avLst/>
                  <a:gdLst/>
                  <a:ahLst/>
                  <a:cxnLst/>
                  <a:rect l="l" t="t" r="r" b="b"/>
                  <a:pathLst>
                    <a:path w="342900" h="609600" extrusionOk="0">
                      <a:moveTo>
                        <a:pt x="233267" y="607151"/>
                      </a:moveTo>
                      <a:cubicBezTo>
                        <a:pt x="247364" y="579147"/>
                        <a:pt x="237744" y="545524"/>
                        <a:pt x="240887" y="514377"/>
                      </a:cubicBezTo>
                      <a:cubicBezTo>
                        <a:pt x="244126" y="482373"/>
                        <a:pt x="255175" y="430271"/>
                        <a:pt x="266795" y="400268"/>
                      </a:cubicBezTo>
                      <a:cubicBezTo>
                        <a:pt x="316230" y="271871"/>
                        <a:pt x="338233" y="197099"/>
                        <a:pt x="344424" y="64035"/>
                      </a:cubicBezTo>
                      <a:cubicBezTo>
                        <a:pt x="345567" y="38699"/>
                        <a:pt x="297847" y="-2926"/>
                        <a:pt x="271272" y="9362"/>
                      </a:cubicBezTo>
                      <a:cubicBezTo>
                        <a:pt x="271272" y="9362"/>
                        <a:pt x="250889" y="60416"/>
                        <a:pt x="244221" y="84895"/>
                      </a:cubicBezTo>
                      <a:cubicBezTo>
                        <a:pt x="198787" y="251868"/>
                        <a:pt x="117443" y="408840"/>
                        <a:pt x="7144" y="542190"/>
                      </a:cubicBezTo>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7" name="Google Shape;726;p42">
                  <a:extLst>
                    <a:ext uri="{FF2B5EF4-FFF2-40B4-BE49-F238E27FC236}">
                      <a16:creationId xmlns:a16="http://schemas.microsoft.com/office/drawing/2014/main" id="{9DC7D3C7-D169-0109-3988-34B2A7323ED7}"/>
                    </a:ext>
                  </a:extLst>
                </p:cNvPr>
                <p:cNvSpPr/>
                <p:nvPr/>
              </p:nvSpPr>
              <p:spPr>
                <a:xfrm>
                  <a:off x="5362937" y="2449711"/>
                  <a:ext cx="88011" cy="121015"/>
                </a:xfrm>
                <a:custGeom>
                  <a:avLst/>
                  <a:gdLst/>
                  <a:ahLst/>
                  <a:cxnLst/>
                  <a:rect l="l" t="t" r="r" b="b"/>
                  <a:pathLst>
                    <a:path w="76200" h="104775" extrusionOk="0">
                      <a:moveTo>
                        <a:pt x="79343" y="47530"/>
                      </a:moveTo>
                      <a:cubicBezTo>
                        <a:pt x="79914" y="71628"/>
                        <a:pt x="60960" y="100679"/>
                        <a:pt x="38100" y="108395"/>
                      </a:cubicBezTo>
                      <a:cubicBezTo>
                        <a:pt x="24765" y="112871"/>
                        <a:pt x="14097" y="113347"/>
                        <a:pt x="0" y="112395"/>
                      </a:cubicBezTo>
                      <a:cubicBezTo>
                        <a:pt x="14192" y="70771"/>
                        <a:pt x="32575" y="31813"/>
                        <a:pt x="62865" y="0"/>
                      </a:cubicBezTo>
                      <a:cubicBezTo>
                        <a:pt x="74866" y="11239"/>
                        <a:pt x="78962" y="31147"/>
                        <a:pt x="79343" y="47625"/>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8" name="Google Shape;727;p42">
                  <a:extLst>
                    <a:ext uri="{FF2B5EF4-FFF2-40B4-BE49-F238E27FC236}">
                      <a16:creationId xmlns:a16="http://schemas.microsoft.com/office/drawing/2014/main" id="{73CF6D63-58F8-45C3-D208-29A5E7590FE3}"/>
                    </a:ext>
                  </a:extLst>
                </p:cNvPr>
                <p:cNvSpPr/>
                <p:nvPr/>
              </p:nvSpPr>
              <p:spPr>
                <a:xfrm>
                  <a:off x="5468882" y="2354172"/>
                  <a:ext cx="88011" cy="187023"/>
                </a:xfrm>
                <a:custGeom>
                  <a:avLst/>
                  <a:gdLst/>
                  <a:ahLst/>
                  <a:cxnLst/>
                  <a:rect l="l" t="t" r="r" b="b"/>
                  <a:pathLst>
                    <a:path w="76200" h="161925" extrusionOk="0">
                      <a:moveTo>
                        <a:pt x="78200" y="112395"/>
                      </a:moveTo>
                      <a:cubicBezTo>
                        <a:pt x="71723" y="128302"/>
                        <a:pt x="61341" y="143066"/>
                        <a:pt x="46863" y="152305"/>
                      </a:cubicBezTo>
                      <a:cubicBezTo>
                        <a:pt x="32385" y="161639"/>
                        <a:pt x="15907" y="167926"/>
                        <a:pt x="0" y="161544"/>
                      </a:cubicBezTo>
                      <a:cubicBezTo>
                        <a:pt x="6572" y="105537"/>
                        <a:pt x="23050" y="45815"/>
                        <a:pt x="55816" y="0"/>
                      </a:cubicBezTo>
                      <a:cubicBezTo>
                        <a:pt x="79057" y="11430"/>
                        <a:pt x="84677" y="96488"/>
                        <a:pt x="78200" y="112395"/>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29" name="Google Shape;728;p42">
                  <a:extLst>
                    <a:ext uri="{FF2B5EF4-FFF2-40B4-BE49-F238E27FC236}">
                      <a16:creationId xmlns:a16="http://schemas.microsoft.com/office/drawing/2014/main" id="{F85DFB93-91F3-B005-5948-C2BCF608D439}"/>
                    </a:ext>
                  </a:extLst>
                </p:cNvPr>
                <p:cNvSpPr/>
                <p:nvPr/>
              </p:nvSpPr>
              <p:spPr>
                <a:xfrm>
                  <a:off x="5610311" y="2352857"/>
                  <a:ext cx="77010" cy="187023"/>
                </a:xfrm>
                <a:custGeom>
                  <a:avLst/>
                  <a:gdLst/>
                  <a:ahLst/>
                  <a:cxnLst/>
                  <a:rect l="l" t="t" r="r" b="b"/>
                  <a:pathLst>
                    <a:path w="66675" h="161925" extrusionOk="0">
                      <a:moveTo>
                        <a:pt x="11" y="164592"/>
                      </a:moveTo>
                      <a:cubicBezTo>
                        <a:pt x="11" y="164592"/>
                        <a:pt x="-274" y="118491"/>
                        <a:pt x="2012" y="106013"/>
                      </a:cubicBezTo>
                      <a:cubicBezTo>
                        <a:pt x="8584" y="69342"/>
                        <a:pt x="20014" y="33623"/>
                        <a:pt x="36016" y="0"/>
                      </a:cubicBezTo>
                      <a:cubicBezTo>
                        <a:pt x="69925" y="11144"/>
                        <a:pt x="70877" y="100393"/>
                        <a:pt x="62115" y="123158"/>
                      </a:cubicBezTo>
                      <a:cubicBezTo>
                        <a:pt x="56876" y="136684"/>
                        <a:pt x="44588" y="170783"/>
                        <a:pt x="11" y="164497"/>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0" name="Google Shape;729;p42">
                  <a:extLst>
                    <a:ext uri="{FF2B5EF4-FFF2-40B4-BE49-F238E27FC236}">
                      <a16:creationId xmlns:a16="http://schemas.microsoft.com/office/drawing/2014/main" id="{25AD8108-3E52-7158-F3C5-6E4DD0C5695B}"/>
                    </a:ext>
                  </a:extLst>
                </p:cNvPr>
                <p:cNvSpPr/>
                <p:nvPr/>
              </p:nvSpPr>
              <p:spPr>
                <a:xfrm>
                  <a:off x="5710353" y="2588307"/>
                  <a:ext cx="77010" cy="176022"/>
                </a:xfrm>
                <a:custGeom>
                  <a:avLst/>
                  <a:gdLst/>
                  <a:ahLst/>
                  <a:cxnLst/>
                  <a:rect l="l" t="t" r="r" b="b"/>
                  <a:pathLst>
                    <a:path w="66675" h="152400" extrusionOk="0">
                      <a:moveTo>
                        <a:pt x="64675" y="112490"/>
                      </a:moveTo>
                      <a:cubicBezTo>
                        <a:pt x="59055" y="127254"/>
                        <a:pt x="51721" y="142304"/>
                        <a:pt x="38767" y="151352"/>
                      </a:cubicBezTo>
                      <a:cubicBezTo>
                        <a:pt x="27432" y="159258"/>
                        <a:pt x="10763" y="160687"/>
                        <a:pt x="0" y="152876"/>
                      </a:cubicBezTo>
                      <a:cubicBezTo>
                        <a:pt x="5239" y="100203"/>
                        <a:pt x="20955" y="44482"/>
                        <a:pt x="49530" y="0"/>
                      </a:cubicBezTo>
                      <a:cubicBezTo>
                        <a:pt x="86773" y="27146"/>
                        <a:pt x="69914" y="98679"/>
                        <a:pt x="64675" y="112490"/>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1" name="Google Shape;730;p42">
                  <a:extLst>
                    <a:ext uri="{FF2B5EF4-FFF2-40B4-BE49-F238E27FC236}">
                      <a16:creationId xmlns:a16="http://schemas.microsoft.com/office/drawing/2014/main" id="{F9A80FBF-BB7E-4254-5CBD-62D01D158197}"/>
                    </a:ext>
                  </a:extLst>
                </p:cNvPr>
                <p:cNvSpPr/>
                <p:nvPr/>
              </p:nvSpPr>
              <p:spPr>
                <a:xfrm>
                  <a:off x="7728973" y="2466035"/>
                  <a:ext cx="275034" cy="781098"/>
                </a:xfrm>
                <a:custGeom>
                  <a:avLst/>
                  <a:gdLst/>
                  <a:ahLst/>
                  <a:cxnLst/>
                  <a:rect l="l" t="t" r="r" b="b"/>
                  <a:pathLst>
                    <a:path w="238125" h="676275" extrusionOk="0">
                      <a:moveTo>
                        <a:pt x="219004" y="677418"/>
                      </a:moveTo>
                      <a:cubicBezTo>
                        <a:pt x="215764" y="598456"/>
                        <a:pt x="240911" y="511207"/>
                        <a:pt x="231958" y="432625"/>
                      </a:cubicBezTo>
                      <a:cubicBezTo>
                        <a:pt x="225194" y="373189"/>
                        <a:pt x="200811" y="317278"/>
                        <a:pt x="176808" y="262509"/>
                      </a:cubicBezTo>
                      <a:cubicBezTo>
                        <a:pt x="137755" y="173546"/>
                        <a:pt x="98036" y="83344"/>
                        <a:pt x="37743" y="7144"/>
                      </a:cubicBezTo>
                      <a:cubicBezTo>
                        <a:pt x="20788" y="16192"/>
                        <a:pt x="9739" y="34099"/>
                        <a:pt x="7929" y="67246"/>
                      </a:cubicBezTo>
                      <a:cubicBezTo>
                        <a:pt x="1833" y="179451"/>
                        <a:pt x="31742" y="281368"/>
                        <a:pt x="79176" y="383286"/>
                      </a:cubicBezTo>
                      <a:cubicBezTo>
                        <a:pt x="124611" y="480917"/>
                        <a:pt x="163187" y="585311"/>
                        <a:pt x="219004" y="677418"/>
                      </a:cubicBezTo>
                      <a:close/>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2" name="Google Shape;731;p42">
                  <a:extLst>
                    <a:ext uri="{FF2B5EF4-FFF2-40B4-BE49-F238E27FC236}">
                      <a16:creationId xmlns:a16="http://schemas.microsoft.com/office/drawing/2014/main" id="{70A0C5D6-2523-0D5F-AE00-463F9F850139}"/>
                    </a:ext>
                  </a:extLst>
                </p:cNvPr>
                <p:cNvSpPr/>
                <p:nvPr/>
              </p:nvSpPr>
              <p:spPr>
                <a:xfrm>
                  <a:off x="7563588" y="2393286"/>
                  <a:ext cx="484060" cy="1034129"/>
                </a:xfrm>
                <a:custGeom>
                  <a:avLst/>
                  <a:gdLst/>
                  <a:ahLst/>
                  <a:cxnLst/>
                  <a:rect l="l" t="t" r="r" b="b"/>
                  <a:pathLst>
                    <a:path w="419100" h="895350" extrusionOk="0">
                      <a:moveTo>
                        <a:pt x="410887" y="897350"/>
                      </a:moveTo>
                      <a:cubicBezTo>
                        <a:pt x="428033" y="839914"/>
                        <a:pt x="395934" y="799528"/>
                        <a:pt x="373740" y="755523"/>
                      </a:cubicBezTo>
                      <a:cubicBezTo>
                        <a:pt x="304874" y="618839"/>
                        <a:pt x="248487" y="475869"/>
                        <a:pt x="205529" y="328898"/>
                      </a:cubicBezTo>
                      <a:cubicBezTo>
                        <a:pt x="174191" y="221647"/>
                        <a:pt x="153332" y="104870"/>
                        <a:pt x="99039" y="7144"/>
                      </a:cubicBezTo>
                      <a:cubicBezTo>
                        <a:pt x="57319" y="14573"/>
                        <a:pt x="21982" y="49816"/>
                        <a:pt x="14552" y="91535"/>
                      </a:cubicBezTo>
                      <a:cubicBezTo>
                        <a:pt x="-13928" y="250698"/>
                        <a:pt x="42936" y="408432"/>
                        <a:pt x="129804" y="544830"/>
                      </a:cubicBezTo>
                      <a:cubicBezTo>
                        <a:pt x="168381" y="605504"/>
                        <a:pt x="215434" y="660749"/>
                        <a:pt x="250868" y="723233"/>
                      </a:cubicBezTo>
                      <a:cubicBezTo>
                        <a:pt x="271536" y="759714"/>
                        <a:pt x="288301" y="798767"/>
                        <a:pt x="313447" y="832294"/>
                      </a:cubicBezTo>
                      <a:cubicBezTo>
                        <a:pt x="338593" y="865918"/>
                        <a:pt x="369263" y="892969"/>
                        <a:pt x="410983" y="897160"/>
                      </a:cubicBezTo>
                      <a:close/>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3" name="Google Shape;732;p42">
                  <a:extLst>
                    <a:ext uri="{FF2B5EF4-FFF2-40B4-BE49-F238E27FC236}">
                      <a16:creationId xmlns:a16="http://schemas.microsoft.com/office/drawing/2014/main" id="{73975E51-0E85-E29E-0CE9-5DC6D7DE14D1}"/>
                    </a:ext>
                  </a:extLst>
                </p:cNvPr>
                <p:cNvSpPr/>
                <p:nvPr/>
              </p:nvSpPr>
              <p:spPr>
                <a:xfrm>
                  <a:off x="7460969" y="2420771"/>
                  <a:ext cx="462058" cy="979122"/>
                </a:xfrm>
                <a:custGeom>
                  <a:avLst/>
                  <a:gdLst/>
                  <a:ahLst/>
                  <a:cxnLst/>
                  <a:rect l="l" t="t" r="r" b="b"/>
                  <a:pathLst>
                    <a:path w="400050" h="847725" extrusionOk="0">
                      <a:moveTo>
                        <a:pt x="398185" y="842213"/>
                      </a:moveTo>
                      <a:cubicBezTo>
                        <a:pt x="399042" y="767347"/>
                        <a:pt x="354275" y="700767"/>
                        <a:pt x="315794" y="636473"/>
                      </a:cubicBezTo>
                      <a:cubicBezTo>
                        <a:pt x="235879" y="503028"/>
                        <a:pt x="176348" y="357486"/>
                        <a:pt x="139963" y="206324"/>
                      </a:cubicBezTo>
                      <a:cubicBezTo>
                        <a:pt x="123674" y="138887"/>
                        <a:pt x="111674" y="69450"/>
                        <a:pt x="80432" y="7633"/>
                      </a:cubicBezTo>
                      <a:cubicBezTo>
                        <a:pt x="49285" y="3156"/>
                        <a:pt x="20519" y="30112"/>
                        <a:pt x="11661" y="60306"/>
                      </a:cubicBezTo>
                      <a:cubicBezTo>
                        <a:pt x="2803" y="90500"/>
                        <a:pt x="8708" y="122885"/>
                        <a:pt x="14613" y="153746"/>
                      </a:cubicBezTo>
                      <a:cubicBezTo>
                        <a:pt x="32521" y="246615"/>
                        <a:pt x="50428" y="339579"/>
                        <a:pt x="68335" y="432448"/>
                      </a:cubicBezTo>
                      <a:cubicBezTo>
                        <a:pt x="86528" y="526745"/>
                        <a:pt x="111483" y="616947"/>
                        <a:pt x="167680" y="694861"/>
                      </a:cubicBezTo>
                      <a:cubicBezTo>
                        <a:pt x="223877" y="772776"/>
                        <a:pt x="302268" y="836974"/>
                        <a:pt x="398185" y="842308"/>
                      </a:cubicBezTo>
                      <a:close/>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4" name="Google Shape;733;p42">
                  <a:extLst>
                    <a:ext uri="{FF2B5EF4-FFF2-40B4-BE49-F238E27FC236}">
                      <a16:creationId xmlns:a16="http://schemas.microsoft.com/office/drawing/2014/main" id="{ABA817B1-12BC-C762-A4C3-C96FC1AE7873}"/>
                    </a:ext>
                  </a:extLst>
                </p:cNvPr>
                <p:cNvSpPr/>
                <p:nvPr/>
              </p:nvSpPr>
              <p:spPr>
                <a:xfrm>
                  <a:off x="7186443" y="3226357"/>
                  <a:ext cx="1100138" cy="2321290"/>
                </a:xfrm>
                <a:custGeom>
                  <a:avLst/>
                  <a:gdLst/>
                  <a:ahLst/>
                  <a:cxnLst/>
                  <a:rect l="l" t="t" r="r" b="b"/>
                  <a:pathLst>
                    <a:path w="952500" h="2009775" extrusionOk="0">
                      <a:moveTo>
                        <a:pt x="226518" y="41282"/>
                      </a:moveTo>
                      <a:cubicBezTo>
                        <a:pt x="217850" y="50426"/>
                        <a:pt x="210038" y="58712"/>
                        <a:pt x="204419" y="63094"/>
                      </a:cubicBezTo>
                      <a:cubicBezTo>
                        <a:pt x="91071" y="151200"/>
                        <a:pt x="16396" y="288646"/>
                        <a:pt x="774" y="433045"/>
                      </a:cubicBezTo>
                      <a:cubicBezTo>
                        <a:pt x="-17513" y="603066"/>
                        <a:pt x="294050" y="1919231"/>
                        <a:pt x="306717" y="1929041"/>
                      </a:cubicBezTo>
                      <a:cubicBezTo>
                        <a:pt x="413017" y="2010766"/>
                        <a:pt x="560750" y="2035340"/>
                        <a:pt x="687813" y="1992383"/>
                      </a:cubicBezTo>
                      <a:cubicBezTo>
                        <a:pt x="814781" y="1949425"/>
                        <a:pt x="917270" y="1840173"/>
                        <a:pt x="952036" y="1710633"/>
                      </a:cubicBezTo>
                      <a:cubicBezTo>
                        <a:pt x="989089" y="1572616"/>
                        <a:pt x="463498" y="748037"/>
                        <a:pt x="371868" y="626593"/>
                      </a:cubicBezTo>
                      <a:cubicBezTo>
                        <a:pt x="339484" y="583730"/>
                        <a:pt x="325767" y="582873"/>
                        <a:pt x="364058" y="539058"/>
                      </a:cubicBezTo>
                      <a:cubicBezTo>
                        <a:pt x="392919" y="506102"/>
                        <a:pt x="424351" y="474955"/>
                        <a:pt x="455975" y="444761"/>
                      </a:cubicBezTo>
                      <a:cubicBezTo>
                        <a:pt x="538461" y="365894"/>
                        <a:pt x="670001" y="300647"/>
                        <a:pt x="727437" y="200921"/>
                      </a:cubicBezTo>
                      <a:cubicBezTo>
                        <a:pt x="748392" y="164440"/>
                        <a:pt x="750868" y="113386"/>
                        <a:pt x="721055" y="83763"/>
                      </a:cubicBezTo>
                      <a:cubicBezTo>
                        <a:pt x="592372" y="58712"/>
                        <a:pt x="451498" y="29661"/>
                        <a:pt x="322815" y="4610"/>
                      </a:cubicBezTo>
                      <a:cubicBezTo>
                        <a:pt x="307385" y="1562"/>
                        <a:pt x="291573" y="-1390"/>
                        <a:pt x="275952" y="705"/>
                      </a:cubicBezTo>
                      <a:cubicBezTo>
                        <a:pt x="263379" y="2420"/>
                        <a:pt x="243471" y="23470"/>
                        <a:pt x="226707" y="41282"/>
                      </a:cubicBezTo>
                      <a:close/>
                    </a:path>
                  </a:pathLst>
                </a:custGeom>
                <a:solidFill>
                  <a:srgbClr val="D4674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5" name="Google Shape;734;p42">
                  <a:extLst>
                    <a:ext uri="{FF2B5EF4-FFF2-40B4-BE49-F238E27FC236}">
                      <a16:creationId xmlns:a16="http://schemas.microsoft.com/office/drawing/2014/main" id="{71BBDC94-4EC0-2253-AD43-11465031F892}"/>
                    </a:ext>
                  </a:extLst>
                </p:cNvPr>
                <p:cNvSpPr/>
                <p:nvPr/>
              </p:nvSpPr>
              <p:spPr>
                <a:xfrm>
                  <a:off x="7359102" y="2642181"/>
                  <a:ext cx="396049" cy="704088"/>
                </a:xfrm>
                <a:custGeom>
                  <a:avLst/>
                  <a:gdLst/>
                  <a:ahLst/>
                  <a:cxnLst/>
                  <a:rect l="l" t="t" r="r" b="b"/>
                  <a:pathLst>
                    <a:path w="342900" h="609600" extrusionOk="0">
                      <a:moveTo>
                        <a:pt x="118320" y="607151"/>
                      </a:moveTo>
                      <a:cubicBezTo>
                        <a:pt x="104223" y="579147"/>
                        <a:pt x="113939" y="545524"/>
                        <a:pt x="110701" y="514377"/>
                      </a:cubicBezTo>
                      <a:cubicBezTo>
                        <a:pt x="107461" y="482373"/>
                        <a:pt x="96413" y="430271"/>
                        <a:pt x="84792" y="400268"/>
                      </a:cubicBezTo>
                      <a:cubicBezTo>
                        <a:pt x="35358" y="271871"/>
                        <a:pt x="13354" y="197099"/>
                        <a:pt x="7164" y="64035"/>
                      </a:cubicBezTo>
                      <a:cubicBezTo>
                        <a:pt x="6021" y="38699"/>
                        <a:pt x="53741" y="-2926"/>
                        <a:pt x="80315" y="9362"/>
                      </a:cubicBezTo>
                      <a:cubicBezTo>
                        <a:pt x="80315" y="9362"/>
                        <a:pt x="100699" y="60416"/>
                        <a:pt x="107367" y="84895"/>
                      </a:cubicBezTo>
                      <a:cubicBezTo>
                        <a:pt x="152800" y="251868"/>
                        <a:pt x="234144" y="408840"/>
                        <a:pt x="344348" y="542190"/>
                      </a:cubicBezTo>
                    </a:path>
                  </a:pathLst>
                </a:custGeom>
                <a:solidFill>
                  <a:srgbClr val="D46746"/>
                </a:solidFill>
                <a:ln w="19050" cap="rnd" cmpd="sng">
                  <a:solidFill>
                    <a:srgbClr val="300722"/>
                  </a:solidFill>
                  <a:prstDash val="solid"/>
                  <a:miter lim="8000"/>
                  <a:headEnd type="none" w="sm" len="sm"/>
                  <a:tailEnd type="none" w="sm" len="sm"/>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6" name="Google Shape;735;p42">
                  <a:extLst>
                    <a:ext uri="{FF2B5EF4-FFF2-40B4-BE49-F238E27FC236}">
                      <a16:creationId xmlns:a16="http://schemas.microsoft.com/office/drawing/2014/main" id="{0AD00816-58DD-E115-E564-6AE7FFC743F7}"/>
                    </a:ext>
                  </a:extLst>
                </p:cNvPr>
                <p:cNvSpPr/>
                <p:nvPr/>
              </p:nvSpPr>
              <p:spPr>
                <a:xfrm>
                  <a:off x="7745091" y="2449820"/>
                  <a:ext cx="88011" cy="121015"/>
                </a:xfrm>
                <a:custGeom>
                  <a:avLst/>
                  <a:gdLst/>
                  <a:ahLst/>
                  <a:cxnLst/>
                  <a:rect l="l" t="t" r="r" b="b"/>
                  <a:pathLst>
                    <a:path w="76200" h="104775" extrusionOk="0">
                      <a:moveTo>
                        <a:pt x="13" y="47530"/>
                      </a:moveTo>
                      <a:cubicBezTo>
                        <a:pt x="-559" y="71628"/>
                        <a:pt x="18395" y="100679"/>
                        <a:pt x="41255" y="108395"/>
                      </a:cubicBezTo>
                      <a:cubicBezTo>
                        <a:pt x="54591" y="112871"/>
                        <a:pt x="65259" y="113348"/>
                        <a:pt x="79355" y="112395"/>
                      </a:cubicBezTo>
                      <a:cubicBezTo>
                        <a:pt x="65163" y="70771"/>
                        <a:pt x="46781" y="31814"/>
                        <a:pt x="16491" y="0"/>
                      </a:cubicBezTo>
                      <a:cubicBezTo>
                        <a:pt x="4489" y="11240"/>
                        <a:pt x="394" y="31147"/>
                        <a:pt x="13" y="47625"/>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7" name="Google Shape;736;p42">
                  <a:extLst>
                    <a:ext uri="{FF2B5EF4-FFF2-40B4-BE49-F238E27FC236}">
                      <a16:creationId xmlns:a16="http://schemas.microsoft.com/office/drawing/2014/main" id="{6C4E390C-F38B-2E1A-5B92-2286FAB36BD2}"/>
                    </a:ext>
                  </a:extLst>
                </p:cNvPr>
                <p:cNvSpPr/>
                <p:nvPr/>
              </p:nvSpPr>
              <p:spPr>
                <a:xfrm>
                  <a:off x="7637706" y="2354282"/>
                  <a:ext cx="88011" cy="187023"/>
                </a:xfrm>
                <a:custGeom>
                  <a:avLst/>
                  <a:gdLst/>
                  <a:ahLst/>
                  <a:cxnLst/>
                  <a:rect l="l" t="t" r="r" b="b"/>
                  <a:pathLst>
                    <a:path w="76200" h="161925" extrusionOk="0">
                      <a:moveTo>
                        <a:pt x="2408" y="112395"/>
                      </a:moveTo>
                      <a:cubicBezTo>
                        <a:pt x="8886" y="128302"/>
                        <a:pt x="19267" y="143066"/>
                        <a:pt x="33746" y="152305"/>
                      </a:cubicBezTo>
                      <a:cubicBezTo>
                        <a:pt x="48224" y="161639"/>
                        <a:pt x="64702" y="167926"/>
                        <a:pt x="80609" y="161544"/>
                      </a:cubicBezTo>
                      <a:cubicBezTo>
                        <a:pt x="74132" y="105537"/>
                        <a:pt x="57558" y="45815"/>
                        <a:pt x="24887" y="0"/>
                      </a:cubicBezTo>
                      <a:cubicBezTo>
                        <a:pt x="1646" y="11430"/>
                        <a:pt x="-3973" y="96488"/>
                        <a:pt x="2503" y="112395"/>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8" name="Google Shape;737;p42">
                  <a:extLst>
                    <a:ext uri="{FF2B5EF4-FFF2-40B4-BE49-F238E27FC236}">
                      <a16:creationId xmlns:a16="http://schemas.microsoft.com/office/drawing/2014/main" id="{52A38AAB-D320-4F51-DFD3-207A10BF3FB5}"/>
                    </a:ext>
                  </a:extLst>
                </p:cNvPr>
                <p:cNvSpPr/>
                <p:nvPr/>
              </p:nvSpPr>
              <p:spPr>
                <a:xfrm>
                  <a:off x="7512290" y="2352967"/>
                  <a:ext cx="77010" cy="187023"/>
                </a:xfrm>
                <a:custGeom>
                  <a:avLst/>
                  <a:gdLst/>
                  <a:ahLst/>
                  <a:cxnLst/>
                  <a:rect l="l" t="t" r="r" b="b"/>
                  <a:pathLst>
                    <a:path w="66675" h="161925" extrusionOk="0">
                      <a:moveTo>
                        <a:pt x="66771" y="164592"/>
                      </a:moveTo>
                      <a:cubicBezTo>
                        <a:pt x="66771" y="164592"/>
                        <a:pt x="67057" y="118491"/>
                        <a:pt x="64770" y="106013"/>
                      </a:cubicBezTo>
                      <a:cubicBezTo>
                        <a:pt x="58198" y="69342"/>
                        <a:pt x="46769" y="33623"/>
                        <a:pt x="30766" y="0"/>
                      </a:cubicBezTo>
                      <a:cubicBezTo>
                        <a:pt x="-3143" y="11144"/>
                        <a:pt x="-4096" y="100394"/>
                        <a:pt x="4668" y="123158"/>
                      </a:cubicBezTo>
                      <a:cubicBezTo>
                        <a:pt x="9907" y="136684"/>
                        <a:pt x="22194" y="170783"/>
                        <a:pt x="66771" y="164497"/>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sp>
              <p:nvSpPr>
                <p:cNvPr id="39" name="Google Shape;738;p42">
                  <a:extLst>
                    <a:ext uri="{FF2B5EF4-FFF2-40B4-BE49-F238E27FC236}">
                      <a16:creationId xmlns:a16="http://schemas.microsoft.com/office/drawing/2014/main" id="{0E2C24AA-8E4E-8CAA-7B50-95B0EF46C64A}"/>
                    </a:ext>
                  </a:extLst>
                </p:cNvPr>
                <p:cNvSpPr/>
                <p:nvPr/>
              </p:nvSpPr>
              <p:spPr>
                <a:xfrm>
                  <a:off x="7405050" y="2588307"/>
                  <a:ext cx="77010" cy="176022"/>
                </a:xfrm>
                <a:custGeom>
                  <a:avLst/>
                  <a:gdLst/>
                  <a:ahLst/>
                  <a:cxnLst/>
                  <a:rect l="l" t="t" r="r" b="b"/>
                  <a:pathLst>
                    <a:path w="66675" h="152400" extrusionOk="0">
                      <a:moveTo>
                        <a:pt x="8364" y="112490"/>
                      </a:moveTo>
                      <a:cubicBezTo>
                        <a:pt x="13984" y="127254"/>
                        <a:pt x="21318" y="142304"/>
                        <a:pt x="34272" y="151352"/>
                      </a:cubicBezTo>
                      <a:cubicBezTo>
                        <a:pt x="45607" y="159258"/>
                        <a:pt x="62276" y="160687"/>
                        <a:pt x="73039" y="152876"/>
                      </a:cubicBezTo>
                      <a:cubicBezTo>
                        <a:pt x="67800" y="100203"/>
                        <a:pt x="52084" y="44482"/>
                        <a:pt x="23509" y="0"/>
                      </a:cubicBezTo>
                      <a:cubicBezTo>
                        <a:pt x="-13733" y="27146"/>
                        <a:pt x="3126" y="98679"/>
                        <a:pt x="8364" y="112490"/>
                      </a:cubicBezTo>
                      <a:close/>
                    </a:path>
                  </a:pathLst>
                </a:custGeom>
                <a:solidFill>
                  <a:srgbClr val="FFC266"/>
                </a:solidFill>
                <a:ln>
                  <a:noFill/>
                </a:ln>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ea typeface="Calibri"/>
                    <a:cs typeface="Calibri"/>
                    <a:sym typeface="Calibri"/>
                  </a:endParaRPr>
                </a:p>
              </p:txBody>
            </p:sp>
          </p:grpSp>
        </p:grpSp>
      </p:grpSp>
      <p:sp>
        <p:nvSpPr>
          <p:cNvPr id="61" name="TextBox 60">
            <a:extLst>
              <a:ext uri="{FF2B5EF4-FFF2-40B4-BE49-F238E27FC236}">
                <a16:creationId xmlns:a16="http://schemas.microsoft.com/office/drawing/2014/main" id="{33B60EA4-A787-AF5E-CAC3-B9DEBA2EE221}"/>
              </a:ext>
            </a:extLst>
          </p:cNvPr>
          <p:cNvSpPr txBox="1"/>
          <p:nvPr/>
        </p:nvSpPr>
        <p:spPr>
          <a:xfrm>
            <a:off x="14611" y="2454237"/>
            <a:ext cx="7264212" cy="3012095"/>
          </a:xfrm>
          <a:prstGeom prst="rect">
            <a:avLst/>
          </a:prstGeom>
          <a:noFill/>
        </p:spPr>
        <p:txBody>
          <a:bodyPr wrap="square" lIns="96000" tIns="0" rIns="96000" bIns="96000">
            <a:spAutoFit/>
          </a:bodyPr>
          <a:lstStyle/>
          <a:p>
            <a:pPr algn="ctr">
              <a:lnSpc>
                <a:spcPct val="150000"/>
              </a:lnSpc>
              <a:buClr>
                <a:srgbClr val="000000"/>
              </a:buClr>
              <a:buFont typeface="Arial"/>
              <a:buNone/>
            </a:pPr>
            <a:r>
              <a:rPr lang="en-US" sz="4400" b="1" kern="0">
                <a:latin typeface="UTM Avo" panose="02040603050506020204" pitchFamily="18" charset="0"/>
                <a:ea typeface="UD Digi Kyokasho N-B" panose="02020700000000000000" pitchFamily="17" charset="-128"/>
                <a:cs typeface="Arial" panose="020B0604020202020204" pitchFamily="34" charset="0"/>
                <a:sym typeface="Arial"/>
              </a:rPr>
              <a:t>Hoạt động 3: </a:t>
            </a:r>
          </a:p>
          <a:p>
            <a:pPr algn="ctr">
              <a:lnSpc>
                <a:spcPct val="150000"/>
              </a:lnSpc>
              <a:buClr>
                <a:srgbClr val="000000"/>
              </a:buClr>
              <a:buFont typeface="Arial"/>
              <a:buNone/>
            </a:pPr>
            <a:r>
              <a:rPr lang="en-US" sz="4400" b="1" kern="0">
                <a:latin typeface="UTM Avo" panose="02040603050506020204" pitchFamily="18" charset="0"/>
                <a:ea typeface="UD Digi Kyokasho N-B" panose="02020700000000000000" pitchFamily="17" charset="-128"/>
                <a:cs typeface="Arial" panose="020B0604020202020204" pitchFamily="34" charset="0"/>
                <a:sym typeface="Arial"/>
              </a:rPr>
              <a:t>Khám phá khả năng thích nghi của bản thân </a:t>
            </a:r>
            <a:endParaRPr lang="en-US" sz="4400" b="1" kern="0" dirty="0" err="1">
              <a:latin typeface="UTM Avo" panose="02040603050506020204" pitchFamily="18" charset="0"/>
              <a:ea typeface="UD Digi Kyokasho N-B" panose="02020700000000000000" pitchFamily="17" charset="-128"/>
              <a:cs typeface="Arial" panose="020B0604020202020204" pitchFamily="34" charset="0"/>
              <a:sym typeface="Arial"/>
            </a:endParaRPr>
          </a:p>
        </p:txBody>
      </p:sp>
    </p:spTree>
    <p:extLst>
      <p:ext uri="{BB962C8B-B14F-4D97-AF65-F5344CB8AC3E}">
        <p14:creationId xmlns:p14="http://schemas.microsoft.com/office/powerpoint/2010/main" val="190783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fade">
                                      <p:cBhvr>
                                        <p:cTn id="10"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AFC3DA-E750-6FDD-142A-397F1C932850}"/>
              </a:ext>
            </a:extLst>
          </p:cNvPr>
          <p:cNvGrpSpPr/>
          <p:nvPr/>
        </p:nvGrpSpPr>
        <p:grpSpPr>
          <a:xfrm>
            <a:off x="363081" y="1910304"/>
            <a:ext cx="5007654" cy="4081934"/>
            <a:chOff x="42996" y="496711"/>
            <a:chExt cx="7511482" cy="6424790"/>
          </a:xfrm>
        </p:grpSpPr>
        <p:sp>
          <p:nvSpPr>
            <p:cNvPr id="4" name="Rectangle: Rounded Corners 3">
              <a:extLst>
                <a:ext uri="{FF2B5EF4-FFF2-40B4-BE49-F238E27FC236}">
                  <a16:creationId xmlns:a16="http://schemas.microsoft.com/office/drawing/2014/main" id="{81AA399C-54EA-6D6D-32CF-5ACF4AA493B7}"/>
                </a:ext>
              </a:extLst>
            </p:cNvPr>
            <p:cNvSpPr/>
            <p:nvPr/>
          </p:nvSpPr>
          <p:spPr>
            <a:xfrm>
              <a:off x="42996" y="1274392"/>
              <a:ext cx="7217228" cy="5647109"/>
            </a:xfrm>
            <a:prstGeom prst="roundRect">
              <a:avLst>
                <a:gd name="adj" fmla="val 12069"/>
              </a:avLst>
            </a:prstGeom>
            <a:solidFill>
              <a:srgbClr val="E6E4FC"/>
            </a:solidFill>
            <a:ln w="25400" cap="flat" cmpd="sng" algn="ctr">
              <a:noFill/>
              <a:prstDash val="solid"/>
            </a:ln>
            <a:effectLst/>
          </p:spPr>
          <p:txBody>
            <a:bodyPr rtlCol="0" anchor="ctr"/>
            <a:lstStyle/>
            <a:p>
              <a:pPr algn="ctr" defTabSz="609585">
                <a:lnSpc>
                  <a:spcPct val="150000"/>
                </a:lnSpc>
                <a:buFont typeface="Arial"/>
                <a:buNone/>
                <a:defRPr/>
              </a:pPr>
              <a:r>
                <a:rPr lang="en-US" sz="2400" b="1" dirty="0">
                  <a:latin typeface="UTM Avo" panose="02040603050506020204" pitchFamily="18" charset="0"/>
                  <a:cs typeface="Arial" panose="020B0604020202020204" pitchFamily="34" charset="0"/>
                  <a:sym typeface="Arial"/>
                </a:rPr>
                <a:t>LÀM VIỆC CÁ NHÂN</a:t>
              </a:r>
            </a:p>
            <a:p>
              <a:pPr algn="just" defTabSz="609585">
                <a:lnSpc>
                  <a:spcPct val="150000"/>
                </a:lnSpc>
                <a:buFont typeface="Arial"/>
                <a:buNone/>
                <a:defRPr/>
              </a:pPr>
              <a:r>
                <a:rPr lang="vi-VN" sz="2400" dirty="0">
                  <a:cs typeface="Arial" panose="020B0604020202020204" pitchFamily="34" charset="0"/>
                  <a:sym typeface="Arial"/>
                </a:rPr>
                <a:t>Các em </a:t>
              </a:r>
              <a:r>
                <a:rPr lang="en-US" sz="2400" dirty="0">
                  <a:latin typeface="UTM Avo" panose="02040603050506020204" pitchFamily="18" charset="0"/>
                  <a:cs typeface="Arial" panose="020B0604020202020204" pitchFamily="34" charset="0"/>
                  <a:sym typeface="Arial"/>
                </a:rPr>
                <a:t>x</a:t>
              </a:r>
              <a:r>
                <a:rPr lang="en-US" sz="2400" dirty="0" err="1">
                  <a:latin typeface="UTM Avo" panose="02040603050506020204" pitchFamily="18" charset="0"/>
                  <a:cs typeface="Arial" panose="020B0604020202020204" pitchFamily="34" charset="0"/>
                  <a:sym typeface="Arial"/>
                </a:rPr>
                <a:t>ác</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định</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khả</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năng</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thích</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nghi</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của</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bản</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thân</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dựa</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trên</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mức</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độ</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xuất</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hiện</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các</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biểu</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hiện</a:t>
              </a:r>
              <a:r>
                <a:rPr lang="en-US" sz="2400" dirty="0">
                  <a:latin typeface="UTM Avo" panose="02040603050506020204" pitchFamily="18" charset="0"/>
                  <a:cs typeface="Arial" panose="020B0604020202020204" pitchFamily="34" charset="0"/>
                  <a:sym typeface="Arial"/>
                </a:rPr>
                <a:t> </a:t>
              </a:r>
              <a:r>
                <a:rPr lang="en-US" sz="2400" dirty="0" err="1">
                  <a:latin typeface="UTM Avo" panose="02040603050506020204" pitchFamily="18" charset="0"/>
                  <a:cs typeface="Arial" panose="020B0604020202020204" pitchFamily="34" charset="0"/>
                  <a:sym typeface="Arial"/>
                </a:rPr>
                <a:t>sau</a:t>
              </a:r>
              <a:r>
                <a:rPr lang="en-US" sz="2400" dirty="0">
                  <a:latin typeface="UTM Avo" panose="02040603050506020204" pitchFamily="18" charset="0"/>
                  <a:cs typeface="Arial" panose="020B0604020202020204" pitchFamily="34" charset="0"/>
                  <a:sym typeface="Arial"/>
                </a:rPr>
                <a:t>:</a:t>
              </a:r>
              <a:endParaRPr lang="vi-VN" sz="2400" dirty="0">
                <a:cs typeface="Arial" panose="020B0604020202020204" pitchFamily="34" charset="0"/>
                <a:sym typeface="Arial"/>
              </a:endParaRPr>
            </a:p>
          </p:txBody>
        </p:sp>
        <p:pic>
          <p:nvPicPr>
            <p:cNvPr id="6" name="Picture 6">
              <a:extLst>
                <a:ext uri="{FF2B5EF4-FFF2-40B4-BE49-F238E27FC236}">
                  <a16:creationId xmlns:a16="http://schemas.microsoft.com/office/drawing/2014/main" id="{9ED3A636-BDA0-D380-3B2A-D0F04C5395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61278" y="496711"/>
              <a:ext cx="1593200" cy="1555364"/>
            </a:xfrm>
            <a:prstGeom prst="rect">
              <a:avLst/>
            </a:prstGeom>
          </p:spPr>
        </p:pic>
      </p:grpSp>
      <p:pic>
        <p:nvPicPr>
          <p:cNvPr id="83" name="Picture 82">
            <a:extLst>
              <a:ext uri="{FF2B5EF4-FFF2-40B4-BE49-F238E27FC236}">
                <a16:creationId xmlns:a16="http://schemas.microsoft.com/office/drawing/2014/main" id="{F0467236-B199-D107-4791-2BA60A1B5185}"/>
              </a:ext>
            </a:extLst>
          </p:cNvPr>
          <p:cNvPicPr>
            <a:picLocks noChangeAspect="1"/>
          </p:cNvPicPr>
          <p:nvPr/>
        </p:nvPicPr>
        <p:blipFill>
          <a:blip r:embed="rId5">
            <a:extLst>
              <a:ext uri="{28A0092B-C50C-407E-A947-70E740481C1C}">
                <a14:useLocalDpi xmlns:a14="http://schemas.microsoft.com/office/drawing/2010/main" val="0"/>
              </a:ext>
            </a:extLst>
          </a:blip>
          <a:srcRect b="1402"/>
          <a:stretch/>
        </p:blipFill>
        <p:spPr>
          <a:xfrm>
            <a:off x="5977051" y="585590"/>
            <a:ext cx="6203951" cy="6272410"/>
          </a:xfrm>
          <a:prstGeom prst="rect">
            <a:avLst/>
          </a:prstGeom>
        </p:spPr>
      </p:pic>
    </p:spTree>
    <p:extLst>
      <p:ext uri="{BB962C8B-B14F-4D97-AF65-F5344CB8AC3E}">
        <p14:creationId xmlns:p14="http://schemas.microsoft.com/office/powerpoint/2010/main" val="34095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E016290-453F-612D-CAF6-C3EEC999C1AF}"/>
              </a:ext>
            </a:extLst>
          </p:cNvPr>
          <p:cNvSpPr/>
          <p:nvPr/>
        </p:nvSpPr>
        <p:spPr>
          <a:xfrm>
            <a:off x="3923017" y="834163"/>
            <a:ext cx="4345966" cy="693554"/>
          </a:xfrm>
          <a:prstGeom prst="roundRect">
            <a:avLst>
              <a:gd name="adj" fmla="val 50000"/>
            </a:avLst>
          </a:prstGeom>
          <a:solidFill>
            <a:srgbClr val="FFFFFF"/>
          </a:solidFill>
          <a:ln w="57150" cap="flat" cmpd="sng" algn="ctr">
            <a:solidFill>
              <a:schemeClr val="accent2"/>
            </a:solidFill>
            <a:prstDash val="solid"/>
          </a:ln>
          <a:effectLst/>
        </p:spPr>
        <p:txBody>
          <a:bodyPr rtlCol="0" anchor="ctr"/>
          <a:lstStyle/>
          <a:p>
            <a:pPr algn="ctr" defTabSz="1219170">
              <a:buClrTx/>
              <a:defRPr/>
            </a:pPr>
            <a:r>
              <a:rPr lang="en-US" sz="2400" b="1">
                <a:latin typeface="UTM Avo" panose="02040603050506020204" pitchFamily="18" charset="0"/>
                <a:ea typeface="+mn-ea"/>
              </a:rPr>
              <a:t>LÀM VIỆC CÁ NHÂN</a:t>
            </a:r>
            <a:endParaRPr lang="en-US" sz="2400" b="1" dirty="0">
              <a:latin typeface="UTM Avo" panose="02040603050506020204" pitchFamily="18" charset="0"/>
              <a:ea typeface="+mn-ea"/>
            </a:endParaRPr>
          </a:p>
        </p:txBody>
      </p:sp>
      <p:grpSp>
        <p:nvGrpSpPr>
          <p:cNvPr id="2" name="Group 1">
            <a:extLst>
              <a:ext uri="{FF2B5EF4-FFF2-40B4-BE49-F238E27FC236}">
                <a16:creationId xmlns:a16="http://schemas.microsoft.com/office/drawing/2014/main" id="{91BD8ECF-F066-AE90-636E-F21C2C5A7960}"/>
              </a:ext>
            </a:extLst>
          </p:cNvPr>
          <p:cNvGrpSpPr/>
          <p:nvPr/>
        </p:nvGrpSpPr>
        <p:grpSpPr>
          <a:xfrm>
            <a:off x="808062" y="1793314"/>
            <a:ext cx="10575873" cy="1216006"/>
            <a:chOff x="285150" y="836463"/>
            <a:chExt cx="7931905" cy="912005"/>
          </a:xfrm>
        </p:grpSpPr>
        <p:sp>
          <p:nvSpPr>
            <p:cNvPr id="3" name="TextBox 2">
              <a:extLst>
                <a:ext uri="{FF2B5EF4-FFF2-40B4-BE49-F238E27FC236}">
                  <a16:creationId xmlns:a16="http://schemas.microsoft.com/office/drawing/2014/main" id="{2365048F-81AF-C8D3-BB8F-E954E69B5471}"/>
                </a:ext>
              </a:extLst>
            </p:cNvPr>
            <p:cNvSpPr txBox="1"/>
            <p:nvPr/>
          </p:nvSpPr>
          <p:spPr>
            <a:xfrm>
              <a:off x="1121542" y="836463"/>
              <a:ext cx="7095513" cy="841385"/>
            </a:xfrm>
            <a:prstGeom prst="rect">
              <a:avLst/>
            </a:prstGeom>
            <a:noFill/>
          </p:spPr>
          <p:txBody>
            <a:bodyPr wrap="square">
              <a:spAutoFit/>
            </a:bodyPr>
            <a:lstStyle/>
            <a:p>
              <a:pPr algn="just" defTabSz="1219170">
                <a:lnSpc>
                  <a:spcPct val="150000"/>
                </a:lnSpc>
                <a:buFont typeface="Arial"/>
                <a:buNone/>
                <a:defRPr/>
              </a:pPr>
              <a:r>
                <a:rPr lang="en-US" sz="2400" kern="0" dirty="0">
                  <a:latin typeface="UTM Avo" panose="02040603050506020204" pitchFamily="18" charset="0"/>
                  <a:cs typeface="Arial"/>
                  <a:sym typeface="Arial"/>
                </a:rPr>
                <a:t>Sau </a:t>
              </a:r>
              <a:r>
                <a:rPr lang="en-US" sz="2400" kern="0" dirty="0" err="1">
                  <a:latin typeface="UTM Avo" panose="02040603050506020204" pitchFamily="18" charset="0"/>
                  <a:cs typeface="Arial"/>
                  <a:sym typeface="Arial"/>
                </a:rPr>
                <a:t>khi</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xác</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định</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các</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em</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đánh</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giá</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khả</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năng</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thích</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nghi</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của</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bản</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thân</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theo</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tiêu</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chí</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sau</a:t>
              </a:r>
              <a:r>
                <a:rPr lang="en-US" sz="2400" kern="0" dirty="0">
                  <a:latin typeface="UTM Avo" panose="02040603050506020204" pitchFamily="18" charset="0"/>
                  <a:cs typeface="Arial"/>
                  <a:sym typeface="Arial"/>
                </a:rPr>
                <a:t>:</a:t>
              </a:r>
            </a:p>
          </p:txBody>
        </p:sp>
        <p:pic>
          <p:nvPicPr>
            <p:cNvPr id="4" name="Picture 3" descr="A cartoon of a child reading a book&#10;&#10;Description automatically generated">
              <a:extLst>
                <a:ext uri="{FF2B5EF4-FFF2-40B4-BE49-F238E27FC236}">
                  <a16:creationId xmlns:a16="http://schemas.microsoft.com/office/drawing/2014/main" id="{70CEE9CF-80C4-04B8-FFF3-C54D9BE60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50" y="883118"/>
              <a:ext cx="836392" cy="865350"/>
            </a:xfrm>
            <a:prstGeom prst="rect">
              <a:avLst/>
            </a:prstGeom>
          </p:spPr>
        </p:pic>
      </p:grpSp>
      <p:pic>
        <p:nvPicPr>
          <p:cNvPr id="5" name="Picture 4">
            <a:extLst>
              <a:ext uri="{FF2B5EF4-FFF2-40B4-BE49-F238E27FC236}">
                <a16:creationId xmlns:a16="http://schemas.microsoft.com/office/drawing/2014/main" id="{55E19F18-B51A-204A-62DF-B9DF22359AD0}"/>
              </a:ext>
            </a:extLst>
          </p:cNvPr>
          <p:cNvPicPr>
            <a:picLocks noChangeAspect="1"/>
          </p:cNvPicPr>
          <p:nvPr/>
        </p:nvPicPr>
        <p:blipFill>
          <a:blip r:embed="rId4"/>
          <a:stretch>
            <a:fillRect/>
          </a:stretch>
        </p:blipFill>
        <p:spPr>
          <a:xfrm>
            <a:off x="195995" y="3135914"/>
            <a:ext cx="5613277" cy="1866648"/>
          </a:xfrm>
          <a:prstGeom prst="rect">
            <a:avLst/>
          </a:prstGeom>
        </p:spPr>
      </p:pic>
      <p:pic>
        <p:nvPicPr>
          <p:cNvPr id="6" name="Picture 5">
            <a:extLst>
              <a:ext uri="{FF2B5EF4-FFF2-40B4-BE49-F238E27FC236}">
                <a16:creationId xmlns:a16="http://schemas.microsoft.com/office/drawing/2014/main" id="{FAA347E9-99A1-E813-D35B-48F8BD2AE2CE}"/>
              </a:ext>
            </a:extLst>
          </p:cNvPr>
          <p:cNvPicPr>
            <a:picLocks noChangeAspect="1"/>
          </p:cNvPicPr>
          <p:nvPr/>
        </p:nvPicPr>
        <p:blipFill>
          <a:blip r:embed="rId5"/>
          <a:stretch>
            <a:fillRect/>
          </a:stretch>
        </p:blipFill>
        <p:spPr>
          <a:xfrm>
            <a:off x="6382730" y="3275913"/>
            <a:ext cx="5613277" cy="1726649"/>
          </a:xfrm>
          <a:prstGeom prst="rect">
            <a:avLst/>
          </a:prstGeom>
        </p:spPr>
      </p:pic>
      <p:pic>
        <p:nvPicPr>
          <p:cNvPr id="7" name="Picture 6">
            <a:extLst>
              <a:ext uri="{FF2B5EF4-FFF2-40B4-BE49-F238E27FC236}">
                <a16:creationId xmlns:a16="http://schemas.microsoft.com/office/drawing/2014/main" id="{C57114EF-3A84-5819-441C-B0C96D2EB6C1}"/>
              </a:ext>
            </a:extLst>
          </p:cNvPr>
          <p:cNvPicPr>
            <a:picLocks noChangeAspect="1"/>
          </p:cNvPicPr>
          <p:nvPr/>
        </p:nvPicPr>
        <p:blipFill>
          <a:blip r:embed="rId6"/>
          <a:stretch>
            <a:fillRect/>
          </a:stretch>
        </p:blipFill>
        <p:spPr>
          <a:xfrm>
            <a:off x="3289361" y="5064686"/>
            <a:ext cx="5613277" cy="1793314"/>
          </a:xfrm>
          <a:prstGeom prst="rect">
            <a:avLst/>
          </a:prstGeom>
        </p:spPr>
      </p:pic>
    </p:spTree>
    <p:extLst>
      <p:ext uri="{BB962C8B-B14F-4D97-AF65-F5344CB8AC3E}">
        <p14:creationId xmlns:p14="http://schemas.microsoft.com/office/powerpoint/2010/main" val="418197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323D613-0C2F-ED0F-EC0F-CA0D69B2D436}"/>
              </a:ext>
            </a:extLst>
          </p:cNvPr>
          <p:cNvGrpSpPr/>
          <p:nvPr/>
        </p:nvGrpSpPr>
        <p:grpSpPr>
          <a:xfrm>
            <a:off x="2094891" y="2179109"/>
            <a:ext cx="8002217" cy="3065389"/>
            <a:chOff x="444267" y="1851210"/>
            <a:chExt cx="8002217" cy="3065389"/>
          </a:xfrm>
        </p:grpSpPr>
        <p:grpSp>
          <p:nvGrpSpPr>
            <p:cNvPr id="2" name="Group 1">
              <a:extLst>
                <a:ext uri="{FF2B5EF4-FFF2-40B4-BE49-F238E27FC236}">
                  <a16:creationId xmlns:a16="http://schemas.microsoft.com/office/drawing/2014/main" id="{6E29F8E0-750C-61A2-C56E-D43475670348}"/>
                </a:ext>
              </a:extLst>
            </p:cNvPr>
            <p:cNvGrpSpPr/>
            <p:nvPr/>
          </p:nvGrpSpPr>
          <p:grpSpPr>
            <a:xfrm>
              <a:off x="444267" y="1851210"/>
              <a:ext cx="8002217" cy="3065389"/>
              <a:chOff x="260351" y="546982"/>
              <a:chExt cx="6001663" cy="2299042"/>
            </a:xfrm>
          </p:grpSpPr>
          <p:sp>
            <p:nvSpPr>
              <p:cNvPr id="3" name="Rectangle: Rounded Corners 2">
                <a:extLst>
                  <a:ext uri="{FF2B5EF4-FFF2-40B4-BE49-F238E27FC236}">
                    <a16:creationId xmlns:a16="http://schemas.microsoft.com/office/drawing/2014/main" id="{DDD6CFAB-53DF-40CE-1C8A-AD1A59E04D7D}"/>
                  </a:ext>
                </a:extLst>
              </p:cNvPr>
              <p:cNvSpPr/>
              <p:nvPr/>
            </p:nvSpPr>
            <p:spPr>
              <a:xfrm>
                <a:off x="260351" y="546982"/>
                <a:ext cx="6001663" cy="2299042"/>
              </a:xfrm>
              <a:prstGeom prst="roundRect">
                <a:avLst>
                  <a:gd name="adj" fmla="val 2488"/>
                </a:avLst>
              </a:prstGeom>
              <a:solidFill>
                <a:srgbClr val="FFE1E1"/>
              </a:solidFill>
              <a:ln w="38100" cap="flat" cmpd="sng" algn="ctr">
                <a:solidFill>
                  <a:srgbClr val="FF9999"/>
                </a:solidFill>
                <a:prstDash val="solid"/>
              </a:ln>
              <a:effectLst/>
            </p:spPr>
            <p:txBody>
              <a:bodyPr rtlCol="0" anchor="b"/>
              <a:lstStyle/>
              <a:p>
                <a:pPr algn="just" defTabSz="1219170">
                  <a:lnSpc>
                    <a:spcPct val="150000"/>
                  </a:lnSpc>
                  <a:defRPr/>
                </a:pPr>
                <a:endParaRPr lang="en-US" sz="2400" kern="0" dirty="0">
                  <a:latin typeface="UTM Avo" panose="02040603050506020204" pitchFamily="18" charset="0"/>
                  <a:cs typeface="Arial"/>
                  <a:sym typeface="Arial"/>
                </a:endParaRPr>
              </a:p>
            </p:txBody>
          </p:sp>
          <p:sp>
            <p:nvSpPr>
              <p:cNvPr id="4" name="Rectangle: Diagonal Corners Rounded 3">
                <a:extLst>
                  <a:ext uri="{FF2B5EF4-FFF2-40B4-BE49-F238E27FC236}">
                    <a16:creationId xmlns:a16="http://schemas.microsoft.com/office/drawing/2014/main" id="{5ABEF637-2242-DBC0-13BC-62A7E767097E}"/>
                  </a:ext>
                </a:extLst>
              </p:cNvPr>
              <p:cNvSpPr/>
              <p:nvPr/>
            </p:nvSpPr>
            <p:spPr>
              <a:xfrm>
                <a:off x="260351" y="546983"/>
                <a:ext cx="2057575" cy="552450"/>
              </a:xfrm>
              <a:prstGeom prst="round2DiagRect">
                <a:avLst/>
              </a:prstGeom>
              <a:solidFill>
                <a:schemeClr val="bg1"/>
              </a:solidFill>
              <a:ln w="38100" cap="flat" cmpd="sng" algn="ctr">
                <a:solidFill>
                  <a:srgbClr val="FF9999"/>
                </a:solidFill>
                <a:prstDash val="solid"/>
              </a:ln>
              <a:effectLst/>
            </p:spPr>
            <p:txBody>
              <a:bodyPr rtlCol="0" anchor="ctr"/>
              <a:lstStyle/>
              <a:p>
                <a:pPr algn="ctr" defTabSz="1219170">
                  <a:buFont typeface="Arial"/>
                  <a:buNone/>
                  <a:defRPr/>
                </a:pPr>
                <a:r>
                  <a:rPr lang="en-US" sz="2400" b="1" kern="0" dirty="0">
                    <a:latin typeface="UTM Avo" panose="02040603050506020204" pitchFamily="18" charset="0"/>
                    <a:cs typeface="Arial"/>
                    <a:sym typeface="Arial"/>
                  </a:rPr>
                  <a:t>KẾT LUẬN</a:t>
                </a:r>
              </a:p>
            </p:txBody>
          </p:sp>
        </p:grpSp>
        <p:sp>
          <p:nvSpPr>
            <p:cNvPr id="9" name="TextBox 8">
              <a:extLst>
                <a:ext uri="{FF2B5EF4-FFF2-40B4-BE49-F238E27FC236}">
                  <a16:creationId xmlns:a16="http://schemas.microsoft.com/office/drawing/2014/main" id="{D97F43C3-B5DE-0290-D020-73783D540817}"/>
                </a:ext>
              </a:extLst>
            </p:cNvPr>
            <p:cNvSpPr txBox="1"/>
            <p:nvPr/>
          </p:nvSpPr>
          <p:spPr>
            <a:xfrm>
              <a:off x="675133" y="2651119"/>
              <a:ext cx="7540484" cy="2229841"/>
            </a:xfrm>
            <a:prstGeom prst="rect">
              <a:avLst/>
            </a:prstGeom>
            <a:noFill/>
          </p:spPr>
          <p:txBody>
            <a:bodyPr wrap="square">
              <a:spAutoFit/>
            </a:bodyPr>
            <a:lstStyle/>
            <a:p>
              <a:pPr algn="just" defTabSz="1219170">
                <a:lnSpc>
                  <a:spcPct val="150000"/>
                </a:lnSpc>
                <a:defRPr/>
              </a:pPr>
              <a:r>
                <a:rPr lang="vi-VN" sz="2400" kern="0" dirty="0">
                  <a:latin typeface="UTM Avo" panose="02040603050506020204" pitchFamily="18" charset="0"/>
                  <a:cs typeface="Arial"/>
                  <a:sym typeface="Arial"/>
                </a:rPr>
                <a:t>Việc khám phá và phát triển khả năng thích nghi của bản thân không chỉ giúp em sống và làm việc hiệu quả hơn mà còn giúp em trưởng thành và phát triển cá nhân một cách toàn diện.</a:t>
              </a:r>
            </a:p>
          </p:txBody>
        </p:sp>
      </p:grpSp>
      <p:pic>
        <p:nvPicPr>
          <p:cNvPr id="7" name="Picture 6">
            <a:extLst>
              <a:ext uri="{FF2B5EF4-FFF2-40B4-BE49-F238E27FC236}">
                <a16:creationId xmlns:a16="http://schemas.microsoft.com/office/drawing/2014/main" id="{1323C6AE-EE69-F880-234A-F3458EE71CDF}"/>
              </a:ext>
            </a:extLst>
          </p:cNvPr>
          <p:cNvPicPr>
            <a:picLocks noChangeAspect="1"/>
          </p:cNvPicPr>
          <p:nvPr/>
        </p:nvPicPr>
        <p:blipFill>
          <a:blip r:embed="rId3"/>
          <a:stretch>
            <a:fillRect/>
          </a:stretch>
        </p:blipFill>
        <p:spPr>
          <a:xfrm>
            <a:off x="-210418" y="4134888"/>
            <a:ext cx="3498488" cy="3498488"/>
          </a:xfrm>
          <a:prstGeom prst="rect">
            <a:avLst/>
          </a:prstGeom>
        </p:spPr>
      </p:pic>
    </p:spTree>
    <p:extLst>
      <p:ext uri="{BB962C8B-B14F-4D97-AF65-F5344CB8AC3E}">
        <p14:creationId xmlns:p14="http://schemas.microsoft.com/office/powerpoint/2010/main" val="136130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7B07C7-EC0F-A420-B304-CE6BF26B2104}"/>
              </a:ext>
            </a:extLst>
          </p:cNvPr>
          <p:cNvGrpSpPr/>
          <p:nvPr/>
        </p:nvGrpSpPr>
        <p:grpSpPr>
          <a:xfrm>
            <a:off x="4557132" y="2985655"/>
            <a:ext cx="3077736" cy="1666333"/>
            <a:chOff x="-756043" y="2287668"/>
            <a:chExt cx="3237488" cy="1666333"/>
          </a:xfrm>
        </p:grpSpPr>
        <p:pic>
          <p:nvPicPr>
            <p:cNvPr id="3" name="Picture 2">
              <a:hlinkClick r:id="rId3"/>
              <a:extLst>
                <a:ext uri="{FF2B5EF4-FFF2-40B4-BE49-F238E27FC236}">
                  <a16:creationId xmlns:a16="http://schemas.microsoft.com/office/drawing/2014/main" id="{B4D7241B-7B5C-C893-2172-D2FB2D340B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45B0C4FD-5BFF-02B9-949C-51D2B5156C85}"/>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47735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Chủ đề 2_Khám phá khả năng thích nghi của bản thân _Tiết 1</Template>
  <TotalTime>47</TotalTime>
  <Words>789</Words>
  <Application>Microsoft Office PowerPoint</Application>
  <PresentationFormat>Widescreen</PresentationFormat>
  <Paragraphs>88</Paragraphs>
  <Slides>24</Slides>
  <Notes>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Calibri Light</vt:lpstr>
      <vt:lpstr>UTM Avo</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2114120010-CAO THỊ PHƯƠNG VINH</dc:creator>
  <cp:lastModifiedBy>Huy Nguyễn</cp:lastModifiedBy>
  <cp:revision>12</cp:revision>
  <dcterms:created xsi:type="dcterms:W3CDTF">2024-10-19T12:43:14Z</dcterms:created>
  <dcterms:modified xsi:type="dcterms:W3CDTF">2024-10-24T04:53:36Z</dcterms:modified>
</cp:coreProperties>
</file>