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29"/>
  </p:notesMasterIdLst>
  <p:sldIdLst>
    <p:sldId id="312" r:id="rId2"/>
    <p:sldId id="263" r:id="rId3"/>
    <p:sldId id="313" r:id="rId4"/>
    <p:sldId id="256" r:id="rId5"/>
    <p:sldId id="259" r:id="rId6"/>
    <p:sldId id="314" r:id="rId7"/>
    <p:sldId id="258" r:id="rId8"/>
    <p:sldId id="316" r:id="rId9"/>
    <p:sldId id="317" r:id="rId10"/>
    <p:sldId id="318" r:id="rId11"/>
    <p:sldId id="319" r:id="rId12"/>
    <p:sldId id="267" r:id="rId13"/>
    <p:sldId id="285" r:id="rId14"/>
    <p:sldId id="315" r:id="rId15"/>
    <p:sldId id="320" r:id="rId16"/>
    <p:sldId id="274" r:id="rId17"/>
    <p:sldId id="282" r:id="rId18"/>
    <p:sldId id="321" r:id="rId19"/>
    <p:sldId id="322" r:id="rId20"/>
    <p:sldId id="288" r:id="rId21"/>
    <p:sldId id="323" r:id="rId22"/>
    <p:sldId id="324" r:id="rId23"/>
    <p:sldId id="325" r:id="rId24"/>
    <p:sldId id="326" r:id="rId25"/>
    <p:sldId id="271" r:id="rId26"/>
    <p:sldId id="272" r:id="rId27"/>
    <p:sldId id="328" r:id="rId28"/>
  </p:sldIdLst>
  <p:sldSz cx="9144000" cy="5143500" type="screen16x9"/>
  <p:notesSz cx="6858000" cy="9144000"/>
  <p:embeddedFontLst>
    <p:embeddedFont>
      <p:font typeface="Coiny" panose="020B0604020202020204" charset="0"/>
      <p:regular r:id="rId30"/>
    </p:embeddedFont>
    <p:embeddedFont>
      <p:font typeface="Chelsea Market" panose="020B0604020202020204" charset="0"/>
      <p:regular r:id="rId31"/>
    </p:embeddedFont>
    <p:embeddedFont>
      <p:font typeface="Montserrat" panose="020B0604020202020204" charset="0"/>
      <p:regular r:id="rId32"/>
      <p:bold r:id="rId33"/>
      <p:italic r:id="rId34"/>
      <p:boldItalic r:id="rId35"/>
    </p:embeddedFont>
    <p:embeddedFont>
      <p:font typeface="Work Sans"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019705-FB6C-48E2-AA3A-073CD473FE99}">
  <a:tblStyle styleId="{B7019705-FB6C-48E2-AA3A-073CD473FE9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5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649291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e0e4b96e17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e0e4b96e1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65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2696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e0f17af828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e0f17af828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021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afead7cb4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afead7cb4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088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afead7cb4c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afead7cb4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7398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af5f55f87b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af5f55f87b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7708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afead7cb4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afead7cb4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09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ddac993e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ddac993e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666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f5f55f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af5f55f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9075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9952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52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f5f55f87b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af5f55f87b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387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e0f17af828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e0f17af828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1622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0f17af828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e0f17af828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68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784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10" name="Google Shape;10;p2"/>
          <p:cNvSpPr txBox="1">
            <a:spLocks noGrp="1"/>
          </p:cNvSpPr>
          <p:nvPr>
            <p:ph type="ctrTitle"/>
          </p:nvPr>
        </p:nvSpPr>
        <p:spPr>
          <a:xfrm>
            <a:off x="716550" y="960800"/>
            <a:ext cx="5617500" cy="2257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5200"/>
              <a:buFont typeface="Chelsea Market"/>
              <a:buNone/>
              <a:defRPr sz="5200">
                <a:solidFill>
                  <a:schemeClr val="dk1"/>
                </a:solidFill>
                <a:latin typeface="Chelsea Market"/>
                <a:ea typeface="Chelsea Market"/>
                <a:cs typeface="Chelsea Market"/>
                <a:sym typeface="Chelsea Market"/>
              </a:defRPr>
            </a:lvl1pPr>
            <a:lvl2pPr lvl="1" rtl="0">
              <a:spcBef>
                <a:spcPts val="0"/>
              </a:spcBef>
              <a:spcAft>
                <a:spcPts val="0"/>
              </a:spcAft>
              <a:buSzPts val="5200"/>
              <a:buFont typeface="Coiny"/>
              <a:buNone/>
              <a:defRPr sz="5200">
                <a:latin typeface="Coiny"/>
                <a:ea typeface="Coiny"/>
                <a:cs typeface="Coiny"/>
                <a:sym typeface="Coiny"/>
              </a:defRPr>
            </a:lvl2pPr>
            <a:lvl3pPr lvl="2" rtl="0">
              <a:spcBef>
                <a:spcPts val="0"/>
              </a:spcBef>
              <a:spcAft>
                <a:spcPts val="0"/>
              </a:spcAft>
              <a:buSzPts val="5200"/>
              <a:buFont typeface="Coiny"/>
              <a:buNone/>
              <a:defRPr sz="5200">
                <a:latin typeface="Coiny"/>
                <a:ea typeface="Coiny"/>
                <a:cs typeface="Coiny"/>
                <a:sym typeface="Coiny"/>
              </a:defRPr>
            </a:lvl3pPr>
            <a:lvl4pPr lvl="3" rtl="0">
              <a:spcBef>
                <a:spcPts val="0"/>
              </a:spcBef>
              <a:spcAft>
                <a:spcPts val="0"/>
              </a:spcAft>
              <a:buSzPts val="5200"/>
              <a:buFont typeface="Coiny"/>
              <a:buNone/>
              <a:defRPr sz="5200">
                <a:latin typeface="Coiny"/>
                <a:ea typeface="Coiny"/>
                <a:cs typeface="Coiny"/>
                <a:sym typeface="Coiny"/>
              </a:defRPr>
            </a:lvl4pPr>
            <a:lvl5pPr lvl="4" rtl="0">
              <a:spcBef>
                <a:spcPts val="0"/>
              </a:spcBef>
              <a:spcAft>
                <a:spcPts val="0"/>
              </a:spcAft>
              <a:buSzPts val="5200"/>
              <a:buFont typeface="Coiny"/>
              <a:buNone/>
              <a:defRPr sz="5200">
                <a:latin typeface="Coiny"/>
                <a:ea typeface="Coiny"/>
                <a:cs typeface="Coiny"/>
                <a:sym typeface="Coiny"/>
              </a:defRPr>
            </a:lvl5pPr>
            <a:lvl6pPr lvl="5" rtl="0">
              <a:spcBef>
                <a:spcPts val="0"/>
              </a:spcBef>
              <a:spcAft>
                <a:spcPts val="0"/>
              </a:spcAft>
              <a:buSzPts val="5200"/>
              <a:buFont typeface="Coiny"/>
              <a:buNone/>
              <a:defRPr sz="5200">
                <a:latin typeface="Coiny"/>
                <a:ea typeface="Coiny"/>
                <a:cs typeface="Coiny"/>
                <a:sym typeface="Coiny"/>
              </a:defRPr>
            </a:lvl6pPr>
            <a:lvl7pPr lvl="6" rtl="0">
              <a:spcBef>
                <a:spcPts val="0"/>
              </a:spcBef>
              <a:spcAft>
                <a:spcPts val="0"/>
              </a:spcAft>
              <a:buSzPts val="5200"/>
              <a:buFont typeface="Coiny"/>
              <a:buNone/>
              <a:defRPr sz="5200">
                <a:latin typeface="Coiny"/>
                <a:ea typeface="Coiny"/>
                <a:cs typeface="Coiny"/>
                <a:sym typeface="Coiny"/>
              </a:defRPr>
            </a:lvl7pPr>
            <a:lvl8pPr lvl="7" rtl="0">
              <a:spcBef>
                <a:spcPts val="0"/>
              </a:spcBef>
              <a:spcAft>
                <a:spcPts val="0"/>
              </a:spcAft>
              <a:buSzPts val="5200"/>
              <a:buFont typeface="Coiny"/>
              <a:buNone/>
              <a:defRPr sz="5200">
                <a:latin typeface="Coiny"/>
                <a:ea typeface="Coiny"/>
                <a:cs typeface="Coiny"/>
                <a:sym typeface="Coiny"/>
              </a:defRPr>
            </a:lvl8pPr>
            <a:lvl9pPr lvl="8" rtl="0">
              <a:spcBef>
                <a:spcPts val="0"/>
              </a:spcBef>
              <a:spcAft>
                <a:spcPts val="0"/>
              </a:spcAft>
              <a:buSzPts val="5200"/>
              <a:buFont typeface="Coiny"/>
              <a:buNone/>
              <a:defRPr sz="5200">
                <a:latin typeface="Coiny"/>
                <a:ea typeface="Coiny"/>
                <a:cs typeface="Coiny"/>
                <a:sym typeface="Coiny"/>
              </a:defRPr>
            </a:lvl9pPr>
          </a:lstStyle>
          <a:p>
            <a:endParaRPr/>
          </a:p>
        </p:txBody>
      </p:sp>
      <p:sp>
        <p:nvSpPr>
          <p:cNvPr id="11" name="Google Shape;11;p2"/>
          <p:cNvSpPr txBox="1">
            <a:spLocks noGrp="1"/>
          </p:cNvSpPr>
          <p:nvPr>
            <p:ph type="subTitle" idx="1"/>
          </p:nvPr>
        </p:nvSpPr>
        <p:spPr>
          <a:xfrm>
            <a:off x="716550" y="3371000"/>
            <a:ext cx="5241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800"/>
              <a:buFont typeface="Work Sans"/>
              <a:buNone/>
              <a:defRPr>
                <a:solidFill>
                  <a:schemeClr val="dk2"/>
                </a:solidFill>
                <a:latin typeface="Work Sans"/>
                <a:ea typeface="Work Sans"/>
                <a:cs typeface="Work Sans"/>
                <a:sym typeface="Work Sans"/>
              </a:defRPr>
            </a:lvl1pPr>
            <a:lvl2pPr lvl="1"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2pPr>
            <a:lvl3pPr lvl="2"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3pPr>
            <a:lvl4pPr lvl="3"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4pPr>
            <a:lvl5pPr lvl="4"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5pPr>
            <a:lvl6pPr lvl="5"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6pPr>
            <a:lvl7pPr lvl="6"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7pPr>
            <a:lvl8pPr lvl="7"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8pPr>
            <a:lvl9pPr lvl="8" rtl="0">
              <a:lnSpc>
                <a:spcPct val="100000"/>
              </a:lnSpc>
              <a:spcBef>
                <a:spcPts val="0"/>
              </a:spcBef>
              <a:spcAft>
                <a:spcPts val="0"/>
              </a:spcAft>
              <a:buClr>
                <a:schemeClr val="dk2"/>
              </a:buClr>
              <a:buSzPts val="1800"/>
              <a:buFont typeface="Montserrat"/>
              <a:buNone/>
              <a:defRPr sz="1800" b="1">
                <a:solidFill>
                  <a:schemeClr val="dk2"/>
                </a:solidFill>
                <a:latin typeface="Montserrat"/>
                <a:ea typeface="Montserrat"/>
                <a:cs typeface="Montserrat"/>
                <a:sym typeface="Montserrat"/>
              </a:defRPr>
            </a:lvl9pPr>
          </a:lstStyle>
          <a:p>
            <a:endParaRPr/>
          </a:p>
        </p:txBody>
      </p:sp>
      <p:pic>
        <p:nvPicPr>
          <p:cNvPr id="12" name="Google Shape;12;p2"/>
          <p:cNvPicPr preferRelativeResize="0"/>
          <p:nvPr/>
        </p:nvPicPr>
        <p:blipFill>
          <a:blip r:embed="rId3">
            <a:alphaModFix/>
          </a:blip>
          <a:stretch>
            <a:fillRect/>
          </a:stretch>
        </p:blipFill>
        <p:spPr>
          <a:xfrm rot="123834" flipH="1">
            <a:off x="6586272" y="-108063"/>
            <a:ext cx="2925350" cy="2692753"/>
          </a:xfrm>
          <a:prstGeom prst="rect">
            <a:avLst/>
          </a:prstGeom>
          <a:noFill/>
          <a:ln>
            <a:noFill/>
          </a:ln>
        </p:spPr>
      </p:pic>
      <p:pic>
        <p:nvPicPr>
          <p:cNvPr id="13" name="Google Shape;13;p2"/>
          <p:cNvPicPr preferRelativeResize="0"/>
          <p:nvPr/>
        </p:nvPicPr>
        <p:blipFill>
          <a:blip r:embed="rId4">
            <a:alphaModFix/>
          </a:blip>
          <a:stretch>
            <a:fillRect/>
          </a:stretch>
        </p:blipFill>
        <p:spPr>
          <a:xfrm rot="-543813" flipH="1">
            <a:off x="6132773" y="1217138"/>
            <a:ext cx="1584924" cy="1364101"/>
          </a:xfrm>
          <a:prstGeom prst="rect">
            <a:avLst/>
          </a:prstGeom>
          <a:noFill/>
          <a:ln>
            <a:noFill/>
          </a:ln>
        </p:spPr>
      </p:pic>
      <p:pic>
        <p:nvPicPr>
          <p:cNvPr id="14" name="Google Shape;14;p2"/>
          <p:cNvPicPr preferRelativeResize="0"/>
          <p:nvPr/>
        </p:nvPicPr>
        <p:blipFill>
          <a:blip r:embed="rId5">
            <a:alphaModFix/>
          </a:blip>
          <a:stretch>
            <a:fillRect/>
          </a:stretch>
        </p:blipFill>
        <p:spPr>
          <a:xfrm rot="1639034">
            <a:off x="6443673" y="2487138"/>
            <a:ext cx="2707029" cy="2437875"/>
          </a:xfrm>
          <a:prstGeom prst="rect">
            <a:avLst/>
          </a:prstGeom>
          <a:noFill/>
          <a:ln>
            <a:noFill/>
          </a:ln>
        </p:spPr>
      </p:pic>
      <p:pic>
        <p:nvPicPr>
          <p:cNvPr id="15" name="Google Shape;15;p2"/>
          <p:cNvPicPr preferRelativeResize="0"/>
          <p:nvPr/>
        </p:nvPicPr>
        <p:blipFill>
          <a:blip r:embed="rId6">
            <a:alphaModFix/>
          </a:blip>
          <a:stretch>
            <a:fillRect/>
          </a:stretch>
        </p:blipFill>
        <p:spPr>
          <a:xfrm rot="-1436890">
            <a:off x="5566832" y="2018073"/>
            <a:ext cx="1357212" cy="159103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27"/>
        <p:cNvGrpSpPr/>
        <p:nvPr/>
      </p:nvGrpSpPr>
      <p:grpSpPr>
        <a:xfrm>
          <a:off x="0" y="0"/>
          <a:ext cx="0" cy="0"/>
          <a:chOff x="0" y="0"/>
          <a:chExt cx="0" cy="0"/>
        </a:xfrm>
      </p:grpSpPr>
      <p:pic>
        <p:nvPicPr>
          <p:cNvPr id="128" name="Google Shape;128;p17"/>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129" name="Google Shape;129;p17"/>
          <p:cNvSpPr txBox="1">
            <a:spLocks noGrp="1"/>
          </p:cNvSpPr>
          <p:nvPr>
            <p:ph type="title"/>
          </p:nvPr>
        </p:nvSpPr>
        <p:spPr>
          <a:xfrm>
            <a:off x="710950" y="3163806"/>
            <a:ext cx="2320800" cy="42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sp>
        <p:nvSpPr>
          <p:cNvPr id="130" name="Google Shape;130;p17"/>
          <p:cNvSpPr txBox="1">
            <a:spLocks noGrp="1"/>
          </p:cNvSpPr>
          <p:nvPr>
            <p:ph type="subTitle" idx="1"/>
          </p:nvPr>
        </p:nvSpPr>
        <p:spPr>
          <a:xfrm>
            <a:off x="776200" y="3600000"/>
            <a:ext cx="2190300" cy="8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 name="Google Shape;131;p17"/>
          <p:cNvSpPr txBox="1">
            <a:spLocks noGrp="1"/>
          </p:cNvSpPr>
          <p:nvPr>
            <p:ph type="title" idx="2"/>
          </p:nvPr>
        </p:nvSpPr>
        <p:spPr>
          <a:xfrm>
            <a:off x="6114989" y="3163800"/>
            <a:ext cx="2320800" cy="42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sp>
        <p:nvSpPr>
          <p:cNvPr id="132" name="Google Shape;132;p17"/>
          <p:cNvSpPr txBox="1">
            <a:spLocks noGrp="1"/>
          </p:cNvSpPr>
          <p:nvPr>
            <p:ph type="subTitle" idx="3"/>
          </p:nvPr>
        </p:nvSpPr>
        <p:spPr>
          <a:xfrm>
            <a:off x="6180250" y="3600000"/>
            <a:ext cx="2190300" cy="8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7"/>
          <p:cNvSpPr txBox="1">
            <a:spLocks noGrp="1"/>
          </p:cNvSpPr>
          <p:nvPr>
            <p:ph type="title" idx="4"/>
          </p:nvPr>
        </p:nvSpPr>
        <p:spPr>
          <a:xfrm>
            <a:off x="3412658" y="3163817"/>
            <a:ext cx="2320800" cy="42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000"/>
              <a:buNone/>
              <a:defRPr sz="2000">
                <a:solidFill>
                  <a:schemeClr val="dk1"/>
                </a:solidFill>
              </a:defRPr>
            </a:lvl1pPr>
            <a:lvl2pPr lvl="1" algn="ctr" rtl="0">
              <a:spcBef>
                <a:spcPts val="0"/>
              </a:spcBef>
              <a:spcAft>
                <a:spcPts val="0"/>
              </a:spcAft>
              <a:buClr>
                <a:schemeClr val="dk1"/>
              </a:buClr>
              <a:buSzPts val="2000"/>
              <a:buNone/>
              <a:defRPr sz="2000">
                <a:solidFill>
                  <a:schemeClr val="dk1"/>
                </a:solidFill>
              </a:defRPr>
            </a:lvl2pPr>
            <a:lvl3pPr lvl="2" algn="ctr" rtl="0">
              <a:spcBef>
                <a:spcPts val="0"/>
              </a:spcBef>
              <a:spcAft>
                <a:spcPts val="0"/>
              </a:spcAft>
              <a:buClr>
                <a:schemeClr val="dk1"/>
              </a:buClr>
              <a:buSzPts val="2000"/>
              <a:buNone/>
              <a:defRPr sz="2000">
                <a:solidFill>
                  <a:schemeClr val="dk1"/>
                </a:solidFill>
              </a:defRPr>
            </a:lvl3pPr>
            <a:lvl4pPr lvl="3" algn="ctr" rtl="0">
              <a:spcBef>
                <a:spcPts val="0"/>
              </a:spcBef>
              <a:spcAft>
                <a:spcPts val="0"/>
              </a:spcAft>
              <a:buClr>
                <a:schemeClr val="dk1"/>
              </a:buClr>
              <a:buSzPts val="2000"/>
              <a:buNone/>
              <a:defRPr sz="2000">
                <a:solidFill>
                  <a:schemeClr val="dk1"/>
                </a:solidFill>
              </a:defRPr>
            </a:lvl4pPr>
            <a:lvl5pPr lvl="4" algn="ctr" rtl="0">
              <a:spcBef>
                <a:spcPts val="0"/>
              </a:spcBef>
              <a:spcAft>
                <a:spcPts val="0"/>
              </a:spcAft>
              <a:buClr>
                <a:schemeClr val="dk1"/>
              </a:buClr>
              <a:buSzPts val="2000"/>
              <a:buNone/>
              <a:defRPr sz="2000">
                <a:solidFill>
                  <a:schemeClr val="dk1"/>
                </a:solidFill>
              </a:defRPr>
            </a:lvl5pPr>
            <a:lvl6pPr lvl="5" algn="ctr" rtl="0">
              <a:spcBef>
                <a:spcPts val="0"/>
              </a:spcBef>
              <a:spcAft>
                <a:spcPts val="0"/>
              </a:spcAft>
              <a:buClr>
                <a:schemeClr val="dk1"/>
              </a:buClr>
              <a:buSzPts val="2000"/>
              <a:buNone/>
              <a:defRPr sz="2000">
                <a:solidFill>
                  <a:schemeClr val="dk1"/>
                </a:solidFill>
              </a:defRPr>
            </a:lvl6pPr>
            <a:lvl7pPr lvl="6" algn="ctr" rtl="0">
              <a:spcBef>
                <a:spcPts val="0"/>
              </a:spcBef>
              <a:spcAft>
                <a:spcPts val="0"/>
              </a:spcAft>
              <a:buClr>
                <a:schemeClr val="dk1"/>
              </a:buClr>
              <a:buSzPts val="2000"/>
              <a:buNone/>
              <a:defRPr sz="2000">
                <a:solidFill>
                  <a:schemeClr val="dk1"/>
                </a:solidFill>
              </a:defRPr>
            </a:lvl7pPr>
            <a:lvl8pPr lvl="7" algn="ctr" rtl="0">
              <a:spcBef>
                <a:spcPts val="0"/>
              </a:spcBef>
              <a:spcAft>
                <a:spcPts val="0"/>
              </a:spcAft>
              <a:buClr>
                <a:schemeClr val="dk1"/>
              </a:buClr>
              <a:buSzPts val="2000"/>
              <a:buNone/>
              <a:defRPr sz="2000">
                <a:solidFill>
                  <a:schemeClr val="dk1"/>
                </a:solidFill>
              </a:defRPr>
            </a:lvl8pPr>
            <a:lvl9pPr lvl="8" algn="ctr" rtl="0">
              <a:spcBef>
                <a:spcPts val="0"/>
              </a:spcBef>
              <a:spcAft>
                <a:spcPts val="0"/>
              </a:spcAft>
              <a:buClr>
                <a:schemeClr val="dk1"/>
              </a:buClr>
              <a:buSzPts val="2000"/>
              <a:buNone/>
              <a:defRPr sz="2000">
                <a:solidFill>
                  <a:schemeClr val="dk1"/>
                </a:solidFill>
              </a:defRPr>
            </a:lvl9pPr>
          </a:lstStyle>
          <a:p>
            <a:endParaRPr/>
          </a:p>
        </p:txBody>
      </p:sp>
      <p:sp>
        <p:nvSpPr>
          <p:cNvPr id="134" name="Google Shape;134;p17"/>
          <p:cNvSpPr txBox="1">
            <a:spLocks noGrp="1"/>
          </p:cNvSpPr>
          <p:nvPr>
            <p:ph type="subTitle" idx="5"/>
          </p:nvPr>
        </p:nvSpPr>
        <p:spPr>
          <a:xfrm>
            <a:off x="3476316" y="3600000"/>
            <a:ext cx="2190300" cy="8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7"/>
          <p:cNvSpPr txBox="1">
            <a:spLocks noGrp="1"/>
          </p:cNvSpPr>
          <p:nvPr>
            <p:ph type="title" idx="6"/>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145"/>
        <p:cNvGrpSpPr/>
        <p:nvPr/>
      </p:nvGrpSpPr>
      <p:grpSpPr>
        <a:xfrm>
          <a:off x="0" y="0"/>
          <a:ext cx="0" cy="0"/>
          <a:chOff x="0" y="0"/>
          <a:chExt cx="0" cy="0"/>
        </a:xfrm>
      </p:grpSpPr>
      <p:pic>
        <p:nvPicPr>
          <p:cNvPr id="146" name="Google Shape;146;p19"/>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147" name="Google Shape;147;p19"/>
          <p:cNvSpPr txBox="1">
            <a:spLocks noGrp="1"/>
          </p:cNvSpPr>
          <p:nvPr>
            <p:ph type="title"/>
          </p:nvPr>
        </p:nvSpPr>
        <p:spPr>
          <a:xfrm>
            <a:off x="4463525" y="1152144"/>
            <a:ext cx="3488400" cy="1097400"/>
          </a:xfrm>
          <a:prstGeom prst="rect">
            <a:avLst/>
          </a:prstGeom>
        </p:spPr>
        <p:txBody>
          <a:bodyPr spcFirstLastPara="1" wrap="square" lIns="91425" tIns="0" rIns="0" bIns="0" anchor="ctr" anchorCtr="0">
            <a:noAutofit/>
          </a:bodyPr>
          <a:lstStyle>
            <a:lvl1pPr lvl="0" algn="r" rtl="0">
              <a:spcBef>
                <a:spcPts val="0"/>
              </a:spcBef>
              <a:spcAft>
                <a:spcPts val="0"/>
              </a:spcAft>
              <a:buSzPts val="4000"/>
              <a:buNone/>
              <a:defRPr sz="4000"/>
            </a:lvl1pPr>
            <a:lvl2pPr lvl="1" algn="r" rtl="0">
              <a:spcBef>
                <a:spcPts val="0"/>
              </a:spcBef>
              <a:spcAft>
                <a:spcPts val="0"/>
              </a:spcAft>
              <a:buSzPts val="3800"/>
              <a:buNone/>
              <a:defRPr sz="3800"/>
            </a:lvl2pPr>
            <a:lvl3pPr lvl="2" algn="r" rtl="0">
              <a:spcBef>
                <a:spcPts val="0"/>
              </a:spcBef>
              <a:spcAft>
                <a:spcPts val="0"/>
              </a:spcAft>
              <a:buSzPts val="3800"/>
              <a:buNone/>
              <a:defRPr sz="3800"/>
            </a:lvl3pPr>
            <a:lvl4pPr lvl="3" algn="r" rtl="0">
              <a:spcBef>
                <a:spcPts val="0"/>
              </a:spcBef>
              <a:spcAft>
                <a:spcPts val="0"/>
              </a:spcAft>
              <a:buSzPts val="3800"/>
              <a:buNone/>
              <a:defRPr sz="3800"/>
            </a:lvl4pPr>
            <a:lvl5pPr lvl="4" algn="r" rtl="0">
              <a:spcBef>
                <a:spcPts val="0"/>
              </a:spcBef>
              <a:spcAft>
                <a:spcPts val="0"/>
              </a:spcAft>
              <a:buSzPts val="3800"/>
              <a:buNone/>
              <a:defRPr sz="3800"/>
            </a:lvl5pPr>
            <a:lvl6pPr lvl="5" algn="r" rtl="0">
              <a:spcBef>
                <a:spcPts val="0"/>
              </a:spcBef>
              <a:spcAft>
                <a:spcPts val="0"/>
              </a:spcAft>
              <a:buSzPts val="3800"/>
              <a:buNone/>
              <a:defRPr sz="3800"/>
            </a:lvl6pPr>
            <a:lvl7pPr lvl="6" algn="r" rtl="0">
              <a:spcBef>
                <a:spcPts val="0"/>
              </a:spcBef>
              <a:spcAft>
                <a:spcPts val="0"/>
              </a:spcAft>
              <a:buSzPts val="3800"/>
              <a:buNone/>
              <a:defRPr sz="3800"/>
            </a:lvl7pPr>
            <a:lvl8pPr lvl="7" algn="r" rtl="0">
              <a:spcBef>
                <a:spcPts val="0"/>
              </a:spcBef>
              <a:spcAft>
                <a:spcPts val="0"/>
              </a:spcAft>
              <a:buSzPts val="3800"/>
              <a:buNone/>
              <a:defRPr sz="3800"/>
            </a:lvl8pPr>
            <a:lvl9pPr lvl="8" algn="r" rtl="0">
              <a:spcBef>
                <a:spcPts val="0"/>
              </a:spcBef>
              <a:spcAft>
                <a:spcPts val="0"/>
              </a:spcAft>
              <a:buSzPts val="3800"/>
              <a:buNone/>
              <a:defRPr sz="3800"/>
            </a:lvl9pPr>
          </a:lstStyle>
          <a:p>
            <a:endParaRPr/>
          </a:p>
        </p:txBody>
      </p:sp>
      <p:sp>
        <p:nvSpPr>
          <p:cNvPr id="148" name="Google Shape;148;p19"/>
          <p:cNvSpPr txBox="1">
            <a:spLocks noGrp="1"/>
          </p:cNvSpPr>
          <p:nvPr>
            <p:ph type="subTitle" idx="1"/>
          </p:nvPr>
        </p:nvSpPr>
        <p:spPr>
          <a:xfrm>
            <a:off x="5025725" y="2353900"/>
            <a:ext cx="2926200" cy="217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pic>
        <p:nvPicPr>
          <p:cNvPr id="149" name="Google Shape;149;p19"/>
          <p:cNvPicPr preferRelativeResize="0"/>
          <p:nvPr/>
        </p:nvPicPr>
        <p:blipFill rotWithShape="1">
          <a:blip r:embed="rId3">
            <a:alphaModFix/>
          </a:blip>
          <a:srcRect/>
          <a:stretch/>
        </p:blipFill>
        <p:spPr>
          <a:xfrm>
            <a:off x="7743524" y="-42556"/>
            <a:ext cx="1413750" cy="1489550"/>
          </a:xfrm>
          <a:prstGeom prst="rect">
            <a:avLst/>
          </a:prstGeom>
          <a:noFill/>
          <a:ln>
            <a:noFill/>
          </a:ln>
        </p:spPr>
      </p:pic>
      <p:pic>
        <p:nvPicPr>
          <p:cNvPr id="150" name="Google Shape;150;p19"/>
          <p:cNvPicPr preferRelativeResize="0"/>
          <p:nvPr/>
        </p:nvPicPr>
        <p:blipFill>
          <a:blip r:embed="rId4">
            <a:alphaModFix/>
          </a:blip>
          <a:stretch>
            <a:fillRect/>
          </a:stretch>
        </p:blipFill>
        <p:spPr>
          <a:xfrm>
            <a:off x="-982688" y="2993275"/>
            <a:ext cx="3094552" cy="30721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163"/>
        <p:cNvGrpSpPr/>
        <p:nvPr/>
      </p:nvGrpSpPr>
      <p:grpSpPr>
        <a:xfrm>
          <a:off x="0" y="0"/>
          <a:ext cx="0" cy="0"/>
          <a:chOff x="0" y="0"/>
          <a:chExt cx="0" cy="0"/>
        </a:xfrm>
      </p:grpSpPr>
      <p:pic>
        <p:nvPicPr>
          <p:cNvPr id="164" name="Google Shape;164;p22"/>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165" name="Google Shape;165;p22"/>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66" name="Google Shape;166;p22"/>
          <p:cNvPicPr preferRelativeResize="0"/>
          <p:nvPr/>
        </p:nvPicPr>
        <p:blipFill>
          <a:blip r:embed="rId3">
            <a:alphaModFix/>
          </a:blip>
          <a:stretch>
            <a:fillRect/>
          </a:stretch>
        </p:blipFill>
        <p:spPr>
          <a:xfrm rot="1661598" flipH="1">
            <a:off x="-66179" y="-336968"/>
            <a:ext cx="1387356" cy="1626362"/>
          </a:xfrm>
          <a:prstGeom prst="rect">
            <a:avLst/>
          </a:prstGeom>
          <a:noFill/>
          <a:ln>
            <a:noFill/>
          </a:ln>
        </p:spPr>
      </p:pic>
      <p:pic>
        <p:nvPicPr>
          <p:cNvPr id="167" name="Google Shape;167;p22"/>
          <p:cNvPicPr preferRelativeResize="0"/>
          <p:nvPr/>
        </p:nvPicPr>
        <p:blipFill>
          <a:blip r:embed="rId4">
            <a:alphaModFix/>
          </a:blip>
          <a:stretch>
            <a:fillRect/>
          </a:stretch>
        </p:blipFill>
        <p:spPr>
          <a:xfrm rot="543813">
            <a:off x="7581161" y="-205824"/>
            <a:ext cx="1584924" cy="136410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75"/>
        <p:cNvGrpSpPr/>
        <p:nvPr/>
      </p:nvGrpSpPr>
      <p:grpSpPr>
        <a:xfrm>
          <a:off x="0" y="0"/>
          <a:ext cx="0" cy="0"/>
          <a:chOff x="0" y="0"/>
          <a:chExt cx="0" cy="0"/>
        </a:xfrm>
      </p:grpSpPr>
      <p:pic>
        <p:nvPicPr>
          <p:cNvPr id="176" name="Google Shape;176;p24"/>
          <p:cNvPicPr preferRelativeResize="0"/>
          <p:nvPr/>
        </p:nvPicPr>
        <p:blipFill>
          <a:blip r:embed="rId2">
            <a:alphaModFix/>
          </a:blip>
          <a:stretch>
            <a:fillRect/>
          </a:stretch>
        </p:blipFill>
        <p:spPr>
          <a:xfrm>
            <a:off x="0" y="3622"/>
            <a:ext cx="9144001" cy="5136257"/>
          </a:xfrm>
          <a:prstGeom prst="rect">
            <a:avLst/>
          </a:prstGeom>
          <a:noFill/>
          <a:ln>
            <a:noFill/>
          </a:ln>
        </p:spPr>
      </p:pic>
      <p:pic>
        <p:nvPicPr>
          <p:cNvPr id="177" name="Google Shape;177;p24"/>
          <p:cNvPicPr preferRelativeResize="0"/>
          <p:nvPr/>
        </p:nvPicPr>
        <p:blipFill rotWithShape="1">
          <a:blip r:embed="rId3">
            <a:alphaModFix/>
          </a:blip>
          <a:srcRect l="11308"/>
          <a:stretch/>
        </p:blipFill>
        <p:spPr>
          <a:xfrm rot="2468696" flipH="1">
            <a:off x="-416063" y="-788200"/>
            <a:ext cx="2116878" cy="2149450"/>
          </a:xfrm>
          <a:prstGeom prst="rect">
            <a:avLst/>
          </a:prstGeom>
          <a:noFill/>
          <a:ln>
            <a:noFill/>
          </a:ln>
        </p:spPr>
      </p:pic>
      <p:pic>
        <p:nvPicPr>
          <p:cNvPr id="178" name="Google Shape;178;p24"/>
          <p:cNvPicPr preferRelativeResize="0"/>
          <p:nvPr/>
        </p:nvPicPr>
        <p:blipFill>
          <a:blip r:embed="rId4">
            <a:alphaModFix/>
          </a:blip>
          <a:stretch>
            <a:fillRect/>
          </a:stretch>
        </p:blipFill>
        <p:spPr>
          <a:xfrm rot="-4606219">
            <a:off x="-385492" y="3771144"/>
            <a:ext cx="1919085" cy="2172261"/>
          </a:xfrm>
          <a:prstGeom prst="rect">
            <a:avLst/>
          </a:prstGeom>
          <a:noFill/>
          <a:ln>
            <a:noFill/>
          </a:ln>
        </p:spPr>
      </p:pic>
      <p:pic>
        <p:nvPicPr>
          <p:cNvPr id="179" name="Google Shape;179;p24"/>
          <p:cNvPicPr preferRelativeResize="0"/>
          <p:nvPr/>
        </p:nvPicPr>
        <p:blipFill>
          <a:blip r:embed="rId5">
            <a:alphaModFix/>
          </a:blip>
          <a:stretch>
            <a:fillRect/>
          </a:stretch>
        </p:blipFill>
        <p:spPr>
          <a:xfrm flipH="1">
            <a:off x="7646201" y="3430800"/>
            <a:ext cx="1995200" cy="2206201"/>
          </a:xfrm>
          <a:prstGeom prst="rect">
            <a:avLst/>
          </a:prstGeom>
          <a:noFill/>
          <a:ln>
            <a:noFill/>
          </a:ln>
        </p:spPr>
      </p:pic>
      <p:pic>
        <p:nvPicPr>
          <p:cNvPr id="180" name="Google Shape;180;p24"/>
          <p:cNvPicPr preferRelativeResize="0"/>
          <p:nvPr/>
        </p:nvPicPr>
        <p:blipFill>
          <a:blip r:embed="rId6">
            <a:alphaModFix/>
          </a:blip>
          <a:stretch>
            <a:fillRect/>
          </a:stretch>
        </p:blipFill>
        <p:spPr>
          <a:xfrm rot="-2700000">
            <a:off x="7746832" y="-503063"/>
            <a:ext cx="1681259" cy="195592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6">
    <p:spTree>
      <p:nvGrpSpPr>
        <p:cNvPr id="1" name="Shape 181"/>
        <p:cNvGrpSpPr/>
        <p:nvPr/>
      </p:nvGrpSpPr>
      <p:grpSpPr>
        <a:xfrm>
          <a:off x="0" y="0"/>
          <a:ext cx="0" cy="0"/>
          <a:chOff x="0" y="0"/>
          <a:chExt cx="0" cy="0"/>
        </a:xfrm>
      </p:grpSpPr>
      <p:pic>
        <p:nvPicPr>
          <p:cNvPr id="182" name="Google Shape;182;p25"/>
          <p:cNvPicPr preferRelativeResize="0"/>
          <p:nvPr/>
        </p:nvPicPr>
        <p:blipFill>
          <a:blip r:embed="rId2">
            <a:alphaModFix/>
          </a:blip>
          <a:stretch>
            <a:fillRect/>
          </a:stretch>
        </p:blipFill>
        <p:spPr>
          <a:xfrm>
            <a:off x="0" y="3622"/>
            <a:ext cx="9144001" cy="5136257"/>
          </a:xfrm>
          <a:prstGeom prst="rect">
            <a:avLst/>
          </a:prstGeom>
          <a:noFill/>
          <a:ln>
            <a:noFill/>
          </a:ln>
        </p:spPr>
      </p:pic>
      <p:pic>
        <p:nvPicPr>
          <p:cNvPr id="183" name="Google Shape;183;p25"/>
          <p:cNvPicPr preferRelativeResize="0"/>
          <p:nvPr/>
        </p:nvPicPr>
        <p:blipFill rotWithShape="1">
          <a:blip r:embed="rId3">
            <a:alphaModFix/>
          </a:blip>
          <a:srcRect t="8833" r="24891"/>
          <a:stretch/>
        </p:blipFill>
        <p:spPr>
          <a:xfrm rot="-31">
            <a:off x="7451309" y="2856832"/>
            <a:ext cx="1692691" cy="2408536"/>
          </a:xfrm>
          <a:prstGeom prst="rect">
            <a:avLst/>
          </a:prstGeom>
          <a:noFill/>
          <a:ln>
            <a:noFill/>
          </a:ln>
        </p:spPr>
      </p:pic>
      <p:pic>
        <p:nvPicPr>
          <p:cNvPr id="184" name="Google Shape;184;p25"/>
          <p:cNvPicPr preferRelativeResize="0"/>
          <p:nvPr/>
        </p:nvPicPr>
        <p:blipFill rotWithShape="1">
          <a:blip r:embed="rId4">
            <a:alphaModFix/>
          </a:blip>
          <a:srcRect l="27936" t="22112" r="-7459" b="26148"/>
          <a:stretch/>
        </p:blipFill>
        <p:spPr>
          <a:xfrm flipH="1">
            <a:off x="6713350" y="2945553"/>
            <a:ext cx="1197116" cy="101091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pic>
        <p:nvPicPr>
          <p:cNvPr id="24" name="Google Shape;24;p4"/>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25" name="Google Shape;25;p4"/>
          <p:cNvSpPr txBox="1">
            <a:spLocks noGrp="1"/>
          </p:cNvSpPr>
          <p:nvPr>
            <p:ph type="title"/>
          </p:nvPr>
        </p:nvSpPr>
        <p:spPr>
          <a:xfrm>
            <a:off x="720000" y="381000"/>
            <a:ext cx="7711200" cy="484200"/>
          </a:xfrm>
          <a:prstGeom prst="rect">
            <a:avLst/>
          </a:prstGeom>
        </p:spPr>
        <p:txBody>
          <a:bodyPr spcFirstLastPara="1" wrap="square" lIns="91425" tIns="91425" rIns="0"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4"/>
          <p:cNvSpPr txBox="1">
            <a:spLocks noGrp="1"/>
          </p:cNvSpPr>
          <p:nvPr>
            <p:ph type="subTitle" idx="1"/>
          </p:nvPr>
        </p:nvSpPr>
        <p:spPr>
          <a:xfrm>
            <a:off x="721200" y="962575"/>
            <a:ext cx="7711200" cy="3570000"/>
          </a:xfrm>
          <a:prstGeom prst="rect">
            <a:avLst/>
          </a:prstGeom>
        </p:spPr>
        <p:txBody>
          <a:bodyPr spcFirstLastPara="1" wrap="square" lIns="91425" tIns="91425" rIns="0"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36" name="Google Shape;36;p6"/>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pic>
        <p:nvPicPr>
          <p:cNvPr id="37" name="Google Shape;37;p6"/>
          <p:cNvPicPr preferRelativeResize="0"/>
          <p:nvPr/>
        </p:nvPicPr>
        <p:blipFill rotWithShape="1">
          <a:blip r:embed="rId3">
            <a:alphaModFix/>
          </a:blip>
          <a:srcRect l="11308"/>
          <a:stretch/>
        </p:blipFill>
        <p:spPr>
          <a:xfrm rot="-2468692">
            <a:off x="7819191" y="-693824"/>
            <a:ext cx="1948667" cy="1978649"/>
          </a:xfrm>
          <a:prstGeom prst="rect">
            <a:avLst/>
          </a:prstGeom>
          <a:noFill/>
          <a:ln>
            <a:noFill/>
          </a:ln>
        </p:spPr>
      </p:pic>
      <p:pic>
        <p:nvPicPr>
          <p:cNvPr id="38" name="Google Shape;38;p6"/>
          <p:cNvPicPr preferRelativeResize="0"/>
          <p:nvPr/>
        </p:nvPicPr>
        <p:blipFill>
          <a:blip r:embed="rId4">
            <a:alphaModFix/>
          </a:blip>
          <a:stretch>
            <a:fillRect/>
          </a:stretch>
        </p:blipFill>
        <p:spPr>
          <a:xfrm rot="4606219" flipH="1">
            <a:off x="7782783" y="3771144"/>
            <a:ext cx="1919085" cy="2172261"/>
          </a:xfrm>
          <a:prstGeom prst="rect">
            <a:avLst/>
          </a:prstGeom>
          <a:noFill/>
          <a:ln>
            <a:noFill/>
          </a:ln>
        </p:spPr>
      </p:pic>
      <p:pic>
        <p:nvPicPr>
          <p:cNvPr id="39" name="Google Shape;39;p6"/>
          <p:cNvPicPr preferRelativeResize="0"/>
          <p:nvPr/>
        </p:nvPicPr>
        <p:blipFill>
          <a:blip r:embed="rId5">
            <a:alphaModFix/>
          </a:blip>
          <a:stretch>
            <a:fillRect/>
          </a:stretch>
        </p:blipFill>
        <p:spPr>
          <a:xfrm>
            <a:off x="-782225" y="3583200"/>
            <a:ext cx="1995200" cy="2206201"/>
          </a:xfrm>
          <a:prstGeom prst="rect">
            <a:avLst/>
          </a:prstGeom>
          <a:noFill/>
          <a:ln>
            <a:noFill/>
          </a:ln>
        </p:spPr>
      </p:pic>
      <p:pic>
        <p:nvPicPr>
          <p:cNvPr id="40" name="Google Shape;40;p6"/>
          <p:cNvPicPr preferRelativeResize="0"/>
          <p:nvPr/>
        </p:nvPicPr>
        <p:blipFill>
          <a:blip r:embed="rId6">
            <a:alphaModFix/>
          </a:blip>
          <a:stretch>
            <a:fillRect/>
          </a:stretch>
        </p:blipFill>
        <p:spPr>
          <a:xfrm rot="2700000" flipH="1">
            <a:off x="-416516" y="-503063"/>
            <a:ext cx="1681259" cy="195592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pic>
        <p:nvPicPr>
          <p:cNvPr id="46" name="Google Shape;46;p8"/>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47" name="Google Shape;47;p8"/>
          <p:cNvSpPr txBox="1">
            <a:spLocks noGrp="1"/>
          </p:cNvSpPr>
          <p:nvPr>
            <p:ph type="title"/>
          </p:nvPr>
        </p:nvSpPr>
        <p:spPr>
          <a:xfrm>
            <a:off x="3136525" y="720000"/>
            <a:ext cx="5294400" cy="3704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400"/>
              <a:buNone/>
              <a:defRPr sz="7400"/>
            </a:lvl1pPr>
            <a:lvl2pPr lvl="1" rtl="0">
              <a:spcBef>
                <a:spcPts val="0"/>
              </a:spcBef>
              <a:spcAft>
                <a:spcPts val="0"/>
              </a:spcAft>
              <a:buSzPts val="7400"/>
              <a:buNone/>
              <a:defRPr sz="7400"/>
            </a:lvl2pPr>
            <a:lvl3pPr lvl="2" rtl="0">
              <a:spcBef>
                <a:spcPts val="0"/>
              </a:spcBef>
              <a:spcAft>
                <a:spcPts val="0"/>
              </a:spcAft>
              <a:buSzPts val="7400"/>
              <a:buNone/>
              <a:defRPr sz="7400"/>
            </a:lvl3pPr>
            <a:lvl4pPr lvl="3" rtl="0">
              <a:spcBef>
                <a:spcPts val="0"/>
              </a:spcBef>
              <a:spcAft>
                <a:spcPts val="0"/>
              </a:spcAft>
              <a:buSzPts val="7400"/>
              <a:buNone/>
              <a:defRPr sz="7400"/>
            </a:lvl4pPr>
            <a:lvl5pPr lvl="4" rtl="0">
              <a:spcBef>
                <a:spcPts val="0"/>
              </a:spcBef>
              <a:spcAft>
                <a:spcPts val="0"/>
              </a:spcAft>
              <a:buSzPts val="7400"/>
              <a:buNone/>
              <a:defRPr sz="7400"/>
            </a:lvl5pPr>
            <a:lvl6pPr lvl="5" rtl="0">
              <a:spcBef>
                <a:spcPts val="0"/>
              </a:spcBef>
              <a:spcAft>
                <a:spcPts val="0"/>
              </a:spcAft>
              <a:buSzPts val="7400"/>
              <a:buNone/>
              <a:defRPr sz="7400"/>
            </a:lvl6pPr>
            <a:lvl7pPr lvl="6" rtl="0">
              <a:spcBef>
                <a:spcPts val="0"/>
              </a:spcBef>
              <a:spcAft>
                <a:spcPts val="0"/>
              </a:spcAft>
              <a:buSzPts val="7400"/>
              <a:buNone/>
              <a:defRPr sz="7400"/>
            </a:lvl7pPr>
            <a:lvl8pPr lvl="7" rtl="0">
              <a:spcBef>
                <a:spcPts val="0"/>
              </a:spcBef>
              <a:spcAft>
                <a:spcPts val="0"/>
              </a:spcAft>
              <a:buSzPts val="7400"/>
              <a:buNone/>
              <a:defRPr sz="7400"/>
            </a:lvl8pPr>
            <a:lvl9pPr lvl="8" rtl="0">
              <a:spcBef>
                <a:spcPts val="0"/>
              </a:spcBef>
              <a:spcAft>
                <a:spcPts val="0"/>
              </a:spcAft>
              <a:buSzPts val="7400"/>
              <a:buNone/>
              <a:defRPr sz="74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pic>
        <p:nvPicPr>
          <p:cNvPr id="49" name="Google Shape;49;p9"/>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50" name="Google Shape;50;p9"/>
          <p:cNvSpPr txBox="1">
            <a:spLocks noGrp="1"/>
          </p:cNvSpPr>
          <p:nvPr>
            <p:ph type="title"/>
          </p:nvPr>
        </p:nvSpPr>
        <p:spPr>
          <a:xfrm>
            <a:off x="1170425" y="1154101"/>
            <a:ext cx="3483900" cy="10944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40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51" name="Google Shape;51;p9"/>
          <p:cNvSpPr txBox="1">
            <a:spLocks noGrp="1"/>
          </p:cNvSpPr>
          <p:nvPr>
            <p:ph type="subTitle" idx="1"/>
          </p:nvPr>
        </p:nvSpPr>
        <p:spPr>
          <a:xfrm>
            <a:off x="1178400" y="2353900"/>
            <a:ext cx="2925900" cy="217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pic>
        <p:nvPicPr>
          <p:cNvPr id="52" name="Google Shape;52;p9"/>
          <p:cNvPicPr preferRelativeResize="0"/>
          <p:nvPr/>
        </p:nvPicPr>
        <p:blipFill>
          <a:blip r:embed="rId3">
            <a:alphaModFix/>
          </a:blip>
          <a:stretch>
            <a:fillRect/>
          </a:stretch>
        </p:blipFill>
        <p:spPr>
          <a:xfrm rot="2699990" flipH="1">
            <a:off x="7390012" y="2632424"/>
            <a:ext cx="2240950" cy="3508199"/>
          </a:xfrm>
          <a:prstGeom prst="rect">
            <a:avLst/>
          </a:prstGeom>
          <a:noFill/>
          <a:ln>
            <a:noFill/>
          </a:ln>
        </p:spPr>
      </p:pic>
      <p:pic>
        <p:nvPicPr>
          <p:cNvPr id="53" name="Google Shape;53;p9"/>
          <p:cNvPicPr preferRelativeResize="0"/>
          <p:nvPr/>
        </p:nvPicPr>
        <p:blipFill>
          <a:blip r:embed="rId4">
            <a:alphaModFix/>
          </a:blip>
          <a:stretch>
            <a:fillRect/>
          </a:stretch>
        </p:blipFill>
        <p:spPr>
          <a:xfrm>
            <a:off x="73326" y="690597"/>
            <a:ext cx="909975" cy="870250"/>
          </a:xfrm>
          <a:prstGeom prst="rect">
            <a:avLst/>
          </a:prstGeom>
          <a:noFill/>
          <a:ln>
            <a:noFill/>
          </a:ln>
        </p:spPr>
      </p:pic>
      <p:pic>
        <p:nvPicPr>
          <p:cNvPr id="54" name="Google Shape;54;p9"/>
          <p:cNvPicPr preferRelativeResize="0"/>
          <p:nvPr/>
        </p:nvPicPr>
        <p:blipFill>
          <a:blip r:embed="rId5">
            <a:alphaModFix/>
          </a:blip>
          <a:stretch>
            <a:fillRect/>
          </a:stretch>
        </p:blipFill>
        <p:spPr>
          <a:xfrm>
            <a:off x="354023" y="-81300"/>
            <a:ext cx="1210650" cy="1159150"/>
          </a:xfrm>
          <a:prstGeom prst="rect">
            <a:avLst/>
          </a:prstGeom>
          <a:noFill/>
          <a:ln>
            <a:noFill/>
          </a:ln>
        </p:spPr>
      </p:pic>
    </p:spTree>
  </p:cSld>
  <p:clrMapOvr>
    <a:masterClrMapping/>
  </p:clrMapOvr>
  <p:extLst>
    <p:ext uri="{DCECCB84-F9BA-43D5-87BE-67443E8EF086}">
      <p15:sldGuideLst xmlns:p15="http://schemas.microsoft.com/office/powerpoint/2012/main">
        <p15:guide id="1" pos="449">
          <p15:clr>
            <a:srgbClr val="FA7B17"/>
          </p15:clr>
        </p15:guide>
        <p15:guide id="2" orient="horz" pos="340">
          <p15:clr>
            <a:srgbClr val="FA7B17"/>
          </p15:clr>
        </p15:guide>
        <p15:guide id="3" orient="horz" pos="2903">
          <p15:clr>
            <a:srgbClr val="FA7B17"/>
          </p15:clr>
        </p15:guide>
        <p15:guide id="4" pos="5311">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
    <p:spTree>
      <p:nvGrpSpPr>
        <p:cNvPr id="1" name="Shape 64"/>
        <p:cNvGrpSpPr/>
        <p:nvPr/>
      </p:nvGrpSpPr>
      <p:grpSpPr>
        <a:xfrm>
          <a:off x="0" y="0"/>
          <a:ext cx="0" cy="0"/>
          <a:chOff x="0" y="0"/>
          <a:chExt cx="0" cy="0"/>
        </a:xfrm>
      </p:grpSpPr>
      <p:pic>
        <p:nvPicPr>
          <p:cNvPr id="65" name="Google Shape;65;p13"/>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66" name="Google Shape;66;p13"/>
          <p:cNvSpPr txBox="1">
            <a:spLocks noGrp="1"/>
          </p:cNvSpPr>
          <p:nvPr>
            <p:ph type="subTitle" idx="1"/>
          </p:nvPr>
        </p:nvSpPr>
        <p:spPr>
          <a:xfrm>
            <a:off x="2088365" y="1836800"/>
            <a:ext cx="2103000" cy="540000"/>
          </a:xfrm>
          <a:prstGeom prst="rect">
            <a:avLst/>
          </a:prstGeom>
        </p:spPr>
        <p:txBody>
          <a:bodyPr spcFirstLastPara="1" wrap="square" lIns="91425" tIns="91425" rIns="27430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hasCustomPrompt="1"/>
          </p:nvPr>
        </p:nvSpPr>
        <p:spPr>
          <a:xfrm>
            <a:off x="1011575" y="145580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700"/>
              <a:buNone/>
              <a:defRPr sz="4700"/>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68" name="Google Shape;68;p13"/>
          <p:cNvSpPr txBox="1">
            <a:spLocks noGrp="1"/>
          </p:cNvSpPr>
          <p:nvPr>
            <p:ph type="subTitle" idx="2"/>
          </p:nvPr>
        </p:nvSpPr>
        <p:spPr>
          <a:xfrm>
            <a:off x="5857821" y="1836800"/>
            <a:ext cx="2103000" cy="540000"/>
          </a:xfrm>
          <a:prstGeom prst="rect">
            <a:avLst/>
          </a:prstGeom>
        </p:spPr>
        <p:txBody>
          <a:bodyPr spcFirstLastPara="1" wrap="square" lIns="91425" tIns="91425" rIns="27430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13"/>
          <p:cNvSpPr txBox="1">
            <a:spLocks noGrp="1"/>
          </p:cNvSpPr>
          <p:nvPr>
            <p:ph type="title" idx="3" hasCustomPrompt="1"/>
          </p:nvPr>
        </p:nvSpPr>
        <p:spPr>
          <a:xfrm>
            <a:off x="4783525" y="1455800"/>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700"/>
              <a:buNone/>
              <a:defRPr sz="4700"/>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70" name="Google Shape;70;p13"/>
          <p:cNvSpPr txBox="1">
            <a:spLocks noGrp="1"/>
          </p:cNvSpPr>
          <p:nvPr>
            <p:ph type="ctrTitle" idx="4"/>
          </p:nvPr>
        </p:nvSpPr>
        <p:spPr>
          <a:xfrm>
            <a:off x="2088377" y="3056000"/>
            <a:ext cx="2532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b="1">
                <a:solidFill>
                  <a:schemeClr val="dk1"/>
                </a:solidFill>
              </a:defRPr>
            </a:lvl1pPr>
            <a:lvl2pPr lvl="1" rtl="0">
              <a:spcBef>
                <a:spcPts val="0"/>
              </a:spcBef>
              <a:spcAft>
                <a:spcPts val="0"/>
              </a:spcAft>
              <a:buSzPts val="1700"/>
              <a:buFont typeface="Chelsea Market"/>
              <a:buNone/>
              <a:defRPr sz="1700" b="1">
                <a:latin typeface="Chelsea Market"/>
                <a:ea typeface="Chelsea Market"/>
                <a:cs typeface="Chelsea Market"/>
                <a:sym typeface="Chelsea Market"/>
              </a:defRPr>
            </a:lvl2pPr>
            <a:lvl3pPr lvl="2" rtl="0">
              <a:spcBef>
                <a:spcPts val="0"/>
              </a:spcBef>
              <a:spcAft>
                <a:spcPts val="0"/>
              </a:spcAft>
              <a:buSzPts val="1700"/>
              <a:buFont typeface="Chelsea Market"/>
              <a:buNone/>
              <a:defRPr sz="1700" b="1">
                <a:latin typeface="Chelsea Market"/>
                <a:ea typeface="Chelsea Market"/>
                <a:cs typeface="Chelsea Market"/>
                <a:sym typeface="Chelsea Market"/>
              </a:defRPr>
            </a:lvl3pPr>
            <a:lvl4pPr lvl="3" rtl="0">
              <a:spcBef>
                <a:spcPts val="0"/>
              </a:spcBef>
              <a:spcAft>
                <a:spcPts val="0"/>
              </a:spcAft>
              <a:buSzPts val="1700"/>
              <a:buFont typeface="Chelsea Market"/>
              <a:buNone/>
              <a:defRPr sz="1700" b="1">
                <a:latin typeface="Chelsea Market"/>
                <a:ea typeface="Chelsea Market"/>
                <a:cs typeface="Chelsea Market"/>
                <a:sym typeface="Chelsea Market"/>
              </a:defRPr>
            </a:lvl4pPr>
            <a:lvl5pPr lvl="4" rtl="0">
              <a:spcBef>
                <a:spcPts val="0"/>
              </a:spcBef>
              <a:spcAft>
                <a:spcPts val="0"/>
              </a:spcAft>
              <a:buSzPts val="1700"/>
              <a:buFont typeface="Chelsea Market"/>
              <a:buNone/>
              <a:defRPr sz="1700" b="1">
                <a:latin typeface="Chelsea Market"/>
                <a:ea typeface="Chelsea Market"/>
                <a:cs typeface="Chelsea Market"/>
                <a:sym typeface="Chelsea Market"/>
              </a:defRPr>
            </a:lvl5pPr>
            <a:lvl6pPr lvl="5" rtl="0">
              <a:spcBef>
                <a:spcPts val="0"/>
              </a:spcBef>
              <a:spcAft>
                <a:spcPts val="0"/>
              </a:spcAft>
              <a:buSzPts val="1700"/>
              <a:buFont typeface="Chelsea Market"/>
              <a:buNone/>
              <a:defRPr sz="1700" b="1">
                <a:latin typeface="Chelsea Market"/>
                <a:ea typeface="Chelsea Market"/>
                <a:cs typeface="Chelsea Market"/>
                <a:sym typeface="Chelsea Market"/>
              </a:defRPr>
            </a:lvl6pPr>
            <a:lvl7pPr lvl="6" rtl="0">
              <a:spcBef>
                <a:spcPts val="0"/>
              </a:spcBef>
              <a:spcAft>
                <a:spcPts val="0"/>
              </a:spcAft>
              <a:buSzPts val="1700"/>
              <a:buFont typeface="Chelsea Market"/>
              <a:buNone/>
              <a:defRPr sz="1700" b="1">
                <a:latin typeface="Chelsea Market"/>
                <a:ea typeface="Chelsea Market"/>
                <a:cs typeface="Chelsea Market"/>
                <a:sym typeface="Chelsea Market"/>
              </a:defRPr>
            </a:lvl7pPr>
            <a:lvl8pPr lvl="7" rtl="0">
              <a:spcBef>
                <a:spcPts val="0"/>
              </a:spcBef>
              <a:spcAft>
                <a:spcPts val="0"/>
              </a:spcAft>
              <a:buSzPts val="1700"/>
              <a:buFont typeface="Chelsea Market"/>
              <a:buNone/>
              <a:defRPr sz="1700" b="1">
                <a:latin typeface="Chelsea Market"/>
                <a:ea typeface="Chelsea Market"/>
                <a:cs typeface="Chelsea Market"/>
                <a:sym typeface="Chelsea Market"/>
              </a:defRPr>
            </a:lvl8pPr>
            <a:lvl9pPr lvl="8" rtl="0">
              <a:spcBef>
                <a:spcPts val="0"/>
              </a:spcBef>
              <a:spcAft>
                <a:spcPts val="0"/>
              </a:spcAft>
              <a:buSzPts val="1700"/>
              <a:buFont typeface="Chelsea Market"/>
              <a:buNone/>
              <a:defRPr sz="1700" b="1">
                <a:latin typeface="Chelsea Market"/>
                <a:ea typeface="Chelsea Market"/>
                <a:cs typeface="Chelsea Market"/>
                <a:sym typeface="Chelsea Market"/>
              </a:defRPr>
            </a:lvl9pPr>
          </a:lstStyle>
          <a:p>
            <a:endParaRPr/>
          </a:p>
        </p:txBody>
      </p:sp>
      <p:sp>
        <p:nvSpPr>
          <p:cNvPr id="71" name="Google Shape;71;p13"/>
          <p:cNvSpPr txBox="1">
            <a:spLocks noGrp="1"/>
          </p:cNvSpPr>
          <p:nvPr>
            <p:ph type="subTitle" idx="5"/>
          </p:nvPr>
        </p:nvSpPr>
        <p:spPr>
          <a:xfrm>
            <a:off x="2088365" y="3513200"/>
            <a:ext cx="2103000" cy="540000"/>
          </a:xfrm>
          <a:prstGeom prst="rect">
            <a:avLst/>
          </a:prstGeom>
        </p:spPr>
        <p:txBody>
          <a:bodyPr spcFirstLastPara="1" wrap="square" lIns="91425" tIns="91425" rIns="27430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 name="Google Shape;72;p13"/>
          <p:cNvSpPr txBox="1">
            <a:spLocks noGrp="1"/>
          </p:cNvSpPr>
          <p:nvPr>
            <p:ph type="title" idx="6" hasCustomPrompt="1"/>
          </p:nvPr>
        </p:nvSpPr>
        <p:spPr>
          <a:xfrm>
            <a:off x="1011575" y="3132099"/>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700"/>
              <a:buNone/>
              <a:defRPr sz="4700"/>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73" name="Google Shape;73;p13"/>
          <p:cNvSpPr txBox="1">
            <a:spLocks noGrp="1"/>
          </p:cNvSpPr>
          <p:nvPr>
            <p:ph type="ctrTitle" idx="7"/>
          </p:nvPr>
        </p:nvSpPr>
        <p:spPr>
          <a:xfrm>
            <a:off x="5857825" y="3056000"/>
            <a:ext cx="25329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b="1">
                <a:solidFill>
                  <a:schemeClr val="dk1"/>
                </a:solidFill>
              </a:defRPr>
            </a:lvl1pPr>
            <a:lvl2pPr lvl="1" rtl="0">
              <a:spcBef>
                <a:spcPts val="0"/>
              </a:spcBef>
              <a:spcAft>
                <a:spcPts val="0"/>
              </a:spcAft>
              <a:buSzPts val="1700"/>
              <a:buFont typeface="Chelsea Market"/>
              <a:buNone/>
              <a:defRPr sz="1700" b="1">
                <a:latin typeface="Chelsea Market"/>
                <a:ea typeface="Chelsea Market"/>
                <a:cs typeface="Chelsea Market"/>
                <a:sym typeface="Chelsea Market"/>
              </a:defRPr>
            </a:lvl2pPr>
            <a:lvl3pPr lvl="2" rtl="0">
              <a:spcBef>
                <a:spcPts val="0"/>
              </a:spcBef>
              <a:spcAft>
                <a:spcPts val="0"/>
              </a:spcAft>
              <a:buSzPts val="1700"/>
              <a:buFont typeface="Chelsea Market"/>
              <a:buNone/>
              <a:defRPr sz="1700" b="1">
                <a:latin typeface="Chelsea Market"/>
                <a:ea typeface="Chelsea Market"/>
                <a:cs typeface="Chelsea Market"/>
                <a:sym typeface="Chelsea Market"/>
              </a:defRPr>
            </a:lvl3pPr>
            <a:lvl4pPr lvl="3" rtl="0">
              <a:spcBef>
                <a:spcPts val="0"/>
              </a:spcBef>
              <a:spcAft>
                <a:spcPts val="0"/>
              </a:spcAft>
              <a:buSzPts val="1700"/>
              <a:buFont typeface="Chelsea Market"/>
              <a:buNone/>
              <a:defRPr sz="1700" b="1">
                <a:latin typeface="Chelsea Market"/>
                <a:ea typeface="Chelsea Market"/>
                <a:cs typeface="Chelsea Market"/>
                <a:sym typeface="Chelsea Market"/>
              </a:defRPr>
            </a:lvl4pPr>
            <a:lvl5pPr lvl="4" rtl="0">
              <a:spcBef>
                <a:spcPts val="0"/>
              </a:spcBef>
              <a:spcAft>
                <a:spcPts val="0"/>
              </a:spcAft>
              <a:buSzPts val="1700"/>
              <a:buFont typeface="Chelsea Market"/>
              <a:buNone/>
              <a:defRPr sz="1700" b="1">
                <a:latin typeface="Chelsea Market"/>
                <a:ea typeface="Chelsea Market"/>
                <a:cs typeface="Chelsea Market"/>
                <a:sym typeface="Chelsea Market"/>
              </a:defRPr>
            </a:lvl5pPr>
            <a:lvl6pPr lvl="5" rtl="0">
              <a:spcBef>
                <a:spcPts val="0"/>
              </a:spcBef>
              <a:spcAft>
                <a:spcPts val="0"/>
              </a:spcAft>
              <a:buSzPts val="1700"/>
              <a:buFont typeface="Chelsea Market"/>
              <a:buNone/>
              <a:defRPr sz="1700" b="1">
                <a:latin typeface="Chelsea Market"/>
                <a:ea typeface="Chelsea Market"/>
                <a:cs typeface="Chelsea Market"/>
                <a:sym typeface="Chelsea Market"/>
              </a:defRPr>
            </a:lvl6pPr>
            <a:lvl7pPr lvl="6" rtl="0">
              <a:spcBef>
                <a:spcPts val="0"/>
              </a:spcBef>
              <a:spcAft>
                <a:spcPts val="0"/>
              </a:spcAft>
              <a:buSzPts val="1700"/>
              <a:buFont typeface="Chelsea Market"/>
              <a:buNone/>
              <a:defRPr sz="1700" b="1">
                <a:latin typeface="Chelsea Market"/>
                <a:ea typeface="Chelsea Market"/>
                <a:cs typeface="Chelsea Market"/>
                <a:sym typeface="Chelsea Market"/>
              </a:defRPr>
            </a:lvl7pPr>
            <a:lvl8pPr lvl="7" rtl="0">
              <a:spcBef>
                <a:spcPts val="0"/>
              </a:spcBef>
              <a:spcAft>
                <a:spcPts val="0"/>
              </a:spcAft>
              <a:buSzPts val="1700"/>
              <a:buFont typeface="Chelsea Market"/>
              <a:buNone/>
              <a:defRPr sz="1700" b="1">
                <a:latin typeface="Chelsea Market"/>
                <a:ea typeface="Chelsea Market"/>
                <a:cs typeface="Chelsea Market"/>
                <a:sym typeface="Chelsea Market"/>
              </a:defRPr>
            </a:lvl8pPr>
            <a:lvl9pPr lvl="8" rtl="0">
              <a:spcBef>
                <a:spcPts val="0"/>
              </a:spcBef>
              <a:spcAft>
                <a:spcPts val="0"/>
              </a:spcAft>
              <a:buSzPts val="1700"/>
              <a:buFont typeface="Chelsea Market"/>
              <a:buNone/>
              <a:defRPr sz="1700" b="1">
                <a:latin typeface="Chelsea Market"/>
                <a:ea typeface="Chelsea Market"/>
                <a:cs typeface="Chelsea Market"/>
                <a:sym typeface="Chelsea Market"/>
              </a:defRPr>
            </a:lvl9pPr>
          </a:lstStyle>
          <a:p>
            <a:endParaRPr/>
          </a:p>
        </p:txBody>
      </p:sp>
      <p:sp>
        <p:nvSpPr>
          <p:cNvPr id="74" name="Google Shape;74;p13"/>
          <p:cNvSpPr txBox="1">
            <a:spLocks noGrp="1"/>
          </p:cNvSpPr>
          <p:nvPr>
            <p:ph type="subTitle" idx="8"/>
          </p:nvPr>
        </p:nvSpPr>
        <p:spPr>
          <a:xfrm>
            <a:off x="5857821" y="3513200"/>
            <a:ext cx="2103000" cy="540000"/>
          </a:xfrm>
          <a:prstGeom prst="rect">
            <a:avLst/>
          </a:prstGeom>
        </p:spPr>
        <p:txBody>
          <a:bodyPr spcFirstLastPara="1" wrap="square" lIns="91425" tIns="91425" rIns="274300"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9" hasCustomPrompt="1"/>
          </p:nvPr>
        </p:nvSpPr>
        <p:spPr>
          <a:xfrm>
            <a:off x="4783525" y="3132099"/>
            <a:ext cx="1031100" cy="99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700"/>
              <a:buNone/>
              <a:defRPr sz="4700"/>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r>
              <a:t>xx%</a:t>
            </a:r>
          </a:p>
        </p:txBody>
      </p:sp>
      <p:sp>
        <p:nvSpPr>
          <p:cNvPr id="76" name="Google Shape;76;p13"/>
          <p:cNvSpPr txBox="1">
            <a:spLocks noGrp="1"/>
          </p:cNvSpPr>
          <p:nvPr>
            <p:ph type="ctrTitle" idx="13"/>
          </p:nvPr>
        </p:nvSpPr>
        <p:spPr>
          <a:xfrm>
            <a:off x="2088377" y="1379600"/>
            <a:ext cx="25320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b="1">
                <a:solidFill>
                  <a:schemeClr val="dk1"/>
                </a:solidFill>
              </a:defRPr>
            </a:lvl1pPr>
            <a:lvl2pPr lvl="1" rtl="0">
              <a:spcBef>
                <a:spcPts val="0"/>
              </a:spcBef>
              <a:spcAft>
                <a:spcPts val="0"/>
              </a:spcAft>
              <a:buSzPts val="1700"/>
              <a:buFont typeface="Chelsea Market"/>
              <a:buNone/>
              <a:defRPr sz="1700" b="1">
                <a:latin typeface="Chelsea Market"/>
                <a:ea typeface="Chelsea Market"/>
                <a:cs typeface="Chelsea Market"/>
                <a:sym typeface="Chelsea Market"/>
              </a:defRPr>
            </a:lvl2pPr>
            <a:lvl3pPr lvl="2" rtl="0">
              <a:spcBef>
                <a:spcPts val="0"/>
              </a:spcBef>
              <a:spcAft>
                <a:spcPts val="0"/>
              </a:spcAft>
              <a:buSzPts val="1700"/>
              <a:buFont typeface="Chelsea Market"/>
              <a:buNone/>
              <a:defRPr sz="1700" b="1">
                <a:latin typeface="Chelsea Market"/>
                <a:ea typeface="Chelsea Market"/>
                <a:cs typeface="Chelsea Market"/>
                <a:sym typeface="Chelsea Market"/>
              </a:defRPr>
            </a:lvl3pPr>
            <a:lvl4pPr lvl="3" rtl="0">
              <a:spcBef>
                <a:spcPts val="0"/>
              </a:spcBef>
              <a:spcAft>
                <a:spcPts val="0"/>
              </a:spcAft>
              <a:buSzPts val="1700"/>
              <a:buFont typeface="Chelsea Market"/>
              <a:buNone/>
              <a:defRPr sz="1700" b="1">
                <a:latin typeface="Chelsea Market"/>
                <a:ea typeface="Chelsea Market"/>
                <a:cs typeface="Chelsea Market"/>
                <a:sym typeface="Chelsea Market"/>
              </a:defRPr>
            </a:lvl4pPr>
            <a:lvl5pPr lvl="4" rtl="0">
              <a:spcBef>
                <a:spcPts val="0"/>
              </a:spcBef>
              <a:spcAft>
                <a:spcPts val="0"/>
              </a:spcAft>
              <a:buSzPts val="1700"/>
              <a:buFont typeface="Chelsea Market"/>
              <a:buNone/>
              <a:defRPr sz="1700" b="1">
                <a:latin typeface="Chelsea Market"/>
                <a:ea typeface="Chelsea Market"/>
                <a:cs typeface="Chelsea Market"/>
                <a:sym typeface="Chelsea Market"/>
              </a:defRPr>
            </a:lvl5pPr>
            <a:lvl6pPr lvl="5" rtl="0">
              <a:spcBef>
                <a:spcPts val="0"/>
              </a:spcBef>
              <a:spcAft>
                <a:spcPts val="0"/>
              </a:spcAft>
              <a:buSzPts val="1700"/>
              <a:buFont typeface="Chelsea Market"/>
              <a:buNone/>
              <a:defRPr sz="1700" b="1">
                <a:latin typeface="Chelsea Market"/>
                <a:ea typeface="Chelsea Market"/>
                <a:cs typeface="Chelsea Market"/>
                <a:sym typeface="Chelsea Market"/>
              </a:defRPr>
            </a:lvl6pPr>
            <a:lvl7pPr lvl="6" rtl="0">
              <a:spcBef>
                <a:spcPts val="0"/>
              </a:spcBef>
              <a:spcAft>
                <a:spcPts val="0"/>
              </a:spcAft>
              <a:buSzPts val="1700"/>
              <a:buFont typeface="Chelsea Market"/>
              <a:buNone/>
              <a:defRPr sz="1700" b="1">
                <a:latin typeface="Chelsea Market"/>
                <a:ea typeface="Chelsea Market"/>
                <a:cs typeface="Chelsea Market"/>
                <a:sym typeface="Chelsea Market"/>
              </a:defRPr>
            </a:lvl7pPr>
            <a:lvl8pPr lvl="7" rtl="0">
              <a:spcBef>
                <a:spcPts val="0"/>
              </a:spcBef>
              <a:spcAft>
                <a:spcPts val="0"/>
              </a:spcAft>
              <a:buSzPts val="1700"/>
              <a:buFont typeface="Chelsea Market"/>
              <a:buNone/>
              <a:defRPr sz="1700" b="1">
                <a:latin typeface="Chelsea Market"/>
                <a:ea typeface="Chelsea Market"/>
                <a:cs typeface="Chelsea Market"/>
                <a:sym typeface="Chelsea Market"/>
              </a:defRPr>
            </a:lvl8pPr>
            <a:lvl9pPr lvl="8" rtl="0">
              <a:spcBef>
                <a:spcPts val="0"/>
              </a:spcBef>
              <a:spcAft>
                <a:spcPts val="0"/>
              </a:spcAft>
              <a:buSzPts val="1700"/>
              <a:buFont typeface="Chelsea Market"/>
              <a:buNone/>
              <a:defRPr sz="1700" b="1">
                <a:latin typeface="Chelsea Market"/>
                <a:ea typeface="Chelsea Market"/>
                <a:cs typeface="Chelsea Market"/>
                <a:sym typeface="Chelsea Market"/>
              </a:defRPr>
            </a:lvl9pPr>
          </a:lstStyle>
          <a:p>
            <a:endParaRPr/>
          </a:p>
        </p:txBody>
      </p:sp>
      <p:sp>
        <p:nvSpPr>
          <p:cNvPr id="77" name="Google Shape;77;p13"/>
          <p:cNvSpPr txBox="1">
            <a:spLocks noGrp="1"/>
          </p:cNvSpPr>
          <p:nvPr>
            <p:ph type="ctrTitle" idx="14"/>
          </p:nvPr>
        </p:nvSpPr>
        <p:spPr>
          <a:xfrm>
            <a:off x="5857825" y="1379600"/>
            <a:ext cx="2532900" cy="428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700"/>
              <a:buNone/>
              <a:defRPr sz="2000" b="1">
                <a:solidFill>
                  <a:schemeClr val="dk1"/>
                </a:solidFill>
              </a:defRPr>
            </a:lvl1pPr>
            <a:lvl2pPr lvl="1" rtl="0">
              <a:spcBef>
                <a:spcPts val="0"/>
              </a:spcBef>
              <a:spcAft>
                <a:spcPts val="0"/>
              </a:spcAft>
              <a:buSzPts val="1700"/>
              <a:buFont typeface="Chelsea Market"/>
              <a:buNone/>
              <a:defRPr sz="1700" b="1">
                <a:latin typeface="Chelsea Market"/>
                <a:ea typeface="Chelsea Market"/>
                <a:cs typeface="Chelsea Market"/>
                <a:sym typeface="Chelsea Market"/>
              </a:defRPr>
            </a:lvl2pPr>
            <a:lvl3pPr lvl="2" rtl="0">
              <a:spcBef>
                <a:spcPts val="0"/>
              </a:spcBef>
              <a:spcAft>
                <a:spcPts val="0"/>
              </a:spcAft>
              <a:buSzPts val="1700"/>
              <a:buFont typeface="Chelsea Market"/>
              <a:buNone/>
              <a:defRPr sz="1700" b="1">
                <a:latin typeface="Chelsea Market"/>
                <a:ea typeface="Chelsea Market"/>
                <a:cs typeface="Chelsea Market"/>
                <a:sym typeface="Chelsea Market"/>
              </a:defRPr>
            </a:lvl3pPr>
            <a:lvl4pPr lvl="3" rtl="0">
              <a:spcBef>
                <a:spcPts val="0"/>
              </a:spcBef>
              <a:spcAft>
                <a:spcPts val="0"/>
              </a:spcAft>
              <a:buSzPts val="1700"/>
              <a:buFont typeface="Chelsea Market"/>
              <a:buNone/>
              <a:defRPr sz="1700" b="1">
                <a:latin typeface="Chelsea Market"/>
                <a:ea typeface="Chelsea Market"/>
                <a:cs typeface="Chelsea Market"/>
                <a:sym typeface="Chelsea Market"/>
              </a:defRPr>
            </a:lvl4pPr>
            <a:lvl5pPr lvl="4" rtl="0">
              <a:spcBef>
                <a:spcPts val="0"/>
              </a:spcBef>
              <a:spcAft>
                <a:spcPts val="0"/>
              </a:spcAft>
              <a:buSzPts val="1700"/>
              <a:buFont typeface="Chelsea Market"/>
              <a:buNone/>
              <a:defRPr sz="1700" b="1">
                <a:latin typeface="Chelsea Market"/>
                <a:ea typeface="Chelsea Market"/>
                <a:cs typeface="Chelsea Market"/>
                <a:sym typeface="Chelsea Market"/>
              </a:defRPr>
            </a:lvl5pPr>
            <a:lvl6pPr lvl="5" rtl="0">
              <a:spcBef>
                <a:spcPts val="0"/>
              </a:spcBef>
              <a:spcAft>
                <a:spcPts val="0"/>
              </a:spcAft>
              <a:buSzPts val="1700"/>
              <a:buFont typeface="Chelsea Market"/>
              <a:buNone/>
              <a:defRPr sz="1700" b="1">
                <a:latin typeface="Chelsea Market"/>
                <a:ea typeface="Chelsea Market"/>
                <a:cs typeface="Chelsea Market"/>
                <a:sym typeface="Chelsea Market"/>
              </a:defRPr>
            </a:lvl6pPr>
            <a:lvl7pPr lvl="6" rtl="0">
              <a:spcBef>
                <a:spcPts val="0"/>
              </a:spcBef>
              <a:spcAft>
                <a:spcPts val="0"/>
              </a:spcAft>
              <a:buSzPts val="1700"/>
              <a:buFont typeface="Chelsea Market"/>
              <a:buNone/>
              <a:defRPr sz="1700" b="1">
                <a:latin typeface="Chelsea Market"/>
                <a:ea typeface="Chelsea Market"/>
                <a:cs typeface="Chelsea Market"/>
                <a:sym typeface="Chelsea Market"/>
              </a:defRPr>
            </a:lvl7pPr>
            <a:lvl8pPr lvl="7" rtl="0">
              <a:spcBef>
                <a:spcPts val="0"/>
              </a:spcBef>
              <a:spcAft>
                <a:spcPts val="0"/>
              </a:spcAft>
              <a:buSzPts val="1700"/>
              <a:buFont typeface="Chelsea Market"/>
              <a:buNone/>
              <a:defRPr sz="1700" b="1">
                <a:latin typeface="Chelsea Market"/>
                <a:ea typeface="Chelsea Market"/>
                <a:cs typeface="Chelsea Market"/>
                <a:sym typeface="Chelsea Market"/>
              </a:defRPr>
            </a:lvl8pPr>
            <a:lvl9pPr lvl="8" rtl="0">
              <a:spcBef>
                <a:spcPts val="0"/>
              </a:spcBef>
              <a:spcAft>
                <a:spcPts val="0"/>
              </a:spcAft>
              <a:buSzPts val="1700"/>
              <a:buFont typeface="Chelsea Market"/>
              <a:buNone/>
              <a:defRPr sz="1700" b="1">
                <a:latin typeface="Chelsea Market"/>
                <a:ea typeface="Chelsea Market"/>
                <a:cs typeface="Chelsea Market"/>
                <a:sym typeface="Chelsea Market"/>
              </a:defRPr>
            </a:lvl9pPr>
          </a:lstStyle>
          <a:p>
            <a:endParaRPr/>
          </a:p>
        </p:txBody>
      </p:sp>
      <p:sp>
        <p:nvSpPr>
          <p:cNvPr id="78" name="Google Shape;78;p13"/>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79" name="Google Shape;79;p13"/>
          <p:cNvPicPr preferRelativeResize="0"/>
          <p:nvPr/>
        </p:nvPicPr>
        <p:blipFill>
          <a:blip r:embed="rId3">
            <a:alphaModFix/>
          </a:blip>
          <a:stretch>
            <a:fillRect/>
          </a:stretch>
        </p:blipFill>
        <p:spPr>
          <a:xfrm rot="1661598" flipH="1">
            <a:off x="-66179" y="-336968"/>
            <a:ext cx="1387356" cy="1626362"/>
          </a:xfrm>
          <a:prstGeom prst="rect">
            <a:avLst/>
          </a:prstGeom>
          <a:noFill/>
          <a:ln>
            <a:noFill/>
          </a:ln>
        </p:spPr>
      </p:pic>
      <p:pic>
        <p:nvPicPr>
          <p:cNvPr id="80" name="Google Shape;80;p13"/>
          <p:cNvPicPr preferRelativeResize="0"/>
          <p:nvPr/>
        </p:nvPicPr>
        <p:blipFill>
          <a:blip r:embed="rId4">
            <a:alphaModFix/>
          </a:blip>
          <a:stretch>
            <a:fillRect/>
          </a:stretch>
        </p:blipFill>
        <p:spPr>
          <a:xfrm rot="543813">
            <a:off x="7581161" y="-205824"/>
            <a:ext cx="1584924" cy="13641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p:cSld name="CUSTOM_2">
    <p:spTree>
      <p:nvGrpSpPr>
        <p:cNvPr id="1" name="Shape 98"/>
        <p:cNvGrpSpPr/>
        <p:nvPr/>
      </p:nvGrpSpPr>
      <p:grpSpPr>
        <a:xfrm>
          <a:off x="0" y="0"/>
          <a:ext cx="0" cy="0"/>
          <a:chOff x="0" y="0"/>
          <a:chExt cx="0" cy="0"/>
        </a:xfrm>
      </p:grpSpPr>
      <p:pic>
        <p:nvPicPr>
          <p:cNvPr id="99" name="Google Shape;99;p15"/>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100" name="Google Shape;100;p15"/>
          <p:cNvSpPr txBox="1">
            <a:spLocks noGrp="1"/>
          </p:cNvSpPr>
          <p:nvPr>
            <p:ph type="title"/>
          </p:nvPr>
        </p:nvSpPr>
        <p:spPr>
          <a:xfrm>
            <a:off x="713225" y="1550375"/>
            <a:ext cx="22128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101" name="Google Shape;101;p15"/>
          <p:cNvSpPr txBox="1">
            <a:spLocks noGrp="1"/>
          </p:cNvSpPr>
          <p:nvPr>
            <p:ph type="subTitle" idx="1"/>
          </p:nvPr>
        </p:nvSpPr>
        <p:spPr>
          <a:xfrm>
            <a:off x="713225" y="1910375"/>
            <a:ext cx="2212800" cy="87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2" name="Google Shape;102;p15"/>
          <p:cNvSpPr txBox="1">
            <a:spLocks noGrp="1"/>
          </p:cNvSpPr>
          <p:nvPr>
            <p:ph type="title" idx="2"/>
          </p:nvPr>
        </p:nvSpPr>
        <p:spPr>
          <a:xfrm>
            <a:off x="713352" y="3066575"/>
            <a:ext cx="22128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103" name="Google Shape;103;p15"/>
          <p:cNvSpPr txBox="1">
            <a:spLocks noGrp="1"/>
          </p:cNvSpPr>
          <p:nvPr>
            <p:ph type="subTitle" idx="3"/>
          </p:nvPr>
        </p:nvSpPr>
        <p:spPr>
          <a:xfrm>
            <a:off x="713225" y="3426575"/>
            <a:ext cx="2212800" cy="87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4" name="Google Shape;104;p15"/>
          <p:cNvSpPr txBox="1">
            <a:spLocks noGrp="1"/>
          </p:cNvSpPr>
          <p:nvPr>
            <p:ph type="title" idx="4"/>
          </p:nvPr>
        </p:nvSpPr>
        <p:spPr>
          <a:xfrm>
            <a:off x="6215625" y="1550375"/>
            <a:ext cx="2215800" cy="42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000">
                <a:solidFill>
                  <a:schemeClr val="dk1"/>
                </a:solidFill>
              </a:defRPr>
            </a:lvl1pPr>
            <a:lvl2pPr lvl="1" algn="r" rtl="0">
              <a:spcBef>
                <a:spcPts val="0"/>
              </a:spcBef>
              <a:spcAft>
                <a:spcPts val="0"/>
              </a:spcAft>
              <a:buClr>
                <a:schemeClr val="dk1"/>
              </a:buClr>
              <a:buSzPts val="2000"/>
              <a:buNone/>
              <a:defRPr sz="2000">
                <a:solidFill>
                  <a:schemeClr val="dk1"/>
                </a:solidFill>
              </a:defRPr>
            </a:lvl2pPr>
            <a:lvl3pPr lvl="2" algn="r" rtl="0">
              <a:spcBef>
                <a:spcPts val="0"/>
              </a:spcBef>
              <a:spcAft>
                <a:spcPts val="0"/>
              </a:spcAft>
              <a:buClr>
                <a:schemeClr val="dk1"/>
              </a:buClr>
              <a:buSzPts val="2000"/>
              <a:buNone/>
              <a:defRPr sz="2000">
                <a:solidFill>
                  <a:schemeClr val="dk1"/>
                </a:solidFill>
              </a:defRPr>
            </a:lvl3pPr>
            <a:lvl4pPr lvl="3" algn="r" rtl="0">
              <a:spcBef>
                <a:spcPts val="0"/>
              </a:spcBef>
              <a:spcAft>
                <a:spcPts val="0"/>
              </a:spcAft>
              <a:buClr>
                <a:schemeClr val="dk1"/>
              </a:buClr>
              <a:buSzPts val="2000"/>
              <a:buNone/>
              <a:defRPr sz="2000">
                <a:solidFill>
                  <a:schemeClr val="dk1"/>
                </a:solidFill>
              </a:defRPr>
            </a:lvl4pPr>
            <a:lvl5pPr lvl="4" algn="r" rtl="0">
              <a:spcBef>
                <a:spcPts val="0"/>
              </a:spcBef>
              <a:spcAft>
                <a:spcPts val="0"/>
              </a:spcAft>
              <a:buClr>
                <a:schemeClr val="dk1"/>
              </a:buClr>
              <a:buSzPts val="2000"/>
              <a:buNone/>
              <a:defRPr sz="2000">
                <a:solidFill>
                  <a:schemeClr val="dk1"/>
                </a:solidFill>
              </a:defRPr>
            </a:lvl5pPr>
            <a:lvl6pPr lvl="5" algn="r" rtl="0">
              <a:spcBef>
                <a:spcPts val="0"/>
              </a:spcBef>
              <a:spcAft>
                <a:spcPts val="0"/>
              </a:spcAft>
              <a:buClr>
                <a:schemeClr val="dk1"/>
              </a:buClr>
              <a:buSzPts val="2000"/>
              <a:buNone/>
              <a:defRPr sz="2000">
                <a:solidFill>
                  <a:schemeClr val="dk1"/>
                </a:solidFill>
              </a:defRPr>
            </a:lvl6pPr>
            <a:lvl7pPr lvl="6" algn="r" rtl="0">
              <a:spcBef>
                <a:spcPts val="0"/>
              </a:spcBef>
              <a:spcAft>
                <a:spcPts val="0"/>
              </a:spcAft>
              <a:buClr>
                <a:schemeClr val="dk1"/>
              </a:buClr>
              <a:buSzPts val="2000"/>
              <a:buNone/>
              <a:defRPr sz="2000">
                <a:solidFill>
                  <a:schemeClr val="dk1"/>
                </a:solidFill>
              </a:defRPr>
            </a:lvl7pPr>
            <a:lvl8pPr lvl="7" algn="r" rtl="0">
              <a:spcBef>
                <a:spcPts val="0"/>
              </a:spcBef>
              <a:spcAft>
                <a:spcPts val="0"/>
              </a:spcAft>
              <a:buClr>
                <a:schemeClr val="dk1"/>
              </a:buClr>
              <a:buSzPts val="2000"/>
              <a:buNone/>
              <a:defRPr sz="2000">
                <a:solidFill>
                  <a:schemeClr val="dk1"/>
                </a:solidFill>
              </a:defRPr>
            </a:lvl8pPr>
            <a:lvl9pPr lvl="8" algn="r" rtl="0">
              <a:spcBef>
                <a:spcPts val="0"/>
              </a:spcBef>
              <a:spcAft>
                <a:spcPts val="0"/>
              </a:spcAft>
              <a:buClr>
                <a:schemeClr val="dk1"/>
              </a:buClr>
              <a:buSzPts val="2000"/>
              <a:buNone/>
              <a:defRPr sz="2000">
                <a:solidFill>
                  <a:schemeClr val="dk1"/>
                </a:solidFill>
              </a:defRPr>
            </a:lvl9pPr>
          </a:lstStyle>
          <a:p>
            <a:endParaRPr/>
          </a:p>
        </p:txBody>
      </p:sp>
      <p:sp>
        <p:nvSpPr>
          <p:cNvPr id="105" name="Google Shape;105;p15"/>
          <p:cNvSpPr txBox="1">
            <a:spLocks noGrp="1"/>
          </p:cNvSpPr>
          <p:nvPr>
            <p:ph type="subTitle" idx="5"/>
          </p:nvPr>
        </p:nvSpPr>
        <p:spPr>
          <a:xfrm>
            <a:off x="6215625" y="1910375"/>
            <a:ext cx="2215800" cy="87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6" name="Google Shape;106;p15"/>
          <p:cNvSpPr txBox="1">
            <a:spLocks noGrp="1"/>
          </p:cNvSpPr>
          <p:nvPr>
            <p:ph type="title" idx="6"/>
          </p:nvPr>
        </p:nvSpPr>
        <p:spPr>
          <a:xfrm>
            <a:off x="6215625" y="3066575"/>
            <a:ext cx="2215800" cy="428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000"/>
              <a:buNone/>
              <a:defRPr sz="2000">
                <a:solidFill>
                  <a:schemeClr val="dk1"/>
                </a:solidFill>
              </a:defRPr>
            </a:lvl1pPr>
            <a:lvl2pPr lvl="1" algn="r" rtl="0">
              <a:spcBef>
                <a:spcPts val="0"/>
              </a:spcBef>
              <a:spcAft>
                <a:spcPts val="0"/>
              </a:spcAft>
              <a:buClr>
                <a:schemeClr val="dk1"/>
              </a:buClr>
              <a:buSzPts val="2300"/>
              <a:buNone/>
              <a:defRPr sz="2300">
                <a:solidFill>
                  <a:schemeClr val="dk1"/>
                </a:solidFill>
              </a:defRPr>
            </a:lvl2pPr>
            <a:lvl3pPr lvl="2" algn="r" rtl="0">
              <a:spcBef>
                <a:spcPts val="0"/>
              </a:spcBef>
              <a:spcAft>
                <a:spcPts val="0"/>
              </a:spcAft>
              <a:buClr>
                <a:schemeClr val="dk1"/>
              </a:buClr>
              <a:buSzPts val="2300"/>
              <a:buNone/>
              <a:defRPr sz="2300">
                <a:solidFill>
                  <a:schemeClr val="dk1"/>
                </a:solidFill>
              </a:defRPr>
            </a:lvl3pPr>
            <a:lvl4pPr lvl="3" algn="r" rtl="0">
              <a:spcBef>
                <a:spcPts val="0"/>
              </a:spcBef>
              <a:spcAft>
                <a:spcPts val="0"/>
              </a:spcAft>
              <a:buClr>
                <a:schemeClr val="dk1"/>
              </a:buClr>
              <a:buSzPts val="2300"/>
              <a:buNone/>
              <a:defRPr sz="2300">
                <a:solidFill>
                  <a:schemeClr val="dk1"/>
                </a:solidFill>
              </a:defRPr>
            </a:lvl4pPr>
            <a:lvl5pPr lvl="4" algn="r" rtl="0">
              <a:spcBef>
                <a:spcPts val="0"/>
              </a:spcBef>
              <a:spcAft>
                <a:spcPts val="0"/>
              </a:spcAft>
              <a:buClr>
                <a:schemeClr val="dk1"/>
              </a:buClr>
              <a:buSzPts val="2300"/>
              <a:buNone/>
              <a:defRPr sz="2300">
                <a:solidFill>
                  <a:schemeClr val="dk1"/>
                </a:solidFill>
              </a:defRPr>
            </a:lvl5pPr>
            <a:lvl6pPr lvl="5" algn="r" rtl="0">
              <a:spcBef>
                <a:spcPts val="0"/>
              </a:spcBef>
              <a:spcAft>
                <a:spcPts val="0"/>
              </a:spcAft>
              <a:buClr>
                <a:schemeClr val="dk1"/>
              </a:buClr>
              <a:buSzPts val="2300"/>
              <a:buNone/>
              <a:defRPr sz="2300">
                <a:solidFill>
                  <a:schemeClr val="dk1"/>
                </a:solidFill>
              </a:defRPr>
            </a:lvl6pPr>
            <a:lvl7pPr lvl="6" algn="r" rtl="0">
              <a:spcBef>
                <a:spcPts val="0"/>
              </a:spcBef>
              <a:spcAft>
                <a:spcPts val="0"/>
              </a:spcAft>
              <a:buClr>
                <a:schemeClr val="dk1"/>
              </a:buClr>
              <a:buSzPts val="2300"/>
              <a:buNone/>
              <a:defRPr sz="2300">
                <a:solidFill>
                  <a:schemeClr val="dk1"/>
                </a:solidFill>
              </a:defRPr>
            </a:lvl7pPr>
            <a:lvl8pPr lvl="7" algn="r" rtl="0">
              <a:spcBef>
                <a:spcPts val="0"/>
              </a:spcBef>
              <a:spcAft>
                <a:spcPts val="0"/>
              </a:spcAft>
              <a:buClr>
                <a:schemeClr val="dk1"/>
              </a:buClr>
              <a:buSzPts val="2300"/>
              <a:buNone/>
              <a:defRPr sz="2300">
                <a:solidFill>
                  <a:schemeClr val="dk1"/>
                </a:solidFill>
              </a:defRPr>
            </a:lvl8pPr>
            <a:lvl9pPr lvl="8" algn="r" rtl="0">
              <a:spcBef>
                <a:spcPts val="0"/>
              </a:spcBef>
              <a:spcAft>
                <a:spcPts val="0"/>
              </a:spcAft>
              <a:buClr>
                <a:schemeClr val="dk1"/>
              </a:buClr>
              <a:buSzPts val="2300"/>
              <a:buNone/>
              <a:defRPr sz="2300">
                <a:solidFill>
                  <a:schemeClr val="dk1"/>
                </a:solidFill>
              </a:defRPr>
            </a:lvl9pPr>
          </a:lstStyle>
          <a:p>
            <a:endParaRPr/>
          </a:p>
        </p:txBody>
      </p:sp>
      <p:sp>
        <p:nvSpPr>
          <p:cNvPr id="107" name="Google Shape;107;p15"/>
          <p:cNvSpPr txBox="1">
            <a:spLocks noGrp="1"/>
          </p:cNvSpPr>
          <p:nvPr>
            <p:ph type="subTitle" idx="7"/>
          </p:nvPr>
        </p:nvSpPr>
        <p:spPr>
          <a:xfrm>
            <a:off x="6215625" y="3426575"/>
            <a:ext cx="2215800" cy="870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08" name="Google Shape;108;p15"/>
          <p:cNvSpPr txBox="1">
            <a:spLocks noGrp="1"/>
          </p:cNvSpPr>
          <p:nvPr>
            <p:ph type="title" idx="8"/>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109" name="Google Shape;109;p15"/>
          <p:cNvPicPr preferRelativeResize="0"/>
          <p:nvPr/>
        </p:nvPicPr>
        <p:blipFill>
          <a:blip r:embed="rId3">
            <a:alphaModFix/>
          </a:blip>
          <a:stretch>
            <a:fillRect/>
          </a:stretch>
        </p:blipFill>
        <p:spPr>
          <a:xfrm>
            <a:off x="73326" y="690597"/>
            <a:ext cx="909975" cy="870250"/>
          </a:xfrm>
          <a:prstGeom prst="rect">
            <a:avLst/>
          </a:prstGeom>
          <a:noFill/>
          <a:ln>
            <a:noFill/>
          </a:ln>
        </p:spPr>
      </p:pic>
      <p:pic>
        <p:nvPicPr>
          <p:cNvPr id="110" name="Google Shape;110;p15"/>
          <p:cNvPicPr preferRelativeResize="0"/>
          <p:nvPr/>
        </p:nvPicPr>
        <p:blipFill>
          <a:blip r:embed="rId4">
            <a:alphaModFix/>
          </a:blip>
          <a:stretch>
            <a:fillRect/>
          </a:stretch>
        </p:blipFill>
        <p:spPr>
          <a:xfrm>
            <a:off x="354023" y="-81300"/>
            <a:ext cx="1210650" cy="1159150"/>
          </a:xfrm>
          <a:prstGeom prst="rect">
            <a:avLst/>
          </a:prstGeom>
          <a:noFill/>
          <a:ln>
            <a:noFill/>
          </a:ln>
        </p:spPr>
      </p:pic>
      <p:pic>
        <p:nvPicPr>
          <p:cNvPr id="111" name="Google Shape;111;p15"/>
          <p:cNvPicPr preferRelativeResize="0"/>
          <p:nvPr/>
        </p:nvPicPr>
        <p:blipFill rotWithShape="1">
          <a:blip r:embed="rId5">
            <a:alphaModFix/>
          </a:blip>
          <a:srcRect l="27936" t="22112" r="-7459" b="26148"/>
          <a:stretch/>
        </p:blipFill>
        <p:spPr>
          <a:xfrm flipH="1">
            <a:off x="7836746" y="370816"/>
            <a:ext cx="918333" cy="77549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112"/>
        <p:cNvGrpSpPr/>
        <p:nvPr/>
      </p:nvGrpSpPr>
      <p:grpSpPr>
        <a:xfrm>
          <a:off x="0" y="0"/>
          <a:ext cx="0" cy="0"/>
          <a:chOff x="0" y="0"/>
          <a:chExt cx="0" cy="0"/>
        </a:xfrm>
      </p:grpSpPr>
      <p:pic>
        <p:nvPicPr>
          <p:cNvPr id="113" name="Google Shape;113;p16"/>
          <p:cNvPicPr preferRelativeResize="0"/>
          <p:nvPr/>
        </p:nvPicPr>
        <p:blipFill>
          <a:blip r:embed="rId2">
            <a:alphaModFix/>
          </a:blip>
          <a:stretch>
            <a:fillRect/>
          </a:stretch>
        </p:blipFill>
        <p:spPr>
          <a:xfrm>
            <a:off x="0" y="3622"/>
            <a:ext cx="9144001" cy="5136257"/>
          </a:xfrm>
          <a:prstGeom prst="rect">
            <a:avLst/>
          </a:prstGeom>
          <a:noFill/>
          <a:ln>
            <a:noFill/>
          </a:ln>
        </p:spPr>
      </p:pic>
      <p:sp>
        <p:nvSpPr>
          <p:cNvPr id="114" name="Google Shape;114;p16"/>
          <p:cNvSpPr txBox="1">
            <a:spLocks noGrp="1"/>
          </p:cNvSpPr>
          <p:nvPr>
            <p:ph type="title"/>
          </p:nvPr>
        </p:nvSpPr>
        <p:spPr>
          <a:xfrm>
            <a:off x="1856225" y="1474175"/>
            <a:ext cx="23490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115" name="Google Shape;115;p16"/>
          <p:cNvSpPr txBox="1">
            <a:spLocks noGrp="1"/>
          </p:cNvSpPr>
          <p:nvPr>
            <p:ph type="subTitle" idx="1"/>
          </p:nvPr>
        </p:nvSpPr>
        <p:spPr>
          <a:xfrm>
            <a:off x="1856226" y="1834175"/>
            <a:ext cx="23490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6" name="Google Shape;116;p16"/>
          <p:cNvSpPr txBox="1">
            <a:spLocks noGrp="1"/>
          </p:cNvSpPr>
          <p:nvPr>
            <p:ph type="title" idx="2"/>
          </p:nvPr>
        </p:nvSpPr>
        <p:spPr>
          <a:xfrm>
            <a:off x="1856359" y="2990375"/>
            <a:ext cx="23490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117" name="Google Shape;117;p16"/>
          <p:cNvSpPr txBox="1">
            <a:spLocks noGrp="1"/>
          </p:cNvSpPr>
          <p:nvPr>
            <p:ph type="subTitle" idx="3"/>
          </p:nvPr>
        </p:nvSpPr>
        <p:spPr>
          <a:xfrm>
            <a:off x="1856226" y="3350375"/>
            <a:ext cx="23490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160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8" name="Google Shape;118;p16"/>
          <p:cNvSpPr txBox="1">
            <a:spLocks noGrp="1"/>
          </p:cNvSpPr>
          <p:nvPr>
            <p:ph type="title" idx="4"/>
          </p:nvPr>
        </p:nvSpPr>
        <p:spPr>
          <a:xfrm>
            <a:off x="6063225" y="1474175"/>
            <a:ext cx="23499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a:endParaRPr/>
          </a:p>
        </p:txBody>
      </p:sp>
      <p:sp>
        <p:nvSpPr>
          <p:cNvPr id="119" name="Google Shape;119;p16"/>
          <p:cNvSpPr txBox="1">
            <a:spLocks noGrp="1"/>
          </p:cNvSpPr>
          <p:nvPr>
            <p:ph type="subTitle" idx="5"/>
          </p:nvPr>
        </p:nvSpPr>
        <p:spPr>
          <a:xfrm>
            <a:off x="6063226" y="1834175"/>
            <a:ext cx="23499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20" name="Google Shape;120;p16"/>
          <p:cNvSpPr txBox="1">
            <a:spLocks noGrp="1"/>
          </p:cNvSpPr>
          <p:nvPr>
            <p:ph type="title" idx="6"/>
          </p:nvPr>
        </p:nvSpPr>
        <p:spPr>
          <a:xfrm>
            <a:off x="6063225" y="2990375"/>
            <a:ext cx="2349900" cy="42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300"/>
              <a:buNone/>
              <a:defRPr sz="2300">
                <a:solidFill>
                  <a:schemeClr val="dk1"/>
                </a:solidFill>
              </a:defRPr>
            </a:lvl2pPr>
            <a:lvl3pPr lvl="2" rtl="0">
              <a:spcBef>
                <a:spcPts val="0"/>
              </a:spcBef>
              <a:spcAft>
                <a:spcPts val="0"/>
              </a:spcAft>
              <a:buClr>
                <a:schemeClr val="dk1"/>
              </a:buClr>
              <a:buSzPts val="2300"/>
              <a:buNone/>
              <a:defRPr sz="2300">
                <a:solidFill>
                  <a:schemeClr val="dk1"/>
                </a:solidFill>
              </a:defRPr>
            </a:lvl3pPr>
            <a:lvl4pPr lvl="3" rtl="0">
              <a:spcBef>
                <a:spcPts val="0"/>
              </a:spcBef>
              <a:spcAft>
                <a:spcPts val="0"/>
              </a:spcAft>
              <a:buClr>
                <a:schemeClr val="dk1"/>
              </a:buClr>
              <a:buSzPts val="2300"/>
              <a:buNone/>
              <a:defRPr sz="2300">
                <a:solidFill>
                  <a:schemeClr val="dk1"/>
                </a:solidFill>
              </a:defRPr>
            </a:lvl4pPr>
            <a:lvl5pPr lvl="4" rtl="0">
              <a:spcBef>
                <a:spcPts val="0"/>
              </a:spcBef>
              <a:spcAft>
                <a:spcPts val="0"/>
              </a:spcAft>
              <a:buClr>
                <a:schemeClr val="dk1"/>
              </a:buClr>
              <a:buSzPts val="2300"/>
              <a:buNone/>
              <a:defRPr sz="2300">
                <a:solidFill>
                  <a:schemeClr val="dk1"/>
                </a:solidFill>
              </a:defRPr>
            </a:lvl5pPr>
            <a:lvl6pPr lvl="5" rtl="0">
              <a:spcBef>
                <a:spcPts val="0"/>
              </a:spcBef>
              <a:spcAft>
                <a:spcPts val="0"/>
              </a:spcAft>
              <a:buClr>
                <a:schemeClr val="dk1"/>
              </a:buClr>
              <a:buSzPts val="2300"/>
              <a:buNone/>
              <a:defRPr sz="2300">
                <a:solidFill>
                  <a:schemeClr val="dk1"/>
                </a:solidFill>
              </a:defRPr>
            </a:lvl6pPr>
            <a:lvl7pPr lvl="6" rtl="0">
              <a:spcBef>
                <a:spcPts val="0"/>
              </a:spcBef>
              <a:spcAft>
                <a:spcPts val="0"/>
              </a:spcAft>
              <a:buClr>
                <a:schemeClr val="dk1"/>
              </a:buClr>
              <a:buSzPts val="2300"/>
              <a:buNone/>
              <a:defRPr sz="2300">
                <a:solidFill>
                  <a:schemeClr val="dk1"/>
                </a:solidFill>
              </a:defRPr>
            </a:lvl7pPr>
            <a:lvl8pPr lvl="7" rtl="0">
              <a:spcBef>
                <a:spcPts val="0"/>
              </a:spcBef>
              <a:spcAft>
                <a:spcPts val="0"/>
              </a:spcAft>
              <a:buClr>
                <a:schemeClr val="dk1"/>
              </a:buClr>
              <a:buSzPts val="2300"/>
              <a:buNone/>
              <a:defRPr sz="2300">
                <a:solidFill>
                  <a:schemeClr val="dk1"/>
                </a:solidFill>
              </a:defRPr>
            </a:lvl8pPr>
            <a:lvl9pPr lvl="8" rtl="0">
              <a:spcBef>
                <a:spcPts val="0"/>
              </a:spcBef>
              <a:spcAft>
                <a:spcPts val="0"/>
              </a:spcAft>
              <a:buClr>
                <a:schemeClr val="dk1"/>
              </a:buClr>
              <a:buSzPts val="2300"/>
              <a:buNone/>
              <a:defRPr sz="2300">
                <a:solidFill>
                  <a:schemeClr val="dk1"/>
                </a:solidFill>
              </a:defRPr>
            </a:lvl9pPr>
          </a:lstStyle>
          <a:p>
            <a:endParaRPr/>
          </a:p>
        </p:txBody>
      </p:sp>
      <p:sp>
        <p:nvSpPr>
          <p:cNvPr id="121" name="Google Shape;121;p16"/>
          <p:cNvSpPr txBox="1">
            <a:spLocks noGrp="1"/>
          </p:cNvSpPr>
          <p:nvPr>
            <p:ph type="subTitle" idx="7"/>
          </p:nvPr>
        </p:nvSpPr>
        <p:spPr>
          <a:xfrm>
            <a:off x="6063226" y="3350375"/>
            <a:ext cx="2349900" cy="53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22" name="Google Shape;122;p16"/>
          <p:cNvSpPr txBox="1">
            <a:spLocks noGrp="1"/>
          </p:cNvSpPr>
          <p:nvPr>
            <p:ph type="title" idx="8"/>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123" name="Google Shape;123;p16"/>
          <p:cNvPicPr preferRelativeResize="0"/>
          <p:nvPr/>
        </p:nvPicPr>
        <p:blipFill>
          <a:blip r:embed="rId3">
            <a:alphaModFix/>
          </a:blip>
          <a:stretch>
            <a:fillRect/>
          </a:stretch>
        </p:blipFill>
        <p:spPr>
          <a:xfrm rot="-1465061">
            <a:off x="7416302" y="-938912"/>
            <a:ext cx="2645799" cy="2481824"/>
          </a:xfrm>
          <a:prstGeom prst="rect">
            <a:avLst/>
          </a:prstGeom>
          <a:noFill/>
          <a:ln>
            <a:noFill/>
          </a:ln>
        </p:spPr>
      </p:pic>
      <p:pic>
        <p:nvPicPr>
          <p:cNvPr id="124" name="Google Shape;124;p16"/>
          <p:cNvPicPr preferRelativeResize="0"/>
          <p:nvPr/>
        </p:nvPicPr>
        <p:blipFill rotWithShape="1">
          <a:blip r:embed="rId4">
            <a:alphaModFix/>
          </a:blip>
          <a:srcRect l="11308"/>
          <a:stretch/>
        </p:blipFill>
        <p:spPr>
          <a:xfrm rot="2468695" flipH="1">
            <a:off x="-562936" y="-702454"/>
            <a:ext cx="2117723" cy="2150307"/>
          </a:xfrm>
          <a:prstGeom prst="rect">
            <a:avLst/>
          </a:prstGeom>
          <a:noFill/>
          <a:ln>
            <a:noFill/>
          </a:ln>
        </p:spPr>
      </p:pic>
      <p:pic>
        <p:nvPicPr>
          <p:cNvPr id="125" name="Google Shape;125;p16"/>
          <p:cNvPicPr preferRelativeResize="0"/>
          <p:nvPr/>
        </p:nvPicPr>
        <p:blipFill>
          <a:blip r:embed="rId5">
            <a:alphaModFix/>
          </a:blip>
          <a:stretch>
            <a:fillRect/>
          </a:stretch>
        </p:blipFill>
        <p:spPr>
          <a:xfrm rot="2939601" flipH="1">
            <a:off x="7702018" y="3321076"/>
            <a:ext cx="2074344" cy="3072098"/>
          </a:xfrm>
          <a:prstGeom prst="rect">
            <a:avLst/>
          </a:prstGeom>
          <a:noFill/>
          <a:ln>
            <a:noFill/>
          </a:ln>
        </p:spPr>
      </p:pic>
      <p:pic>
        <p:nvPicPr>
          <p:cNvPr id="126" name="Google Shape;126;p16"/>
          <p:cNvPicPr preferRelativeResize="0"/>
          <p:nvPr/>
        </p:nvPicPr>
        <p:blipFill>
          <a:blip r:embed="rId6">
            <a:alphaModFix/>
          </a:blip>
          <a:stretch>
            <a:fillRect/>
          </a:stretch>
        </p:blipFill>
        <p:spPr>
          <a:xfrm rot="-4606215">
            <a:off x="-485531" y="3829270"/>
            <a:ext cx="2009556" cy="227468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Chelsea Market"/>
              <a:buNone/>
              <a:defRPr sz="3000">
                <a:solidFill>
                  <a:schemeClr val="dk2"/>
                </a:solidFill>
                <a:latin typeface="Chelsea Market"/>
                <a:ea typeface="Chelsea Market"/>
                <a:cs typeface="Chelsea Market"/>
                <a:sym typeface="Chelsea Market"/>
              </a:defRPr>
            </a:lvl1pPr>
            <a:lvl2pPr lvl="1"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2pPr>
            <a:lvl3pPr lvl="2"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3pPr>
            <a:lvl4pPr lvl="3"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4pPr>
            <a:lvl5pPr lvl="4"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5pPr>
            <a:lvl6pPr lvl="5"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6pPr>
            <a:lvl7pPr lvl="6"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7pPr>
            <a:lvl8pPr lvl="7"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8pPr>
            <a:lvl9pPr lvl="8" rtl="0">
              <a:spcBef>
                <a:spcPts val="0"/>
              </a:spcBef>
              <a:spcAft>
                <a:spcPts val="0"/>
              </a:spcAft>
              <a:buClr>
                <a:schemeClr val="dk2"/>
              </a:buClr>
              <a:buSzPts val="3000"/>
              <a:buFont typeface="Coiny"/>
              <a:buNone/>
              <a:defRPr sz="3000">
                <a:solidFill>
                  <a:schemeClr val="dk2"/>
                </a:solidFill>
                <a:latin typeface="Coiny"/>
                <a:ea typeface="Coiny"/>
                <a:cs typeface="Coiny"/>
                <a:sym typeface="Coiny"/>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Work Sans"/>
              <a:buChar char="●"/>
              <a:defRPr sz="1800">
                <a:solidFill>
                  <a:schemeClr val="dk1"/>
                </a:solidFill>
                <a:latin typeface="Work Sans"/>
                <a:ea typeface="Work Sans"/>
                <a:cs typeface="Work Sans"/>
                <a:sym typeface="Work Sans"/>
              </a:defRPr>
            </a:lvl1pPr>
            <a:lvl2pPr marL="914400" lvl="1"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2pPr>
            <a:lvl3pPr marL="1371600" lvl="2"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3pPr>
            <a:lvl4pPr marL="1828800" lvl="3"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4pPr>
            <a:lvl5pPr marL="2286000" lvl="4"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5pPr>
            <a:lvl6pPr marL="2743200" lvl="5"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6pPr>
            <a:lvl7pPr marL="3200400" lvl="6"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7pPr>
            <a:lvl8pPr marL="3657600" lvl="7" indent="-317500" rtl="0">
              <a:lnSpc>
                <a:spcPct val="115000"/>
              </a:lnSpc>
              <a:spcBef>
                <a:spcPts val="1600"/>
              </a:spcBef>
              <a:spcAft>
                <a:spcPts val="0"/>
              </a:spcAft>
              <a:buClr>
                <a:schemeClr val="dk1"/>
              </a:buClr>
              <a:buSzPts val="1400"/>
              <a:buFont typeface="Work Sans"/>
              <a:buChar char="○"/>
              <a:defRPr>
                <a:solidFill>
                  <a:schemeClr val="dk1"/>
                </a:solidFill>
                <a:latin typeface="Work Sans"/>
                <a:ea typeface="Work Sans"/>
                <a:cs typeface="Work Sans"/>
                <a:sym typeface="Work Sans"/>
              </a:defRPr>
            </a:lvl8pPr>
            <a:lvl9pPr marL="4114800" lvl="8" indent="-317500" rtl="0">
              <a:lnSpc>
                <a:spcPct val="115000"/>
              </a:lnSpc>
              <a:spcBef>
                <a:spcPts val="1600"/>
              </a:spcBef>
              <a:spcAft>
                <a:spcPts val="1600"/>
              </a:spcAft>
              <a:buClr>
                <a:schemeClr val="dk1"/>
              </a:buClr>
              <a:buSzPts val="1400"/>
              <a:buFont typeface="Work Sans"/>
              <a:buChar char="■"/>
              <a:defRPr>
                <a:solidFill>
                  <a:schemeClr val="dk1"/>
                </a:solidFill>
                <a:latin typeface="Work Sans"/>
                <a:ea typeface="Work Sans"/>
                <a:cs typeface="Work Sans"/>
                <a:sym typeface="Work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55" r:id="rId5"/>
    <p:sldLayoutId id="2147483658" r:id="rId6"/>
    <p:sldLayoutId id="2147483659" r:id="rId7"/>
    <p:sldLayoutId id="2147483661" r:id="rId8"/>
    <p:sldLayoutId id="2147483662" r:id="rId9"/>
    <p:sldLayoutId id="2147483663" r:id="rId10"/>
    <p:sldLayoutId id="2147483665" r:id="rId11"/>
    <p:sldLayoutId id="2147483668" r:id="rId12"/>
    <p:sldLayoutId id="2147483670" r:id="rId13"/>
    <p:sldLayoutId id="214748367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10.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44.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3982" y="1503423"/>
            <a:ext cx="8054939" cy="1094400"/>
          </a:xfrm>
        </p:spPr>
        <p:txBody>
          <a:bodyPr/>
          <a:lstStyle/>
          <a:p>
            <a:pPr algn="ctr">
              <a:lnSpc>
                <a:spcPct val="150000"/>
              </a:lnSpc>
            </a:pPr>
            <a:r>
              <a:rPr lang="en-US" b="1" dirty="0" smtClean="0">
                <a:latin typeface="+mn-lt"/>
              </a:rPr>
              <a:t>CHÀO MỪNG CÁC EM </a:t>
            </a:r>
            <a:br>
              <a:rPr lang="en-US" b="1" dirty="0" smtClean="0">
                <a:latin typeface="+mn-lt"/>
              </a:rPr>
            </a:br>
            <a:r>
              <a:rPr lang="en-US" b="1" dirty="0" smtClean="0">
                <a:latin typeface="+mn-lt"/>
              </a:rPr>
              <a:t>ĐẾN VỚI BÀI HỌC HÔM NAY!</a:t>
            </a:r>
            <a:endParaRPr lang="en-US" b="1" dirty="0">
              <a:latin typeface="+mn-lt"/>
            </a:endParaRPr>
          </a:p>
        </p:txBody>
      </p:sp>
      <p:pic>
        <p:nvPicPr>
          <p:cNvPr id="6" name="Google Shape;251;p33"/>
          <p:cNvPicPr preferRelativeResize="0"/>
          <p:nvPr/>
        </p:nvPicPr>
        <p:blipFill rotWithShape="1">
          <a:blip r:embed="rId2">
            <a:alphaModFix/>
          </a:blip>
          <a:srcRect l="25632" t="5248" r="11942" b="9274"/>
          <a:stretch/>
        </p:blipFill>
        <p:spPr>
          <a:xfrm rot="1743882">
            <a:off x="494441" y="2772878"/>
            <a:ext cx="2033265" cy="2562648"/>
          </a:xfrm>
          <a:prstGeom prst="rect">
            <a:avLst/>
          </a:prstGeom>
          <a:noFill/>
          <a:ln>
            <a:noFill/>
          </a:ln>
        </p:spPr>
      </p:pic>
    </p:spTree>
    <p:extLst>
      <p:ext uri="{BB962C8B-B14F-4D97-AF65-F5344CB8AC3E}">
        <p14:creationId xmlns:p14="http://schemas.microsoft.com/office/powerpoint/2010/main" val="3362393666"/>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77;p36"/>
          <p:cNvPicPr preferRelativeResize="0"/>
          <p:nvPr/>
        </p:nvPicPr>
        <p:blipFill>
          <a:blip r:embed="rId2">
            <a:alphaModFix/>
          </a:blip>
          <a:stretch>
            <a:fillRect/>
          </a:stretch>
        </p:blipFill>
        <p:spPr>
          <a:xfrm rot="-1524100">
            <a:off x="7740520" y="-46592"/>
            <a:ext cx="1303498" cy="1363790"/>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961" y="635303"/>
            <a:ext cx="6647866" cy="3779347"/>
          </a:xfrm>
          <a:prstGeom prst="rect">
            <a:avLst/>
          </a:prstGeom>
        </p:spPr>
      </p:pic>
      <p:pic>
        <p:nvPicPr>
          <p:cNvPr id="7" name="Google Shape;276;p36"/>
          <p:cNvPicPr preferRelativeResize="0"/>
          <p:nvPr/>
        </p:nvPicPr>
        <p:blipFill>
          <a:blip r:embed="rId4">
            <a:alphaModFix/>
          </a:blip>
          <a:stretch>
            <a:fillRect/>
          </a:stretch>
        </p:blipFill>
        <p:spPr>
          <a:xfrm rot="-4077587">
            <a:off x="231200" y="2686472"/>
            <a:ext cx="2043523" cy="3199139"/>
          </a:xfrm>
          <a:prstGeom prst="rect">
            <a:avLst/>
          </a:prstGeom>
          <a:noFill/>
          <a:ln>
            <a:noFill/>
          </a:ln>
        </p:spPr>
      </p:pic>
      <p:sp>
        <p:nvSpPr>
          <p:cNvPr id="8" name="Rectangle 7"/>
          <p:cNvSpPr/>
          <p:nvPr/>
        </p:nvSpPr>
        <p:spPr>
          <a:xfrm>
            <a:off x="1869897" y="874374"/>
            <a:ext cx="5794626" cy="3728649"/>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2000" dirty="0"/>
              <a:t>Độ đậm, nhạt trên quả được chia rõ ràng và được tạo bởi đường cong theo khối. </a:t>
            </a:r>
          </a:p>
          <a:p>
            <a:pPr marL="285750" indent="-285750" algn="just">
              <a:lnSpc>
                <a:spcPct val="150000"/>
              </a:lnSpc>
              <a:buFont typeface="Wingdings" panose="05000000000000000000" pitchFamily="2" charset="2"/>
              <a:buChar char="§"/>
            </a:pPr>
            <a:r>
              <a:rPr lang="vi-VN" sz="2000" dirty="0" smtClean="0"/>
              <a:t>Có </a:t>
            </a:r>
            <a:r>
              <a:rPr lang="vi-VN" sz="2000" dirty="0"/>
              <a:t>rất nhiều các loại quả khác có dạng khối cầu như cam, chanh, đào, mận, vú sữa,... Mỗi loại đều có màu sắc, mùi vị đặc trưng khác nhau tạo nên sự phong phú và cảm hứng cho chúng ta khi vẽ.</a:t>
            </a:r>
          </a:p>
          <a:p>
            <a:pPr marL="285750" indent="-285750" algn="just">
              <a:lnSpc>
                <a:spcPct val="150000"/>
              </a:lnSpc>
              <a:buFont typeface="Wingdings" panose="05000000000000000000" pitchFamily="2" charset="2"/>
              <a:buChar char="§"/>
            </a:pPr>
            <a:endParaRPr lang="vi-VN" sz="2000" dirty="0"/>
          </a:p>
        </p:txBody>
      </p:sp>
    </p:spTree>
    <p:extLst>
      <p:ext uri="{BB962C8B-B14F-4D97-AF65-F5344CB8AC3E}">
        <p14:creationId xmlns:p14="http://schemas.microsoft.com/office/powerpoint/2010/main" val="57132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18498"/>
            <a:ext cx="9144000" cy="626724"/>
          </a:xfrm>
          <a:prstGeom prst="rect">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bg1"/>
                </a:solidFill>
              </a:rPr>
              <a:t>Một</a:t>
            </a:r>
            <a:r>
              <a:rPr lang="en-US" sz="2000" b="1" dirty="0" smtClean="0">
                <a:solidFill>
                  <a:schemeClr val="bg1"/>
                </a:solidFill>
              </a:rPr>
              <a:t> </a:t>
            </a:r>
            <a:r>
              <a:rPr lang="en-US" sz="2000" b="1" dirty="0" err="1" smtClean="0">
                <a:solidFill>
                  <a:schemeClr val="bg1"/>
                </a:solidFill>
              </a:rPr>
              <a:t>số</a:t>
            </a:r>
            <a:r>
              <a:rPr lang="en-US" sz="2000" b="1" dirty="0" smtClean="0">
                <a:solidFill>
                  <a:schemeClr val="bg1"/>
                </a:solidFill>
              </a:rPr>
              <a:t> </a:t>
            </a:r>
            <a:r>
              <a:rPr lang="en-US" sz="2000" b="1" dirty="0" err="1" smtClean="0">
                <a:solidFill>
                  <a:schemeClr val="bg1"/>
                </a:solidFill>
              </a:rPr>
              <a:t>quả</a:t>
            </a:r>
            <a:r>
              <a:rPr lang="en-US" sz="2000" b="1" dirty="0" smtClean="0">
                <a:solidFill>
                  <a:schemeClr val="bg1"/>
                </a:solidFill>
              </a:rPr>
              <a:t> </a:t>
            </a:r>
            <a:r>
              <a:rPr lang="en-US" sz="2000" b="1" dirty="0" err="1" smtClean="0">
                <a:solidFill>
                  <a:schemeClr val="bg1"/>
                </a:solidFill>
              </a:rPr>
              <a:t>có</a:t>
            </a:r>
            <a:r>
              <a:rPr lang="en-US" sz="2000" b="1" dirty="0" smtClean="0">
                <a:solidFill>
                  <a:schemeClr val="bg1"/>
                </a:solidFill>
              </a:rPr>
              <a:t> </a:t>
            </a:r>
            <a:r>
              <a:rPr lang="en-US" sz="2000" b="1" dirty="0" err="1" smtClean="0">
                <a:solidFill>
                  <a:schemeClr val="bg1"/>
                </a:solidFill>
              </a:rPr>
              <a:t>dạng</a:t>
            </a:r>
            <a:r>
              <a:rPr lang="en-US" sz="2000" b="1" dirty="0" smtClean="0">
                <a:solidFill>
                  <a:schemeClr val="bg1"/>
                </a:solidFill>
              </a:rPr>
              <a:t> </a:t>
            </a:r>
            <a:r>
              <a:rPr lang="en-US" sz="2000" b="1" dirty="0" err="1" smtClean="0">
                <a:solidFill>
                  <a:schemeClr val="bg1"/>
                </a:solidFill>
              </a:rPr>
              <a:t>hình</a:t>
            </a:r>
            <a:r>
              <a:rPr lang="en-US" sz="2000" b="1" dirty="0" smtClean="0">
                <a:solidFill>
                  <a:schemeClr val="bg1"/>
                </a:solidFill>
              </a:rPr>
              <a:t> </a:t>
            </a:r>
            <a:r>
              <a:rPr lang="en-US" sz="2000" b="1" dirty="0" err="1" smtClean="0">
                <a:solidFill>
                  <a:schemeClr val="bg1"/>
                </a:solidFill>
              </a:rPr>
              <a:t>cầu</a:t>
            </a:r>
            <a:r>
              <a:rPr lang="en-US" sz="2000" b="1" dirty="0" smtClean="0">
                <a:solidFill>
                  <a:schemeClr val="bg1"/>
                </a:solidFill>
              </a:rPr>
              <a:t> </a:t>
            </a:r>
            <a:endParaRPr lang="en-US" sz="2000" b="1" dirty="0">
              <a:solidFill>
                <a:schemeClr val="bg1"/>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529" y="742951"/>
            <a:ext cx="2352782" cy="2352782"/>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169" y="945222"/>
            <a:ext cx="2037494" cy="203749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250" y="2681554"/>
            <a:ext cx="2461945" cy="2461945"/>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805" y="2366268"/>
            <a:ext cx="2982716" cy="2982716"/>
          </a:xfrm>
          <a:prstGeom prst="rect">
            <a:avLst/>
          </a:prstGeom>
        </p:spPr>
      </p:pic>
      <p:sp>
        <p:nvSpPr>
          <p:cNvPr id="15" name="TextBox 14"/>
          <p:cNvSpPr txBox="1"/>
          <p:nvPr/>
        </p:nvSpPr>
        <p:spPr>
          <a:xfrm>
            <a:off x="1263721" y="2774022"/>
            <a:ext cx="1571946" cy="410967"/>
          </a:xfrm>
          <a:prstGeom prst="rect">
            <a:avLst/>
          </a:prstGeom>
          <a:noFill/>
        </p:spPr>
        <p:txBody>
          <a:bodyPr wrap="square" rtlCol="0">
            <a:spAutoFit/>
          </a:bodyPr>
          <a:lstStyle/>
          <a:p>
            <a:r>
              <a:rPr lang="en-US" sz="2000" dirty="0" err="1" smtClean="0"/>
              <a:t>Quả</a:t>
            </a:r>
            <a:r>
              <a:rPr lang="en-US" sz="2000" dirty="0" smtClean="0"/>
              <a:t> cam</a:t>
            </a:r>
            <a:endParaRPr lang="en-US" sz="2000" dirty="0"/>
          </a:p>
        </p:txBody>
      </p:sp>
      <p:sp>
        <p:nvSpPr>
          <p:cNvPr id="16" name="TextBox 15"/>
          <p:cNvSpPr txBox="1"/>
          <p:nvPr/>
        </p:nvSpPr>
        <p:spPr>
          <a:xfrm>
            <a:off x="5134831" y="2727786"/>
            <a:ext cx="1571946" cy="410967"/>
          </a:xfrm>
          <a:prstGeom prst="rect">
            <a:avLst/>
          </a:prstGeom>
          <a:noFill/>
        </p:spPr>
        <p:txBody>
          <a:bodyPr wrap="square" rtlCol="0">
            <a:spAutoFit/>
          </a:bodyPr>
          <a:lstStyle/>
          <a:p>
            <a:r>
              <a:rPr lang="en-US" sz="2000" dirty="0" err="1" smtClean="0"/>
              <a:t>Quả</a:t>
            </a:r>
            <a:r>
              <a:rPr lang="en-US" sz="2000" dirty="0" smtClean="0"/>
              <a:t> </a:t>
            </a:r>
            <a:r>
              <a:rPr lang="en-US" sz="2000" dirty="0" err="1" smtClean="0"/>
              <a:t>mận</a:t>
            </a:r>
            <a:endParaRPr lang="en-US" sz="2000" dirty="0"/>
          </a:p>
        </p:txBody>
      </p:sp>
      <p:sp>
        <p:nvSpPr>
          <p:cNvPr id="17" name="TextBox 16"/>
          <p:cNvSpPr txBox="1"/>
          <p:nvPr/>
        </p:nvSpPr>
        <p:spPr>
          <a:xfrm>
            <a:off x="2563081" y="4602822"/>
            <a:ext cx="1571946" cy="410967"/>
          </a:xfrm>
          <a:prstGeom prst="rect">
            <a:avLst/>
          </a:prstGeom>
          <a:noFill/>
        </p:spPr>
        <p:txBody>
          <a:bodyPr wrap="square" rtlCol="0">
            <a:spAutoFit/>
          </a:bodyPr>
          <a:lstStyle/>
          <a:p>
            <a:r>
              <a:rPr lang="en-US" sz="2000" dirty="0" err="1" smtClean="0"/>
              <a:t>Quả</a:t>
            </a:r>
            <a:r>
              <a:rPr lang="en-US" sz="2000" dirty="0" smtClean="0"/>
              <a:t> </a:t>
            </a:r>
            <a:r>
              <a:rPr lang="en-US" sz="2000" dirty="0" err="1" smtClean="0"/>
              <a:t>đào</a:t>
            </a:r>
            <a:endParaRPr lang="en-US" sz="2000" dirty="0"/>
          </a:p>
        </p:txBody>
      </p:sp>
      <p:sp>
        <p:nvSpPr>
          <p:cNvPr id="18" name="TextBox 17"/>
          <p:cNvSpPr txBox="1"/>
          <p:nvPr/>
        </p:nvSpPr>
        <p:spPr>
          <a:xfrm>
            <a:off x="6215865" y="4577137"/>
            <a:ext cx="1772292" cy="400110"/>
          </a:xfrm>
          <a:prstGeom prst="rect">
            <a:avLst/>
          </a:prstGeom>
          <a:noFill/>
        </p:spPr>
        <p:txBody>
          <a:bodyPr wrap="square" rtlCol="0">
            <a:spAutoFit/>
          </a:bodyPr>
          <a:lstStyle/>
          <a:p>
            <a:r>
              <a:rPr lang="en-US" sz="2000" dirty="0" err="1" smtClean="0"/>
              <a:t>Quả</a:t>
            </a:r>
            <a:r>
              <a:rPr lang="en-US" sz="2000" dirty="0" smtClean="0"/>
              <a:t> </a:t>
            </a:r>
            <a:r>
              <a:rPr lang="en-US" sz="2000" dirty="0" err="1" smtClean="0"/>
              <a:t>dưa</a:t>
            </a:r>
            <a:r>
              <a:rPr lang="en-US" sz="2000" dirty="0" smtClean="0"/>
              <a:t> </a:t>
            </a:r>
            <a:r>
              <a:rPr lang="en-US" sz="2000" dirty="0" err="1" smtClean="0"/>
              <a:t>hấu</a:t>
            </a:r>
            <a:endParaRPr lang="en-US" sz="2000" dirty="0"/>
          </a:p>
        </p:txBody>
      </p:sp>
    </p:spTree>
    <p:extLst>
      <p:ext uri="{BB962C8B-B14F-4D97-AF65-F5344CB8AC3E}">
        <p14:creationId xmlns:p14="http://schemas.microsoft.com/office/powerpoint/2010/main" val="145520990"/>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3"/>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strVal val="#ppt_w+.3"/>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0.7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strVal val="#ppt_w*0.70"/>
                                          </p:val>
                                        </p:tav>
                                        <p:tav tm="100000">
                                          <p:val>
                                            <p:strVal val="#ppt_w"/>
                                          </p:val>
                                        </p:tav>
                                      </p:tavLst>
                                    </p:anim>
                                    <p:anim calcmode="lin" valueType="num">
                                      <p:cBhvr>
                                        <p:cTn id="25" dur="500" fill="hold"/>
                                        <p:tgtEl>
                                          <p:spTgt spid="16"/>
                                        </p:tgtEl>
                                        <p:attrNameLst>
                                          <p:attrName>ppt_h</p:attrName>
                                        </p:attrNameLst>
                                      </p:cBhvr>
                                      <p:tavLst>
                                        <p:tav tm="0">
                                          <p:val>
                                            <p:strVal val="#ppt_h"/>
                                          </p:val>
                                        </p:tav>
                                        <p:tav tm="100000">
                                          <p:val>
                                            <p:strVal val="#ppt_h"/>
                                          </p:val>
                                        </p:tav>
                                      </p:tavLst>
                                    </p:anim>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9"/>
          <p:cNvSpPr/>
          <p:nvPr/>
        </p:nvSpPr>
        <p:spPr>
          <a:xfrm rot="2700000">
            <a:off x="198808" y="402001"/>
            <a:ext cx="1488130" cy="847638"/>
          </a:xfrm>
          <a:custGeom>
            <a:avLst/>
            <a:gdLst/>
            <a:ahLst/>
            <a:cxnLst/>
            <a:rect l="l" t="t" r="r" b="b"/>
            <a:pathLst>
              <a:path w="33114" h="21521" extrusionOk="0">
                <a:moveTo>
                  <a:pt x="7067" y="17022"/>
                </a:moveTo>
                <a:cubicBezTo>
                  <a:pt x="7206" y="17086"/>
                  <a:pt x="7344" y="17171"/>
                  <a:pt x="7473" y="17171"/>
                </a:cubicBezTo>
                <a:cubicBezTo>
                  <a:pt x="7524" y="17171"/>
                  <a:pt x="7574" y="17158"/>
                  <a:pt x="7621" y="17125"/>
                </a:cubicBezTo>
                <a:lnTo>
                  <a:pt x="7621" y="17125"/>
                </a:lnTo>
                <a:cubicBezTo>
                  <a:pt x="7609" y="17176"/>
                  <a:pt x="7609" y="17241"/>
                  <a:pt x="7596" y="17292"/>
                </a:cubicBezTo>
                <a:cubicBezTo>
                  <a:pt x="7457" y="17228"/>
                  <a:pt x="7318" y="17143"/>
                  <a:pt x="7194" y="17143"/>
                </a:cubicBezTo>
                <a:cubicBezTo>
                  <a:pt x="7145" y="17143"/>
                  <a:pt x="7098" y="17156"/>
                  <a:pt x="7054" y="17189"/>
                </a:cubicBezTo>
                <a:cubicBezTo>
                  <a:pt x="7054" y="17138"/>
                  <a:pt x="7054" y="17073"/>
                  <a:pt x="7067" y="17022"/>
                </a:cubicBezTo>
                <a:close/>
                <a:moveTo>
                  <a:pt x="8769" y="18672"/>
                </a:moveTo>
                <a:cubicBezTo>
                  <a:pt x="8717" y="18982"/>
                  <a:pt x="8563" y="19265"/>
                  <a:pt x="8318" y="19472"/>
                </a:cubicBezTo>
                <a:cubicBezTo>
                  <a:pt x="8472" y="19188"/>
                  <a:pt x="8640" y="18917"/>
                  <a:pt x="8769" y="18672"/>
                </a:cubicBezTo>
                <a:close/>
                <a:moveTo>
                  <a:pt x="65" y="1"/>
                </a:moveTo>
                <a:lnTo>
                  <a:pt x="168" y="143"/>
                </a:lnTo>
                <a:cubicBezTo>
                  <a:pt x="104" y="130"/>
                  <a:pt x="52" y="117"/>
                  <a:pt x="1" y="104"/>
                </a:cubicBezTo>
                <a:lnTo>
                  <a:pt x="1" y="104"/>
                </a:lnTo>
                <a:cubicBezTo>
                  <a:pt x="259" y="658"/>
                  <a:pt x="388" y="1264"/>
                  <a:pt x="388" y="1883"/>
                </a:cubicBezTo>
                <a:cubicBezTo>
                  <a:pt x="375" y="2141"/>
                  <a:pt x="336" y="2399"/>
                  <a:pt x="271" y="2657"/>
                </a:cubicBezTo>
                <a:cubicBezTo>
                  <a:pt x="194" y="3147"/>
                  <a:pt x="1110" y="3792"/>
                  <a:pt x="1522" y="4359"/>
                </a:cubicBezTo>
                <a:cubicBezTo>
                  <a:pt x="1767" y="5313"/>
                  <a:pt x="1239" y="5997"/>
                  <a:pt x="697" y="6667"/>
                </a:cubicBezTo>
                <a:cubicBezTo>
                  <a:pt x="620" y="6796"/>
                  <a:pt x="542" y="6938"/>
                  <a:pt x="452" y="7080"/>
                </a:cubicBezTo>
                <a:cubicBezTo>
                  <a:pt x="452" y="7054"/>
                  <a:pt x="439" y="7028"/>
                  <a:pt x="426" y="7002"/>
                </a:cubicBezTo>
                <a:cubicBezTo>
                  <a:pt x="362" y="7093"/>
                  <a:pt x="284" y="7183"/>
                  <a:pt x="220" y="7286"/>
                </a:cubicBezTo>
                <a:cubicBezTo>
                  <a:pt x="400" y="7505"/>
                  <a:pt x="581" y="7725"/>
                  <a:pt x="736" y="7970"/>
                </a:cubicBezTo>
                <a:cubicBezTo>
                  <a:pt x="813" y="7970"/>
                  <a:pt x="878" y="7995"/>
                  <a:pt x="942" y="8034"/>
                </a:cubicBezTo>
                <a:lnTo>
                  <a:pt x="839" y="8111"/>
                </a:lnTo>
                <a:cubicBezTo>
                  <a:pt x="1071" y="8460"/>
                  <a:pt x="1251" y="8834"/>
                  <a:pt x="1380" y="9233"/>
                </a:cubicBezTo>
                <a:cubicBezTo>
                  <a:pt x="1471" y="9594"/>
                  <a:pt x="1625" y="9930"/>
                  <a:pt x="1845" y="10239"/>
                </a:cubicBezTo>
                <a:cubicBezTo>
                  <a:pt x="1890" y="10226"/>
                  <a:pt x="1935" y="10220"/>
                  <a:pt x="1980" y="10220"/>
                </a:cubicBezTo>
                <a:cubicBezTo>
                  <a:pt x="2025" y="10220"/>
                  <a:pt x="2070" y="10226"/>
                  <a:pt x="2115" y="10239"/>
                </a:cubicBezTo>
                <a:cubicBezTo>
                  <a:pt x="2038" y="10252"/>
                  <a:pt x="1974" y="10291"/>
                  <a:pt x="1922" y="10342"/>
                </a:cubicBezTo>
                <a:cubicBezTo>
                  <a:pt x="2025" y="10484"/>
                  <a:pt x="2141" y="10600"/>
                  <a:pt x="2257" y="10729"/>
                </a:cubicBezTo>
                <a:cubicBezTo>
                  <a:pt x="2193" y="10884"/>
                  <a:pt x="2141" y="11077"/>
                  <a:pt x="1922" y="11116"/>
                </a:cubicBezTo>
                <a:cubicBezTo>
                  <a:pt x="2044" y="11282"/>
                  <a:pt x="2173" y="11365"/>
                  <a:pt x="2315" y="11365"/>
                </a:cubicBezTo>
                <a:cubicBezTo>
                  <a:pt x="2360" y="11365"/>
                  <a:pt x="2407" y="11357"/>
                  <a:pt x="2455" y="11340"/>
                </a:cubicBezTo>
                <a:lnTo>
                  <a:pt x="2455" y="11340"/>
                </a:lnTo>
                <a:cubicBezTo>
                  <a:pt x="2309" y="11397"/>
                  <a:pt x="2154" y="11427"/>
                  <a:pt x="1999" y="11438"/>
                </a:cubicBezTo>
                <a:cubicBezTo>
                  <a:pt x="2077" y="11477"/>
                  <a:pt x="2115" y="11567"/>
                  <a:pt x="2090" y="11645"/>
                </a:cubicBezTo>
                <a:cubicBezTo>
                  <a:pt x="2064" y="11696"/>
                  <a:pt x="2012" y="11748"/>
                  <a:pt x="1961" y="11773"/>
                </a:cubicBezTo>
                <a:cubicBezTo>
                  <a:pt x="2631" y="12650"/>
                  <a:pt x="3237" y="13566"/>
                  <a:pt x="3263" y="14894"/>
                </a:cubicBezTo>
                <a:lnTo>
                  <a:pt x="3456" y="14997"/>
                </a:lnTo>
                <a:cubicBezTo>
                  <a:pt x="4243" y="15397"/>
                  <a:pt x="4501" y="15913"/>
                  <a:pt x="4462" y="16519"/>
                </a:cubicBezTo>
                <a:cubicBezTo>
                  <a:pt x="4952" y="16622"/>
                  <a:pt x="5455" y="16751"/>
                  <a:pt x="5803" y="16996"/>
                </a:cubicBezTo>
                <a:cubicBezTo>
                  <a:pt x="6384" y="17550"/>
                  <a:pt x="6899" y="18143"/>
                  <a:pt x="7389" y="18788"/>
                </a:cubicBezTo>
                <a:cubicBezTo>
                  <a:pt x="7518" y="18685"/>
                  <a:pt x="7647" y="18569"/>
                  <a:pt x="7763" y="18453"/>
                </a:cubicBezTo>
                <a:cubicBezTo>
                  <a:pt x="8008" y="18711"/>
                  <a:pt x="8240" y="18956"/>
                  <a:pt x="8292" y="19227"/>
                </a:cubicBezTo>
                <a:cubicBezTo>
                  <a:pt x="8270" y="19382"/>
                  <a:pt x="8212" y="19430"/>
                  <a:pt x="8133" y="19430"/>
                </a:cubicBezTo>
                <a:cubicBezTo>
                  <a:pt x="8029" y="19430"/>
                  <a:pt x="7890" y="19346"/>
                  <a:pt x="7750" y="19317"/>
                </a:cubicBezTo>
                <a:lnTo>
                  <a:pt x="7750" y="19317"/>
                </a:lnTo>
                <a:cubicBezTo>
                  <a:pt x="7776" y="19420"/>
                  <a:pt x="7802" y="19510"/>
                  <a:pt x="7828" y="19601"/>
                </a:cubicBezTo>
                <a:lnTo>
                  <a:pt x="7905" y="19691"/>
                </a:lnTo>
                <a:cubicBezTo>
                  <a:pt x="8060" y="19652"/>
                  <a:pt x="8202" y="19575"/>
                  <a:pt x="8318" y="19472"/>
                </a:cubicBezTo>
                <a:lnTo>
                  <a:pt x="8318" y="19472"/>
                </a:lnTo>
                <a:cubicBezTo>
                  <a:pt x="8240" y="19613"/>
                  <a:pt x="8176" y="19768"/>
                  <a:pt x="8111" y="19910"/>
                </a:cubicBezTo>
                <a:cubicBezTo>
                  <a:pt x="8421" y="20232"/>
                  <a:pt x="8756" y="20516"/>
                  <a:pt x="9130" y="20774"/>
                </a:cubicBezTo>
                <a:cubicBezTo>
                  <a:pt x="9187" y="20740"/>
                  <a:pt x="9253" y="20706"/>
                  <a:pt x="9312" y="20664"/>
                </a:cubicBezTo>
                <a:lnTo>
                  <a:pt x="9312" y="20664"/>
                </a:lnTo>
                <a:cubicBezTo>
                  <a:pt x="9265" y="20700"/>
                  <a:pt x="9210" y="20743"/>
                  <a:pt x="9156" y="20787"/>
                </a:cubicBezTo>
                <a:cubicBezTo>
                  <a:pt x="9195" y="20825"/>
                  <a:pt x="9246" y="20864"/>
                  <a:pt x="9298" y="20890"/>
                </a:cubicBezTo>
                <a:lnTo>
                  <a:pt x="10742" y="19871"/>
                </a:lnTo>
                <a:cubicBezTo>
                  <a:pt x="11116" y="20825"/>
                  <a:pt x="11554" y="21290"/>
                  <a:pt x="12044" y="21457"/>
                </a:cubicBezTo>
                <a:cubicBezTo>
                  <a:pt x="12177" y="21500"/>
                  <a:pt x="12314" y="21520"/>
                  <a:pt x="12455" y="21520"/>
                </a:cubicBezTo>
                <a:cubicBezTo>
                  <a:pt x="13279" y="21520"/>
                  <a:pt x="14217" y="20832"/>
                  <a:pt x="15165" y="20116"/>
                </a:cubicBezTo>
                <a:cubicBezTo>
                  <a:pt x="15500" y="19858"/>
                  <a:pt x="15835" y="19588"/>
                  <a:pt x="16171" y="19356"/>
                </a:cubicBezTo>
                <a:cubicBezTo>
                  <a:pt x="16441" y="19162"/>
                  <a:pt x="16712" y="18994"/>
                  <a:pt x="17009" y="18840"/>
                </a:cubicBezTo>
                <a:cubicBezTo>
                  <a:pt x="17052" y="18808"/>
                  <a:pt x="17099" y="18795"/>
                  <a:pt x="17148" y="18795"/>
                </a:cubicBezTo>
                <a:cubicBezTo>
                  <a:pt x="17413" y="18795"/>
                  <a:pt x="17718" y="19201"/>
                  <a:pt x="17718" y="19201"/>
                </a:cubicBezTo>
                <a:cubicBezTo>
                  <a:pt x="18208" y="19033"/>
                  <a:pt x="18672" y="18775"/>
                  <a:pt x="19085" y="18466"/>
                </a:cubicBezTo>
                <a:cubicBezTo>
                  <a:pt x="19910" y="17847"/>
                  <a:pt x="20645" y="17034"/>
                  <a:pt x="21483" y="16416"/>
                </a:cubicBezTo>
                <a:cubicBezTo>
                  <a:pt x="22038" y="15977"/>
                  <a:pt x="22682" y="15693"/>
                  <a:pt x="23379" y="15564"/>
                </a:cubicBezTo>
                <a:cubicBezTo>
                  <a:pt x="23894" y="15474"/>
                  <a:pt x="24397" y="15307"/>
                  <a:pt x="24861" y="15062"/>
                </a:cubicBezTo>
                <a:cubicBezTo>
                  <a:pt x="25248" y="14868"/>
                  <a:pt x="25622" y="14662"/>
                  <a:pt x="25970" y="14417"/>
                </a:cubicBezTo>
                <a:cubicBezTo>
                  <a:pt x="27221" y="13553"/>
                  <a:pt x="28395" y="12392"/>
                  <a:pt x="29620" y="11516"/>
                </a:cubicBezTo>
                <a:cubicBezTo>
                  <a:pt x="29664" y="11483"/>
                  <a:pt x="29713" y="11470"/>
                  <a:pt x="29763" y="11470"/>
                </a:cubicBezTo>
                <a:cubicBezTo>
                  <a:pt x="29981" y="11470"/>
                  <a:pt x="30240" y="11716"/>
                  <a:pt x="30464" y="11716"/>
                </a:cubicBezTo>
                <a:cubicBezTo>
                  <a:pt x="30516" y="11716"/>
                  <a:pt x="30565" y="11703"/>
                  <a:pt x="30612" y="11670"/>
                </a:cubicBezTo>
                <a:cubicBezTo>
                  <a:pt x="31670" y="11335"/>
                  <a:pt x="33114" y="10304"/>
                  <a:pt x="32985" y="9530"/>
                </a:cubicBezTo>
                <a:cubicBezTo>
                  <a:pt x="32805" y="7492"/>
                  <a:pt x="31128" y="5223"/>
                  <a:pt x="29362" y="5197"/>
                </a:cubicBezTo>
                <a:cubicBezTo>
                  <a:pt x="27531" y="4914"/>
                  <a:pt x="25700" y="4630"/>
                  <a:pt x="23753" y="4424"/>
                </a:cubicBezTo>
                <a:cubicBezTo>
                  <a:pt x="23056" y="4359"/>
                  <a:pt x="22360" y="4295"/>
                  <a:pt x="21625" y="4243"/>
                </a:cubicBezTo>
                <a:cubicBezTo>
                  <a:pt x="21560" y="4243"/>
                  <a:pt x="21496" y="4243"/>
                  <a:pt x="21431" y="4269"/>
                </a:cubicBezTo>
                <a:cubicBezTo>
                  <a:pt x="20438" y="4351"/>
                  <a:pt x="19283" y="4782"/>
                  <a:pt x="18513" y="4782"/>
                </a:cubicBezTo>
                <a:cubicBezTo>
                  <a:pt x="18313" y="4782"/>
                  <a:pt x="18140" y="4753"/>
                  <a:pt x="18002" y="4681"/>
                </a:cubicBezTo>
                <a:cubicBezTo>
                  <a:pt x="17744" y="4527"/>
                  <a:pt x="17486" y="4346"/>
                  <a:pt x="17241" y="4179"/>
                </a:cubicBezTo>
                <a:cubicBezTo>
                  <a:pt x="16673" y="3805"/>
                  <a:pt x="16119" y="3418"/>
                  <a:pt x="15577" y="3057"/>
                </a:cubicBezTo>
                <a:cubicBezTo>
                  <a:pt x="15423" y="3250"/>
                  <a:pt x="15268" y="3456"/>
                  <a:pt x="15126" y="3663"/>
                </a:cubicBezTo>
                <a:cubicBezTo>
                  <a:pt x="14868" y="3556"/>
                  <a:pt x="14586" y="3513"/>
                  <a:pt x="14292" y="3513"/>
                </a:cubicBezTo>
                <a:cubicBezTo>
                  <a:pt x="13414" y="3513"/>
                  <a:pt x="12421" y="3895"/>
                  <a:pt x="11580" y="4088"/>
                </a:cubicBezTo>
                <a:lnTo>
                  <a:pt x="11567" y="4088"/>
                </a:lnTo>
                <a:cubicBezTo>
                  <a:pt x="11735" y="3379"/>
                  <a:pt x="11026" y="3379"/>
                  <a:pt x="10858" y="3379"/>
                </a:cubicBezTo>
                <a:cubicBezTo>
                  <a:pt x="9968" y="3379"/>
                  <a:pt x="9607" y="3031"/>
                  <a:pt x="8898" y="2683"/>
                </a:cubicBezTo>
                <a:cubicBezTo>
                  <a:pt x="8769" y="2657"/>
                  <a:pt x="8627" y="2631"/>
                  <a:pt x="8485" y="2618"/>
                </a:cubicBezTo>
                <a:cubicBezTo>
                  <a:pt x="7750" y="2541"/>
                  <a:pt x="7015" y="2618"/>
                  <a:pt x="6280" y="2348"/>
                </a:cubicBezTo>
                <a:cubicBezTo>
                  <a:pt x="6205" y="2355"/>
                  <a:pt x="6134" y="2358"/>
                  <a:pt x="6066" y="2358"/>
                </a:cubicBezTo>
                <a:cubicBezTo>
                  <a:pt x="4295" y="2358"/>
                  <a:pt x="4678" y="23"/>
                  <a:pt x="3614" y="23"/>
                </a:cubicBezTo>
                <a:cubicBezTo>
                  <a:pt x="3546" y="23"/>
                  <a:pt x="3472" y="32"/>
                  <a:pt x="3392" y="52"/>
                </a:cubicBezTo>
                <a:cubicBezTo>
                  <a:pt x="3083" y="155"/>
                  <a:pt x="2747" y="207"/>
                  <a:pt x="2425" y="233"/>
                </a:cubicBezTo>
                <a:cubicBezTo>
                  <a:pt x="2379" y="234"/>
                  <a:pt x="2333" y="235"/>
                  <a:pt x="2287" y="235"/>
                </a:cubicBezTo>
                <a:cubicBezTo>
                  <a:pt x="1973" y="235"/>
                  <a:pt x="1660" y="197"/>
                  <a:pt x="1368" y="130"/>
                </a:cubicBezTo>
                <a:cubicBezTo>
                  <a:pt x="1174" y="233"/>
                  <a:pt x="981" y="323"/>
                  <a:pt x="761" y="362"/>
                </a:cubicBezTo>
                <a:cubicBezTo>
                  <a:pt x="685" y="386"/>
                  <a:pt x="621" y="397"/>
                  <a:pt x="567" y="397"/>
                </a:cubicBezTo>
                <a:cubicBezTo>
                  <a:pt x="248" y="397"/>
                  <a:pt x="275" y="34"/>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9"/>
          <p:cNvSpPr/>
          <p:nvPr/>
        </p:nvSpPr>
        <p:spPr>
          <a:xfrm rot="10428023">
            <a:off x="3027199" y="1113445"/>
            <a:ext cx="2564790" cy="1263013"/>
          </a:xfrm>
          <a:custGeom>
            <a:avLst/>
            <a:gdLst/>
            <a:ahLst/>
            <a:cxnLst/>
            <a:rect l="l" t="t" r="r" b="b"/>
            <a:pathLst>
              <a:path w="33114" h="21521" extrusionOk="0">
                <a:moveTo>
                  <a:pt x="7067" y="17022"/>
                </a:moveTo>
                <a:cubicBezTo>
                  <a:pt x="7206" y="17086"/>
                  <a:pt x="7344" y="17171"/>
                  <a:pt x="7473" y="17171"/>
                </a:cubicBezTo>
                <a:cubicBezTo>
                  <a:pt x="7524" y="17171"/>
                  <a:pt x="7574" y="17158"/>
                  <a:pt x="7621" y="17125"/>
                </a:cubicBezTo>
                <a:lnTo>
                  <a:pt x="7621" y="17125"/>
                </a:lnTo>
                <a:cubicBezTo>
                  <a:pt x="7609" y="17176"/>
                  <a:pt x="7609" y="17241"/>
                  <a:pt x="7596" y="17292"/>
                </a:cubicBezTo>
                <a:cubicBezTo>
                  <a:pt x="7457" y="17228"/>
                  <a:pt x="7318" y="17143"/>
                  <a:pt x="7194" y="17143"/>
                </a:cubicBezTo>
                <a:cubicBezTo>
                  <a:pt x="7145" y="17143"/>
                  <a:pt x="7098" y="17156"/>
                  <a:pt x="7054" y="17189"/>
                </a:cubicBezTo>
                <a:cubicBezTo>
                  <a:pt x="7054" y="17138"/>
                  <a:pt x="7054" y="17073"/>
                  <a:pt x="7067" y="17022"/>
                </a:cubicBezTo>
                <a:close/>
                <a:moveTo>
                  <a:pt x="8769" y="18672"/>
                </a:moveTo>
                <a:cubicBezTo>
                  <a:pt x="8717" y="18982"/>
                  <a:pt x="8563" y="19265"/>
                  <a:pt x="8318" y="19472"/>
                </a:cubicBezTo>
                <a:cubicBezTo>
                  <a:pt x="8472" y="19188"/>
                  <a:pt x="8640" y="18917"/>
                  <a:pt x="8769" y="18672"/>
                </a:cubicBezTo>
                <a:close/>
                <a:moveTo>
                  <a:pt x="65" y="1"/>
                </a:moveTo>
                <a:lnTo>
                  <a:pt x="168" y="143"/>
                </a:lnTo>
                <a:cubicBezTo>
                  <a:pt x="104" y="130"/>
                  <a:pt x="52" y="117"/>
                  <a:pt x="1" y="104"/>
                </a:cubicBezTo>
                <a:lnTo>
                  <a:pt x="1" y="104"/>
                </a:lnTo>
                <a:cubicBezTo>
                  <a:pt x="259" y="658"/>
                  <a:pt x="388" y="1264"/>
                  <a:pt x="388" y="1883"/>
                </a:cubicBezTo>
                <a:cubicBezTo>
                  <a:pt x="375" y="2141"/>
                  <a:pt x="336" y="2399"/>
                  <a:pt x="271" y="2657"/>
                </a:cubicBezTo>
                <a:cubicBezTo>
                  <a:pt x="194" y="3147"/>
                  <a:pt x="1110" y="3792"/>
                  <a:pt x="1522" y="4359"/>
                </a:cubicBezTo>
                <a:cubicBezTo>
                  <a:pt x="1767" y="5313"/>
                  <a:pt x="1239" y="5997"/>
                  <a:pt x="697" y="6667"/>
                </a:cubicBezTo>
                <a:cubicBezTo>
                  <a:pt x="620" y="6796"/>
                  <a:pt x="542" y="6938"/>
                  <a:pt x="452" y="7080"/>
                </a:cubicBezTo>
                <a:cubicBezTo>
                  <a:pt x="452" y="7054"/>
                  <a:pt x="439" y="7028"/>
                  <a:pt x="426" y="7002"/>
                </a:cubicBezTo>
                <a:cubicBezTo>
                  <a:pt x="362" y="7093"/>
                  <a:pt x="284" y="7183"/>
                  <a:pt x="220" y="7286"/>
                </a:cubicBezTo>
                <a:cubicBezTo>
                  <a:pt x="400" y="7505"/>
                  <a:pt x="581" y="7725"/>
                  <a:pt x="736" y="7970"/>
                </a:cubicBezTo>
                <a:cubicBezTo>
                  <a:pt x="813" y="7970"/>
                  <a:pt x="878" y="7995"/>
                  <a:pt x="942" y="8034"/>
                </a:cubicBezTo>
                <a:lnTo>
                  <a:pt x="839" y="8111"/>
                </a:lnTo>
                <a:cubicBezTo>
                  <a:pt x="1071" y="8460"/>
                  <a:pt x="1251" y="8834"/>
                  <a:pt x="1380" y="9233"/>
                </a:cubicBezTo>
                <a:cubicBezTo>
                  <a:pt x="1471" y="9594"/>
                  <a:pt x="1625" y="9930"/>
                  <a:pt x="1845" y="10239"/>
                </a:cubicBezTo>
                <a:cubicBezTo>
                  <a:pt x="1890" y="10226"/>
                  <a:pt x="1935" y="10220"/>
                  <a:pt x="1980" y="10220"/>
                </a:cubicBezTo>
                <a:cubicBezTo>
                  <a:pt x="2025" y="10220"/>
                  <a:pt x="2070" y="10226"/>
                  <a:pt x="2115" y="10239"/>
                </a:cubicBezTo>
                <a:cubicBezTo>
                  <a:pt x="2038" y="10252"/>
                  <a:pt x="1974" y="10291"/>
                  <a:pt x="1922" y="10342"/>
                </a:cubicBezTo>
                <a:cubicBezTo>
                  <a:pt x="2025" y="10484"/>
                  <a:pt x="2141" y="10600"/>
                  <a:pt x="2257" y="10729"/>
                </a:cubicBezTo>
                <a:cubicBezTo>
                  <a:pt x="2193" y="10884"/>
                  <a:pt x="2141" y="11077"/>
                  <a:pt x="1922" y="11116"/>
                </a:cubicBezTo>
                <a:cubicBezTo>
                  <a:pt x="2044" y="11282"/>
                  <a:pt x="2173" y="11365"/>
                  <a:pt x="2315" y="11365"/>
                </a:cubicBezTo>
                <a:cubicBezTo>
                  <a:pt x="2360" y="11365"/>
                  <a:pt x="2407" y="11357"/>
                  <a:pt x="2455" y="11340"/>
                </a:cubicBezTo>
                <a:lnTo>
                  <a:pt x="2455" y="11340"/>
                </a:lnTo>
                <a:cubicBezTo>
                  <a:pt x="2309" y="11397"/>
                  <a:pt x="2154" y="11427"/>
                  <a:pt x="1999" y="11438"/>
                </a:cubicBezTo>
                <a:cubicBezTo>
                  <a:pt x="2077" y="11477"/>
                  <a:pt x="2115" y="11567"/>
                  <a:pt x="2090" y="11645"/>
                </a:cubicBezTo>
                <a:cubicBezTo>
                  <a:pt x="2064" y="11696"/>
                  <a:pt x="2012" y="11748"/>
                  <a:pt x="1961" y="11773"/>
                </a:cubicBezTo>
                <a:cubicBezTo>
                  <a:pt x="2631" y="12650"/>
                  <a:pt x="3237" y="13566"/>
                  <a:pt x="3263" y="14894"/>
                </a:cubicBezTo>
                <a:lnTo>
                  <a:pt x="3456" y="14997"/>
                </a:lnTo>
                <a:cubicBezTo>
                  <a:pt x="4243" y="15397"/>
                  <a:pt x="4501" y="15913"/>
                  <a:pt x="4462" y="16519"/>
                </a:cubicBezTo>
                <a:cubicBezTo>
                  <a:pt x="4952" y="16622"/>
                  <a:pt x="5455" y="16751"/>
                  <a:pt x="5803" y="16996"/>
                </a:cubicBezTo>
                <a:cubicBezTo>
                  <a:pt x="6384" y="17550"/>
                  <a:pt x="6899" y="18143"/>
                  <a:pt x="7389" y="18788"/>
                </a:cubicBezTo>
                <a:cubicBezTo>
                  <a:pt x="7518" y="18685"/>
                  <a:pt x="7647" y="18569"/>
                  <a:pt x="7763" y="18453"/>
                </a:cubicBezTo>
                <a:cubicBezTo>
                  <a:pt x="8008" y="18711"/>
                  <a:pt x="8240" y="18956"/>
                  <a:pt x="8292" y="19227"/>
                </a:cubicBezTo>
                <a:cubicBezTo>
                  <a:pt x="8270" y="19382"/>
                  <a:pt x="8212" y="19430"/>
                  <a:pt x="8133" y="19430"/>
                </a:cubicBezTo>
                <a:cubicBezTo>
                  <a:pt x="8029" y="19430"/>
                  <a:pt x="7890" y="19346"/>
                  <a:pt x="7750" y="19317"/>
                </a:cubicBezTo>
                <a:lnTo>
                  <a:pt x="7750" y="19317"/>
                </a:lnTo>
                <a:cubicBezTo>
                  <a:pt x="7776" y="19420"/>
                  <a:pt x="7802" y="19510"/>
                  <a:pt x="7828" y="19601"/>
                </a:cubicBezTo>
                <a:lnTo>
                  <a:pt x="7905" y="19691"/>
                </a:lnTo>
                <a:cubicBezTo>
                  <a:pt x="8060" y="19652"/>
                  <a:pt x="8202" y="19575"/>
                  <a:pt x="8318" y="19472"/>
                </a:cubicBezTo>
                <a:lnTo>
                  <a:pt x="8318" y="19472"/>
                </a:lnTo>
                <a:cubicBezTo>
                  <a:pt x="8240" y="19613"/>
                  <a:pt x="8176" y="19768"/>
                  <a:pt x="8111" y="19910"/>
                </a:cubicBezTo>
                <a:cubicBezTo>
                  <a:pt x="8421" y="20232"/>
                  <a:pt x="8756" y="20516"/>
                  <a:pt x="9130" y="20774"/>
                </a:cubicBezTo>
                <a:cubicBezTo>
                  <a:pt x="9187" y="20740"/>
                  <a:pt x="9253" y="20706"/>
                  <a:pt x="9312" y="20664"/>
                </a:cubicBezTo>
                <a:lnTo>
                  <a:pt x="9312" y="20664"/>
                </a:lnTo>
                <a:cubicBezTo>
                  <a:pt x="9265" y="20700"/>
                  <a:pt x="9210" y="20743"/>
                  <a:pt x="9156" y="20787"/>
                </a:cubicBezTo>
                <a:cubicBezTo>
                  <a:pt x="9195" y="20825"/>
                  <a:pt x="9246" y="20864"/>
                  <a:pt x="9298" y="20890"/>
                </a:cubicBezTo>
                <a:lnTo>
                  <a:pt x="10742" y="19871"/>
                </a:lnTo>
                <a:cubicBezTo>
                  <a:pt x="11116" y="20825"/>
                  <a:pt x="11554" y="21290"/>
                  <a:pt x="12044" y="21457"/>
                </a:cubicBezTo>
                <a:cubicBezTo>
                  <a:pt x="12177" y="21500"/>
                  <a:pt x="12314" y="21520"/>
                  <a:pt x="12455" y="21520"/>
                </a:cubicBezTo>
                <a:cubicBezTo>
                  <a:pt x="13279" y="21520"/>
                  <a:pt x="14217" y="20832"/>
                  <a:pt x="15165" y="20116"/>
                </a:cubicBezTo>
                <a:cubicBezTo>
                  <a:pt x="15500" y="19858"/>
                  <a:pt x="15835" y="19588"/>
                  <a:pt x="16171" y="19356"/>
                </a:cubicBezTo>
                <a:cubicBezTo>
                  <a:pt x="16441" y="19162"/>
                  <a:pt x="16712" y="18994"/>
                  <a:pt x="17009" y="18840"/>
                </a:cubicBezTo>
                <a:cubicBezTo>
                  <a:pt x="17052" y="18808"/>
                  <a:pt x="17099" y="18795"/>
                  <a:pt x="17148" y="18795"/>
                </a:cubicBezTo>
                <a:cubicBezTo>
                  <a:pt x="17413" y="18795"/>
                  <a:pt x="17718" y="19201"/>
                  <a:pt x="17718" y="19201"/>
                </a:cubicBezTo>
                <a:cubicBezTo>
                  <a:pt x="18208" y="19033"/>
                  <a:pt x="18672" y="18775"/>
                  <a:pt x="19085" y="18466"/>
                </a:cubicBezTo>
                <a:cubicBezTo>
                  <a:pt x="19910" y="17847"/>
                  <a:pt x="20645" y="17034"/>
                  <a:pt x="21483" y="16416"/>
                </a:cubicBezTo>
                <a:cubicBezTo>
                  <a:pt x="22038" y="15977"/>
                  <a:pt x="22682" y="15693"/>
                  <a:pt x="23379" y="15564"/>
                </a:cubicBezTo>
                <a:cubicBezTo>
                  <a:pt x="23894" y="15474"/>
                  <a:pt x="24397" y="15307"/>
                  <a:pt x="24861" y="15062"/>
                </a:cubicBezTo>
                <a:cubicBezTo>
                  <a:pt x="25248" y="14868"/>
                  <a:pt x="25622" y="14662"/>
                  <a:pt x="25970" y="14417"/>
                </a:cubicBezTo>
                <a:cubicBezTo>
                  <a:pt x="27221" y="13553"/>
                  <a:pt x="28395" y="12392"/>
                  <a:pt x="29620" y="11516"/>
                </a:cubicBezTo>
                <a:cubicBezTo>
                  <a:pt x="29664" y="11483"/>
                  <a:pt x="29713" y="11470"/>
                  <a:pt x="29763" y="11470"/>
                </a:cubicBezTo>
                <a:cubicBezTo>
                  <a:pt x="29981" y="11470"/>
                  <a:pt x="30240" y="11716"/>
                  <a:pt x="30464" y="11716"/>
                </a:cubicBezTo>
                <a:cubicBezTo>
                  <a:pt x="30516" y="11716"/>
                  <a:pt x="30565" y="11703"/>
                  <a:pt x="30612" y="11670"/>
                </a:cubicBezTo>
                <a:cubicBezTo>
                  <a:pt x="31670" y="11335"/>
                  <a:pt x="33114" y="10304"/>
                  <a:pt x="32985" y="9530"/>
                </a:cubicBezTo>
                <a:cubicBezTo>
                  <a:pt x="32805" y="7492"/>
                  <a:pt x="31128" y="5223"/>
                  <a:pt x="29362" y="5197"/>
                </a:cubicBezTo>
                <a:cubicBezTo>
                  <a:pt x="27531" y="4914"/>
                  <a:pt x="25700" y="4630"/>
                  <a:pt x="23753" y="4424"/>
                </a:cubicBezTo>
                <a:cubicBezTo>
                  <a:pt x="23056" y="4359"/>
                  <a:pt x="22360" y="4295"/>
                  <a:pt x="21625" y="4243"/>
                </a:cubicBezTo>
                <a:cubicBezTo>
                  <a:pt x="21560" y="4243"/>
                  <a:pt x="21496" y="4243"/>
                  <a:pt x="21431" y="4269"/>
                </a:cubicBezTo>
                <a:cubicBezTo>
                  <a:pt x="20438" y="4351"/>
                  <a:pt x="19283" y="4782"/>
                  <a:pt x="18513" y="4782"/>
                </a:cubicBezTo>
                <a:cubicBezTo>
                  <a:pt x="18313" y="4782"/>
                  <a:pt x="18140" y="4753"/>
                  <a:pt x="18002" y="4681"/>
                </a:cubicBezTo>
                <a:cubicBezTo>
                  <a:pt x="17744" y="4527"/>
                  <a:pt x="17486" y="4346"/>
                  <a:pt x="17241" y="4179"/>
                </a:cubicBezTo>
                <a:cubicBezTo>
                  <a:pt x="16673" y="3805"/>
                  <a:pt x="16119" y="3418"/>
                  <a:pt x="15577" y="3057"/>
                </a:cubicBezTo>
                <a:cubicBezTo>
                  <a:pt x="15423" y="3250"/>
                  <a:pt x="15268" y="3456"/>
                  <a:pt x="15126" y="3663"/>
                </a:cubicBezTo>
                <a:cubicBezTo>
                  <a:pt x="14868" y="3556"/>
                  <a:pt x="14586" y="3513"/>
                  <a:pt x="14292" y="3513"/>
                </a:cubicBezTo>
                <a:cubicBezTo>
                  <a:pt x="13414" y="3513"/>
                  <a:pt x="12421" y="3895"/>
                  <a:pt x="11580" y="4088"/>
                </a:cubicBezTo>
                <a:lnTo>
                  <a:pt x="11567" y="4088"/>
                </a:lnTo>
                <a:cubicBezTo>
                  <a:pt x="11735" y="3379"/>
                  <a:pt x="11026" y="3379"/>
                  <a:pt x="10858" y="3379"/>
                </a:cubicBezTo>
                <a:cubicBezTo>
                  <a:pt x="9968" y="3379"/>
                  <a:pt x="9607" y="3031"/>
                  <a:pt x="8898" y="2683"/>
                </a:cubicBezTo>
                <a:cubicBezTo>
                  <a:pt x="8769" y="2657"/>
                  <a:pt x="8627" y="2631"/>
                  <a:pt x="8485" y="2618"/>
                </a:cubicBezTo>
                <a:cubicBezTo>
                  <a:pt x="7750" y="2541"/>
                  <a:pt x="7015" y="2618"/>
                  <a:pt x="6280" y="2348"/>
                </a:cubicBezTo>
                <a:cubicBezTo>
                  <a:pt x="6205" y="2355"/>
                  <a:pt x="6134" y="2358"/>
                  <a:pt x="6066" y="2358"/>
                </a:cubicBezTo>
                <a:cubicBezTo>
                  <a:pt x="4295" y="2358"/>
                  <a:pt x="4678" y="23"/>
                  <a:pt x="3614" y="23"/>
                </a:cubicBezTo>
                <a:cubicBezTo>
                  <a:pt x="3546" y="23"/>
                  <a:pt x="3472" y="32"/>
                  <a:pt x="3392" y="52"/>
                </a:cubicBezTo>
                <a:cubicBezTo>
                  <a:pt x="3083" y="155"/>
                  <a:pt x="2747" y="207"/>
                  <a:pt x="2425" y="233"/>
                </a:cubicBezTo>
                <a:cubicBezTo>
                  <a:pt x="2379" y="234"/>
                  <a:pt x="2333" y="235"/>
                  <a:pt x="2287" y="235"/>
                </a:cubicBezTo>
                <a:cubicBezTo>
                  <a:pt x="1973" y="235"/>
                  <a:pt x="1660" y="197"/>
                  <a:pt x="1368" y="130"/>
                </a:cubicBezTo>
                <a:cubicBezTo>
                  <a:pt x="1174" y="233"/>
                  <a:pt x="981" y="323"/>
                  <a:pt x="761" y="362"/>
                </a:cubicBezTo>
                <a:cubicBezTo>
                  <a:pt x="685" y="386"/>
                  <a:pt x="621" y="397"/>
                  <a:pt x="567" y="397"/>
                </a:cubicBezTo>
                <a:cubicBezTo>
                  <a:pt x="248" y="397"/>
                  <a:pt x="275" y="34"/>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9"/>
          <p:cNvSpPr/>
          <p:nvPr/>
        </p:nvSpPr>
        <p:spPr>
          <a:xfrm rot="-8728759">
            <a:off x="7759848" y="-52427"/>
            <a:ext cx="1639506" cy="1019073"/>
          </a:xfrm>
          <a:custGeom>
            <a:avLst/>
            <a:gdLst/>
            <a:ahLst/>
            <a:cxnLst/>
            <a:rect l="l" t="t" r="r" b="b"/>
            <a:pathLst>
              <a:path w="33114" h="21521" extrusionOk="0">
                <a:moveTo>
                  <a:pt x="7067" y="17022"/>
                </a:moveTo>
                <a:cubicBezTo>
                  <a:pt x="7206" y="17086"/>
                  <a:pt x="7344" y="17171"/>
                  <a:pt x="7473" y="17171"/>
                </a:cubicBezTo>
                <a:cubicBezTo>
                  <a:pt x="7524" y="17171"/>
                  <a:pt x="7574" y="17158"/>
                  <a:pt x="7621" y="17125"/>
                </a:cubicBezTo>
                <a:lnTo>
                  <a:pt x="7621" y="17125"/>
                </a:lnTo>
                <a:cubicBezTo>
                  <a:pt x="7609" y="17176"/>
                  <a:pt x="7609" y="17241"/>
                  <a:pt x="7596" y="17292"/>
                </a:cubicBezTo>
                <a:cubicBezTo>
                  <a:pt x="7457" y="17228"/>
                  <a:pt x="7318" y="17143"/>
                  <a:pt x="7194" y="17143"/>
                </a:cubicBezTo>
                <a:cubicBezTo>
                  <a:pt x="7145" y="17143"/>
                  <a:pt x="7098" y="17156"/>
                  <a:pt x="7054" y="17189"/>
                </a:cubicBezTo>
                <a:cubicBezTo>
                  <a:pt x="7054" y="17138"/>
                  <a:pt x="7054" y="17073"/>
                  <a:pt x="7067" y="17022"/>
                </a:cubicBezTo>
                <a:close/>
                <a:moveTo>
                  <a:pt x="8769" y="18672"/>
                </a:moveTo>
                <a:cubicBezTo>
                  <a:pt x="8717" y="18982"/>
                  <a:pt x="8563" y="19265"/>
                  <a:pt x="8318" y="19472"/>
                </a:cubicBezTo>
                <a:cubicBezTo>
                  <a:pt x="8472" y="19188"/>
                  <a:pt x="8640" y="18917"/>
                  <a:pt x="8769" y="18672"/>
                </a:cubicBezTo>
                <a:close/>
                <a:moveTo>
                  <a:pt x="65" y="1"/>
                </a:moveTo>
                <a:lnTo>
                  <a:pt x="168" y="143"/>
                </a:lnTo>
                <a:cubicBezTo>
                  <a:pt x="104" y="130"/>
                  <a:pt x="52" y="117"/>
                  <a:pt x="1" y="104"/>
                </a:cubicBezTo>
                <a:lnTo>
                  <a:pt x="1" y="104"/>
                </a:lnTo>
                <a:cubicBezTo>
                  <a:pt x="259" y="658"/>
                  <a:pt x="388" y="1264"/>
                  <a:pt x="388" y="1883"/>
                </a:cubicBezTo>
                <a:cubicBezTo>
                  <a:pt x="375" y="2141"/>
                  <a:pt x="336" y="2399"/>
                  <a:pt x="271" y="2657"/>
                </a:cubicBezTo>
                <a:cubicBezTo>
                  <a:pt x="194" y="3147"/>
                  <a:pt x="1110" y="3792"/>
                  <a:pt x="1522" y="4359"/>
                </a:cubicBezTo>
                <a:cubicBezTo>
                  <a:pt x="1767" y="5313"/>
                  <a:pt x="1239" y="5997"/>
                  <a:pt x="697" y="6667"/>
                </a:cubicBezTo>
                <a:cubicBezTo>
                  <a:pt x="620" y="6796"/>
                  <a:pt x="542" y="6938"/>
                  <a:pt x="452" y="7080"/>
                </a:cubicBezTo>
                <a:cubicBezTo>
                  <a:pt x="452" y="7054"/>
                  <a:pt x="439" y="7028"/>
                  <a:pt x="426" y="7002"/>
                </a:cubicBezTo>
                <a:cubicBezTo>
                  <a:pt x="362" y="7093"/>
                  <a:pt x="284" y="7183"/>
                  <a:pt x="220" y="7286"/>
                </a:cubicBezTo>
                <a:cubicBezTo>
                  <a:pt x="400" y="7505"/>
                  <a:pt x="581" y="7725"/>
                  <a:pt x="736" y="7970"/>
                </a:cubicBezTo>
                <a:cubicBezTo>
                  <a:pt x="813" y="7970"/>
                  <a:pt x="878" y="7995"/>
                  <a:pt x="942" y="8034"/>
                </a:cubicBezTo>
                <a:lnTo>
                  <a:pt x="839" y="8111"/>
                </a:lnTo>
                <a:cubicBezTo>
                  <a:pt x="1071" y="8460"/>
                  <a:pt x="1251" y="8834"/>
                  <a:pt x="1380" y="9233"/>
                </a:cubicBezTo>
                <a:cubicBezTo>
                  <a:pt x="1471" y="9594"/>
                  <a:pt x="1625" y="9930"/>
                  <a:pt x="1845" y="10239"/>
                </a:cubicBezTo>
                <a:cubicBezTo>
                  <a:pt x="1890" y="10226"/>
                  <a:pt x="1935" y="10220"/>
                  <a:pt x="1980" y="10220"/>
                </a:cubicBezTo>
                <a:cubicBezTo>
                  <a:pt x="2025" y="10220"/>
                  <a:pt x="2070" y="10226"/>
                  <a:pt x="2115" y="10239"/>
                </a:cubicBezTo>
                <a:cubicBezTo>
                  <a:pt x="2038" y="10252"/>
                  <a:pt x="1974" y="10291"/>
                  <a:pt x="1922" y="10342"/>
                </a:cubicBezTo>
                <a:cubicBezTo>
                  <a:pt x="2025" y="10484"/>
                  <a:pt x="2141" y="10600"/>
                  <a:pt x="2257" y="10729"/>
                </a:cubicBezTo>
                <a:cubicBezTo>
                  <a:pt x="2193" y="10884"/>
                  <a:pt x="2141" y="11077"/>
                  <a:pt x="1922" y="11116"/>
                </a:cubicBezTo>
                <a:cubicBezTo>
                  <a:pt x="2044" y="11282"/>
                  <a:pt x="2173" y="11365"/>
                  <a:pt x="2315" y="11365"/>
                </a:cubicBezTo>
                <a:cubicBezTo>
                  <a:pt x="2360" y="11365"/>
                  <a:pt x="2407" y="11357"/>
                  <a:pt x="2455" y="11340"/>
                </a:cubicBezTo>
                <a:lnTo>
                  <a:pt x="2455" y="11340"/>
                </a:lnTo>
                <a:cubicBezTo>
                  <a:pt x="2309" y="11397"/>
                  <a:pt x="2154" y="11427"/>
                  <a:pt x="1999" y="11438"/>
                </a:cubicBezTo>
                <a:cubicBezTo>
                  <a:pt x="2077" y="11477"/>
                  <a:pt x="2115" y="11567"/>
                  <a:pt x="2090" y="11645"/>
                </a:cubicBezTo>
                <a:cubicBezTo>
                  <a:pt x="2064" y="11696"/>
                  <a:pt x="2012" y="11748"/>
                  <a:pt x="1961" y="11773"/>
                </a:cubicBezTo>
                <a:cubicBezTo>
                  <a:pt x="2631" y="12650"/>
                  <a:pt x="3237" y="13566"/>
                  <a:pt x="3263" y="14894"/>
                </a:cubicBezTo>
                <a:lnTo>
                  <a:pt x="3456" y="14997"/>
                </a:lnTo>
                <a:cubicBezTo>
                  <a:pt x="4243" y="15397"/>
                  <a:pt x="4501" y="15913"/>
                  <a:pt x="4462" y="16519"/>
                </a:cubicBezTo>
                <a:cubicBezTo>
                  <a:pt x="4952" y="16622"/>
                  <a:pt x="5455" y="16751"/>
                  <a:pt x="5803" y="16996"/>
                </a:cubicBezTo>
                <a:cubicBezTo>
                  <a:pt x="6384" y="17550"/>
                  <a:pt x="6899" y="18143"/>
                  <a:pt x="7389" y="18788"/>
                </a:cubicBezTo>
                <a:cubicBezTo>
                  <a:pt x="7518" y="18685"/>
                  <a:pt x="7647" y="18569"/>
                  <a:pt x="7763" y="18453"/>
                </a:cubicBezTo>
                <a:cubicBezTo>
                  <a:pt x="8008" y="18711"/>
                  <a:pt x="8240" y="18956"/>
                  <a:pt x="8292" y="19227"/>
                </a:cubicBezTo>
                <a:cubicBezTo>
                  <a:pt x="8270" y="19382"/>
                  <a:pt x="8212" y="19430"/>
                  <a:pt x="8133" y="19430"/>
                </a:cubicBezTo>
                <a:cubicBezTo>
                  <a:pt x="8029" y="19430"/>
                  <a:pt x="7890" y="19346"/>
                  <a:pt x="7750" y="19317"/>
                </a:cubicBezTo>
                <a:lnTo>
                  <a:pt x="7750" y="19317"/>
                </a:lnTo>
                <a:cubicBezTo>
                  <a:pt x="7776" y="19420"/>
                  <a:pt x="7802" y="19510"/>
                  <a:pt x="7828" y="19601"/>
                </a:cubicBezTo>
                <a:lnTo>
                  <a:pt x="7905" y="19691"/>
                </a:lnTo>
                <a:cubicBezTo>
                  <a:pt x="8060" y="19652"/>
                  <a:pt x="8202" y="19575"/>
                  <a:pt x="8318" y="19472"/>
                </a:cubicBezTo>
                <a:lnTo>
                  <a:pt x="8318" y="19472"/>
                </a:lnTo>
                <a:cubicBezTo>
                  <a:pt x="8240" y="19613"/>
                  <a:pt x="8176" y="19768"/>
                  <a:pt x="8111" y="19910"/>
                </a:cubicBezTo>
                <a:cubicBezTo>
                  <a:pt x="8421" y="20232"/>
                  <a:pt x="8756" y="20516"/>
                  <a:pt x="9130" y="20774"/>
                </a:cubicBezTo>
                <a:cubicBezTo>
                  <a:pt x="9187" y="20740"/>
                  <a:pt x="9253" y="20706"/>
                  <a:pt x="9312" y="20664"/>
                </a:cubicBezTo>
                <a:lnTo>
                  <a:pt x="9312" y="20664"/>
                </a:lnTo>
                <a:cubicBezTo>
                  <a:pt x="9265" y="20700"/>
                  <a:pt x="9210" y="20743"/>
                  <a:pt x="9156" y="20787"/>
                </a:cubicBezTo>
                <a:cubicBezTo>
                  <a:pt x="9195" y="20825"/>
                  <a:pt x="9246" y="20864"/>
                  <a:pt x="9298" y="20890"/>
                </a:cubicBezTo>
                <a:lnTo>
                  <a:pt x="10742" y="19871"/>
                </a:lnTo>
                <a:cubicBezTo>
                  <a:pt x="11116" y="20825"/>
                  <a:pt x="11554" y="21290"/>
                  <a:pt x="12044" y="21457"/>
                </a:cubicBezTo>
                <a:cubicBezTo>
                  <a:pt x="12177" y="21500"/>
                  <a:pt x="12314" y="21520"/>
                  <a:pt x="12455" y="21520"/>
                </a:cubicBezTo>
                <a:cubicBezTo>
                  <a:pt x="13279" y="21520"/>
                  <a:pt x="14217" y="20832"/>
                  <a:pt x="15165" y="20116"/>
                </a:cubicBezTo>
                <a:cubicBezTo>
                  <a:pt x="15500" y="19858"/>
                  <a:pt x="15835" y="19588"/>
                  <a:pt x="16171" y="19356"/>
                </a:cubicBezTo>
                <a:cubicBezTo>
                  <a:pt x="16441" y="19162"/>
                  <a:pt x="16712" y="18994"/>
                  <a:pt x="17009" y="18840"/>
                </a:cubicBezTo>
                <a:cubicBezTo>
                  <a:pt x="17052" y="18808"/>
                  <a:pt x="17099" y="18795"/>
                  <a:pt x="17148" y="18795"/>
                </a:cubicBezTo>
                <a:cubicBezTo>
                  <a:pt x="17413" y="18795"/>
                  <a:pt x="17718" y="19201"/>
                  <a:pt x="17718" y="19201"/>
                </a:cubicBezTo>
                <a:cubicBezTo>
                  <a:pt x="18208" y="19033"/>
                  <a:pt x="18672" y="18775"/>
                  <a:pt x="19085" y="18466"/>
                </a:cubicBezTo>
                <a:cubicBezTo>
                  <a:pt x="19910" y="17847"/>
                  <a:pt x="20645" y="17034"/>
                  <a:pt x="21483" y="16416"/>
                </a:cubicBezTo>
                <a:cubicBezTo>
                  <a:pt x="22038" y="15977"/>
                  <a:pt x="22682" y="15693"/>
                  <a:pt x="23379" y="15564"/>
                </a:cubicBezTo>
                <a:cubicBezTo>
                  <a:pt x="23894" y="15474"/>
                  <a:pt x="24397" y="15307"/>
                  <a:pt x="24861" y="15062"/>
                </a:cubicBezTo>
                <a:cubicBezTo>
                  <a:pt x="25248" y="14868"/>
                  <a:pt x="25622" y="14662"/>
                  <a:pt x="25970" y="14417"/>
                </a:cubicBezTo>
                <a:cubicBezTo>
                  <a:pt x="27221" y="13553"/>
                  <a:pt x="28395" y="12392"/>
                  <a:pt x="29620" y="11516"/>
                </a:cubicBezTo>
                <a:cubicBezTo>
                  <a:pt x="29664" y="11483"/>
                  <a:pt x="29713" y="11470"/>
                  <a:pt x="29763" y="11470"/>
                </a:cubicBezTo>
                <a:cubicBezTo>
                  <a:pt x="29981" y="11470"/>
                  <a:pt x="30240" y="11716"/>
                  <a:pt x="30464" y="11716"/>
                </a:cubicBezTo>
                <a:cubicBezTo>
                  <a:pt x="30516" y="11716"/>
                  <a:pt x="30565" y="11703"/>
                  <a:pt x="30612" y="11670"/>
                </a:cubicBezTo>
                <a:cubicBezTo>
                  <a:pt x="31670" y="11335"/>
                  <a:pt x="33114" y="10304"/>
                  <a:pt x="32985" y="9530"/>
                </a:cubicBezTo>
                <a:cubicBezTo>
                  <a:pt x="32805" y="7492"/>
                  <a:pt x="31128" y="5223"/>
                  <a:pt x="29362" y="5197"/>
                </a:cubicBezTo>
                <a:cubicBezTo>
                  <a:pt x="27531" y="4914"/>
                  <a:pt x="25700" y="4630"/>
                  <a:pt x="23753" y="4424"/>
                </a:cubicBezTo>
                <a:cubicBezTo>
                  <a:pt x="23056" y="4359"/>
                  <a:pt x="22360" y="4295"/>
                  <a:pt x="21625" y="4243"/>
                </a:cubicBezTo>
                <a:cubicBezTo>
                  <a:pt x="21560" y="4243"/>
                  <a:pt x="21496" y="4243"/>
                  <a:pt x="21431" y="4269"/>
                </a:cubicBezTo>
                <a:cubicBezTo>
                  <a:pt x="20438" y="4351"/>
                  <a:pt x="19283" y="4782"/>
                  <a:pt x="18513" y="4782"/>
                </a:cubicBezTo>
                <a:cubicBezTo>
                  <a:pt x="18313" y="4782"/>
                  <a:pt x="18140" y="4753"/>
                  <a:pt x="18002" y="4681"/>
                </a:cubicBezTo>
                <a:cubicBezTo>
                  <a:pt x="17744" y="4527"/>
                  <a:pt x="17486" y="4346"/>
                  <a:pt x="17241" y="4179"/>
                </a:cubicBezTo>
                <a:cubicBezTo>
                  <a:pt x="16673" y="3805"/>
                  <a:pt x="16119" y="3418"/>
                  <a:pt x="15577" y="3057"/>
                </a:cubicBezTo>
                <a:cubicBezTo>
                  <a:pt x="15423" y="3250"/>
                  <a:pt x="15268" y="3456"/>
                  <a:pt x="15126" y="3663"/>
                </a:cubicBezTo>
                <a:cubicBezTo>
                  <a:pt x="14868" y="3556"/>
                  <a:pt x="14586" y="3513"/>
                  <a:pt x="14292" y="3513"/>
                </a:cubicBezTo>
                <a:cubicBezTo>
                  <a:pt x="13414" y="3513"/>
                  <a:pt x="12421" y="3895"/>
                  <a:pt x="11580" y="4088"/>
                </a:cubicBezTo>
                <a:lnTo>
                  <a:pt x="11567" y="4088"/>
                </a:lnTo>
                <a:cubicBezTo>
                  <a:pt x="11735" y="3379"/>
                  <a:pt x="11026" y="3379"/>
                  <a:pt x="10858" y="3379"/>
                </a:cubicBezTo>
                <a:cubicBezTo>
                  <a:pt x="9968" y="3379"/>
                  <a:pt x="9607" y="3031"/>
                  <a:pt x="8898" y="2683"/>
                </a:cubicBezTo>
                <a:cubicBezTo>
                  <a:pt x="8769" y="2657"/>
                  <a:pt x="8627" y="2631"/>
                  <a:pt x="8485" y="2618"/>
                </a:cubicBezTo>
                <a:cubicBezTo>
                  <a:pt x="7750" y="2541"/>
                  <a:pt x="7015" y="2618"/>
                  <a:pt x="6280" y="2348"/>
                </a:cubicBezTo>
                <a:cubicBezTo>
                  <a:pt x="6205" y="2355"/>
                  <a:pt x="6134" y="2358"/>
                  <a:pt x="6066" y="2358"/>
                </a:cubicBezTo>
                <a:cubicBezTo>
                  <a:pt x="4295" y="2358"/>
                  <a:pt x="4678" y="23"/>
                  <a:pt x="3614" y="23"/>
                </a:cubicBezTo>
                <a:cubicBezTo>
                  <a:pt x="3546" y="23"/>
                  <a:pt x="3472" y="32"/>
                  <a:pt x="3392" y="52"/>
                </a:cubicBezTo>
                <a:cubicBezTo>
                  <a:pt x="3083" y="155"/>
                  <a:pt x="2747" y="207"/>
                  <a:pt x="2425" y="233"/>
                </a:cubicBezTo>
                <a:cubicBezTo>
                  <a:pt x="2379" y="234"/>
                  <a:pt x="2333" y="235"/>
                  <a:pt x="2287" y="235"/>
                </a:cubicBezTo>
                <a:cubicBezTo>
                  <a:pt x="1973" y="235"/>
                  <a:pt x="1660" y="197"/>
                  <a:pt x="1368" y="130"/>
                </a:cubicBezTo>
                <a:cubicBezTo>
                  <a:pt x="1174" y="233"/>
                  <a:pt x="981" y="323"/>
                  <a:pt x="761" y="362"/>
                </a:cubicBezTo>
                <a:cubicBezTo>
                  <a:pt x="685" y="386"/>
                  <a:pt x="621" y="397"/>
                  <a:pt x="567" y="397"/>
                </a:cubicBezTo>
                <a:cubicBezTo>
                  <a:pt x="248" y="397"/>
                  <a:pt x="275" y="34"/>
                  <a:pt x="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9"/>
          <p:cNvSpPr txBox="1">
            <a:spLocks noGrp="1"/>
          </p:cNvSpPr>
          <p:nvPr>
            <p:ph type="title" idx="6"/>
          </p:nvPr>
        </p:nvSpPr>
        <p:spPr>
          <a:xfrm>
            <a:off x="720000" y="381000"/>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latin typeface="+mn-lt"/>
              </a:rPr>
              <a:t>2. SÁNG TẠO</a:t>
            </a:r>
            <a:endParaRPr sz="2800" b="1" dirty="0">
              <a:latin typeface="+mn-lt"/>
            </a:endParaRPr>
          </a:p>
        </p:txBody>
      </p:sp>
      <p:sp>
        <p:nvSpPr>
          <p:cNvPr id="320" name="Google Shape;320;p39"/>
          <p:cNvSpPr txBox="1">
            <a:spLocks noGrp="1"/>
          </p:cNvSpPr>
          <p:nvPr>
            <p:ph type="title"/>
          </p:nvPr>
        </p:nvSpPr>
        <p:spPr>
          <a:xfrm>
            <a:off x="710950" y="2410503"/>
            <a:ext cx="2320800" cy="4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err="1" smtClean="0">
                <a:latin typeface="+mn-lt"/>
              </a:rPr>
              <a:t>Bước</a:t>
            </a:r>
            <a:r>
              <a:rPr lang="en-US" sz="2400" b="1" dirty="0" smtClean="0">
                <a:latin typeface="+mn-lt"/>
              </a:rPr>
              <a:t> 1:</a:t>
            </a:r>
            <a:endParaRPr sz="2400" b="1" dirty="0">
              <a:latin typeface="+mn-lt"/>
            </a:endParaRPr>
          </a:p>
        </p:txBody>
      </p:sp>
      <p:sp>
        <p:nvSpPr>
          <p:cNvPr id="321" name="Google Shape;321;p39"/>
          <p:cNvSpPr txBox="1">
            <a:spLocks noGrp="1"/>
          </p:cNvSpPr>
          <p:nvPr>
            <p:ph type="subTitle" idx="1"/>
          </p:nvPr>
        </p:nvSpPr>
        <p:spPr>
          <a:xfrm>
            <a:off x="720000" y="2909048"/>
            <a:ext cx="2190300" cy="862800"/>
          </a:xfrm>
          <a:prstGeom prst="rect">
            <a:avLst/>
          </a:prstGeom>
        </p:spPr>
        <p:txBody>
          <a:bodyPr spcFirstLastPara="1" wrap="square" lIns="91425" tIns="91425" rIns="91425" bIns="91425" anchor="t" anchorCtr="0">
            <a:noAutofit/>
          </a:bodyPr>
          <a:lstStyle/>
          <a:p>
            <a:pPr marL="0" lvl="0" indent="0">
              <a:lnSpc>
                <a:spcPct val="150000"/>
              </a:lnSpc>
            </a:pPr>
            <a:r>
              <a:rPr lang="en-US" sz="2000" dirty="0" err="1">
                <a:latin typeface="+mn-lt"/>
              </a:rPr>
              <a:t>Chọn</a:t>
            </a:r>
            <a:r>
              <a:rPr lang="en-US" sz="2000" dirty="0">
                <a:latin typeface="+mn-lt"/>
              </a:rPr>
              <a:t> </a:t>
            </a:r>
            <a:r>
              <a:rPr lang="en-US" sz="2000" dirty="0" err="1">
                <a:latin typeface="+mn-lt"/>
              </a:rPr>
              <a:t>góc</a:t>
            </a:r>
            <a:r>
              <a:rPr lang="en-US" sz="2000" dirty="0">
                <a:latin typeface="+mn-lt"/>
              </a:rPr>
              <a:t> </a:t>
            </a:r>
            <a:r>
              <a:rPr lang="en-US" sz="2000" dirty="0" err="1">
                <a:latin typeface="+mn-lt"/>
              </a:rPr>
              <a:t>nhìn</a:t>
            </a:r>
            <a:r>
              <a:rPr lang="en-US" sz="2000" dirty="0">
                <a:latin typeface="+mn-lt"/>
              </a:rPr>
              <a:t> </a:t>
            </a:r>
            <a:r>
              <a:rPr lang="en-US" sz="2000" dirty="0" err="1">
                <a:latin typeface="+mn-lt"/>
              </a:rPr>
              <a:t>để</a:t>
            </a:r>
            <a:r>
              <a:rPr lang="en-US" sz="2000" dirty="0">
                <a:latin typeface="+mn-lt"/>
              </a:rPr>
              <a:t> </a:t>
            </a:r>
            <a:r>
              <a:rPr lang="en-US" sz="2000" dirty="0" err="1">
                <a:latin typeface="+mn-lt"/>
              </a:rPr>
              <a:t>vẽ</a:t>
            </a:r>
            <a:r>
              <a:rPr lang="en-US" sz="2000" dirty="0">
                <a:latin typeface="+mn-lt"/>
              </a:rPr>
              <a:t> </a:t>
            </a:r>
            <a:r>
              <a:rPr lang="en-US" sz="2000" dirty="0" err="1">
                <a:latin typeface="+mn-lt"/>
              </a:rPr>
              <a:t>vật</a:t>
            </a:r>
            <a:r>
              <a:rPr lang="en-US" sz="2000" dirty="0">
                <a:latin typeface="+mn-lt"/>
              </a:rPr>
              <a:t> </a:t>
            </a:r>
            <a:r>
              <a:rPr lang="en-US" sz="2000" dirty="0" err="1">
                <a:latin typeface="+mn-lt"/>
              </a:rPr>
              <a:t>mẫu</a:t>
            </a:r>
            <a:r>
              <a:rPr lang="en-US" sz="2000" dirty="0">
                <a:latin typeface="+mn-lt"/>
              </a:rPr>
              <a:t> </a:t>
            </a:r>
            <a:endParaRPr sz="2000" dirty="0">
              <a:latin typeface="+mn-lt"/>
            </a:endParaRPr>
          </a:p>
        </p:txBody>
      </p:sp>
      <p:sp>
        <p:nvSpPr>
          <p:cNvPr id="322" name="Google Shape;322;p39"/>
          <p:cNvSpPr txBox="1">
            <a:spLocks noGrp="1"/>
          </p:cNvSpPr>
          <p:nvPr>
            <p:ph type="title" idx="2"/>
          </p:nvPr>
        </p:nvSpPr>
        <p:spPr>
          <a:xfrm>
            <a:off x="6176430" y="2410503"/>
            <a:ext cx="2320800" cy="4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err="1" smtClean="0">
                <a:latin typeface="+mn-lt"/>
              </a:rPr>
              <a:t>Bước</a:t>
            </a:r>
            <a:r>
              <a:rPr lang="en-US" sz="2400" b="1" dirty="0" smtClean="0">
                <a:latin typeface="+mn-lt"/>
              </a:rPr>
              <a:t> 3:</a:t>
            </a:r>
            <a:endParaRPr sz="2400" b="1" dirty="0">
              <a:latin typeface="+mn-lt"/>
            </a:endParaRPr>
          </a:p>
        </p:txBody>
      </p:sp>
      <p:sp>
        <p:nvSpPr>
          <p:cNvPr id="323" name="Google Shape;323;p39"/>
          <p:cNvSpPr txBox="1">
            <a:spLocks noGrp="1"/>
          </p:cNvSpPr>
          <p:nvPr>
            <p:ph type="subTitle" idx="3"/>
          </p:nvPr>
        </p:nvSpPr>
        <p:spPr>
          <a:xfrm>
            <a:off x="6176430" y="2907668"/>
            <a:ext cx="2028802" cy="862800"/>
          </a:xfrm>
          <a:prstGeom prst="rect">
            <a:avLst/>
          </a:prstGeom>
        </p:spPr>
        <p:txBody>
          <a:bodyPr spcFirstLastPara="1" wrap="square" lIns="91425" tIns="91425" rIns="91425" bIns="91425" anchor="t" anchorCtr="0">
            <a:noAutofit/>
          </a:bodyPr>
          <a:lstStyle/>
          <a:p>
            <a:pPr marL="0" lvl="0" indent="0">
              <a:lnSpc>
                <a:spcPct val="150000"/>
              </a:lnSpc>
            </a:pPr>
            <a:r>
              <a:rPr lang="en-US" sz="2000" dirty="0" err="1">
                <a:latin typeface="+mn-lt"/>
              </a:rPr>
              <a:t>Thực</a:t>
            </a:r>
            <a:r>
              <a:rPr lang="en-US" sz="2000" dirty="0">
                <a:latin typeface="+mn-lt"/>
              </a:rPr>
              <a:t> </a:t>
            </a:r>
            <a:r>
              <a:rPr lang="en-US" sz="2000" dirty="0" err="1">
                <a:latin typeface="+mn-lt"/>
              </a:rPr>
              <a:t>hành</a:t>
            </a:r>
            <a:r>
              <a:rPr lang="en-US" sz="2000" dirty="0">
                <a:latin typeface="+mn-lt"/>
              </a:rPr>
              <a:t> </a:t>
            </a:r>
            <a:r>
              <a:rPr lang="en-US" sz="2000" dirty="0" err="1">
                <a:latin typeface="+mn-lt"/>
              </a:rPr>
              <a:t>vẽ</a:t>
            </a:r>
            <a:r>
              <a:rPr lang="en-US" sz="2000" dirty="0">
                <a:latin typeface="+mn-lt"/>
              </a:rPr>
              <a:t> </a:t>
            </a:r>
            <a:r>
              <a:rPr lang="en-US" sz="2000" dirty="0" err="1">
                <a:latin typeface="+mn-lt"/>
              </a:rPr>
              <a:t>vật</a:t>
            </a:r>
            <a:r>
              <a:rPr lang="en-US" sz="2000" dirty="0">
                <a:latin typeface="+mn-lt"/>
              </a:rPr>
              <a:t> </a:t>
            </a:r>
            <a:r>
              <a:rPr lang="en-US" sz="2000" dirty="0" err="1">
                <a:latin typeface="+mn-lt"/>
              </a:rPr>
              <a:t>mẫu</a:t>
            </a:r>
            <a:r>
              <a:rPr lang="en-US" sz="2000" dirty="0">
                <a:latin typeface="+mn-lt"/>
              </a:rPr>
              <a:t> </a:t>
            </a:r>
            <a:endParaRPr sz="2000" dirty="0">
              <a:latin typeface="+mn-lt"/>
            </a:endParaRPr>
          </a:p>
        </p:txBody>
      </p:sp>
      <p:sp>
        <p:nvSpPr>
          <p:cNvPr id="324" name="Google Shape;324;p39"/>
          <p:cNvSpPr txBox="1">
            <a:spLocks noGrp="1"/>
          </p:cNvSpPr>
          <p:nvPr>
            <p:ph type="title" idx="4"/>
          </p:nvPr>
        </p:nvSpPr>
        <p:spPr>
          <a:xfrm>
            <a:off x="3411065" y="2398373"/>
            <a:ext cx="2320800" cy="42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err="1" smtClean="0">
                <a:latin typeface="+mn-lt"/>
              </a:rPr>
              <a:t>Bước</a:t>
            </a:r>
            <a:r>
              <a:rPr lang="en-US" sz="2400" b="1" dirty="0" smtClean="0">
                <a:latin typeface="+mn-lt"/>
              </a:rPr>
              <a:t> 2:</a:t>
            </a:r>
            <a:endParaRPr sz="2400" b="1" dirty="0">
              <a:latin typeface="+mn-lt"/>
            </a:endParaRPr>
          </a:p>
        </p:txBody>
      </p:sp>
      <p:sp>
        <p:nvSpPr>
          <p:cNvPr id="325" name="Google Shape;325;p39"/>
          <p:cNvSpPr txBox="1">
            <a:spLocks noGrp="1"/>
          </p:cNvSpPr>
          <p:nvPr>
            <p:ph type="subTitle" idx="5"/>
          </p:nvPr>
        </p:nvSpPr>
        <p:spPr>
          <a:xfrm>
            <a:off x="3345528" y="2907668"/>
            <a:ext cx="2451873" cy="862800"/>
          </a:xfrm>
          <a:prstGeom prst="rect">
            <a:avLst/>
          </a:prstGeom>
        </p:spPr>
        <p:txBody>
          <a:bodyPr spcFirstLastPara="1" wrap="square" lIns="91425" tIns="91425" rIns="91425" bIns="91425" anchor="t" anchorCtr="0">
            <a:noAutofit/>
          </a:bodyPr>
          <a:lstStyle/>
          <a:p>
            <a:pPr marL="0" lvl="0" indent="0">
              <a:lnSpc>
                <a:spcPct val="150000"/>
              </a:lnSpc>
            </a:pPr>
            <a:r>
              <a:rPr lang="en-US" sz="2000" dirty="0" err="1">
                <a:latin typeface="+mn-lt"/>
              </a:rPr>
              <a:t>Xác</a:t>
            </a:r>
            <a:r>
              <a:rPr lang="en-US" sz="2000" dirty="0">
                <a:latin typeface="+mn-lt"/>
              </a:rPr>
              <a:t> </a:t>
            </a:r>
            <a:r>
              <a:rPr lang="en-US" sz="2000" dirty="0" err="1">
                <a:latin typeface="+mn-lt"/>
              </a:rPr>
              <a:t>định</a:t>
            </a:r>
            <a:r>
              <a:rPr lang="en-US" sz="2000" dirty="0">
                <a:latin typeface="+mn-lt"/>
              </a:rPr>
              <a:t> </a:t>
            </a:r>
            <a:r>
              <a:rPr lang="en-US" sz="2000" dirty="0" err="1">
                <a:latin typeface="+mn-lt"/>
              </a:rPr>
              <a:t>đặc</a:t>
            </a:r>
            <a:r>
              <a:rPr lang="en-US" sz="2000" dirty="0">
                <a:latin typeface="+mn-lt"/>
              </a:rPr>
              <a:t> </a:t>
            </a:r>
            <a:r>
              <a:rPr lang="en-US" sz="2000" dirty="0" err="1">
                <a:latin typeface="+mn-lt"/>
              </a:rPr>
              <a:t>điểm</a:t>
            </a:r>
            <a:r>
              <a:rPr lang="en-US" sz="2000" dirty="0">
                <a:latin typeface="+mn-lt"/>
              </a:rPr>
              <a:t> </a:t>
            </a:r>
            <a:r>
              <a:rPr lang="en-US" sz="2000" dirty="0" err="1">
                <a:latin typeface="+mn-lt"/>
              </a:rPr>
              <a:t>nổi</a:t>
            </a:r>
            <a:r>
              <a:rPr lang="en-US" sz="2000" dirty="0">
                <a:latin typeface="+mn-lt"/>
              </a:rPr>
              <a:t> </a:t>
            </a:r>
            <a:r>
              <a:rPr lang="en-US" sz="2000" dirty="0" err="1">
                <a:latin typeface="+mn-lt"/>
              </a:rPr>
              <a:t>bật</a:t>
            </a:r>
            <a:r>
              <a:rPr lang="en-US" sz="2000" dirty="0">
                <a:latin typeface="+mn-lt"/>
              </a:rPr>
              <a:t> </a:t>
            </a:r>
            <a:r>
              <a:rPr lang="en-US" sz="2000" dirty="0" err="1">
                <a:latin typeface="+mn-lt"/>
              </a:rPr>
              <a:t>của</a:t>
            </a:r>
            <a:r>
              <a:rPr lang="en-US" sz="2000" dirty="0">
                <a:latin typeface="+mn-lt"/>
              </a:rPr>
              <a:t> </a:t>
            </a:r>
            <a:r>
              <a:rPr lang="en-US" sz="2000" dirty="0" err="1">
                <a:latin typeface="+mn-lt"/>
              </a:rPr>
              <a:t>vật</a:t>
            </a:r>
            <a:r>
              <a:rPr lang="en-US" sz="2000" dirty="0">
                <a:latin typeface="+mn-lt"/>
              </a:rPr>
              <a:t> </a:t>
            </a:r>
            <a:r>
              <a:rPr lang="en-US" sz="2000" dirty="0" err="1">
                <a:latin typeface="+mn-lt"/>
              </a:rPr>
              <a:t>mẫu</a:t>
            </a:r>
            <a:endParaRPr sz="2000" dirty="0">
              <a:latin typeface="+mn-lt"/>
            </a:endParaRPr>
          </a:p>
        </p:txBody>
      </p:sp>
      <p:pic>
        <p:nvPicPr>
          <p:cNvPr id="326" name="Google Shape;326;p39"/>
          <p:cNvPicPr preferRelativeResize="0"/>
          <p:nvPr/>
        </p:nvPicPr>
        <p:blipFill>
          <a:blip r:embed="rId3">
            <a:alphaModFix/>
          </a:blip>
          <a:stretch>
            <a:fillRect/>
          </a:stretch>
        </p:blipFill>
        <p:spPr>
          <a:xfrm>
            <a:off x="450415" y="-245877"/>
            <a:ext cx="1218082" cy="1405975"/>
          </a:xfrm>
          <a:prstGeom prst="rect">
            <a:avLst/>
          </a:prstGeom>
          <a:noFill/>
          <a:ln>
            <a:noFill/>
          </a:ln>
        </p:spPr>
      </p:pic>
      <p:pic>
        <p:nvPicPr>
          <p:cNvPr id="327" name="Google Shape;327;p39"/>
          <p:cNvPicPr preferRelativeResize="0"/>
          <p:nvPr/>
        </p:nvPicPr>
        <p:blipFill>
          <a:blip r:embed="rId4">
            <a:alphaModFix/>
          </a:blip>
          <a:stretch>
            <a:fillRect/>
          </a:stretch>
        </p:blipFill>
        <p:spPr>
          <a:xfrm rot="-3137499">
            <a:off x="7739994" y="-222766"/>
            <a:ext cx="1029979" cy="1691733"/>
          </a:xfrm>
          <a:prstGeom prst="rect">
            <a:avLst/>
          </a:prstGeom>
          <a:noFill/>
          <a:ln>
            <a:noFill/>
          </a:ln>
        </p:spPr>
      </p:pic>
      <p:sp>
        <p:nvSpPr>
          <p:cNvPr id="3" name="TextBox 2"/>
          <p:cNvSpPr txBox="1"/>
          <p:nvPr/>
        </p:nvSpPr>
        <p:spPr>
          <a:xfrm>
            <a:off x="3547767" y="1457678"/>
            <a:ext cx="2085654" cy="461665"/>
          </a:xfrm>
          <a:prstGeom prst="rect">
            <a:avLst/>
          </a:prstGeom>
          <a:noFill/>
        </p:spPr>
        <p:txBody>
          <a:bodyPr wrap="square" rtlCol="0">
            <a:spAutoFit/>
          </a:bodyPr>
          <a:lstStyle/>
          <a:p>
            <a:r>
              <a:rPr lang="en-US" sz="2400" b="1" dirty="0" err="1" smtClean="0">
                <a:solidFill>
                  <a:srgbClr val="0070C0"/>
                </a:solidFill>
              </a:rPr>
              <a:t>Tìm</a:t>
            </a:r>
            <a:r>
              <a:rPr lang="en-US" sz="2400" b="1" dirty="0" smtClean="0">
                <a:solidFill>
                  <a:srgbClr val="0070C0"/>
                </a:solidFill>
              </a:rPr>
              <a:t> ý </a:t>
            </a:r>
            <a:r>
              <a:rPr lang="en-US" sz="2400" b="1" dirty="0" err="1" smtClean="0">
                <a:solidFill>
                  <a:srgbClr val="0070C0"/>
                </a:solidFill>
              </a:rPr>
              <a:t>tưởng</a:t>
            </a:r>
            <a:endParaRPr lang="en-US" sz="2400" b="1" dirty="0">
              <a:solidFill>
                <a:srgbClr val="0070C0"/>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916868">
            <a:off x="5455987" y="1180853"/>
            <a:ext cx="703556" cy="723562"/>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7"/>
                                        </p:tgtEl>
                                        <p:attrNameLst>
                                          <p:attrName>style.visibility</p:attrName>
                                        </p:attrNameLst>
                                      </p:cBhvr>
                                      <p:to>
                                        <p:strVal val="visible"/>
                                      </p:to>
                                    </p:set>
                                    <p:animEffect transition="in" filter="fade">
                                      <p:cBhvr>
                                        <p:cTn id="10" dur="500"/>
                                        <p:tgtEl>
                                          <p:spTgt spid="31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 fill="hold" grpId="0" nodeType="clickEffect">
                                  <p:stCondLst>
                                    <p:cond delay="0"/>
                                  </p:stCondLst>
                                  <p:childTnLst>
                                    <p:set>
                                      <p:cBhvr>
                                        <p:cTn id="17" dur="1" fill="hold">
                                          <p:stCondLst>
                                            <p:cond delay="0"/>
                                          </p:stCondLst>
                                        </p:cTn>
                                        <p:tgtEl>
                                          <p:spTgt spid="320"/>
                                        </p:tgtEl>
                                        <p:attrNameLst>
                                          <p:attrName>style.visibility</p:attrName>
                                        </p:attrNameLst>
                                      </p:cBhvr>
                                      <p:to>
                                        <p:strVal val="visible"/>
                                      </p:to>
                                    </p:set>
                                    <p:anim calcmode="lin" valueType="num">
                                      <p:cBhvr>
                                        <p:cTn id="18" dur="500" fill="hold"/>
                                        <p:tgtEl>
                                          <p:spTgt spid="320"/>
                                        </p:tgtEl>
                                        <p:attrNameLst>
                                          <p:attrName>ppt_x</p:attrName>
                                        </p:attrNameLst>
                                      </p:cBhvr>
                                      <p:tavLst>
                                        <p:tav tm="0">
                                          <p:val>
                                            <p:strVal val="#ppt_x"/>
                                          </p:val>
                                        </p:tav>
                                        <p:tav tm="100000">
                                          <p:val>
                                            <p:strVal val="#ppt_x"/>
                                          </p:val>
                                        </p:tav>
                                      </p:tavLst>
                                    </p:anim>
                                    <p:anim calcmode="lin" valueType="num">
                                      <p:cBhvr>
                                        <p:cTn id="19" dur="500" fill="hold"/>
                                        <p:tgtEl>
                                          <p:spTgt spid="320"/>
                                        </p:tgtEl>
                                        <p:attrNameLst>
                                          <p:attrName>ppt_y</p:attrName>
                                        </p:attrNameLst>
                                      </p:cBhvr>
                                      <p:tavLst>
                                        <p:tav tm="0">
                                          <p:val>
                                            <p:strVal val="#ppt_y-#ppt_h/2"/>
                                          </p:val>
                                        </p:tav>
                                        <p:tav tm="100000">
                                          <p:val>
                                            <p:strVal val="#ppt_y"/>
                                          </p:val>
                                        </p:tav>
                                      </p:tavLst>
                                    </p:anim>
                                    <p:anim calcmode="lin" valueType="num">
                                      <p:cBhvr>
                                        <p:cTn id="20" dur="500" fill="hold"/>
                                        <p:tgtEl>
                                          <p:spTgt spid="320"/>
                                        </p:tgtEl>
                                        <p:attrNameLst>
                                          <p:attrName>ppt_w</p:attrName>
                                        </p:attrNameLst>
                                      </p:cBhvr>
                                      <p:tavLst>
                                        <p:tav tm="0">
                                          <p:val>
                                            <p:strVal val="#ppt_w"/>
                                          </p:val>
                                        </p:tav>
                                        <p:tav tm="100000">
                                          <p:val>
                                            <p:strVal val="#ppt_w"/>
                                          </p:val>
                                        </p:tav>
                                      </p:tavLst>
                                    </p:anim>
                                    <p:anim calcmode="lin" valueType="num">
                                      <p:cBhvr>
                                        <p:cTn id="21" dur="500" fill="hold"/>
                                        <p:tgtEl>
                                          <p:spTgt spid="320"/>
                                        </p:tgtEl>
                                        <p:attrNameLst>
                                          <p:attrName>ppt_h</p:attrName>
                                        </p:attrNameLst>
                                      </p:cBhvr>
                                      <p:tavLst>
                                        <p:tav tm="0">
                                          <p:val>
                                            <p:fltVal val="0"/>
                                          </p:val>
                                        </p:tav>
                                        <p:tav tm="100000">
                                          <p:val>
                                            <p:strVal val="#ppt_h"/>
                                          </p:val>
                                        </p:tav>
                                      </p:tavLst>
                                    </p:anim>
                                  </p:childTnLst>
                                </p:cTn>
                              </p:par>
                              <p:par>
                                <p:cTn id="22" presetID="17" presetClass="entr" presetSubtype="1" fill="hold" grpId="0" nodeType="withEffect">
                                  <p:stCondLst>
                                    <p:cond delay="0"/>
                                  </p:stCondLst>
                                  <p:childTnLst>
                                    <p:set>
                                      <p:cBhvr>
                                        <p:cTn id="23" dur="1" fill="hold">
                                          <p:stCondLst>
                                            <p:cond delay="0"/>
                                          </p:stCondLst>
                                        </p:cTn>
                                        <p:tgtEl>
                                          <p:spTgt spid="321">
                                            <p:txEl>
                                              <p:pRg st="0" end="0"/>
                                            </p:txEl>
                                          </p:spTgt>
                                        </p:tgtEl>
                                        <p:attrNameLst>
                                          <p:attrName>style.visibility</p:attrName>
                                        </p:attrNameLst>
                                      </p:cBhvr>
                                      <p:to>
                                        <p:strVal val="visible"/>
                                      </p:to>
                                    </p:set>
                                    <p:anim calcmode="lin" valueType="num">
                                      <p:cBhvr>
                                        <p:cTn id="24" dur="500" fill="hold"/>
                                        <p:tgtEl>
                                          <p:spTgt spid="321">
                                            <p:txEl>
                                              <p:pRg st="0" end="0"/>
                                            </p:txEl>
                                          </p:spTgt>
                                        </p:tgtEl>
                                        <p:attrNameLst>
                                          <p:attrName>ppt_x</p:attrName>
                                        </p:attrNameLst>
                                      </p:cBhvr>
                                      <p:tavLst>
                                        <p:tav tm="0">
                                          <p:val>
                                            <p:strVal val="#ppt_x"/>
                                          </p:val>
                                        </p:tav>
                                        <p:tav tm="100000">
                                          <p:val>
                                            <p:strVal val="#ppt_x"/>
                                          </p:val>
                                        </p:tav>
                                      </p:tavLst>
                                    </p:anim>
                                    <p:anim calcmode="lin" valueType="num">
                                      <p:cBhvr>
                                        <p:cTn id="25" dur="500" fill="hold"/>
                                        <p:tgtEl>
                                          <p:spTgt spid="321">
                                            <p:txEl>
                                              <p:pRg st="0" end="0"/>
                                            </p:txEl>
                                          </p:spTgt>
                                        </p:tgtEl>
                                        <p:attrNameLst>
                                          <p:attrName>ppt_y</p:attrName>
                                        </p:attrNameLst>
                                      </p:cBhvr>
                                      <p:tavLst>
                                        <p:tav tm="0">
                                          <p:val>
                                            <p:strVal val="#ppt_y-#ppt_h/2"/>
                                          </p:val>
                                        </p:tav>
                                        <p:tav tm="100000">
                                          <p:val>
                                            <p:strVal val="#ppt_y"/>
                                          </p:val>
                                        </p:tav>
                                      </p:tavLst>
                                    </p:anim>
                                    <p:anim calcmode="lin" valueType="num">
                                      <p:cBhvr>
                                        <p:cTn id="26" dur="500" fill="hold"/>
                                        <p:tgtEl>
                                          <p:spTgt spid="321">
                                            <p:txEl>
                                              <p:pRg st="0" end="0"/>
                                            </p:txEl>
                                          </p:spTgt>
                                        </p:tgtEl>
                                        <p:attrNameLst>
                                          <p:attrName>ppt_w</p:attrName>
                                        </p:attrNameLst>
                                      </p:cBhvr>
                                      <p:tavLst>
                                        <p:tav tm="0">
                                          <p:val>
                                            <p:strVal val="#ppt_w"/>
                                          </p:val>
                                        </p:tav>
                                        <p:tav tm="100000">
                                          <p:val>
                                            <p:strVal val="#ppt_w"/>
                                          </p:val>
                                        </p:tav>
                                      </p:tavLst>
                                    </p:anim>
                                    <p:anim calcmode="lin" valueType="num">
                                      <p:cBhvr>
                                        <p:cTn id="27" dur="500" fill="hold"/>
                                        <p:tgtEl>
                                          <p:spTgt spid="3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 fill="hold" grpId="0" nodeType="clickEffect">
                                  <p:stCondLst>
                                    <p:cond delay="0"/>
                                  </p:stCondLst>
                                  <p:childTnLst>
                                    <p:set>
                                      <p:cBhvr>
                                        <p:cTn id="31" dur="1" fill="hold">
                                          <p:stCondLst>
                                            <p:cond delay="0"/>
                                          </p:stCondLst>
                                        </p:cTn>
                                        <p:tgtEl>
                                          <p:spTgt spid="324"/>
                                        </p:tgtEl>
                                        <p:attrNameLst>
                                          <p:attrName>style.visibility</p:attrName>
                                        </p:attrNameLst>
                                      </p:cBhvr>
                                      <p:to>
                                        <p:strVal val="visible"/>
                                      </p:to>
                                    </p:set>
                                    <p:anim calcmode="lin" valueType="num">
                                      <p:cBhvr>
                                        <p:cTn id="32" dur="500" fill="hold"/>
                                        <p:tgtEl>
                                          <p:spTgt spid="324"/>
                                        </p:tgtEl>
                                        <p:attrNameLst>
                                          <p:attrName>ppt_x</p:attrName>
                                        </p:attrNameLst>
                                      </p:cBhvr>
                                      <p:tavLst>
                                        <p:tav tm="0">
                                          <p:val>
                                            <p:strVal val="#ppt_x"/>
                                          </p:val>
                                        </p:tav>
                                        <p:tav tm="100000">
                                          <p:val>
                                            <p:strVal val="#ppt_x"/>
                                          </p:val>
                                        </p:tav>
                                      </p:tavLst>
                                    </p:anim>
                                    <p:anim calcmode="lin" valueType="num">
                                      <p:cBhvr>
                                        <p:cTn id="33" dur="500" fill="hold"/>
                                        <p:tgtEl>
                                          <p:spTgt spid="324"/>
                                        </p:tgtEl>
                                        <p:attrNameLst>
                                          <p:attrName>ppt_y</p:attrName>
                                        </p:attrNameLst>
                                      </p:cBhvr>
                                      <p:tavLst>
                                        <p:tav tm="0">
                                          <p:val>
                                            <p:strVal val="#ppt_y-#ppt_h/2"/>
                                          </p:val>
                                        </p:tav>
                                        <p:tav tm="100000">
                                          <p:val>
                                            <p:strVal val="#ppt_y"/>
                                          </p:val>
                                        </p:tav>
                                      </p:tavLst>
                                    </p:anim>
                                    <p:anim calcmode="lin" valueType="num">
                                      <p:cBhvr>
                                        <p:cTn id="34" dur="500" fill="hold"/>
                                        <p:tgtEl>
                                          <p:spTgt spid="324"/>
                                        </p:tgtEl>
                                        <p:attrNameLst>
                                          <p:attrName>ppt_w</p:attrName>
                                        </p:attrNameLst>
                                      </p:cBhvr>
                                      <p:tavLst>
                                        <p:tav tm="0">
                                          <p:val>
                                            <p:strVal val="#ppt_w"/>
                                          </p:val>
                                        </p:tav>
                                        <p:tav tm="100000">
                                          <p:val>
                                            <p:strVal val="#ppt_w"/>
                                          </p:val>
                                        </p:tav>
                                      </p:tavLst>
                                    </p:anim>
                                    <p:anim calcmode="lin" valueType="num">
                                      <p:cBhvr>
                                        <p:cTn id="35" dur="500" fill="hold"/>
                                        <p:tgtEl>
                                          <p:spTgt spid="324"/>
                                        </p:tgtEl>
                                        <p:attrNameLst>
                                          <p:attrName>ppt_h</p:attrName>
                                        </p:attrNameLst>
                                      </p:cBhvr>
                                      <p:tavLst>
                                        <p:tav tm="0">
                                          <p:val>
                                            <p:fltVal val="0"/>
                                          </p:val>
                                        </p:tav>
                                        <p:tav tm="100000">
                                          <p:val>
                                            <p:strVal val="#ppt_h"/>
                                          </p:val>
                                        </p:tav>
                                      </p:tavLst>
                                    </p:anim>
                                  </p:childTnLst>
                                </p:cTn>
                              </p:par>
                              <p:par>
                                <p:cTn id="36" presetID="17" presetClass="entr" presetSubtype="1" fill="hold" grpId="0" nodeType="withEffect">
                                  <p:stCondLst>
                                    <p:cond delay="0"/>
                                  </p:stCondLst>
                                  <p:childTnLst>
                                    <p:set>
                                      <p:cBhvr>
                                        <p:cTn id="37" dur="1" fill="hold">
                                          <p:stCondLst>
                                            <p:cond delay="0"/>
                                          </p:stCondLst>
                                        </p:cTn>
                                        <p:tgtEl>
                                          <p:spTgt spid="325">
                                            <p:txEl>
                                              <p:pRg st="0" end="0"/>
                                            </p:txEl>
                                          </p:spTgt>
                                        </p:tgtEl>
                                        <p:attrNameLst>
                                          <p:attrName>style.visibility</p:attrName>
                                        </p:attrNameLst>
                                      </p:cBhvr>
                                      <p:to>
                                        <p:strVal val="visible"/>
                                      </p:to>
                                    </p:set>
                                    <p:anim calcmode="lin" valueType="num">
                                      <p:cBhvr>
                                        <p:cTn id="38" dur="500" fill="hold"/>
                                        <p:tgtEl>
                                          <p:spTgt spid="325">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325">
                                            <p:txEl>
                                              <p:pRg st="0" end="0"/>
                                            </p:txEl>
                                          </p:spTgt>
                                        </p:tgtEl>
                                        <p:attrNameLst>
                                          <p:attrName>ppt_y</p:attrName>
                                        </p:attrNameLst>
                                      </p:cBhvr>
                                      <p:tavLst>
                                        <p:tav tm="0">
                                          <p:val>
                                            <p:strVal val="#ppt_y-#ppt_h/2"/>
                                          </p:val>
                                        </p:tav>
                                        <p:tav tm="100000">
                                          <p:val>
                                            <p:strVal val="#ppt_y"/>
                                          </p:val>
                                        </p:tav>
                                      </p:tavLst>
                                    </p:anim>
                                    <p:anim calcmode="lin" valueType="num">
                                      <p:cBhvr>
                                        <p:cTn id="40" dur="500" fill="hold"/>
                                        <p:tgtEl>
                                          <p:spTgt spid="325">
                                            <p:txEl>
                                              <p:pRg st="0" end="0"/>
                                            </p:txEl>
                                          </p:spTgt>
                                        </p:tgtEl>
                                        <p:attrNameLst>
                                          <p:attrName>ppt_w</p:attrName>
                                        </p:attrNameLst>
                                      </p:cBhvr>
                                      <p:tavLst>
                                        <p:tav tm="0">
                                          <p:val>
                                            <p:strVal val="#ppt_w"/>
                                          </p:val>
                                        </p:tav>
                                        <p:tav tm="100000">
                                          <p:val>
                                            <p:strVal val="#ppt_w"/>
                                          </p:val>
                                        </p:tav>
                                      </p:tavLst>
                                    </p:anim>
                                    <p:anim calcmode="lin" valueType="num">
                                      <p:cBhvr>
                                        <p:cTn id="41" dur="500" fill="hold"/>
                                        <p:tgtEl>
                                          <p:spTgt spid="32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grpId="0" nodeType="clickEffect">
                                  <p:stCondLst>
                                    <p:cond delay="0"/>
                                  </p:stCondLst>
                                  <p:childTnLst>
                                    <p:set>
                                      <p:cBhvr>
                                        <p:cTn id="45" dur="1" fill="hold">
                                          <p:stCondLst>
                                            <p:cond delay="0"/>
                                          </p:stCondLst>
                                        </p:cTn>
                                        <p:tgtEl>
                                          <p:spTgt spid="322"/>
                                        </p:tgtEl>
                                        <p:attrNameLst>
                                          <p:attrName>style.visibility</p:attrName>
                                        </p:attrNameLst>
                                      </p:cBhvr>
                                      <p:to>
                                        <p:strVal val="visible"/>
                                      </p:to>
                                    </p:set>
                                    <p:anim calcmode="lin" valueType="num">
                                      <p:cBhvr>
                                        <p:cTn id="46" dur="500" fill="hold"/>
                                        <p:tgtEl>
                                          <p:spTgt spid="322"/>
                                        </p:tgtEl>
                                        <p:attrNameLst>
                                          <p:attrName>ppt_x</p:attrName>
                                        </p:attrNameLst>
                                      </p:cBhvr>
                                      <p:tavLst>
                                        <p:tav tm="0">
                                          <p:val>
                                            <p:strVal val="#ppt_x"/>
                                          </p:val>
                                        </p:tav>
                                        <p:tav tm="100000">
                                          <p:val>
                                            <p:strVal val="#ppt_x"/>
                                          </p:val>
                                        </p:tav>
                                      </p:tavLst>
                                    </p:anim>
                                    <p:anim calcmode="lin" valueType="num">
                                      <p:cBhvr>
                                        <p:cTn id="47" dur="500" fill="hold"/>
                                        <p:tgtEl>
                                          <p:spTgt spid="322"/>
                                        </p:tgtEl>
                                        <p:attrNameLst>
                                          <p:attrName>ppt_y</p:attrName>
                                        </p:attrNameLst>
                                      </p:cBhvr>
                                      <p:tavLst>
                                        <p:tav tm="0">
                                          <p:val>
                                            <p:strVal val="#ppt_y-#ppt_h/2"/>
                                          </p:val>
                                        </p:tav>
                                        <p:tav tm="100000">
                                          <p:val>
                                            <p:strVal val="#ppt_y"/>
                                          </p:val>
                                        </p:tav>
                                      </p:tavLst>
                                    </p:anim>
                                    <p:anim calcmode="lin" valueType="num">
                                      <p:cBhvr>
                                        <p:cTn id="48" dur="500" fill="hold"/>
                                        <p:tgtEl>
                                          <p:spTgt spid="322"/>
                                        </p:tgtEl>
                                        <p:attrNameLst>
                                          <p:attrName>ppt_w</p:attrName>
                                        </p:attrNameLst>
                                      </p:cBhvr>
                                      <p:tavLst>
                                        <p:tav tm="0">
                                          <p:val>
                                            <p:strVal val="#ppt_w"/>
                                          </p:val>
                                        </p:tav>
                                        <p:tav tm="100000">
                                          <p:val>
                                            <p:strVal val="#ppt_w"/>
                                          </p:val>
                                        </p:tav>
                                      </p:tavLst>
                                    </p:anim>
                                    <p:anim calcmode="lin" valueType="num">
                                      <p:cBhvr>
                                        <p:cTn id="49" dur="500" fill="hold"/>
                                        <p:tgtEl>
                                          <p:spTgt spid="322"/>
                                        </p:tgtEl>
                                        <p:attrNameLst>
                                          <p:attrName>ppt_h</p:attrName>
                                        </p:attrNameLst>
                                      </p:cBhvr>
                                      <p:tavLst>
                                        <p:tav tm="0">
                                          <p:val>
                                            <p:fltVal val="0"/>
                                          </p:val>
                                        </p:tav>
                                        <p:tav tm="100000">
                                          <p:val>
                                            <p:strVal val="#ppt_h"/>
                                          </p:val>
                                        </p:tav>
                                      </p:tavLst>
                                    </p:anim>
                                  </p:childTnLst>
                                </p:cTn>
                              </p:par>
                              <p:par>
                                <p:cTn id="50" presetID="17" presetClass="entr" presetSubtype="1" fill="hold" grpId="0" nodeType="withEffect">
                                  <p:stCondLst>
                                    <p:cond delay="0"/>
                                  </p:stCondLst>
                                  <p:childTnLst>
                                    <p:set>
                                      <p:cBhvr>
                                        <p:cTn id="51" dur="1" fill="hold">
                                          <p:stCondLst>
                                            <p:cond delay="0"/>
                                          </p:stCondLst>
                                        </p:cTn>
                                        <p:tgtEl>
                                          <p:spTgt spid="323">
                                            <p:txEl>
                                              <p:pRg st="0" end="0"/>
                                            </p:txEl>
                                          </p:spTgt>
                                        </p:tgtEl>
                                        <p:attrNameLst>
                                          <p:attrName>style.visibility</p:attrName>
                                        </p:attrNameLst>
                                      </p:cBhvr>
                                      <p:to>
                                        <p:strVal val="visible"/>
                                      </p:to>
                                    </p:set>
                                    <p:anim calcmode="lin" valueType="num">
                                      <p:cBhvr>
                                        <p:cTn id="52" dur="500" fill="hold"/>
                                        <p:tgtEl>
                                          <p:spTgt spid="323">
                                            <p:txEl>
                                              <p:pRg st="0" end="0"/>
                                            </p:txEl>
                                          </p:spTgt>
                                        </p:tgtEl>
                                        <p:attrNameLst>
                                          <p:attrName>ppt_x</p:attrName>
                                        </p:attrNameLst>
                                      </p:cBhvr>
                                      <p:tavLst>
                                        <p:tav tm="0">
                                          <p:val>
                                            <p:strVal val="#ppt_x"/>
                                          </p:val>
                                        </p:tav>
                                        <p:tav tm="100000">
                                          <p:val>
                                            <p:strVal val="#ppt_x"/>
                                          </p:val>
                                        </p:tav>
                                      </p:tavLst>
                                    </p:anim>
                                    <p:anim calcmode="lin" valueType="num">
                                      <p:cBhvr>
                                        <p:cTn id="53" dur="500" fill="hold"/>
                                        <p:tgtEl>
                                          <p:spTgt spid="323">
                                            <p:txEl>
                                              <p:pRg st="0" end="0"/>
                                            </p:txEl>
                                          </p:spTgt>
                                        </p:tgtEl>
                                        <p:attrNameLst>
                                          <p:attrName>ppt_y</p:attrName>
                                        </p:attrNameLst>
                                      </p:cBhvr>
                                      <p:tavLst>
                                        <p:tav tm="0">
                                          <p:val>
                                            <p:strVal val="#ppt_y-#ppt_h/2"/>
                                          </p:val>
                                        </p:tav>
                                        <p:tav tm="100000">
                                          <p:val>
                                            <p:strVal val="#ppt_y"/>
                                          </p:val>
                                        </p:tav>
                                      </p:tavLst>
                                    </p:anim>
                                    <p:anim calcmode="lin" valueType="num">
                                      <p:cBhvr>
                                        <p:cTn id="54" dur="500" fill="hold"/>
                                        <p:tgtEl>
                                          <p:spTgt spid="323">
                                            <p:txEl>
                                              <p:pRg st="0" end="0"/>
                                            </p:txEl>
                                          </p:spTgt>
                                        </p:tgtEl>
                                        <p:attrNameLst>
                                          <p:attrName>ppt_w</p:attrName>
                                        </p:attrNameLst>
                                      </p:cBhvr>
                                      <p:tavLst>
                                        <p:tav tm="0">
                                          <p:val>
                                            <p:strVal val="#ppt_w"/>
                                          </p:val>
                                        </p:tav>
                                        <p:tav tm="100000">
                                          <p:val>
                                            <p:strVal val="#ppt_w"/>
                                          </p:val>
                                        </p:tav>
                                      </p:tavLst>
                                    </p:anim>
                                    <p:anim calcmode="lin" valueType="num">
                                      <p:cBhvr>
                                        <p:cTn id="55" dur="500" fill="hold"/>
                                        <p:tgtEl>
                                          <p:spTgt spid="32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0" animBg="1"/>
      <p:bldP spid="320" grpId="0"/>
      <p:bldP spid="321" grpId="0" build="p"/>
      <p:bldP spid="322" grpId="0"/>
      <p:bldP spid="323" grpId="0" build="p"/>
      <p:bldP spid="324" grpId="0"/>
      <p:bldP spid="325"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96" name="Google Shape;796;p57"/>
          <p:cNvSpPr/>
          <p:nvPr/>
        </p:nvSpPr>
        <p:spPr>
          <a:xfrm>
            <a:off x="3165477" y="1343262"/>
            <a:ext cx="2425899" cy="1219716"/>
          </a:xfrm>
          <a:custGeom>
            <a:avLst/>
            <a:gdLst/>
            <a:ahLst/>
            <a:cxnLst/>
            <a:rect l="l" t="t" r="r" b="b"/>
            <a:pathLst>
              <a:path w="79702" h="20388" extrusionOk="0">
                <a:moveTo>
                  <a:pt x="14326" y="2348"/>
                </a:moveTo>
                <a:lnTo>
                  <a:pt x="14326" y="2348"/>
                </a:lnTo>
                <a:cubicBezTo>
                  <a:pt x="14300" y="2528"/>
                  <a:pt x="14261" y="2722"/>
                  <a:pt x="14197" y="2889"/>
                </a:cubicBezTo>
                <a:cubicBezTo>
                  <a:pt x="14249" y="2722"/>
                  <a:pt x="14300" y="2528"/>
                  <a:pt x="14326" y="2348"/>
                </a:cubicBezTo>
                <a:close/>
                <a:moveTo>
                  <a:pt x="26317" y="3180"/>
                </a:moveTo>
                <a:cubicBezTo>
                  <a:pt x="25734" y="4992"/>
                  <a:pt x="25261" y="6841"/>
                  <a:pt x="24912" y="8718"/>
                </a:cubicBezTo>
                <a:cubicBezTo>
                  <a:pt x="25260" y="6846"/>
                  <a:pt x="25732" y="4996"/>
                  <a:pt x="26317" y="3180"/>
                </a:cubicBezTo>
                <a:close/>
                <a:moveTo>
                  <a:pt x="27117" y="1"/>
                </a:moveTo>
                <a:lnTo>
                  <a:pt x="27117" y="1"/>
                </a:lnTo>
                <a:cubicBezTo>
                  <a:pt x="27659" y="362"/>
                  <a:pt x="28149" y="787"/>
                  <a:pt x="28549" y="1290"/>
                </a:cubicBezTo>
                <a:cubicBezTo>
                  <a:pt x="28046" y="1252"/>
                  <a:pt x="27556" y="1213"/>
                  <a:pt x="27066" y="1187"/>
                </a:cubicBezTo>
                <a:cubicBezTo>
                  <a:pt x="27041" y="1187"/>
                  <a:pt x="27028" y="1199"/>
                  <a:pt x="27005" y="1200"/>
                </a:cubicBezTo>
                <a:lnTo>
                  <a:pt x="27005" y="1200"/>
                </a:lnTo>
                <a:cubicBezTo>
                  <a:pt x="27008" y="1191"/>
                  <a:pt x="27011" y="1183"/>
                  <a:pt x="27014" y="1174"/>
                </a:cubicBezTo>
                <a:cubicBezTo>
                  <a:pt x="26924" y="1170"/>
                  <a:pt x="26828" y="1168"/>
                  <a:pt x="26728" y="1168"/>
                </a:cubicBezTo>
                <a:cubicBezTo>
                  <a:pt x="25265" y="1168"/>
                  <a:pt x="22837" y="1586"/>
                  <a:pt x="22849" y="1754"/>
                </a:cubicBezTo>
                <a:cubicBezTo>
                  <a:pt x="22462" y="1754"/>
                  <a:pt x="21972" y="2438"/>
                  <a:pt x="21508" y="2722"/>
                </a:cubicBezTo>
                <a:cubicBezTo>
                  <a:pt x="21383" y="2804"/>
                  <a:pt x="21259" y="2856"/>
                  <a:pt x="21139" y="2856"/>
                </a:cubicBezTo>
                <a:cubicBezTo>
                  <a:pt x="20865" y="2856"/>
                  <a:pt x="20614" y="2580"/>
                  <a:pt x="20425" y="1754"/>
                </a:cubicBezTo>
                <a:cubicBezTo>
                  <a:pt x="20712" y="1754"/>
                  <a:pt x="20997" y="1884"/>
                  <a:pt x="21279" y="1884"/>
                </a:cubicBezTo>
                <a:cubicBezTo>
                  <a:pt x="21554" y="1884"/>
                  <a:pt x="21828" y="1761"/>
                  <a:pt x="22101" y="1277"/>
                </a:cubicBezTo>
                <a:lnTo>
                  <a:pt x="22101" y="1277"/>
                </a:lnTo>
                <a:cubicBezTo>
                  <a:pt x="19510" y="1484"/>
                  <a:pt x="16918" y="1896"/>
                  <a:pt x="14326" y="2348"/>
                </a:cubicBezTo>
                <a:cubicBezTo>
                  <a:pt x="11541" y="2825"/>
                  <a:pt x="8743" y="3341"/>
                  <a:pt x="5932" y="3676"/>
                </a:cubicBezTo>
                <a:cubicBezTo>
                  <a:pt x="4333" y="3856"/>
                  <a:pt x="2721" y="3972"/>
                  <a:pt x="1109" y="3998"/>
                </a:cubicBezTo>
                <a:cubicBezTo>
                  <a:pt x="890" y="4437"/>
                  <a:pt x="555" y="4694"/>
                  <a:pt x="464" y="5236"/>
                </a:cubicBezTo>
                <a:lnTo>
                  <a:pt x="1019" y="5236"/>
                </a:lnTo>
                <a:cubicBezTo>
                  <a:pt x="1019" y="6047"/>
                  <a:pt x="770" y="6866"/>
                  <a:pt x="475" y="6866"/>
                </a:cubicBezTo>
                <a:cubicBezTo>
                  <a:pt x="408" y="6866"/>
                  <a:pt x="340" y="6824"/>
                  <a:pt x="271" y="6732"/>
                </a:cubicBezTo>
                <a:lnTo>
                  <a:pt x="271" y="6732"/>
                </a:lnTo>
                <a:cubicBezTo>
                  <a:pt x="271" y="7099"/>
                  <a:pt x="322" y="7195"/>
                  <a:pt x="387" y="7195"/>
                </a:cubicBezTo>
                <a:cubicBezTo>
                  <a:pt x="456" y="7195"/>
                  <a:pt x="542" y="7083"/>
                  <a:pt x="595" y="7083"/>
                </a:cubicBezTo>
                <a:cubicBezTo>
                  <a:pt x="625" y="7083"/>
                  <a:pt x="645" y="7119"/>
                  <a:pt x="645" y="7235"/>
                </a:cubicBezTo>
                <a:cubicBezTo>
                  <a:pt x="645" y="8231"/>
                  <a:pt x="526" y="8502"/>
                  <a:pt x="357" y="8502"/>
                </a:cubicBezTo>
                <a:cubicBezTo>
                  <a:pt x="303" y="8502"/>
                  <a:pt x="243" y="8475"/>
                  <a:pt x="181" y="8434"/>
                </a:cubicBezTo>
                <a:lnTo>
                  <a:pt x="181" y="8473"/>
                </a:lnTo>
                <a:cubicBezTo>
                  <a:pt x="155" y="8756"/>
                  <a:pt x="90" y="9053"/>
                  <a:pt x="0" y="9324"/>
                </a:cubicBezTo>
                <a:cubicBezTo>
                  <a:pt x="310" y="9710"/>
                  <a:pt x="671" y="9710"/>
                  <a:pt x="1019" y="9710"/>
                </a:cubicBezTo>
                <a:cubicBezTo>
                  <a:pt x="800" y="10136"/>
                  <a:pt x="503" y="10510"/>
                  <a:pt x="155" y="10845"/>
                </a:cubicBezTo>
                <a:cubicBezTo>
                  <a:pt x="1857" y="11632"/>
                  <a:pt x="3507" y="12457"/>
                  <a:pt x="5197" y="13437"/>
                </a:cubicBezTo>
                <a:cubicBezTo>
                  <a:pt x="6125" y="13966"/>
                  <a:pt x="8343" y="15706"/>
                  <a:pt x="10019" y="15990"/>
                </a:cubicBezTo>
                <a:cubicBezTo>
                  <a:pt x="11077" y="16287"/>
                  <a:pt x="12160" y="16467"/>
                  <a:pt x="13269" y="16519"/>
                </a:cubicBezTo>
                <a:cubicBezTo>
                  <a:pt x="13810" y="16235"/>
                  <a:pt x="14390" y="15951"/>
                  <a:pt x="15022" y="15681"/>
                </a:cubicBezTo>
                <a:cubicBezTo>
                  <a:pt x="15074" y="15636"/>
                  <a:pt x="15120" y="15615"/>
                  <a:pt x="15163" y="15615"/>
                </a:cubicBezTo>
                <a:cubicBezTo>
                  <a:pt x="15379" y="15615"/>
                  <a:pt x="15499" y="16132"/>
                  <a:pt x="15628" y="16648"/>
                </a:cubicBezTo>
                <a:lnTo>
                  <a:pt x="16170" y="16674"/>
                </a:lnTo>
                <a:cubicBezTo>
                  <a:pt x="16418" y="16617"/>
                  <a:pt x="16686" y="16591"/>
                  <a:pt x="16969" y="16591"/>
                </a:cubicBezTo>
                <a:cubicBezTo>
                  <a:pt x="19650" y="16591"/>
                  <a:pt x="23657" y="18893"/>
                  <a:pt x="23984" y="19033"/>
                </a:cubicBezTo>
                <a:cubicBezTo>
                  <a:pt x="24448" y="19240"/>
                  <a:pt x="25635" y="19742"/>
                  <a:pt x="25751" y="19794"/>
                </a:cubicBezTo>
                <a:cubicBezTo>
                  <a:pt x="25609" y="18943"/>
                  <a:pt x="25377" y="18027"/>
                  <a:pt x="25660" y="17666"/>
                </a:cubicBezTo>
                <a:cubicBezTo>
                  <a:pt x="26408" y="17164"/>
                  <a:pt x="27337" y="16674"/>
                  <a:pt x="27891" y="16674"/>
                </a:cubicBezTo>
                <a:cubicBezTo>
                  <a:pt x="28613" y="16944"/>
                  <a:pt x="29387" y="18105"/>
                  <a:pt x="30148" y="18698"/>
                </a:cubicBezTo>
                <a:cubicBezTo>
                  <a:pt x="30779" y="18376"/>
                  <a:pt x="31398" y="18053"/>
                  <a:pt x="32004" y="17666"/>
                </a:cubicBezTo>
                <a:cubicBezTo>
                  <a:pt x="32211" y="17022"/>
                  <a:pt x="32340" y="16351"/>
                  <a:pt x="32378" y="15681"/>
                </a:cubicBezTo>
                <a:cubicBezTo>
                  <a:pt x="32817" y="15681"/>
                  <a:pt x="33204" y="15887"/>
                  <a:pt x="33590" y="16158"/>
                </a:cubicBezTo>
                <a:cubicBezTo>
                  <a:pt x="33552" y="16268"/>
                  <a:pt x="33541" y="16320"/>
                  <a:pt x="33552" y="16320"/>
                </a:cubicBezTo>
                <a:cubicBezTo>
                  <a:pt x="33575" y="16320"/>
                  <a:pt x="33693" y="16108"/>
                  <a:pt x="33874" y="15745"/>
                </a:cubicBezTo>
                <a:lnTo>
                  <a:pt x="33874" y="15745"/>
                </a:lnTo>
                <a:cubicBezTo>
                  <a:pt x="33823" y="15797"/>
                  <a:pt x="33758" y="15848"/>
                  <a:pt x="33719" y="15913"/>
                </a:cubicBezTo>
                <a:cubicBezTo>
                  <a:pt x="33810" y="15758"/>
                  <a:pt x="33939" y="15552"/>
                  <a:pt x="34106" y="15281"/>
                </a:cubicBezTo>
                <a:lnTo>
                  <a:pt x="34106" y="15281"/>
                </a:lnTo>
                <a:cubicBezTo>
                  <a:pt x="34016" y="15461"/>
                  <a:pt x="33939" y="15603"/>
                  <a:pt x="33874" y="15745"/>
                </a:cubicBezTo>
                <a:cubicBezTo>
                  <a:pt x="34134" y="15543"/>
                  <a:pt x="34518" y="15473"/>
                  <a:pt x="34956" y="15473"/>
                </a:cubicBezTo>
                <a:cubicBezTo>
                  <a:pt x="35887" y="15473"/>
                  <a:pt x="37058" y="15792"/>
                  <a:pt x="37768" y="15835"/>
                </a:cubicBezTo>
                <a:cubicBezTo>
                  <a:pt x="37988" y="15547"/>
                  <a:pt x="38236" y="15441"/>
                  <a:pt x="38488" y="15441"/>
                </a:cubicBezTo>
                <a:cubicBezTo>
                  <a:pt x="38989" y="15441"/>
                  <a:pt x="39501" y="15861"/>
                  <a:pt x="39819" y="16093"/>
                </a:cubicBezTo>
                <a:cubicBezTo>
                  <a:pt x="40089" y="16300"/>
                  <a:pt x="40334" y="16519"/>
                  <a:pt x="40579" y="16764"/>
                </a:cubicBezTo>
                <a:cubicBezTo>
                  <a:pt x="40887" y="16764"/>
                  <a:pt x="42132" y="16157"/>
                  <a:pt x="43445" y="16157"/>
                </a:cubicBezTo>
                <a:cubicBezTo>
                  <a:pt x="44056" y="16157"/>
                  <a:pt x="44681" y="16289"/>
                  <a:pt x="45234" y="16674"/>
                </a:cubicBezTo>
                <a:cubicBezTo>
                  <a:pt x="45260" y="16351"/>
                  <a:pt x="45260" y="15939"/>
                  <a:pt x="45260" y="15668"/>
                </a:cubicBezTo>
                <a:cubicBezTo>
                  <a:pt x="45509" y="15668"/>
                  <a:pt x="45759" y="16109"/>
                  <a:pt x="46012" y="16109"/>
                </a:cubicBezTo>
                <a:cubicBezTo>
                  <a:pt x="46138" y="16109"/>
                  <a:pt x="46266" y="15999"/>
                  <a:pt x="46395" y="15668"/>
                </a:cubicBezTo>
                <a:lnTo>
                  <a:pt x="46395" y="14185"/>
                </a:lnTo>
                <a:cubicBezTo>
                  <a:pt x="46588" y="15255"/>
                  <a:pt x="46898" y="16029"/>
                  <a:pt x="47285" y="16596"/>
                </a:cubicBezTo>
                <a:lnTo>
                  <a:pt x="48393" y="16557"/>
                </a:lnTo>
                <a:cubicBezTo>
                  <a:pt x="48558" y="15887"/>
                  <a:pt x="48701" y="15663"/>
                  <a:pt x="48833" y="15663"/>
                </a:cubicBezTo>
                <a:cubicBezTo>
                  <a:pt x="49064" y="15663"/>
                  <a:pt x="49259" y="16347"/>
                  <a:pt x="49464" y="16519"/>
                </a:cubicBezTo>
                <a:lnTo>
                  <a:pt x="50250" y="16480"/>
                </a:lnTo>
                <a:cubicBezTo>
                  <a:pt x="50147" y="16055"/>
                  <a:pt x="50096" y="15616"/>
                  <a:pt x="50121" y="15178"/>
                </a:cubicBezTo>
                <a:lnTo>
                  <a:pt x="50121" y="15178"/>
                </a:lnTo>
                <a:cubicBezTo>
                  <a:pt x="50469" y="15358"/>
                  <a:pt x="50831" y="15513"/>
                  <a:pt x="51217" y="15616"/>
                </a:cubicBezTo>
                <a:cubicBezTo>
                  <a:pt x="52610" y="16003"/>
                  <a:pt x="53861" y="15771"/>
                  <a:pt x="55344" y="16171"/>
                </a:cubicBezTo>
                <a:cubicBezTo>
                  <a:pt x="55485" y="16209"/>
                  <a:pt x="55614" y="16261"/>
                  <a:pt x="55730" y="16325"/>
                </a:cubicBezTo>
                <a:cubicBezTo>
                  <a:pt x="56429" y="16312"/>
                  <a:pt x="57128" y="16304"/>
                  <a:pt x="57827" y="16304"/>
                </a:cubicBezTo>
                <a:cubicBezTo>
                  <a:pt x="59075" y="16304"/>
                  <a:pt x="60323" y="16327"/>
                  <a:pt x="61572" y="16377"/>
                </a:cubicBezTo>
                <a:cubicBezTo>
                  <a:pt x="63261" y="16454"/>
                  <a:pt x="64937" y="16583"/>
                  <a:pt x="66626" y="16790"/>
                </a:cubicBezTo>
                <a:cubicBezTo>
                  <a:pt x="70998" y="17318"/>
                  <a:pt x="75369" y="18401"/>
                  <a:pt x="79701" y="20387"/>
                </a:cubicBezTo>
                <a:cubicBezTo>
                  <a:pt x="79147" y="15178"/>
                  <a:pt x="79701" y="9955"/>
                  <a:pt x="78309" y="5494"/>
                </a:cubicBezTo>
                <a:cubicBezTo>
                  <a:pt x="77393" y="3057"/>
                  <a:pt x="75743" y="3096"/>
                  <a:pt x="74711" y="1187"/>
                </a:cubicBezTo>
                <a:cubicBezTo>
                  <a:pt x="74235" y="1234"/>
                  <a:pt x="73797" y="1446"/>
                  <a:pt x="73428" y="1446"/>
                </a:cubicBezTo>
                <a:cubicBezTo>
                  <a:pt x="73187" y="1446"/>
                  <a:pt x="72976" y="1356"/>
                  <a:pt x="72803" y="1071"/>
                </a:cubicBezTo>
                <a:lnTo>
                  <a:pt x="72390" y="1071"/>
                </a:lnTo>
                <a:cubicBezTo>
                  <a:pt x="71178" y="1123"/>
                  <a:pt x="69979" y="1290"/>
                  <a:pt x="68806" y="1561"/>
                </a:cubicBezTo>
                <a:cubicBezTo>
                  <a:pt x="67993" y="1754"/>
                  <a:pt x="67168" y="1974"/>
                  <a:pt x="66356" y="2244"/>
                </a:cubicBezTo>
                <a:cubicBezTo>
                  <a:pt x="66188" y="2244"/>
                  <a:pt x="65917" y="1226"/>
                  <a:pt x="65711" y="594"/>
                </a:cubicBezTo>
                <a:cubicBezTo>
                  <a:pt x="62797" y="1007"/>
                  <a:pt x="59883" y="1445"/>
                  <a:pt x="56981" y="1819"/>
                </a:cubicBezTo>
                <a:cubicBezTo>
                  <a:pt x="56749" y="1845"/>
                  <a:pt x="56530" y="1883"/>
                  <a:pt x="56298" y="1896"/>
                </a:cubicBezTo>
                <a:cubicBezTo>
                  <a:pt x="55537" y="3236"/>
                  <a:pt x="54684" y="3651"/>
                  <a:pt x="53829" y="3651"/>
                </a:cubicBezTo>
                <a:cubicBezTo>
                  <a:pt x="52511" y="3651"/>
                  <a:pt x="51187" y="2663"/>
                  <a:pt x="50186" y="2554"/>
                </a:cubicBezTo>
                <a:cubicBezTo>
                  <a:pt x="49889" y="2580"/>
                  <a:pt x="49606" y="2606"/>
                  <a:pt x="49309" y="2618"/>
                </a:cubicBezTo>
                <a:cubicBezTo>
                  <a:pt x="49238" y="2645"/>
                  <a:pt x="47989" y="3899"/>
                  <a:pt x="46558" y="3899"/>
                </a:cubicBezTo>
                <a:cubicBezTo>
                  <a:pt x="45904" y="3899"/>
                  <a:pt x="45212" y="3637"/>
                  <a:pt x="44577" y="2876"/>
                </a:cubicBezTo>
                <a:lnTo>
                  <a:pt x="44551" y="2863"/>
                </a:lnTo>
                <a:lnTo>
                  <a:pt x="43790" y="2863"/>
                </a:lnTo>
                <a:cubicBezTo>
                  <a:pt x="43774" y="3123"/>
                  <a:pt x="43344" y="3822"/>
                  <a:pt x="42921" y="3822"/>
                </a:cubicBezTo>
                <a:cubicBezTo>
                  <a:pt x="42672" y="3822"/>
                  <a:pt x="42426" y="3580"/>
                  <a:pt x="42269" y="2863"/>
                </a:cubicBezTo>
                <a:cubicBezTo>
                  <a:pt x="41392" y="2863"/>
                  <a:pt x="39638" y="2786"/>
                  <a:pt x="39638" y="2786"/>
                </a:cubicBezTo>
                <a:cubicBezTo>
                  <a:pt x="39638" y="2786"/>
                  <a:pt x="39212" y="4140"/>
                  <a:pt x="39212" y="4321"/>
                </a:cubicBezTo>
                <a:cubicBezTo>
                  <a:pt x="38968" y="4127"/>
                  <a:pt x="39174" y="2928"/>
                  <a:pt x="38929" y="2799"/>
                </a:cubicBezTo>
                <a:cubicBezTo>
                  <a:pt x="38890" y="2773"/>
                  <a:pt x="36775" y="2567"/>
                  <a:pt x="35770" y="2438"/>
                </a:cubicBezTo>
                <a:lnTo>
                  <a:pt x="35770" y="2438"/>
                </a:lnTo>
                <a:cubicBezTo>
                  <a:pt x="35860" y="2902"/>
                  <a:pt x="36040" y="3341"/>
                  <a:pt x="36298" y="3740"/>
                </a:cubicBezTo>
                <a:cubicBezTo>
                  <a:pt x="36156" y="3740"/>
                  <a:pt x="35151" y="2580"/>
                  <a:pt x="34751" y="2309"/>
                </a:cubicBezTo>
                <a:cubicBezTo>
                  <a:pt x="34341" y="2252"/>
                  <a:pt x="33549" y="2205"/>
                  <a:pt x="32991" y="2205"/>
                </a:cubicBezTo>
                <a:cubicBezTo>
                  <a:pt x="32672" y="2205"/>
                  <a:pt x="32430" y="2220"/>
                  <a:pt x="32378" y="2257"/>
                </a:cubicBezTo>
                <a:cubicBezTo>
                  <a:pt x="32185" y="2257"/>
                  <a:pt x="32559" y="3250"/>
                  <a:pt x="32559" y="4243"/>
                </a:cubicBezTo>
                <a:cubicBezTo>
                  <a:pt x="31772" y="2902"/>
                  <a:pt x="30947" y="1999"/>
                  <a:pt x="30096" y="1497"/>
                </a:cubicBezTo>
                <a:cubicBezTo>
                  <a:pt x="29877" y="1458"/>
                  <a:pt x="29645" y="1445"/>
                  <a:pt x="29413" y="1406"/>
                </a:cubicBezTo>
                <a:cubicBezTo>
                  <a:pt x="29348" y="1032"/>
                  <a:pt x="29297" y="762"/>
                  <a:pt x="29387" y="762"/>
                </a:cubicBezTo>
                <a:cubicBezTo>
                  <a:pt x="29529" y="658"/>
                  <a:pt x="29671" y="581"/>
                  <a:pt x="29825" y="504"/>
                </a:cubicBezTo>
                <a:cubicBezTo>
                  <a:pt x="29400" y="439"/>
                  <a:pt x="27594" y="78"/>
                  <a:pt x="27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7"/>
          <p:cNvSpPr txBox="1"/>
          <p:nvPr/>
        </p:nvSpPr>
        <p:spPr>
          <a:xfrm>
            <a:off x="3288438" y="1895348"/>
            <a:ext cx="2304847" cy="427500"/>
          </a:xfrm>
          <a:prstGeom prst="rect">
            <a:avLst/>
          </a:prstGeom>
          <a:noFill/>
          <a:ln>
            <a:noFill/>
          </a:ln>
        </p:spPr>
        <p:txBody>
          <a:bodyPr spcFirstLastPara="1" wrap="square" lIns="91425" tIns="91425" rIns="91425" bIns="91425" anchor="b" anchorCtr="0">
            <a:noAutofit/>
          </a:bodyPr>
          <a:lstStyle/>
          <a:p>
            <a:pPr marL="0" lvl="0" indent="0" algn="ctr" rtl="0">
              <a:lnSpc>
                <a:spcPts val="3000"/>
              </a:lnSpc>
              <a:spcBef>
                <a:spcPts val="0"/>
              </a:spcBef>
              <a:spcAft>
                <a:spcPts val="0"/>
              </a:spcAft>
              <a:buNone/>
            </a:pPr>
            <a:r>
              <a:rPr lang="en-US" sz="2400" dirty="0" err="1" smtClean="0">
                <a:solidFill>
                  <a:srgbClr val="002060"/>
                </a:solidFill>
                <a:latin typeface="+mn-lt"/>
                <a:ea typeface="Chelsea Market"/>
                <a:cs typeface="Chelsea Market"/>
                <a:sym typeface="Chelsea Market"/>
              </a:rPr>
              <a:t>Vẽ</a:t>
            </a:r>
            <a:r>
              <a:rPr lang="en-US" sz="2400" dirty="0" smtClean="0">
                <a:solidFill>
                  <a:srgbClr val="002060"/>
                </a:solidFill>
                <a:latin typeface="+mn-lt"/>
                <a:ea typeface="Chelsea Market"/>
                <a:cs typeface="Chelsea Market"/>
                <a:sym typeface="Chelsea Market"/>
              </a:rPr>
              <a:t> </a:t>
            </a:r>
            <a:r>
              <a:rPr lang="en-US" sz="2400" dirty="0" err="1" smtClean="0">
                <a:solidFill>
                  <a:srgbClr val="002060"/>
                </a:solidFill>
                <a:latin typeface="+mn-lt"/>
                <a:ea typeface="Chelsea Market"/>
                <a:cs typeface="Chelsea Market"/>
                <a:sym typeface="Chelsea Market"/>
              </a:rPr>
              <a:t>mẫu</a:t>
            </a:r>
            <a:r>
              <a:rPr lang="en-US" sz="2400" dirty="0" smtClean="0">
                <a:solidFill>
                  <a:srgbClr val="002060"/>
                </a:solidFill>
                <a:latin typeface="+mn-lt"/>
                <a:ea typeface="Chelsea Market"/>
                <a:cs typeface="Chelsea Market"/>
                <a:sym typeface="Chelsea Market"/>
              </a:rPr>
              <a:t> </a:t>
            </a:r>
            <a:r>
              <a:rPr lang="en-US" sz="2400" dirty="0" err="1" smtClean="0">
                <a:solidFill>
                  <a:srgbClr val="002060"/>
                </a:solidFill>
                <a:latin typeface="+mn-lt"/>
                <a:ea typeface="Chelsea Market"/>
                <a:cs typeface="Chelsea Market"/>
                <a:sym typeface="Chelsea Market"/>
              </a:rPr>
              <a:t>có</a:t>
            </a:r>
            <a:r>
              <a:rPr lang="en-US" sz="2400" dirty="0" smtClean="0">
                <a:solidFill>
                  <a:srgbClr val="002060"/>
                </a:solidFill>
                <a:latin typeface="+mn-lt"/>
                <a:ea typeface="Chelsea Market"/>
                <a:cs typeface="Chelsea Market"/>
                <a:sym typeface="Chelsea Market"/>
              </a:rPr>
              <a:t> </a:t>
            </a:r>
            <a:r>
              <a:rPr lang="en-US" sz="2400" dirty="0" err="1" smtClean="0">
                <a:solidFill>
                  <a:srgbClr val="002060"/>
                </a:solidFill>
                <a:latin typeface="+mn-lt"/>
                <a:ea typeface="Chelsea Market"/>
                <a:cs typeface="Chelsea Market"/>
                <a:sym typeface="Chelsea Market"/>
              </a:rPr>
              <a:t>dạng</a:t>
            </a:r>
            <a:r>
              <a:rPr lang="en-US" sz="2400" dirty="0" smtClean="0">
                <a:solidFill>
                  <a:srgbClr val="002060"/>
                </a:solidFill>
                <a:latin typeface="+mn-lt"/>
                <a:ea typeface="Chelsea Market"/>
                <a:cs typeface="Chelsea Market"/>
                <a:sym typeface="Chelsea Market"/>
              </a:rPr>
              <a:t> </a:t>
            </a:r>
            <a:r>
              <a:rPr lang="en-US" sz="2400" dirty="0" err="1" smtClean="0">
                <a:solidFill>
                  <a:srgbClr val="002060"/>
                </a:solidFill>
                <a:latin typeface="+mn-lt"/>
                <a:ea typeface="Chelsea Market"/>
                <a:cs typeface="Chelsea Market"/>
                <a:sym typeface="Chelsea Market"/>
              </a:rPr>
              <a:t>hình</a:t>
            </a:r>
            <a:r>
              <a:rPr lang="en-US" sz="2400" dirty="0" smtClean="0">
                <a:solidFill>
                  <a:srgbClr val="002060"/>
                </a:solidFill>
                <a:latin typeface="+mn-lt"/>
                <a:ea typeface="Chelsea Market"/>
                <a:cs typeface="Chelsea Market"/>
                <a:sym typeface="Chelsea Market"/>
              </a:rPr>
              <a:t> </a:t>
            </a:r>
            <a:r>
              <a:rPr lang="en-US" sz="2400" dirty="0" err="1" smtClean="0">
                <a:solidFill>
                  <a:srgbClr val="002060"/>
                </a:solidFill>
                <a:latin typeface="+mn-lt"/>
                <a:ea typeface="Chelsea Market"/>
                <a:cs typeface="Chelsea Market"/>
                <a:sym typeface="Chelsea Market"/>
              </a:rPr>
              <a:t>cầu</a:t>
            </a:r>
            <a:endParaRPr sz="2400" dirty="0">
              <a:solidFill>
                <a:srgbClr val="002060"/>
              </a:solidFill>
              <a:latin typeface="+mn-lt"/>
              <a:ea typeface="Chelsea Market"/>
              <a:cs typeface="Chelsea Market"/>
              <a:sym typeface="Chelsea Market"/>
            </a:endParaRPr>
          </a:p>
        </p:txBody>
      </p:sp>
      <p:sp>
        <p:nvSpPr>
          <p:cNvPr id="2" name="Rectangle 1"/>
          <p:cNvSpPr/>
          <p:nvPr/>
        </p:nvSpPr>
        <p:spPr>
          <a:xfrm>
            <a:off x="1985632" y="3109382"/>
            <a:ext cx="2324675" cy="1501180"/>
          </a:xfrm>
          <a:prstGeom prst="rect">
            <a:avLst/>
          </a:prstGeom>
        </p:spPr>
        <p:txBody>
          <a:bodyPr wrap="none">
            <a:spAutoFit/>
          </a:bodyPr>
          <a:lstStyle/>
          <a:p>
            <a:pPr algn="ctr"/>
            <a:r>
              <a:rPr lang="en-US" sz="2400" b="1" dirty="0" err="1"/>
              <a:t>Cách</a:t>
            </a:r>
            <a:r>
              <a:rPr lang="en-US" sz="2400" b="1" dirty="0"/>
              <a:t> 1: </a:t>
            </a:r>
            <a:endParaRPr lang="en-US" sz="2400" b="1" dirty="0" smtClean="0"/>
          </a:p>
          <a:p>
            <a:pPr algn="ctr">
              <a:lnSpc>
                <a:spcPct val="150000"/>
              </a:lnSpc>
            </a:pPr>
            <a:r>
              <a:rPr lang="en-US" sz="2400" dirty="0" err="1" smtClean="0"/>
              <a:t>Vẽ</a:t>
            </a:r>
            <a:r>
              <a:rPr lang="en-US" sz="2400" dirty="0" smtClean="0"/>
              <a:t> </a:t>
            </a:r>
            <a:r>
              <a:rPr lang="en-US" sz="2400" dirty="0" err="1"/>
              <a:t>phác</a:t>
            </a:r>
            <a:r>
              <a:rPr lang="en-US" sz="2400" dirty="0"/>
              <a:t> </a:t>
            </a:r>
            <a:r>
              <a:rPr lang="en-US" sz="2400" dirty="0" err="1"/>
              <a:t>hình</a:t>
            </a:r>
            <a:r>
              <a:rPr lang="en-US" sz="2400" dirty="0"/>
              <a:t> </a:t>
            </a:r>
            <a:endParaRPr lang="en-US" sz="2400" dirty="0" smtClean="0"/>
          </a:p>
          <a:p>
            <a:pPr algn="ctr">
              <a:lnSpc>
                <a:spcPct val="150000"/>
              </a:lnSpc>
            </a:pPr>
            <a:r>
              <a:rPr lang="en-US" sz="2400" dirty="0" err="1" smtClean="0"/>
              <a:t>bằng</a:t>
            </a:r>
            <a:r>
              <a:rPr lang="en-US" sz="2400" dirty="0" smtClean="0"/>
              <a:t> </a:t>
            </a:r>
            <a:r>
              <a:rPr lang="en-US" sz="2400" dirty="0" err="1"/>
              <a:t>nét</a:t>
            </a:r>
            <a:r>
              <a:rPr lang="en-US" sz="2400" dirty="0"/>
              <a:t> </a:t>
            </a:r>
            <a:r>
              <a:rPr lang="en-US" sz="2400" dirty="0" err="1"/>
              <a:t>thẳng</a:t>
            </a:r>
            <a:r>
              <a:rPr lang="en-US" sz="2400" dirty="0"/>
              <a:t> </a:t>
            </a:r>
          </a:p>
        </p:txBody>
      </p:sp>
      <p:sp>
        <p:nvSpPr>
          <p:cNvPr id="19" name="Rectangle 18"/>
          <p:cNvSpPr/>
          <p:nvPr/>
        </p:nvSpPr>
        <p:spPr>
          <a:xfrm>
            <a:off x="4495909" y="3126489"/>
            <a:ext cx="2683748" cy="984885"/>
          </a:xfrm>
          <a:prstGeom prst="rect">
            <a:avLst/>
          </a:prstGeom>
        </p:spPr>
        <p:txBody>
          <a:bodyPr wrap="none">
            <a:spAutoFit/>
          </a:bodyPr>
          <a:lstStyle/>
          <a:p>
            <a:pPr algn="ctr">
              <a:spcBef>
                <a:spcPts val="600"/>
              </a:spcBef>
              <a:spcAft>
                <a:spcPts val="600"/>
              </a:spcAft>
            </a:pPr>
            <a:r>
              <a:rPr lang="nl-NL" sz="2400" b="1" dirty="0" smtClean="0">
                <a:latin typeface="+mn-lt"/>
                <a:ea typeface="Calibri" panose="020F0502020204030204" pitchFamily="34" charset="0"/>
                <a:cs typeface="Times New Roman" panose="02020603050405020304" pitchFamily="18" charset="0"/>
              </a:rPr>
              <a:t>Cách 2</a:t>
            </a:r>
            <a:r>
              <a:rPr lang="nl-NL" sz="2400" dirty="0" smtClean="0">
                <a:latin typeface="+mn-lt"/>
                <a:ea typeface="Calibri" panose="020F0502020204030204" pitchFamily="34" charset="0"/>
                <a:cs typeface="Times New Roman" panose="02020603050405020304" pitchFamily="18" charset="0"/>
              </a:rPr>
              <a:t>: </a:t>
            </a:r>
          </a:p>
          <a:p>
            <a:pPr algn="ctr">
              <a:spcBef>
                <a:spcPts val="600"/>
              </a:spcBef>
              <a:spcAft>
                <a:spcPts val="600"/>
              </a:spcAft>
            </a:pPr>
            <a:r>
              <a:rPr lang="nl-NL" sz="2400" dirty="0" smtClean="0">
                <a:latin typeface="+mn-lt"/>
                <a:ea typeface="Calibri" panose="020F0502020204030204" pitchFamily="34" charset="0"/>
                <a:cs typeface="Times New Roman" panose="02020603050405020304" pitchFamily="18" charset="0"/>
              </a:rPr>
              <a:t>Vẽ theo cảm nhận</a:t>
            </a:r>
            <a:endParaRPr lang="en-US" sz="2400" dirty="0">
              <a:effectLst/>
              <a:latin typeface="+mn-lt"/>
              <a:ea typeface="Calibri" panose="020F0502020204030204" pitchFamily="34" charset="0"/>
              <a:cs typeface="Times New Roman" panose="02020603050405020304" pitchFamily="18" charset="0"/>
            </a:endParaRPr>
          </a:p>
        </p:txBody>
      </p:sp>
      <p:cxnSp>
        <p:nvCxnSpPr>
          <p:cNvPr id="22" name="Straight Connector 21"/>
          <p:cNvCxnSpPr/>
          <p:nvPr/>
        </p:nvCxnSpPr>
        <p:spPr>
          <a:xfrm flipH="1">
            <a:off x="4440861" y="2332297"/>
            <a:ext cx="519" cy="3286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169811" y="2669445"/>
            <a:ext cx="254695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165477" y="2669445"/>
            <a:ext cx="0" cy="3680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716764" y="2669445"/>
            <a:ext cx="0" cy="3680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79" y="3776782"/>
            <a:ext cx="996593" cy="1239748"/>
          </a:xfrm>
          <a:prstGeom prst="rect">
            <a:avLst/>
          </a:prstGeom>
          <a:ln>
            <a:noFill/>
          </a:ln>
          <a:effectLst>
            <a:outerShdw blurRad="292100" dist="139700" dir="2700000" algn="tl" rotWithShape="0">
              <a:srgbClr val="333333">
                <a:alpha val="65000"/>
              </a:srgbClr>
            </a:outerShdw>
          </a:effectLst>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4240" y="1149073"/>
            <a:ext cx="1779514" cy="3920619"/>
          </a:xfrm>
          <a:prstGeom prst="rect">
            <a:avLst/>
          </a:prstGeom>
        </p:spPr>
      </p:pic>
      <p:sp>
        <p:nvSpPr>
          <p:cNvPr id="36" name="Pentagon 35"/>
          <p:cNvSpPr/>
          <p:nvPr/>
        </p:nvSpPr>
        <p:spPr>
          <a:xfrm>
            <a:off x="2742103" y="370048"/>
            <a:ext cx="3647326" cy="608999"/>
          </a:xfrm>
          <a:prstGeom prst="homePlate">
            <a:avLst/>
          </a:prstGeom>
          <a:solidFill>
            <a:schemeClr val="tx1">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Google Shape;287;p37"/>
          <p:cNvSpPr txBox="1">
            <a:spLocks noGrp="1"/>
          </p:cNvSpPr>
          <p:nvPr>
            <p:ph type="title" idx="4294967295"/>
          </p:nvPr>
        </p:nvSpPr>
        <p:spPr>
          <a:xfrm>
            <a:off x="522827" y="317009"/>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err="1" smtClean="0">
                <a:solidFill>
                  <a:schemeClr val="bg2"/>
                </a:solidFill>
                <a:latin typeface="+mn-lt"/>
              </a:rPr>
              <a:t>Thực</a:t>
            </a:r>
            <a:r>
              <a:rPr lang="en-US" sz="3200" b="1" dirty="0" smtClean="0">
                <a:solidFill>
                  <a:schemeClr val="bg2"/>
                </a:solidFill>
                <a:latin typeface="+mn-lt"/>
              </a:rPr>
              <a:t> </a:t>
            </a:r>
            <a:r>
              <a:rPr lang="en-US" sz="3200" b="1" dirty="0" err="1" smtClean="0">
                <a:solidFill>
                  <a:schemeClr val="bg2"/>
                </a:solidFill>
                <a:latin typeface="+mn-lt"/>
              </a:rPr>
              <a:t>hành</a:t>
            </a:r>
            <a:endParaRPr sz="3200" b="1" dirty="0">
              <a:solidFill>
                <a:schemeClr val="bg2"/>
              </a:solidFill>
              <a:latin typeface="+mn-lt"/>
            </a:endParaRPr>
          </a:p>
        </p:txBody>
      </p:sp>
      <p:cxnSp>
        <p:nvCxnSpPr>
          <p:cNvPr id="38" name="Straight Connector 37"/>
          <p:cNvCxnSpPr/>
          <p:nvPr/>
        </p:nvCxnSpPr>
        <p:spPr>
          <a:xfrm>
            <a:off x="3657600" y="-11671"/>
            <a:ext cx="0" cy="381719"/>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993240" y="0"/>
            <a:ext cx="0" cy="370048"/>
          </a:xfrm>
          <a:prstGeom prst="line">
            <a:avLst/>
          </a:prstGeom>
          <a:ln>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100000">
                                          <p:val>
                                            <p:strVal val="#ppt_x"/>
                                          </p:val>
                                        </p:tav>
                                      </p:tavLst>
                                    </p:anim>
                                    <p:anim calcmode="lin" valueType="num">
                                      <p:cBhvr>
                                        <p:cTn id="8" dur="500" fill="hold"/>
                                        <p:tgtEl>
                                          <p:spTgt spid="36"/>
                                        </p:tgtEl>
                                        <p:attrNameLst>
                                          <p:attrName>ppt_y</p:attrName>
                                        </p:attrNameLst>
                                      </p:cBhvr>
                                      <p:tavLst>
                                        <p:tav tm="0">
                                          <p:val>
                                            <p:strVal val="#ppt_y-#ppt_h/2"/>
                                          </p:val>
                                        </p:tav>
                                        <p:tav tm="100000">
                                          <p:val>
                                            <p:strVal val="#ppt_y"/>
                                          </p:val>
                                        </p:tav>
                                      </p:tavLst>
                                    </p:anim>
                                    <p:anim calcmode="lin" valueType="num">
                                      <p:cBhvr>
                                        <p:cTn id="9" dur="500" fill="hold"/>
                                        <p:tgtEl>
                                          <p:spTgt spid="36"/>
                                        </p:tgtEl>
                                        <p:attrNameLst>
                                          <p:attrName>ppt_w</p:attrName>
                                        </p:attrNameLst>
                                      </p:cBhvr>
                                      <p:tavLst>
                                        <p:tav tm="0">
                                          <p:val>
                                            <p:strVal val="#ppt_w"/>
                                          </p:val>
                                        </p:tav>
                                        <p:tav tm="100000">
                                          <p:val>
                                            <p:strVal val="#ppt_w"/>
                                          </p:val>
                                        </p:tav>
                                      </p:tavLst>
                                    </p:anim>
                                    <p:anim calcmode="lin" valueType="num">
                                      <p:cBhvr>
                                        <p:cTn id="10" dur="500" fill="hold"/>
                                        <p:tgtEl>
                                          <p:spTgt spid="36"/>
                                        </p:tgtEl>
                                        <p:attrNameLst>
                                          <p:attrName>ppt_h</p:attrName>
                                        </p:attrNameLst>
                                      </p:cBhvr>
                                      <p:tavLst>
                                        <p:tav tm="0">
                                          <p:val>
                                            <p:fltVal val="0"/>
                                          </p:val>
                                        </p:tav>
                                        <p:tav tm="100000">
                                          <p:val>
                                            <p:strVal val="#ppt_h"/>
                                          </p:val>
                                        </p:tav>
                                      </p:tavLst>
                                    </p:anim>
                                  </p:childTnLst>
                                </p:cTn>
                              </p:par>
                              <p:par>
                                <p:cTn id="11" presetID="17" presetClass="entr" presetSubtype="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ppt_h/2"/>
                                          </p:val>
                                        </p:tav>
                                        <p:tav tm="100000">
                                          <p:val>
                                            <p:strVal val="#ppt_y"/>
                                          </p:val>
                                        </p:tav>
                                      </p:tavLst>
                                    </p:anim>
                                    <p:anim calcmode="lin" valueType="num">
                                      <p:cBhvr>
                                        <p:cTn id="15" dur="500" fill="hold"/>
                                        <p:tgtEl>
                                          <p:spTgt spid="38"/>
                                        </p:tgtEl>
                                        <p:attrNameLst>
                                          <p:attrName>ppt_w</p:attrName>
                                        </p:attrNameLst>
                                      </p:cBhvr>
                                      <p:tavLst>
                                        <p:tav tm="0">
                                          <p:val>
                                            <p:strVal val="#ppt_w"/>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childTnLst>
                                </p:cTn>
                              </p:par>
                              <p:par>
                                <p:cTn id="17" presetID="17" presetClass="entr" presetSubtype="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ppt_x</p:attrName>
                                        </p:attrNameLst>
                                      </p:cBhvr>
                                      <p:tavLst>
                                        <p:tav tm="0">
                                          <p:val>
                                            <p:strVal val="#ppt_x"/>
                                          </p:val>
                                        </p:tav>
                                        <p:tav tm="100000">
                                          <p:val>
                                            <p:strVal val="#ppt_x"/>
                                          </p:val>
                                        </p:tav>
                                      </p:tavLst>
                                    </p:anim>
                                    <p:anim calcmode="lin" valueType="num">
                                      <p:cBhvr>
                                        <p:cTn id="20" dur="500" fill="hold"/>
                                        <p:tgtEl>
                                          <p:spTgt spid="42"/>
                                        </p:tgtEl>
                                        <p:attrNameLst>
                                          <p:attrName>ppt_y</p:attrName>
                                        </p:attrNameLst>
                                      </p:cBhvr>
                                      <p:tavLst>
                                        <p:tav tm="0">
                                          <p:val>
                                            <p:strVal val="#ppt_y-#ppt_h/2"/>
                                          </p:val>
                                        </p:tav>
                                        <p:tav tm="100000">
                                          <p:val>
                                            <p:strVal val="#ppt_y"/>
                                          </p:val>
                                        </p:tav>
                                      </p:tavLst>
                                    </p:anim>
                                    <p:anim calcmode="lin" valueType="num">
                                      <p:cBhvr>
                                        <p:cTn id="21" dur="500" fill="hold"/>
                                        <p:tgtEl>
                                          <p:spTgt spid="42"/>
                                        </p:tgtEl>
                                        <p:attrNameLst>
                                          <p:attrName>ppt_w</p:attrName>
                                        </p:attrNameLst>
                                      </p:cBhvr>
                                      <p:tavLst>
                                        <p:tav tm="0">
                                          <p:val>
                                            <p:strVal val="#ppt_w"/>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childTnLst>
                                </p:cTn>
                              </p:par>
                              <p:par>
                                <p:cTn id="23" presetID="22" presetClass="entr" presetSubtype="1"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500"/>
                                        <p:tgtEl>
                                          <p:spTgt spid="35"/>
                                        </p:tgtEl>
                                      </p:cBhvr>
                                    </p:animEffect>
                                  </p:childTnLst>
                                </p:cTn>
                              </p:par>
                              <p:par>
                                <p:cTn id="26" presetID="17" presetClass="entr" presetSubtype="1"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ppt_x</p:attrName>
                                        </p:attrNameLst>
                                      </p:cBhvr>
                                      <p:tavLst>
                                        <p:tav tm="0">
                                          <p:val>
                                            <p:strVal val="#ppt_x"/>
                                          </p:val>
                                        </p:tav>
                                        <p:tav tm="100000">
                                          <p:val>
                                            <p:strVal val="#ppt_x"/>
                                          </p:val>
                                        </p:tav>
                                      </p:tavLst>
                                    </p:anim>
                                    <p:anim calcmode="lin" valueType="num">
                                      <p:cBhvr>
                                        <p:cTn id="29" dur="500" fill="hold"/>
                                        <p:tgtEl>
                                          <p:spTgt spid="55"/>
                                        </p:tgtEl>
                                        <p:attrNameLst>
                                          <p:attrName>ppt_y</p:attrName>
                                        </p:attrNameLst>
                                      </p:cBhvr>
                                      <p:tavLst>
                                        <p:tav tm="0">
                                          <p:val>
                                            <p:strVal val="#ppt_y-#ppt_h/2"/>
                                          </p:val>
                                        </p:tav>
                                        <p:tav tm="100000">
                                          <p:val>
                                            <p:strVal val="#ppt_y"/>
                                          </p:val>
                                        </p:tav>
                                      </p:tavLst>
                                    </p:anim>
                                    <p:anim calcmode="lin" valueType="num">
                                      <p:cBhvr>
                                        <p:cTn id="30" dur="500" fill="hold"/>
                                        <p:tgtEl>
                                          <p:spTgt spid="55"/>
                                        </p:tgtEl>
                                        <p:attrNameLst>
                                          <p:attrName>ppt_w</p:attrName>
                                        </p:attrNameLst>
                                      </p:cBhvr>
                                      <p:tavLst>
                                        <p:tav tm="0">
                                          <p:val>
                                            <p:strVal val="#ppt_w"/>
                                          </p:val>
                                        </p:tav>
                                        <p:tav tm="100000">
                                          <p:val>
                                            <p:strVal val="#ppt_w"/>
                                          </p:val>
                                        </p:tav>
                                      </p:tavLst>
                                    </p:anim>
                                    <p:anim calcmode="lin" valueType="num">
                                      <p:cBhvr>
                                        <p:cTn id="31"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04"/>
                                        </p:tgtEl>
                                        <p:attrNameLst>
                                          <p:attrName>style.visibility</p:attrName>
                                        </p:attrNameLst>
                                      </p:cBhvr>
                                      <p:to>
                                        <p:strVal val="visible"/>
                                      </p:to>
                                    </p:set>
                                    <p:animEffect transition="in" filter="fade">
                                      <p:cBhvr>
                                        <p:cTn id="36" dur="500"/>
                                        <p:tgtEl>
                                          <p:spTgt spid="80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96"/>
                                        </p:tgtEl>
                                        <p:attrNameLst>
                                          <p:attrName>style.visibility</p:attrName>
                                        </p:attrNameLst>
                                      </p:cBhvr>
                                      <p:to>
                                        <p:strVal val="visible"/>
                                      </p:to>
                                    </p:set>
                                    <p:animEffect transition="in" filter="fade">
                                      <p:cBhvr>
                                        <p:cTn id="39" dur="500"/>
                                        <p:tgtEl>
                                          <p:spTgt spid="79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500"/>
                                        <p:tgtEl>
                                          <p:spTgt spid="22"/>
                                        </p:tgtEl>
                                      </p:cBhvr>
                                    </p:animEffect>
                                  </p:childTnLst>
                                </p:cTn>
                              </p:par>
                              <p:par>
                                <p:cTn id="45" presetID="16" presetClass="entr" presetSubtype="37"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outVertical)">
                                      <p:cBhvr>
                                        <p:cTn id="47" dur="500"/>
                                        <p:tgtEl>
                                          <p:spTgt spid="24"/>
                                        </p:tgtEl>
                                      </p:cBhvr>
                                    </p:animEffect>
                                  </p:childTnLst>
                                </p:cTn>
                              </p:par>
                              <p:par>
                                <p:cTn id="48" presetID="22" presetClass="entr" presetSubtype="1"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par>
                                <p:cTn id="51" presetID="22" presetClass="entr" presetSubtype="1"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up)">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up)">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up)">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 grpId="0" animBg="1"/>
      <p:bldP spid="804" grpId="0"/>
      <p:bldP spid="2" grpId="0"/>
      <p:bldP spid="19" grpId="0"/>
      <p:bldP spid="36" grpId="0" animBg="1"/>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p:nvPr/>
        </p:nvSpPr>
        <p:spPr>
          <a:xfrm>
            <a:off x="3335038" y="1568263"/>
            <a:ext cx="2471587" cy="2628870"/>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87" name="Google Shape;287;p37"/>
          <p:cNvSpPr txBox="1">
            <a:spLocks noGrp="1"/>
          </p:cNvSpPr>
          <p:nvPr>
            <p:ph type="title" idx="8"/>
          </p:nvPr>
        </p:nvSpPr>
        <p:spPr>
          <a:xfrm>
            <a:off x="720000" y="381000"/>
            <a:ext cx="7711200" cy="484200"/>
          </a:xfrm>
          <a:prstGeom prst="rect">
            <a:avLst/>
          </a:prstGeom>
        </p:spPr>
        <p:txBody>
          <a:bodyPr spcFirstLastPara="1" wrap="square" lIns="91425" tIns="91425" rIns="91425" bIns="91425" anchor="t" anchorCtr="0">
            <a:noAutofit/>
          </a:bodyPr>
          <a:lstStyle/>
          <a:p>
            <a:pPr lvl="0"/>
            <a:r>
              <a:rPr lang="en-US" sz="2000" b="1" dirty="0" err="1">
                <a:latin typeface="+mn-lt"/>
              </a:rPr>
              <a:t>Cách</a:t>
            </a:r>
            <a:r>
              <a:rPr lang="en-US" sz="2000" b="1" dirty="0">
                <a:latin typeface="+mn-lt"/>
              </a:rPr>
              <a:t> 1: </a:t>
            </a:r>
            <a:r>
              <a:rPr lang="en-US" sz="2000" b="1" dirty="0" err="1">
                <a:latin typeface="+mn-lt"/>
              </a:rPr>
              <a:t>Vẽ</a:t>
            </a:r>
            <a:r>
              <a:rPr lang="en-US" sz="2000" b="1" dirty="0">
                <a:latin typeface="+mn-lt"/>
              </a:rPr>
              <a:t> </a:t>
            </a:r>
            <a:r>
              <a:rPr lang="en-US" sz="2000" b="1" dirty="0" err="1">
                <a:latin typeface="+mn-lt"/>
              </a:rPr>
              <a:t>phác</a:t>
            </a:r>
            <a:r>
              <a:rPr lang="en-US" sz="2000" b="1" dirty="0">
                <a:latin typeface="+mn-lt"/>
              </a:rPr>
              <a:t> </a:t>
            </a:r>
            <a:r>
              <a:rPr lang="en-US" sz="2000" b="1" dirty="0" err="1">
                <a:latin typeface="+mn-lt"/>
              </a:rPr>
              <a:t>hình</a:t>
            </a:r>
            <a:r>
              <a:rPr lang="en-US" sz="2000" b="1" dirty="0">
                <a:latin typeface="+mn-lt"/>
              </a:rPr>
              <a:t> </a:t>
            </a:r>
            <a:r>
              <a:rPr lang="en-US" sz="2000" b="1" dirty="0" err="1">
                <a:latin typeface="+mn-lt"/>
              </a:rPr>
              <a:t>bằng</a:t>
            </a:r>
            <a:r>
              <a:rPr lang="en-US" sz="2000" b="1" dirty="0">
                <a:latin typeface="+mn-lt"/>
              </a:rPr>
              <a:t> </a:t>
            </a:r>
            <a:r>
              <a:rPr lang="en-US" sz="2000" b="1" dirty="0" err="1">
                <a:latin typeface="+mn-lt"/>
              </a:rPr>
              <a:t>nét</a:t>
            </a:r>
            <a:r>
              <a:rPr lang="en-US" sz="2000" b="1" dirty="0">
                <a:latin typeface="+mn-lt"/>
              </a:rPr>
              <a:t> </a:t>
            </a:r>
            <a:r>
              <a:rPr lang="en-US" sz="2000" b="1" dirty="0" err="1">
                <a:latin typeface="+mn-lt"/>
              </a:rPr>
              <a:t>thẳng</a:t>
            </a:r>
            <a:r>
              <a:rPr lang="en-US" sz="2000" b="1" dirty="0">
                <a:latin typeface="+mn-lt"/>
              </a:rPr>
              <a:t> </a:t>
            </a:r>
            <a:endParaRPr sz="2000" b="1" dirty="0">
              <a:latin typeface="+mn-lt"/>
            </a:endParaRPr>
          </a:p>
        </p:txBody>
      </p:sp>
      <p:pic>
        <p:nvPicPr>
          <p:cNvPr id="294" name="Google Shape;294;p37"/>
          <p:cNvPicPr preferRelativeResize="0"/>
          <p:nvPr/>
        </p:nvPicPr>
        <p:blipFill>
          <a:blip r:embed="rId3">
            <a:alphaModFix/>
          </a:blip>
          <a:stretch>
            <a:fillRect/>
          </a:stretch>
        </p:blipFill>
        <p:spPr>
          <a:xfrm rot="712929">
            <a:off x="3513371" y="1662663"/>
            <a:ext cx="2074482" cy="2340899"/>
          </a:xfrm>
          <a:prstGeom prst="rect">
            <a:avLst/>
          </a:prstGeom>
          <a:noFill/>
          <a:ln>
            <a:noFill/>
          </a:ln>
        </p:spPr>
      </p:pic>
      <p:cxnSp>
        <p:nvCxnSpPr>
          <p:cNvPr id="295" name="Google Shape;295;p37"/>
          <p:cNvCxnSpPr/>
          <p:nvPr/>
        </p:nvCxnSpPr>
        <p:spPr>
          <a:xfrm rot="10800000">
            <a:off x="5492350" y="2150525"/>
            <a:ext cx="817500" cy="0"/>
          </a:xfrm>
          <a:prstGeom prst="straightConnector1">
            <a:avLst/>
          </a:prstGeom>
          <a:noFill/>
          <a:ln w="9525" cap="flat" cmpd="sng">
            <a:solidFill>
              <a:schemeClr val="dk2"/>
            </a:solidFill>
            <a:prstDash val="solid"/>
            <a:round/>
            <a:headEnd type="oval" w="med" len="med"/>
            <a:tailEnd type="oval" w="med" len="med"/>
          </a:ln>
        </p:spPr>
      </p:cxnSp>
      <p:cxnSp>
        <p:nvCxnSpPr>
          <p:cNvPr id="296" name="Google Shape;296;p37"/>
          <p:cNvCxnSpPr/>
          <p:nvPr/>
        </p:nvCxnSpPr>
        <p:spPr>
          <a:xfrm rot="10800000">
            <a:off x="2926025" y="2150525"/>
            <a:ext cx="817500" cy="0"/>
          </a:xfrm>
          <a:prstGeom prst="straightConnector1">
            <a:avLst/>
          </a:prstGeom>
          <a:noFill/>
          <a:ln w="9525" cap="flat" cmpd="sng">
            <a:solidFill>
              <a:schemeClr val="dk2"/>
            </a:solidFill>
            <a:prstDash val="solid"/>
            <a:round/>
            <a:headEnd type="oval" w="med" len="med"/>
            <a:tailEnd type="oval" w="med" len="med"/>
          </a:ln>
        </p:spPr>
      </p:cxnSp>
      <p:cxnSp>
        <p:nvCxnSpPr>
          <p:cNvPr id="297" name="Google Shape;297;p37"/>
          <p:cNvCxnSpPr/>
          <p:nvPr/>
        </p:nvCxnSpPr>
        <p:spPr>
          <a:xfrm rot="10800000">
            <a:off x="5492350" y="3817795"/>
            <a:ext cx="817500" cy="0"/>
          </a:xfrm>
          <a:prstGeom prst="straightConnector1">
            <a:avLst/>
          </a:prstGeom>
          <a:noFill/>
          <a:ln w="9525" cap="flat" cmpd="sng">
            <a:solidFill>
              <a:schemeClr val="dk2"/>
            </a:solidFill>
            <a:prstDash val="solid"/>
            <a:round/>
            <a:headEnd type="oval" w="med" len="med"/>
            <a:tailEnd type="oval" w="med" len="med"/>
          </a:ln>
        </p:spPr>
      </p:cxnSp>
      <p:cxnSp>
        <p:nvCxnSpPr>
          <p:cNvPr id="298" name="Google Shape;298;p37"/>
          <p:cNvCxnSpPr/>
          <p:nvPr/>
        </p:nvCxnSpPr>
        <p:spPr>
          <a:xfrm rot="10800000">
            <a:off x="2791376" y="3015779"/>
            <a:ext cx="817500" cy="0"/>
          </a:xfrm>
          <a:prstGeom prst="straightConnector1">
            <a:avLst/>
          </a:prstGeom>
          <a:noFill/>
          <a:ln w="9525" cap="flat" cmpd="sng">
            <a:solidFill>
              <a:schemeClr val="dk2"/>
            </a:solidFill>
            <a:prstDash val="solid"/>
            <a:round/>
            <a:headEnd type="oval" w="med" len="med"/>
            <a:tailEnd type="oval" w="med" len="med"/>
          </a:ln>
        </p:spPr>
      </p:cxnSp>
      <p:sp>
        <p:nvSpPr>
          <p:cNvPr id="18" name="Rectangle 17"/>
          <p:cNvSpPr/>
          <p:nvPr/>
        </p:nvSpPr>
        <p:spPr>
          <a:xfrm>
            <a:off x="284962" y="1513209"/>
            <a:ext cx="3343696" cy="923330"/>
          </a:xfrm>
          <a:prstGeom prst="rect">
            <a:avLst/>
          </a:prstGeom>
        </p:spPr>
        <p:txBody>
          <a:bodyPr wrap="square">
            <a:spAutoFit/>
          </a:bodyPr>
          <a:lstStyle/>
          <a:p>
            <a:pPr algn="just">
              <a:lnSpc>
                <a:spcPct val="150000"/>
              </a:lnSpc>
              <a:spcBef>
                <a:spcPts val="600"/>
              </a:spcBef>
              <a:spcAft>
                <a:spcPts val="600"/>
              </a:spcAft>
            </a:pPr>
            <a:r>
              <a:rPr lang="nl-NL" sz="1800" dirty="0" smtClean="0">
                <a:latin typeface="+mn-lt"/>
                <a:ea typeface="Calibri" panose="020F0502020204030204" pitchFamily="34" charset="0"/>
                <a:cs typeface="Times New Roman" panose="02020603050405020304" pitchFamily="18" charset="0"/>
              </a:rPr>
              <a:t>1. Xác </a:t>
            </a:r>
            <a:r>
              <a:rPr lang="nl-NL" sz="1800" dirty="0">
                <a:latin typeface="+mn-lt"/>
                <a:ea typeface="Calibri" panose="020F0502020204030204" pitchFamily="34" charset="0"/>
                <a:cs typeface="Times New Roman" panose="02020603050405020304" pitchFamily="18" charset="0"/>
              </a:rPr>
              <a:t>định bố cục bằng cách ước lượng, đánh dấu</a:t>
            </a:r>
            <a:endParaRPr lang="en-US" sz="1800" dirty="0">
              <a:effectLst/>
              <a:latin typeface="+mn-lt"/>
              <a:ea typeface="Calibri" panose="020F0502020204030204" pitchFamily="34" charset="0"/>
              <a:cs typeface="Times New Roman" panose="02020603050405020304" pitchFamily="18" charset="0"/>
            </a:endParaRPr>
          </a:p>
        </p:txBody>
      </p:sp>
      <p:cxnSp>
        <p:nvCxnSpPr>
          <p:cNvPr id="41" name="Google Shape;298;p37"/>
          <p:cNvCxnSpPr/>
          <p:nvPr/>
        </p:nvCxnSpPr>
        <p:spPr>
          <a:xfrm rot="10800000">
            <a:off x="3200125" y="3949015"/>
            <a:ext cx="817500" cy="0"/>
          </a:xfrm>
          <a:prstGeom prst="straightConnector1">
            <a:avLst/>
          </a:prstGeom>
          <a:noFill/>
          <a:ln w="9525" cap="flat" cmpd="sng">
            <a:solidFill>
              <a:schemeClr val="dk2"/>
            </a:solidFill>
            <a:prstDash val="solid"/>
            <a:round/>
            <a:headEnd type="oval" w="med" len="med"/>
            <a:tailEnd type="oval" w="med" len="med"/>
          </a:ln>
        </p:spPr>
      </p:cxnSp>
      <p:cxnSp>
        <p:nvCxnSpPr>
          <p:cNvPr id="42" name="Google Shape;298;p37"/>
          <p:cNvCxnSpPr/>
          <p:nvPr/>
        </p:nvCxnSpPr>
        <p:spPr>
          <a:xfrm rot="10800000">
            <a:off x="5545159" y="2894466"/>
            <a:ext cx="817500" cy="0"/>
          </a:xfrm>
          <a:prstGeom prst="straightConnector1">
            <a:avLst/>
          </a:prstGeom>
          <a:noFill/>
          <a:ln w="9525" cap="flat" cmpd="sng">
            <a:solidFill>
              <a:schemeClr val="dk2"/>
            </a:solidFill>
            <a:prstDash val="solid"/>
            <a:round/>
            <a:headEnd type="oval" w="med" len="med"/>
            <a:tailEnd type="oval" w="med" len="med"/>
          </a:ln>
        </p:spPr>
      </p:cxnSp>
      <p:sp>
        <p:nvSpPr>
          <p:cNvPr id="19" name="Rectangle 18"/>
          <p:cNvSpPr/>
          <p:nvPr/>
        </p:nvSpPr>
        <p:spPr>
          <a:xfrm>
            <a:off x="255627" y="2647884"/>
            <a:ext cx="3403496" cy="369332"/>
          </a:xfrm>
          <a:prstGeom prst="rect">
            <a:avLst/>
          </a:prstGeom>
        </p:spPr>
        <p:txBody>
          <a:bodyPr wrap="none">
            <a:spAutoFit/>
          </a:bodyPr>
          <a:lstStyle/>
          <a:p>
            <a:r>
              <a:rPr lang="nl-NL" sz="1800" dirty="0" smtClean="0">
                <a:latin typeface="+mn-lt"/>
                <a:ea typeface="Calibri" panose="020F0502020204030204" pitchFamily="34" charset="0"/>
              </a:rPr>
              <a:t>2. Vẽ </a:t>
            </a:r>
            <a:r>
              <a:rPr lang="nl-NL" sz="1800" dirty="0">
                <a:latin typeface="+mn-lt"/>
                <a:ea typeface="Calibri" panose="020F0502020204030204" pitchFamily="34" charset="0"/>
              </a:rPr>
              <a:t>phác hình bằng nét thẳng</a:t>
            </a:r>
            <a:endParaRPr lang="en-US" sz="1800" dirty="0">
              <a:latin typeface="+mn-lt"/>
            </a:endParaRPr>
          </a:p>
        </p:txBody>
      </p:sp>
      <p:sp>
        <p:nvSpPr>
          <p:cNvPr id="20" name="Rectangle 19"/>
          <p:cNvSpPr/>
          <p:nvPr/>
        </p:nvSpPr>
        <p:spPr>
          <a:xfrm>
            <a:off x="808754" y="3544591"/>
            <a:ext cx="2954655" cy="369332"/>
          </a:xfrm>
          <a:prstGeom prst="rect">
            <a:avLst/>
          </a:prstGeom>
        </p:spPr>
        <p:txBody>
          <a:bodyPr wrap="none">
            <a:spAutoFit/>
          </a:bodyPr>
          <a:lstStyle/>
          <a:p>
            <a:r>
              <a:rPr lang="en-US" sz="1800" dirty="0" smtClean="0"/>
              <a:t>3. </a:t>
            </a:r>
            <a:r>
              <a:rPr lang="en-US" sz="1800" dirty="0" err="1" smtClean="0"/>
              <a:t>Vẽ</a:t>
            </a:r>
            <a:r>
              <a:rPr lang="en-US" sz="1800" dirty="0" smtClean="0"/>
              <a:t> </a:t>
            </a:r>
            <a:r>
              <a:rPr lang="en-US" sz="1800" dirty="0" err="1"/>
              <a:t>phác</a:t>
            </a:r>
            <a:r>
              <a:rPr lang="en-US" sz="1800" dirty="0"/>
              <a:t> </a:t>
            </a:r>
            <a:r>
              <a:rPr lang="en-US" sz="1800" dirty="0" err="1"/>
              <a:t>mảng</a:t>
            </a:r>
            <a:r>
              <a:rPr lang="en-US" sz="1800" dirty="0"/>
              <a:t> </a:t>
            </a:r>
            <a:r>
              <a:rPr lang="en-US" sz="1800" dirty="0" err="1"/>
              <a:t>đậm</a:t>
            </a:r>
            <a:r>
              <a:rPr lang="en-US" sz="1800" dirty="0"/>
              <a:t> </a:t>
            </a:r>
            <a:r>
              <a:rPr lang="en-US" sz="1800" dirty="0" err="1"/>
              <a:t>nhạt</a:t>
            </a:r>
            <a:endParaRPr lang="en-US" sz="1800" dirty="0"/>
          </a:p>
        </p:txBody>
      </p:sp>
      <p:sp>
        <p:nvSpPr>
          <p:cNvPr id="21" name="Rectangle 20"/>
          <p:cNvSpPr/>
          <p:nvPr/>
        </p:nvSpPr>
        <p:spPr>
          <a:xfrm>
            <a:off x="5579890" y="1691499"/>
            <a:ext cx="3454792" cy="369332"/>
          </a:xfrm>
          <a:prstGeom prst="rect">
            <a:avLst/>
          </a:prstGeom>
        </p:spPr>
        <p:txBody>
          <a:bodyPr wrap="none">
            <a:spAutoFit/>
          </a:bodyPr>
          <a:lstStyle/>
          <a:p>
            <a:r>
              <a:rPr lang="nl-NL" sz="1800" dirty="0" smtClean="0">
                <a:latin typeface="+mn-lt"/>
                <a:ea typeface="Calibri" panose="020F0502020204030204" pitchFamily="34" charset="0"/>
              </a:rPr>
              <a:t>4. Vẽ </a:t>
            </a:r>
            <a:r>
              <a:rPr lang="nl-NL" sz="1800" dirty="0">
                <a:latin typeface="+mn-lt"/>
                <a:ea typeface="Calibri" panose="020F0502020204030204" pitchFamily="34" charset="0"/>
              </a:rPr>
              <a:t>độ đậm, nhạt của vật mẫu</a:t>
            </a:r>
            <a:endParaRPr lang="en-US" sz="1800" dirty="0">
              <a:latin typeface="+mn-lt"/>
            </a:endParaRPr>
          </a:p>
        </p:txBody>
      </p:sp>
      <p:sp>
        <p:nvSpPr>
          <p:cNvPr id="22" name="Rectangle 21"/>
          <p:cNvSpPr/>
          <p:nvPr/>
        </p:nvSpPr>
        <p:spPr>
          <a:xfrm>
            <a:off x="6175200" y="2370885"/>
            <a:ext cx="2890601" cy="923330"/>
          </a:xfrm>
          <a:prstGeom prst="rect">
            <a:avLst/>
          </a:prstGeom>
        </p:spPr>
        <p:txBody>
          <a:bodyPr wrap="square">
            <a:spAutoFit/>
          </a:bodyPr>
          <a:lstStyle/>
          <a:p>
            <a:pPr>
              <a:lnSpc>
                <a:spcPct val="150000"/>
              </a:lnSpc>
            </a:pPr>
            <a:r>
              <a:rPr lang="en-US" sz="1800" dirty="0" smtClean="0"/>
              <a:t>5. </a:t>
            </a:r>
            <a:r>
              <a:rPr lang="vi-VN" sz="1800" dirty="0" smtClean="0"/>
              <a:t>Vẽ </a:t>
            </a:r>
            <a:r>
              <a:rPr lang="vi-VN" sz="1800" dirty="0"/>
              <a:t>độ đậm, nhạt rõ hơn theo bóng của vật mẫu</a:t>
            </a:r>
            <a:endParaRPr lang="en-US" sz="1800" dirty="0"/>
          </a:p>
        </p:txBody>
      </p:sp>
      <p:sp>
        <p:nvSpPr>
          <p:cNvPr id="23" name="Rectangle 22"/>
          <p:cNvSpPr/>
          <p:nvPr/>
        </p:nvSpPr>
        <p:spPr>
          <a:xfrm>
            <a:off x="6362659" y="3579683"/>
            <a:ext cx="2326278" cy="369332"/>
          </a:xfrm>
          <a:prstGeom prst="rect">
            <a:avLst/>
          </a:prstGeom>
        </p:spPr>
        <p:txBody>
          <a:bodyPr wrap="none">
            <a:spAutoFit/>
          </a:bodyPr>
          <a:lstStyle/>
          <a:p>
            <a:r>
              <a:rPr lang="en-US" sz="1800" dirty="0" smtClean="0"/>
              <a:t>6. </a:t>
            </a:r>
            <a:r>
              <a:rPr lang="en-US" sz="1800" dirty="0" err="1" smtClean="0"/>
              <a:t>Hoàn</a:t>
            </a:r>
            <a:r>
              <a:rPr lang="en-US" sz="1800" dirty="0" smtClean="0"/>
              <a:t> </a:t>
            </a:r>
            <a:r>
              <a:rPr lang="en-US" sz="1800" dirty="0" err="1"/>
              <a:t>thiện</a:t>
            </a:r>
            <a:r>
              <a:rPr lang="en-US" sz="1800" dirty="0"/>
              <a:t> </a:t>
            </a:r>
            <a:r>
              <a:rPr lang="en-US" sz="1800" dirty="0" err="1"/>
              <a:t>bức</a:t>
            </a:r>
            <a:r>
              <a:rPr lang="en-US" sz="1800" dirty="0"/>
              <a:t> </a:t>
            </a:r>
            <a:r>
              <a:rPr lang="en-US" sz="1800" dirty="0" err="1"/>
              <a:t>vẽ</a:t>
            </a:r>
            <a:endParaRPr lang="en-US" sz="1800" dirty="0"/>
          </a:p>
        </p:txBody>
      </p:sp>
    </p:spTree>
    <p:extLst>
      <p:ext uri="{BB962C8B-B14F-4D97-AF65-F5344CB8AC3E}">
        <p14:creationId xmlns:p14="http://schemas.microsoft.com/office/powerpoint/2010/main" val="152717056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fade">
                                      <p:cBhvr>
                                        <p:cTn id="10" dur="500"/>
                                        <p:tgtEl>
                                          <p:spTgt spid="28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96"/>
                                        </p:tgtEl>
                                        <p:attrNameLst>
                                          <p:attrName>style.visibility</p:attrName>
                                        </p:attrNameLst>
                                      </p:cBhvr>
                                      <p:to>
                                        <p:strVal val="visible"/>
                                      </p:to>
                                    </p:set>
                                    <p:animEffect transition="in" filter="wipe(right)">
                                      <p:cBhvr>
                                        <p:cTn id="15" dur="500"/>
                                        <p:tgtEl>
                                          <p:spTgt spid="29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righ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98"/>
                                        </p:tgtEl>
                                        <p:attrNameLst>
                                          <p:attrName>style.visibility</p:attrName>
                                        </p:attrNameLst>
                                      </p:cBhvr>
                                      <p:to>
                                        <p:strVal val="visible"/>
                                      </p:to>
                                    </p:set>
                                    <p:animEffect transition="in" filter="wipe(right)">
                                      <p:cBhvr>
                                        <p:cTn id="23" dur="500"/>
                                        <p:tgtEl>
                                          <p:spTgt spid="298"/>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righ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right)">
                                      <p:cBhvr>
                                        <p:cTn id="31" dur="500"/>
                                        <p:tgtEl>
                                          <p:spTgt spid="41"/>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95"/>
                                        </p:tgtEl>
                                        <p:attrNameLst>
                                          <p:attrName>style.visibility</p:attrName>
                                        </p:attrNameLst>
                                      </p:cBhvr>
                                      <p:to>
                                        <p:strVal val="visible"/>
                                      </p:to>
                                    </p:set>
                                    <p:animEffect transition="in" filter="wipe(left)">
                                      <p:cBhvr>
                                        <p:cTn id="39" dur="500"/>
                                        <p:tgtEl>
                                          <p:spTgt spid="29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97"/>
                                        </p:tgtEl>
                                        <p:attrNameLst>
                                          <p:attrName>style.visibility</p:attrName>
                                        </p:attrNameLst>
                                      </p:cBhvr>
                                      <p:to>
                                        <p:strVal val="visible"/>
                                      </p:to>
                                    </p:set>
                                    <p:animEffect transition="in" filter="wipe(left)">
                                      <p:cBhvr>
                                        <p:cTn id="55" dur="500"/>
                                        <p:tgtEl>
                                          <p:spTgt spid="297"/>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animBg="1"/>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6"/>
          <p:cNvSpPr/>
          <p:nvPr/>
        </p:nvSpPr>
        <p:spPr>
          <a:xfrm>
            <a:off x="3431569" y="200152"/>
            <a:ext cx="2208943" cy="971102"/>
          </a:xfrm>
          <a:custGeom>
            <a:avLst/>
            <a:gdLst/>
            <a:ahLst/>
            <a:cxnLst/>
            <a:rect l="l" t="t" r="r" b="b"/>
            <a:pathLst>
              <a:path w="79702" h="20388" extrusionOk="0">
                <a:moveTo>
                  <a:pt x="14326" y="2348"/>
                </a:moveTo>
                <a:lnTo>
                  <a:pt x="14326" y="2348"/>
                </a:lnTo>
                <a:cubicBezTo>
                  <a:pt x="14300" y="2528"/>
                  <a:pt x="14261" y="2722"/>
                  <a:pt x="14197" y="2889"/>
                </a:cubicBezTo>
                <a:cubicBezTo>
                  <a:pt x="14249" y="2722"/>
                  <a:pt x="14300" y="2528"/>
                  <a:pt x="14326" y="2348"/>
                </a:cubicBezTo>
                <a:close/>
                <a:moveTo>
                  <a:pt x="26317" y="3180"/>
                </a:moveTo>
                <a:cubicBezTo>
                  <a:pt x="25734" y="4992"/>
                  <a:pt x="25261" y="6841"/>
                  <a:pt x="24912" y="8718"/>
                </a:cubicBezTo>
                <a:cubicBezTo>
                  <a:pt x="25260" y="6846"/>
                  <a:pt x="25732" y="4996"/>
                  <a:pt x="26317" y="3180"/>
                </a:cubicBezTo>
                <a:close/>
                <a:moveTo>
                  <a:pt x="27117" y="1"/>
                </a:moveTo>
                <a:lnTo>
                  <a:pt x="27117" y="1"/>
                </a:lnTo>
                <a:cubicBezTo>
                  <a:pt x="27659" y="362"/>
                  <a:pt x="28149" y="787"/>
                  <a:pt x="28549" y="1290"/>
                </a:cubicBezTo>
                <a:cubicBezTo>
                  <a:pt x="28046" y="1252"/>
                  <a:pt x="27556" y="1213"/>
                  <a:pt x="27066" y="1187"/>
                </a:cubicBezTo>
                <a:cubicBezTo>
                  <a:pt x="27041" y="1187"/>
                  <a:pt x="27028" y="1199"/>
                  <a:pt x="27005" y="1200"/>
                </a:cubicBezTo>
                <a:lnTo>
                  <a:pt x="27005" y="1200"/>
                </a:lnTo>
                <a:cubicBezTo>
                  <a:pt x="27008" y="1191"/>
                  <a:pt x="27011" y="1183"/>
                  <a:pt x="27014" y="1174"/>
                </a:cubicBezTo>
                <a:cubicBezTo>
                  <a:pt x="26924" y="1170"/>
                  <a:pt x="26828" y="1168"/>
                  <a:pt x="26728" y="1168"/>
                </a:cubicBezTo>
                <a:cubicBezTo>
                  <a:pt x="25265" y="1168"/>
                  <a:pt x="22837" y="1586"/>
                  <a:pt x="22849" y="1754"/>
                </a:cubicBezTo>
                <a:cubicBezTo>
                  <a:pt x="22462" y="1754"/>
                  <a:pt x="21972" y="2438"/>
                  <a:pt x="21508" y="2722"/>
                </a:cubicBezTo>
                <a:cubicBezTo>
                  <a:pt x="21383" y="2804"/>
                  <a:pt x="21259" y="2856"/>
                  <a:pt x="21139" y="2856"/>
                </a:cubicBezTo>
                <a:cubicBezTo>
                  <a:pt x="20865" y="2856"/>
                  <a:pt x="20614" y="2580"/>
                  <a:pt x="20425" y="1754"/>
                </a:cubicBezTo>
                <a:cubicBezTo>
                  <a:pt x="20712" y="1754"/>
                  <a:pt x="20997" y="1884"/>
                  <a:pt x="21279" y="1884"/>
                </a:cubicBezTo>
                <a:cubicBezTo>
                  <a:pt x="21554" y="1884"/>
                  <a:pt x="21828" y="1761"/>
                  <a:pt x="22101" y="1277"/>
                </a:cubicBezTo>
                <a:lnTo>
                  <a:pt x="22101" y="1277"/>
                </a:lnTo>
                <a:cubicBezTo>
                  <a:pt x="19510" y="1484"/>
                  <a:pt x="16918" y="1896"/>
                  <a:pt x="14326" y="2348"/>
                </a:cubicBezTo>
                <a:cubicBezTo>
                  <a:pt x="11541" y="2825"/>
                  <a:pt x="8743" y="3341"/>
                  <a:pt x="5932" y="3676"/>
                </a:cubicBezTo>
                <a:cubicBezTo>
                  <a:pt x="4333" y="3856"/>
                  <a:pt x="2721" y="3972"/>
                  <a:pt x="1109" y="3998"/>
                </a:cubicBezTo>
                <a:cubicBezTo>
                  <a:pt x="890" y="4437"/>
                  <a:pt x="555" y="4694"/>
                  <a:pt x="464" y="5236"/>
                </a:cubicBezTo>
                <a:lnTo>
                  <a:pt x="1019" y="5236"/>
                </a:lnTo>
                <a:cubicBezTo>
                  <a:pt x="1019" y="6047"/>
                  <a:pt x="770" y="6866"/>
                  <a:pt x="475" y="6866"/>
                </a:cubicBezTo>
                <a:cubicBezTo>
                  <a:pt x="408" y="6866"/>
                  <a:pt x="340" y="6824"/>
                  <a:pt x="271" y="6732"/>
                </a:cubicBezTo>
                <a:lnTo>
                  <a:pt x="271" y="6732"/>
                </a:lnTo>
                <a:cubicBezTo>
                  <a:pt x="271" y="7099"/>
                  <a:pt x="322" y="7195"/>
                  <a:pt x="387" y="7195"/>
                </a:cubicBezTo>
                <a:cubicBezTo>
                  <a:pt x="456" y="7195"/>
                  <a:pt x="542" y="7083"/>
                  <a:pt x="595" y="7083"/>
                </a:cubicBezTo>
                <a:cubicBezTo>
                  <a:pt x="625" y="7083"/>
                  <a:pt x="645" y="7119"/>
                  <a:pt x="645" y="7235"/>
                </a:cubicBezTo>
                <a:cubicBezTo>
                  <a:pt x="645" y="8231"/>
                  <a:pt x="526" y="8502"/>
                  <a:pt x="357" y="8502"/>
                </a:cubicBezTo>
                <a:cubicBezTo>
                  <a:pt x="303" y="8502"/>
                  <a:pt x="243" y="8475"/>
                  <a:pt x="181" y="8434"/>
                </a:cubicBezTo>
                <a:lnTo>
                  <a:pt x="181" y="8473"/>
                </a:lnTo>
                <a:cubicBezTo>
                  <a:pt x="155" y="8756"/>
                  <a:pt x="90" y="9053"/>
                  <a:pt x="0" y="9324"/>
                </a:cubicBezTo>
                <a:cubicBezTo>
                  <a:pt x="310" y="9710"/>
                  <a:pt x="671" y="9710"/>
                  <a:pt x="1019" y="9710"/>
                </a:cubicBezTo>
                <a:cubicBezTo>
                  <a:pt x="800" y="10136"/>
                  <a:pt x="503" y="10510"/>
                  <a:pt x="155" y="10845"/>
                </a:cubicBezTo>
                <a:cubicBezTo>
                  <a:pt x="1857" y="11632"/>
                  <a:pt x="3507" y="12457"/>
                  <a:pt x="5197" y="13437"/>
                </a:cubicBezTo>
                <a:cubicBezTo>
                  <a:pt x="6125" y="13966"/>
                  <a:pt x="8343" y="15706"/>
                  <a:pt x="10019" y="15990"/>
                </a:cubicBezTo>
                <a:cubicBezTo>
                  <a:pt x="11077" y="16287"/>
                  <a:pt x="12160" y="16467"/>
                  <a:pt x="13269" y="16519"/>
                </a:cubicBezTo>
                <a:cubicBezTo>
                  <a:pt x="13810" y="16235"/>
                  <a:pt x="14390" y="15951"/>
                  <a:pt x="15022" y="15681"/>
                </a:cubicBezTo>
                <a:cubicBezTo>
                  <a:pt x="15074" y="15636"/>
                  <a:pt x="15120" y="15615"/>
                  <a:pt x="15163" y="15615"/>
                </a:cubicBezTo>
                <a:cubicBezTo>
                  <a:pt x="15379" y="15615"/>
                  <a:pt x="15499" y="16132"/>
                  <a:pt x="15628" y="16648"/>
                </a:cubicBezTo>
                <a:lnTo>
                  <a:pt x="16170" y="16674"/>
                </a:lnTo>
                <a:cubicBezTo>
                  <a:pt x="16418" y="16617"/>
                  <a:pt x="16686" y="16591"/>
                  <a:pt x="16969" y="16591"/>
                </a:cubicBezTo>
                <a:cubicBezTo>
                  <a:pt x="19650" y="16591"/>
                  <a:pt x="23657" y="18893"/>
                  <a:pt x="23984" y="19033"/>
                </a:cubicBezTo>
                <a:cubicBezTo>
                  <a:pt x="24448" y="19240"/>
                  <a:pt x="25635" y="19742"/>
                  <a:pt x="25751" y="19794"/>
                </a:cubicBezTo>
                <a:cubicBezTo>
                  <a:pt x="25609" y="18943"/>
                  <a:pt x="25377" y="18027"/>
                  <a:pt x="25660" y="17666"/>
                </a:cubicBezTo>
                <a:cubicBezTo>
                  <a:pt x="26408" y="17164"/>
                  <a:pt x="27337" y="16674"/>
                  <a:pt x="27891" y="16674"/>
                </a:cubicBezTo>
                <a:cubicBezTo>
                  <a:pt x="28613" y="16944"/>
                  <a:pt x="29387" y="18105"/>
                  <a:pt x="30148" y="18698"/>
                </a:cubicBezTo>
                <a:cubicBezTo>
                  <a:pt x="30779" y="18376"/>
                  <a:pt x="31398" y="18053"/>
                  <a:pt x="32004" y="17666"/>
                </a:cubicBezTo>
                <a:cubicBezTo>
                  <a:pt x="32211" y="17022"/>
                  <a:pt x="32340" y="16351"/>
                  <a:pt x="32378" y="15681"/>
                </a:cubicBezTo>
                <a:cubicBezTo>
                  <a:pt x="32817" y="15681"/>
                  <a:pt x="33204" y="15887"/>
                  <a:pt x="33590" y="16158"/>
                </a:cubicBezTo>
                <a:cubicBezTo>
                  <a:pt x="33552" y="16268"/>
                  <a:pt x="33541" y="16320"/>
                  <a:pt x="33552" y="16320"/>
                </a:cubicBezTo>
                <a:cubicBezTo>
                  <a:pt x="33575" y="16320"/>
                  <a:pt x="33693" y="16108"/>
                  <a:pt x="33874" y="15745"/>
                </a:cubicBezTo>
                <a:lnTo>
                  <a:pt x="33874" y="15745"/>
                </a:lnTo>
                <a:cubicBezTo>
                  <a:pt x="33823" y="15797"/>
                  <a:pt x="33758" y="15848"/>
                  <a:pt x="33719" y="15913"/>
                </a:cubicBezTo>
                <a:cubicBezTo>
                  <a:pt x="33810" y="15758"/>
                  <a:pt x="33939" y="15552"/>
                  <a:pt x="34106" y="15281"/>
                </a:cubicBezTo>
                <a:lnTo>
                  <a:pt x="34106" y="15281"/>
                </a:lnTo>
                <a:cubicBezTo>
                  <a:pt x="34016" y="15461"/>
                  <a:pt x="33939" y="15603"/>
                  <a:pt x="33874" y="15745"/>
                </a:cubicBezTo>
                <a:cubicBezTo>
                  <a:pt x="34134" y="15543"/>
                  <a:pt x="34518" y="15473"/>
                  <a:pt x="34956" y="15473"/>
                </a:cubicBezTo>
                <a:cubicBezTo>
                  <a:pt x="35887" y="15473"/>
                  <a:pt x="37058" y="15792"/>
                  <a:pt x="37768" y="15835"/>
                </a:cubicBezTo>
                <a:cubicBezTo>
                  <a:pt x="37988" y="15547"/>
                  <a:pt x="38236" y="15441"/>
                  <a:pt x="38488" y="15441"/>
                </a:cubicBezTo>
                <a:cubicBezTo>
                  <a:pt x="38989" y="15441"/>
                  <a:pt x="39501" y="15861"/>
                  <a:pt x="39819" y="16093"/>
                </a:cubicBezTo>
                <a:cubicBezTo>
                  <a:pt x="40089" y="16300"/>
                  <a:pt x="40334" y="16519"/>
                  <a:pt x="40579" y="16764"/>
                </a:cubicBezTo>
                <a:cubicBezTo>
                  <a:pt x="40887" y="16764"/>
                  <a:pt x="42132" y="16157"/>
                  <a:pt x="43445" y="16157"/>
                </a:cubicBezTo>
                <a:cubicBezTo>
                  <a:pt x="44056" y="16157"/>
                  <a:pt x="44681" y="16289"/>
                  <a:pt x="45234" y="16674"/>
                </a:cubicBezTo>
                <a:cubicBezTo>
                  <a:pt x="45260" y="16351"/>
                  <a:pt x="45260" y="15939"/>
                  <a:pt x="45260" y="15668"/>
                </a:cubicBezTo>
                <a:cubicBezTo>
                  <a:pt x="45509" y="15668"/>
                  <a:pt x="45759" y="16109"/>
                  <a:pt x="46012" y="16109"/>
                </a:cubicBezTo>
                <a:cubicBezTo>
                  <a:pt x="46138" y="16109"/>
                  <a:pt x="46266" y="15999"/>
                  <a:pt x="46395" y="15668"/>
                </a:cubicBezTo>
                <a:lnTo>
                  <a:pt x="46395" y="14185"/>
                </a:lnTo>
                <a:cubicBezTo>
                  <a:pt x="46588" y="15255"/>
                  <a:pt x="46898" y="16029"/>
                  <a:pt x="47285" y="16596"/>
                </a:cubicBezTo>
                <a:lnTo>
                  <a:pt x="48393" y="16557"/>
                </a:lnTo>
                <a:cubicBezTo>
                  <a:pt x="48558" y="15887"/>
                  <a:pt x="48701" y="15663"/>
                  <a:pt x="48833" y="15663"/>
                </a:cubicBezTo>
                <a:cubicBezTo>
                  <a:pt x="49064" y="15663"/>
                  <a:pt x="49259" y="16347"/>
                  <a:pt x="49464" y="16519"/>
                </a:cubicBezTo>
                <a:lnTo>
                  <a:pt x="50250" y="16480"/>
                </a:lnTo>
                <a:cubicBezTo>
                  <a:pt x="50147" y="16055"/>
                  <a:pt x="50096" y="15616"/>
                  <a:pt x="50121" y="15178"/>
                </a:cubicBezTo>
                <a:lnTo>
                  <a:pt x="50121" y="15178"/>
                </a:lnTo>
                <a:cubicBezTo>
                  <a:pt x="50469" y="15358"/>
                  <a:pt x="50831" y="15513"/>
                  <a:pt x="51217" y="15616"/>
                </a:cubicBezTo>
                <a:cubicBezTo>
                  <a:pt x="52610" y="16003"/>
                  <a:pt x="53861" y="15771"/>
                  <a:pt x="55344" y="16171"/>
                </a:cubicBezTo>
                <a:cubicBezTo>
                  <a:pt x="55485" y="16209"/>
                  <a:pt x="55614" y="16261"/>
                  <a:pt x="55730" y="16325"/>
                </a:cubicBezTo>
                <a:cubicBezTo>
                  <a:pt x="56429" y="16312"/>
                  <a:pt x="57128" y="16304"/>
                  <a:pt x="57827" y="16304"/>
                </a:cubicBezTo>
                <a:cubicBezTo>
                  <a:pt x="59075" y="16304"/>
                  <a:pt x="60323" y="16327"/>
                  <a:pt x="61572" y="16377"/>
                </a:cubicBezTo>
                <a:cubicBezTo>
                  <a:pt x="63261" y="16454"/>
                  <a:pt x="64937" y="16583"/>
                  <a:pt x="66626" y="16790"/>
                </a:cubicBezTo>
                <a:cubicBezTo>
                  <a:pt x="70998" y="17318"/>
                  <a:pt x="75369" y="18401"/>
                  <a:pt x="79701" y="20387"/>
                </a:cubicBezTo>
                <a:cubicBezTo>
                  <a:pt x="79147" y="15178"/>
                  <a:pt x="79701" y="9955"/>
                  <a:pt x="78309" y="5494"/>
                </a:cubicBezTo>
                <a:cubicBezTo>
                  <a:pt x="77393" y="3057"/>
                  <a:pt x="75743" y="3096"/>
                  <a:pt x="74711" y="1187"/>
                </a:cubicBezTo>
                <a:cubicBezTo>
                  <a:pt x="74235" y="1234"/>
                  <a:pt x="73797" y="1446"/>
                  <a:pt x="73428" y="1446"/>
                </a:cubicBezTo>
                <a:cubicBezTo>
                  <a:pt x="73187" y="1446"/>
                  <a:pt x="72976" y="1356"/>
                  <a:pt x="72803" y="1071"/>
                </a:cubicBezTo>
                <a:lnTo>
                  <a:pt x="72390" y="1071"/>
                </a:lnTo>
                <a:cubicBezTo>
                  <a:pt x="71178" y="1123"/>
                  <a:pt x="69979" y="1290"/>
                  <a:pt x="68806" y="1561"/>
                </a:cubicBezTo>
                <a:cubicBezTo>
                  <a:pt x="67993" y="1754"/>
                  <a:pt x="67168" y="1974"/>
                  <a:pt x="66356" y="2244"/>
                </a:cubicBezTo>
                <a:cubicBezTo>
                  <a:pt x="66188" y="2244"/>
                  <a:pt x="65917" y="1226"/>
                  <a:pt x="65711" y="594"/>
                </a:cubicBezTo>
                <a:cubicBezTo>
                  <a:pt x="62797" y="1007"/>
                  <a:pt x="59883" y="1445"/>
                  <a:pt x="56981" y="1819"/>
                </a:cubicBezTo>
                <a:cubicBezTo>
                  <a:pt x="56749" y="1845"/>
                  <a:pt x="56530" y="1883"/>
                  <a:pt x="56298" y="1896"/>
                </a:cubicBezTo>
                <a:cubicBezTo>
                  <a:pt x="55537" y="3236"/>
                  <a:pt x="54684" y="3651"/>
                  <a:pt x="53829" y="3651"/>
                </a:cubicBezTo>
                <a:cubicBezTo>
                  <a:pt x="52511" y="3651"/>
                  <a:pt x="51187" y="2663"/>
                  <a:pt x="50186" y="2554"/>
                </a:cubicBezTo>
                <a:cubicBezTo>
                  <a:pt x="49889" y="2580"/>
                  <a:pt x="49606" y="2606"/>
                  <a:pt x="49309" y="2618"/>
                </a:cubicBezTo>
                <a:cubicBezTo>
                  <a:pt x="49238" y="2645"/>
                  <a:pt x="47989" y="3899"/>
                  <a:pt x="46558" y="3899"/>
                </a:cubicBezTo>
                <a:cubicBezTo>
                  <a:pt x="45904" y="3899"/>
                  <a:pt x="45212" y="3637"/>
                  <a:pt x="44577" y="2876"/>
                </a:cubicBezTo>
                <a:lnTo>
                  <a:pt x="44551" y="2863"/>
                </a:lnTo>
                <a:lnTo>
                  <a:pt x="43790" y="2863"/>
                </a:lnTo>
                <a:cubicBezTo>
                  <a:pt x="43774" y="3123"/>
                  <a:pt x="43344" y="3822"/>
                  <a:pt x="42921" y="3822"/>
                </a:cubicBezTo>
                <a:cubicBezTo>
                  <a:pt x="42672" y="3822"/>
                  <a:pt x="42426" y="3580"/>
                  <a:pt x="42269" y="2863"/>
                </a:cubicBezTo>
                <a:cubicBezTo>
                  <a:pt x="41392" y="2863"/>
                  <a:pt x="39638" y="2786"/>
                  <a:pt x="39638" y="2786"/>
                </a:cubicBezTo>
                <a:cubicBezTo>
                  <a:pt x="39638" y="2786"/>
                  <a:pt x="39212" y="4140"/>
                  <a:pt x="39212" y="4321"/>
                </a:cubicBezTo>
                <a:cubicBezTo>
                  <a:pt x="38968" y="4127"/>
                  <a:pt x="39174" y="2928"/>
                  <a:pt x="38929" y="2799"/>
                </a:cubicBezTo>
                <a:cubicBezTo>
                  <a:pt x="38890" y="2773"/>
                  <a:pt x="36775" y="2567"/>
                  <a:pt x="35770" y="2438"/>
                </a:cubicBezTo>
                <a:lnTo>
                  <a:pt x="35770" y="2438"/>
                </a:lnTo>
                <a:cubicBezTo>
                  <a:pt x="35860" y="2902"/>
                  <a:pt x="36040" y="3341"/>
                  <a:pt x="36298" y="3740"/>
                </a:cubicBezTo>
                <a:cubicBezTo>
                  <a:pt x="36156" y="3740"/>
                  <a:pt x="35151" y="2580"/>
                  <a:pt x="34751" y="2309"/>
                </a:cubicBezTo>
                <a:cubicBezTo>
                  <a:pt x="34341" y="2252"/>
                  <a:pt x="33549" y="2205"/>
                  <a:pt x="32991" y="2205"/>
                </a:cubicBezTo>
                <a:cubicBezTo>
                  <a:pt x="32672" y="2205"/>
                  <a:pt x="32430" y="2220"/>
                  <a:pt x="32378" y="2257"/>
                </a:cubicBezTo>
                <a:cubicBezTo>
                  <a:pt x="32185" y="2257"/>
                  <a:pt x="32559" y="3250"/>
                  <a:pt x="32559" y="4243"/>
                </a:cubicBezTo>
                <a:cubicBezTo>
                  <a:pt x="31772" y="2902"/>
                  <a:pt x="30947" y="1999"/>
                  <a:pt x="30096" y="1497"/>
                </a:cubicBezTo>
                <a:cubicBezTo>
                  <a:pt x="29877" y="1458"/>
                  <a:pt x="29645" y="1445"/>
                  <a:pt x="29413" y="1406"/>
                </a:cubicBezTo>
                <a:cubicBezTo>
                  <a:pt x="29348" y="1032"/>
                  <a:pt x="29297" y="762"/>
                  <a:pt x="29387" y="762"/>
                </a:cubicBezTo>
                <a:cubicBezTo>
                  <a:pt x="29529" y="658"/>
                  <a:pt x="29671" y="581"/>
                  <a:pt x="29825" y="504"/>
                </a:cubicBezTo>
                <a:cubicBezTo>
                  <a:pt x="29400" y="439"/>
                  <a:pt x="27594" y="78"/>
                  <a:pt x="27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46"/>
          <p:cNvPicPr preferRelativeResize="0"/>
          <p:nvPr/>
        </p:nvPicPr>
        <p:blipFill rotWithShape="1">
          <a:blip r:embed="rId3">
            <a:alphaModFix/>
          </a:blip>
          <a:srcRect/>
          <a:stretch/>
        </p:blipFill>
        <p:spPr>
          <a:xfrm flipH="1">
            <a:off x="-3893" y="3286674"/>
            <a:ext cx="1972417" cy="1830057"/>
          </a:xfrm>
          <a:prstGeom prst="rect">
            <a:avLst/>
          </a:prstGeom>
          <a:noFill/>
          <a:ln>
            <a:noFill/>
          </a:ln>
        </p:spPr>
      </p:pic>
      <p:pic>
        <p:nvPicPr>
          <p:cNvPr id="462" name="Google Shape;462;p46"/>
          <p:cNvPicPr preferRelativeResize="0"/>
          <p:nvPr/>
        </p:nvPicPr>
        <p:blipFill rotWithShape="1">
          <a:blip r:embed="rId4">
            <a:alphaModFix/>
          </a:blip>
          <a:srcRect/>
          <a:stretch/>
        </p:blipFill>
        <p:spPr>
          <a:xfrm flipH="1">
            <a:off x="1039417" y="3819836"/>
            <a:ext cx="1443591" cy="1492244"/>
          </a:xfrm>
          <a:prstGeom prst="rect">
            <a:avLst/>
          </a:prstGeom>
          <a:noFill/>
          <a:ln>
            <a:noFill/>
          </a:ln>
        </p:spPr>
      </p:pic>
      <p:sp>
        <p:nvSpPr>
          <p:cNvPr id="3" name="TextBox 2"/>
          <p:cNvSpPr txBox="1"/>
          <p:nvPr/>
        </p:nvSpPr>
        <p:spPr>
          <a:xfrm>
            <a:off x="3236360" y="421241"/>
            <a:ext cx="2794570" cy="400110"/>
          </a:xfrm>
          <a:prstGeom prst="rect">
            <a:avLst/>
          </a:prstGeom>
          <a:noFill/>
        </p:spPr>
        <p:txBody>
          <a:bodyPr wrap="square" rtlCol="0">
            <a:spAutoFit/>
          </a:bodyPr>
          <a:lstStyle/>
          <a:p>
            <a:pPr algn="ctr"/>
            <a:r>
              <a:rPr lang="en-US" sz="2000" b="1" dirty="0" smtClean="0">
                <a:solidFill>
                  <a:schemeClr val="tx1"/>
                </a:solidFill>
              </a:rPr>
              <a:t>Minh </a:t>
            </a:r>
            <a:r>
              <a:rPr lang="en-US" sz="2000" b="1" dirty="0" err="1" smtClean="0">
                <a:solidFill>
                  <a:schemeClr val="tx1"/>
                </a:solidFill>
              </a:rPr>
              <a:t>họa</a:t>
            </a:r>
            <a:endParaRPr lang="en-US" sz="2000" b="1" dirty="0">
              <a:solidFill>
                <a:schemeClr val="tx1"/>
              </a:solidFill>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8936" t="14629" r="29081" b="15478"/>
          <a:stretch/>
        </p:blipFill>
        <p:spPr>
          <a:xfrm>
            <a:off x="165177" y="1250545"/>
            <a:ext cx="2856980" cy="2150201"/>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204" t="5965" r="26156" b="5771"/>
          <a:stretch/>
        </p:blipFill>
        <p:spPr>
          <a:xfrm>
            <a:off x="6140648" y="1171254"/>
            <a:ext cx="2882509" cy="2520092"/>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7180" t="1362" r="26009" b="1"/>
          <a:stretch/>
        </p:blipFill>
        <p:spPr>
          <a:xfrm>
            <a:off x="3109208" y="1171254"/>
            <a:ext cx="2944389" cy="2804845"/>
          </a:xfrm>
          <a:prstGeom prst="rect">
            <a:avLst/>
          </a:prstGeom>
        </p:spPr>
      </p:pic>
    </p:spTree>
    <p:extLst>
      <p:ext uri="{BB962C8B-B14F-4D97-AF65-F5344CB8AC3E}">
        <p14:creationId xmlns:p14="http://schemas.microsoft.com/office/powerpoint/2010/main" val="2327486605"/>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6"/>
          <p:cNvSpPr/>
          <p:nvPr/>
        </p:nvSpPr>
        <p:spPr>
          <a:xfrm>
            <a:off x="3431569" y="200152"/>
            <a:ext cx="2208943" cy="971102"/>
          </a:xfrm>
          <a:custGeom>
            <a:avLst/>
            <a:gdLst/>
            <a:ahLst/>
            <a:cxnLst/>
            <a:rect l="l" t="t" r="r" b="b"/>
            <a:pathLst>
              <a:path w="79702" h="20388" extrusionOk="0">
                <a:moveTo>
                  <a:pt x="14326" y="2348"/>
                </a:moveTo>
                <a:lnTo>
                  <a:pt x="14326" y="2348"/>
                </a:lnTo>
                <a:cubicBezTo>
                  <a:pt x="14300" y="2528"/>
                  <a:pt x="14261" y="2722"/>
                  <a:pt x="14197" y="2889"/>
                </a:cubicBezTo>
                <a:cubicBezTo>
                  <a:pt x="14249" y="2722"/>
                  <a:pt x="14300" y="2528"/>
                  <a:pt x="14326" y="2348"/>
                </a:cubicBezTo>
                <a:close/>
                <a:moveTo>
                  <a:pt x="26317" y="3180"/>
                </a:moveTo>
                <a:cubicBezTo>
                  <a:pt x="25734" y="4992"/>
                  <a:pt x="25261" y="6841"/>
                  <a:pt x="24912" y="8718"/>
                </a:cubicBezTo>
                <a:cubicBezTo>
                  <a:pt x="25260" y="6846"/>
                  <a:pt x="25732" y="4996"/>
                  <a:pt x="26317" y="3180"/>
                </a:cubicBezTo>
                <a:close/>
                <a:moveTo>
                  <a:pt x="27117" y="1"/>
                </a:moveTo>
                <a:lnTo>
                  <a:pt x="27117" y="1"/>
                </a:lnTo>
                <a:cubicBezTo>
                  <a:pt x="27659" y="362"/>
                  <a:pt x="28149" y="787"/>
                  <a:pt x="28549" y="1290"/>
                </a:cubicBezTo>
                <a:cubicBezTo>
                  <a:pt x="28046" y="1252"/>
                  <a:pt x="27556" y="1213"/>
                  <a:pt x="27066" y="1187"/>
                </a:cubicBezTo>
                <a:cubicBezTo>
                  <a:pt x="27041" y="1187"/>
                  <a:pt x="27028" y="1199"/>
                  <a:pt x="27005" y="1200"/>
                </a:cubicBezTo>
                <a:lnTo>
                  <a:pt x="27005" y="1200"/>
                </a:lnTo>
                <a:cubicBezTo>
                  <a:pt x="27008" y="1191"/>
                  <a:pt x="27011" y="1183"/>
                  <a:pt x="27014" y="1174"/>
                </a:cubicBezTo>
                <a:cubicBezTo>
                  <a:pt x="26924" y="1170"/>
                  <a:pt x="26828" y="1168"/>
                  <a:pt x="26728" y="1168"/>
                </a:cubicBezTo>
                <a:cubicBezTo>
                  <a:pt x="25265" y="1168"/>
                  <a:pt x="22837" y="1586"/>
                  <a:pt x="22849" y="1754"/>
                </a:cubicBezTo>
                <a:cubicBezTo>
                  <a:pt x="22462" y="1754"/>
                  <a:pt x="21972" y="2438"/>
                  <a:pt x="21508" y="2722"/>
                </a:cubicBezTo>
                <a:cubicBezTo>
                  <a:pt x="21383" y="2804"/>
                  <a:pt x="21259" y="2856"/>
                  <a:pt x="21139" y="2856"/>
                </a:cubicBezTo>
                <a:cubicBezTo>
                  <a:pt x="20865" y="2856"/>
                  <a:pt x="20614" y="2580"/>
                  <a:pt x="20425" y="1754"/>
                </a:cubicBezTo>
                <a:cubicBezTo>
                  <a:pt x="20712" y="1754"/>
                  <a:pt x="20997" y="1884"/>
                  <a:pt x="21279" y="1884"/>
                </a:cubicBezTo>
                <a:cubicBezTo>
                  <a:pt x="21554" y="1884"/>
                  <a:pt x="21828" y="1761"/>
                  <a:pt x="22101" y="1277"/>
                </a:cubicBezTo>
                <a:lnTo>
                  <a:pt x="22101" y="1277"/>
                </a:lnTo>
                <a:cubicBezTo>
                  <a:pt x="19510" y="1484"/>
                  <a:pt x="16918" y="1896"/>
                  <a:pt x="14326" y="2348"/>
                </a:cubicBezTo>
                <a:cubicBezTo>
                  <a:pt x="11541" y="2825"/>
                  <a:pt x="8743" y="3341"/>
                  <a:pt x="5932" y="3676"/>
                </a:cubicBezTo>
                <a:cubicBezTo>
                  <a:pt x="4333" y="3856"/>
                  <a:pt x="2721" y="3972"/>
                  <a:pt x="1109" y="3998"/>
                </a:cubicBezTo>
                <a:cubicBezTo>
                  <a:pt x="890" y="4437"/>
                  <a:pt x="555" y="4694"/>
                  <a:pt x="464" y="5236"/>
                </a:cubicBezTo>
                <a:lnTo>
                  <a:pt x="1019" y="5236"/>
                </a:lnTo>
                <a:cubicBezTo>
                  <a:pt x="1019" y="6047"/>
                  <a:pt x="770" y="6866"/>
                  <a:pt x="475" y="6866"/>
                </a:cubicBezTo>
                <a:cubicBezTo>
                  <a:pt x="408" y="6866"/>
                  <a:pt x="340" y="6824"/>
                  <a:pt x="271" y="6732"/>
                </a:cubicBezTo>
                <a:lnTo>
                  <a:pt x="271" y="6732"/>
                </a:lnTo>
                <a:cubicBezTo>
                  <a:pt x="271" y="7099"/>
                  <a:pt x="322" y="7195"/>
                  <a:pt x="387" y="7195"/>
                </a:cubicBezTo>
                <a:cubicBezTo>
                  <a:pt x="456" y="7195"/>
                  <a:pt x="542" y="7083"/>
                  <a:pt x="595" y="7083"/>
                </a:cubicBezTo>
                <a:cubicBezTo>
                  <a:pt x="625" y="7083"/>
                  <a:pt x="645" y="7119"/>
                  <a:pt x="645" y="7235"/>
                </a:cubicBezTo>
                <a:cubicBezTo>
                  <a:pt x="645" y="8231"/>
                  <a:pt x="526" y="8502"/>
                  <a:pt x="357" y="8502"/>
                </a:cubicBezTo>
                <a:cubicBezTo>
                  <a:pt x="303" y="8502"/>
                  <a:pt x="243" y="8475"/>
                  <a:pt x="181" y="8434"/>
                </a:cubicBezTo>
                <a:lnTo>
                  <a:pt x="181" y="8473"/>
                </a:lnTo>
                <a:cubicBezTo>
                  <a:pt x="155" y="8756"/>
                  <a:pt x="90" y="9053"/>
                  <a:pt x="0" y="9324"/>
                </a:cubicBezTo>
                <a:cubicBezTo>
                  <a:pt x="310" y="9710"/>
                  <a:pt x="671" y="9710"/>
                  <a:pt x="1019" y="9710"/>
                </a:cubicBezTo>
                <a:cubicBezTo>
                  <a:pt x="800" y="10136"/>
                  <a:pt x="503" y="10510"/>
                  <a:pt x="155" y="10845"/>
                </a:cubicBezTo>
                <a:cubicBezTo>
                  <a:pt x="1857" y="11632"/>
                  <a:pt x="3507" y="12457"/>
                  <a:pt x="5197" y="13437"/>
                </a:cubicBezTo>
                <a:cubicBezTo>
                  <a:pt x="6125" y="13966"/>
                  <a:pt x="8343" y="15706"/>
                  <a:pt x="10019" y="15990"/>
                </a:cubicBezTo>
                <a:cubicBezTo>
                  <a:pt x="11077" y="16287"/>
                  <a:pt x="12160" y="16467"/>
                  <a:pt x="13269" y="16519"/>
                </a:cubicBezTo>
                <a:cubicBezTo>
                  <a:pt x="13810" y="16235"/>
                  <a:pt x="14390" y="15951"/>
                  <a:pt x="15022" y="15681"/>
                </a:cubicBezTo>
                <a:cubicBezTo>
                  <a:pt x="15074" y="15636"/>
                  <a:pt x="15120" y="15615"/>
                  <a:pt x="15163" y="15615"/>
                </a:cubicBezTo>
                <a:cubicBezTo>
                  <a:pt x="15379" y="15615"/>
                  <a:pt x="15499" y="16132"/>
                  <a:pt x="15628" y="16648"/>
                </a:cubicBezTo>
                <a:lnTo>
                  <a:pt x="16170" y="16674"/>
                </a:lnTo>
                <a:cubicBezTo>
                  <a:pt x="16418" y="16617"/>
                  <a:pt x="16686" y="16591"/>
                  <a:pt x="16969" y="16591"/>
                </a:cubicBezTo>
                <a:cubicBezTo>
                  <a:pt x="19650" y="16591"/>
                  <a:pt x="23657" y="18893"/>
                  <a:pt x="23984" y="19033"/>
                </a:cubicBezTo>
                <a:cubicBezTo>
                  <a:pt x="24448" y="19240"/>
                  <a:pt x="25635" y="19742"/>
                  <a:pt x="25751" y="19794"/>
                </a:cubicBezTo>
                <a:cubicBezTo>
                  <a:pt x="25609" y="18943"/>
                  <a:pt x="25377" y="18027"/>
                  <a:pt x="25660" y="17666"/>
                </a:cubicBezTo>
                <a:cubicBezTo>
                  <a:pt x="26408" y="17164"/>
                  <a:pt x="27337" y="16674"/>
                  <a:pt x="27891" y="16674"/>
                </a:cubicBezTo>
                <a:cubicBezTo>
                  <a:pt x="28613" y="16944"/>
                  <a:pt x="29387" y="18105"/>
                  <a:pt x="30148" y="18698"/>
                </a:cubicBezTo>
                <a:cubicBezTo>
                  <a:pt x="30779" y="18376"/>
                  <a:pt x="31398" y="18053"/>
                  <a:pt x="32004" y="17666"/>
                </a:cubicBezTo>
                <a:cubicBezTo>
                  <a:pt x="32211" y="17022"/>
                  <a:pt x="32340" y="16351"/>
                  <a:pt x="32378" y="15681"/>
                </a:cubicBezTo>
                <a:cubicBezTo>
                  <a:pt x="32817" y="15681"/>
                  <a:pt x="33204" y="15887"/>
                  <a:pt x="33590" y="16158"/>
                </a:cubicBezTo>
                <a:cubicBezTo>
                  <a:pt x="33552" y="16268"/>
                  <a:pt x="33541" y="16320"/>
                  <a:pt x="33552" y="16320"/>
                </a:cubicBezTo>
                <a:cubicBezTo>
                  <a:pt x="33575" y="16320"/>
                  <a:pt x="33693" y="16108"/>
                  <a:pt x="33874" y="15745"/>
                </a:cubicBezTo>
                <a:lnTo>
                  <a:pt x="33874" y="15745"/>
                </a:lnTo>
                <a:cubicBezTo>
                  <a:pt x="33823" y="15797"/>
                  <a:pt x="33758" y="15848"/>
                  <a:pt x="33719" y="15913"/>
                </a:cubicBezTo>
                <a:cubicBezTo>
                  <a:pt x="33810" y="15758"/>
                  <a:pt x="33939" y="15552"/>
                  <a:pt x="34106" y="15281"/>
                </a:cubicBezTo>
                <a:lnTo>
                  <a:pt x="34106" y="15281"/>
                </a:lnTo>
                <a:cubicBezTo>
                  <a:pt x="34016" y="15461"/>
                  <a:pt x="33939" y="15603"/>
                  <a:pt x="33874" y="15745"/>
                </a:cubicBezTo>
                <a:cubicBezTo>
                  <a:pt x="34134" y="15543"/>
                  <a:pt x="34518" y="15473"/>
                  <a:pt x="34956" y="15473"/>
                </a:cubicBezTo>
                <a:cubicBezTo>
                  <a:pt x="35887" y="15473"/>
                  <a:pt x="37058" y="15792"/>
                  <a:pt x="37768" y="15835"/>
                </a:cubicBezTo>
                <a:cubicBezTo>
                  <a:pt x="37988" y="15547"/>
                  <a:pt x="38236" y="15441"/>
                  <a:pt x="38488" y="15441"/>
                </a:cubicBezTo>
                <a:cubicBezTo>
                  <a:pt x="38989" y="15441"/>
                  <a:pt x="39501" y="15861"/>
                  <a:pt x="39819" y="16093"/>
                </a:cubicBezTo>
                <a:cubicBezTo>
                  <a:pt x="40089" y="16300"/>
                  <a:pt x="40334" y="16519"/>
                  <a:pt x="40579" y="16764"/>
                </a:cubicBezTo>
                <a:cubicBezTo>
                  <a:pt x="40887" y="16764"/>
                  <a:pt x="42132" y="16157"/>
                  <a:pt x="43445" y="16157"/>
                </a:cubicBezTo>
                <a:cubicBezTo>
                  <a:pt x="44056" y="16157"/>
                  <a:pt x="44681" y="16289"/>
                  <a:pt x="45234" y="16674"/>
                </a:cubicBezTo>
                <a:cubicBezTo>
                  <a:pt x="45260" y="16351"/>
                  <a:pt x="45260" y="15939"/>
                  <a:pt x="45260" y="15668"/>
                </a:cubicBezTo>
                <a:cubicBezTo>
                  <a:pt x="45509" y="15668"/>
                  <a:pt x="45759" y="16109"/>
                  <a:pt x="46012" y="16109"/>
                </a:cubicBezTo>
                <a:cubicBezTo>
                  <a:pt x="46138" y="16109"/>
                  <a:pt x="46266" y="15999"/>
                  <a:pt x="46395" y="15668"/>
                </a:cubicBezTo>
                <a:lnTo>
                  <a:pt x="46395" y="14185"/>
                </a:lnTo>
                <a:cubicBezTo>
                  <a:pt x="46588" y="15255"/>
                  <a:pt x="46898" y="16029"/>
                  <a:pt x="47285" y="16596"/>
                </a:cubicBezTo>
                <a:lnTo>
                  <a:pt x="48393" y="16557"/>
                </a:lnTo>
                <a:cubicBezTo>
                  <a:pt x="48558" y="15887"/>
                  <a:pt x="48701" y="15663"/>
                  <a:pt x="48833" y="15663"/>
                </a:cubicBezTo>
                <a:cubicBezTo>
                  <a:pt x="49064" y="15663"/>
                  <a:pt x="49259" y="16347"/>
                  <a:pt x="49464" y="16519"/>
                </a:cubicBezTo>
                <a:lnTo>
                  <a:pt x="50250" y="16480"/>
                </a:lnTo>
                <a:cubicBezTo>
                  <a:pt x="50147" y="16055"/>
                  <a:pt x="50096" y="15616"/>
                  <a:pt x="50121" y="15178"/>
                </a:cubicBezTo>
                <a:lnTo>
                  <a:pt x="50121" y="15178"/>
                </a:lnTo>
                <a:cubicBezTo>
                  <a:pt x="50469" y="15358"/>
                  <a:pt x="50831" y="15513"/>
                  <a:pt x="51217" y="15616"/>
                </a:cubicBezTo>
                <a:cubicBezTo>
                  <a:pt x="52610" y="16003"/>
                  <a:pt x="53861" y="15771"/>
                  <a:pt x="55344" y="16171"/>
                </a:cubicBezTo>
                <a:cubicBezTo>
                  <a:pt x="55485" y="16209"/>
                  <a:pt x="55614" y="16261"/>
                  <a:pt x="55730" y="16325"/>
                </a:cubicBezTo>
                <a:cubicBezTo>
                  <a:pt x="56429" y="16312"/>
                  <a:pt x="57128" y="16304"/>
                  <a:pt x="57827" y="16304"/>
                </a:cubicBezTo>
                <a:cubicBezTo>
                  <a:pt x="59075" y="16304"/>
                  <a:pt x="60323" y="16327"/>
                  <a:pt x="61572" y="16377"/>
                </a:cubicBezTo>
                <a:cubicBezTo>
                  <a:pt x="63261" y="16454"/>
                  <a:pt x="64937" y="16583"/>
                  <a:pt x="66626" y="16790"/>
                </a:cubicBezTo>
                <a:cubicBezTo>
                  <a:pt x="70998" y="17318"/>
                  <a:pt x="75369" y="18401"/>
                  <a:pt x="79701" y="20387"/>
                </a:cubicBezTo>
                <a:cubicBezTo>
                  <a:pt x="79147" y="15178"/>
                  <a:pt x="79701" y="9955"/>
                  <a:pt x="78309" y="5494"/>
                </a:cubicBezTo>
                <a:cubicBezTo>
                  <a:pt x="77393" y="3057"/>
                  <a:pt x="75743" y="3096"/>
                  <a:pt x="74711" y="1187"/>
                </a:cubicBezTo>
                <a:cubicBezTo>
                  <a:pt x="74235" y="1234"/>
                  <a:pt x="73797" y="1446"/>
                  <a:pt x="73428" y="1446"/>
                </a:cubicBezTo>
                <a:cubicBezTo>
                  <a:pt x="73187" y="1446"/>
                  <a:pt x="72976" y="1356"/>
                  <a:pt x="72803" y="1071"/>
                </a:cubicBezTo>
                <a:lnTo>
                  <a:pt x="72390" y="1071"/>
                </a:lnTo>
                <a:cubicBezTo>
                  <a:pt x="71178" y="1123"/>
                  <a:pt x="69979" y="1290"/>
                  <a:pt x="68806" y="1561"/>
                </a:cubicBezTo>
                <a:cubicBezTo>
                  <a:pt x="67993" y="1754"/>
                  <a:pt x="67168" y="1974"/>
                  <a:pt x="66356" y="2244"/>
                </a:cubicBezTo>
                <a:cubicBezTo>
                  <a:pt x="66188" y="2244"/>
                  <a:pt x="65917" y="1226"/>
                  <a:pt x="65711" y="594"/>
                </a:cubicBezTo>
                <a:cubicBezTo>
                  <a:pt x="62797" y="1007"/>
                  <a:pt x="59883" y="1445"/>
                  <a:pt x="56981" y="1819"/>
                </a:cubicBezTo>
                <a:cubicBezTo>
                  <a:pt x="56749" y="1845"/>
                  <a:pt x="56530" y="1883"/>
                  <a:pt x="56298" y="1896"/>
                </a:cubicBezTo>
                <a:cubicBezTo>
                  <a:pt x="55537" y="3236"/>
                  <a:pt x="54684" y="3651"/>
                  <a:pt x="53829" y="3651"/>
                </a:cubicBezTo>
                <a:cubicBezTo>
                  <a:pt x="52511" y="3651"/>
                  <a:pt x="51187" y="2663"/>
                  <a:pt x="50186" y="2554"/>
                </a:cubicBezTo>
                <a:cubicBezTo>
                  <a:pt x="49889" y="2580"/>
                  <a:pt x="49606" y="2606"/>
                  <a:pt x="49309" y="2618"/>
                </a:cubicBezTo>
                <a:cubicBezTo>
                  <a:pt x="49238" y="2645"/>
                  <a:pt x="47989" y="3899"/>
                  <a:pt x="46558" y="3899"/>
                </a:cubicBezTo>
                <a:cubicBezTo>
                  <a:pt x="45904" y="3899"/>
                  <a:pt x="45212" y="3637"/>
                  <a:pt x="44577" y="2876"/>
                </a:cubicBezTo>
                <a:lnTo>
                  <a:pt x="44551" y="2863"/>
                </a:lnTo>
                <a:lnTo>
                  <a:pt x="43790" y="2863"/>
                </a:lnTo>
                <a:cubicBezTo>
                  <a:pt x="43774" y="3123"/>
                  <a:pt x="43344" y="3822"/>
                  <a:pt x="42921" y="3822"/>
                </a:cubicBezTo>
                <a:cubicBezTo>
                  <a:pt x="42672" y="3822"/>
                  <a:pt x="42426" y="3580"/>
                  <a:pt x="42269" y="2863"/>
                </a:cubicBezTo>
                <a:cubicBezTo>
                  <a:pt x="41392" y="2863"/>
                  <a:pt x="39638" y="2786"/>
                  <a:pt x="39638" y="2786"/>
                </a:cubicBezTo>
                <a:cubicBezTo>
                  <a:pt x="39638" y="2786"/>
                  <a:pt x="39212" y="4140"/>
                  <a:pt x="39212" y="4321"/>
                </a:cubicBezTo>
                <a:cubicBezTo>
                  <a:pt x="38968" y="4127"/>
                  <a:pt x="39174" y="2928"/>
                  <a:pt x="38929" y="2799"/>
                </a:cubicBezTo>
                <a:cubicBezTo>
                  <a:pt x="38890" y="2773"/>
                  <a:pt x="36775" y="2567"/>
                  <a:pt x="35770" y="2438"/>
                </a:cubicBezTo>
                <a:lnTo>
                  <a:pt x="35770" y="2438"/>
                </a:lnTo>
                <a:cubicBezTo>
                  <a:pt x="35860" y="2902"/>
                  <a:pt x="36040" y="3341"/>
                  <a:pt x="36298" y="3740"/>
                </a:cubicBezTo>
                <a:cubicBezTo>
                  <a:pt x="36156" y="3740"/>
                  <a:pt x="35151" y="2580"/>
                  <a:pt x="34751" y="2309"/>
                </a:cubicBezTo>
                <a:cubicBezTo>
                  <a:pt x="34341" y="2252"/>
                  <a:pt x="33549" y="2205"/>
                  <a:pt x="32991" y="2205"/>
                </a:cubicBezTo>
                <a:cubicBezTo>
                  <a:pt x="32672" y="2205"/>
                  <a:pt x="32430" y="2220"/>
                  <a:pt x="32378" y="2257"/>
                </a:cubicBezTo>
                <a:cubicBezTo>
                  <a:pt x="32185" y="2257"/>
                  <a:pt x="32559" y="3250"/>
                  <a:pt x="32559" y="4243"/>
                </a:cubicBezTo>
                <a:cubicBezTo>
                  <a:pt x="31772" y="2902"/>
                  <a:pt x="30947" y="1999"/>
                  <a:pt x="30096" y="1497"/>
                </a:cubicBezTo>
                <a:cubicBezTo>
                  <a:pt x="29877" y="1458"/>
                  <a:pt x="29645" y="1445"/>
                  <a:pt x="29413" y="1406"/>
                </a:cubicBezTo>
                <a:cubicBezTo>
                  <a:pt x="29348" y="1032"/>
                  <a:pt x="29297" y="762"/>
                  <a:pt x="29387" y="762"/>
                </a:cubicBezTo>
                <a:cubicBezTo>
                  <a:pt x="29529" y="658"/>
                  <a:pt x="29671" y="581"/>
                  <a:pt x="29825" y="504"/>
                </a:cubicBezTo>
                <a:cubicBezTo>
                  <a:pt x="29400" y="439"/>
                  <a:pt x="27594" y="78"/>
                  <a:pt x="27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0" name="Google Shape;460;p46"/>
          <p:cNvPicPr preferRelativeResize="0"/>
          <p:nvPr/>
        </p:nvPicPr>
        <p:blipFill rotWithShape="1">
          <a:blip r:embed="rId3">
            <a:alphaModFix/>
          </a:blip>
          <a:srcRect/>
          <a:stretch/>
        </p:blipFill>
        <p:spPr>
          <a:xfrm flipH="1">
            <a:off x="-3893" y="3286674"/>
            <a:ext cx="1972417" cy="1830057"/>
          </a:xfrm>
          <a:prstGeom prst="rect">
            <a:avLst/>
          </a:prstGeom>
          <a:noFill/>
          <a:ln>
            <a:noFill/>
          </a:ln>
        </p:spPr>
      </p:pic>
      <p:pic>
        <p:nvPicPr>
          <p:cNvPr id="462" name="Google Shape;462;p46"/>
          <p:cNvPicPr preferRelativeResize="0"/>
          <p:nvPr/>
        </p:nvPicPr>
        <p:blipFill rotWithShape="1">
          <a:blip r:embed="rId4">
            <a:alphaModFix/>
          </a:blip>
          <a:srcRect/>
          <a:stretch/>
        </p:blipFill>
        <p:spPr>
          <a:xfrm flipH="1">
            <a:off x="1039417" y="3819836"/>
            <a:ext cx="1443591" cy="1492244"/>
          </a:xfrm>
          <a:prstGeom prst="rect">
            <a:avLst/>
          </a:prstGeom>
          <a:noFill/>
          <a:ln>
            <a:noFill/>
          </a:ln>
        </p:spPr>
      </p:pic>
      <p:sp>
        <p:nvSpPr>
          <p:cNvPr id="3" name="TextBox 2"/>
          <p:cNvSpPr txBox="1"/>
          <p:nvPr/>
        </p:nvSpPr>
        <p:spPr>
          <a:xfrm>
            <a:off x="3236360" y="421241"/>
            <a:ext cx="2794570" cy="400110"/>
          </a:xfrm>
          <a:prstGeom prst="rect">
            <a:avLst/>
          </a:prstGeom>
          <a:noFill/>
        </p:spPr>
        <p:txBody>
          <a:bodyPr wrap="square" rtlCol="0">
            <a:spAutoFit/>
          </a:bodyPr>
          <a:lstStyle/>
          <a:p>
            <a:pPr algn="ctr"/>
            <a:r>
              <a:rPr lang="en-US" sz="2000" b="1" dirty="0" smtClean="0">
                <a:solidFill>
                  <a:schemeClr val="tx1"/>
                </a:solidFill>
              </a:rPr>
              <a:t>Minh </a:t>
            </a:r>
            <a:r>
              <a:rPr lang="en-US" sz="2000" b="1" dirty="0" err="1" smtClean="0">
                <a:solidFill>
                  <a:schemeClr val="tx1"/>
                </a:solidFill>
              </a:rPr>
              <a:t>họa</a:t>
            </a:r>
            <a:endParaRPr lang="en-US" sz="2000" b="1" dirty="0">
              <a:solidFill>
                <a:schemeClr val="tx1"/>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5571" t="3303" r="24547"/>
          <a:stretch/>
        </p:blipFill>
        <p:spPr>
          <a:xfrm>
            <a:off x="-3893" y="1084707"/>
            <a:ext cx="3071731" cy="2691901"/>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6009" t="1039" r="24108"/>
          <a:stretch/>
        </p:blipFill>
        <p:spPr>
          <a:xfrm>
            <a:off x="6112902" y="1071401"/>
            <a:ext cx="3031098" cy="2718514"/>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4839" r="25424"/>
          <a:stretch/>
        </p:blipFill>
        <p:spPr>
          <a:xfrm>
            <a:off x="3056244" y="1041481"/>
            <a:ext cx="3056658" cy="27783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grpSp>
        <p:nvGrpSpPr>
          <p:cNvPr id="707" name="Google Shape;707;p54"/>
          <p:cNvGrpSpPr/>
          <p:nvPr/>
        </p:nvGrpSpPr>
        <p:grpSpPr>
          <a:xfrm>
            <a:off x="3212321" y="1389172"/>
            <a:ext cx="3168341" cy="868561"/>
            <a:chOff x="3212321" y="1389172"/>
            <a:chExt cx="3168341" cy="868561"/>
          </a:xfrm>
        </p:grpSpPr>
        <p:cxnSp>
          <p:nvCxnSpPr>
            <p:cNvPr id="708" name="Google Shape;708;p54"/>
            <p:cNvCxnSpPr>
              <a:stCxn id="709" idx="3"/>
            </p:cNvCxnSpPr>
            <p:nvPr/>
          </p:nvCxnSpPr>
          <p:spPr>
            <a:xfrm>
              <a:off x="5924063" y="1842825"/>
              <a:ext cx="456600" cy="5100"/>
            </a:xfrm>
            <a:prstGeom prst="straightConnector1">
              <a:avLst/>
            </a:prstGeom>
            <a:noFill/>
            <a:ln w="9525" cap="flat" cmpd="sng">
              <a:solidFill>
                <a:schemeClr val="dk1"/>
              </a:solidFill>
              <a:prstDash val="solid"/>
              <a:round/>
              <a:headEnd type="none" w="med" len="med"/>
              <a:tailEnd type="none" w="med" len="med"/>
            </a:ln>
          </p:spPr>
        </p:cxnSp>
        <p:sp>
          <p:nvSpPr>
            <p:cNvPr id="710" name="Google Shape;710;p54"/>
            <p:cNvSpPr/>
            <p:nvPr/>
          </p:nvSpPr>
          <p:spPr>
            <a:xfrm rot="-10542838" flipH="1">
              <a:off x="3233683" y="1488252"/>
              <a:ext cx="2676679" cy="670401"/>
            </a:xfrm>
            <a:custGeom>
              <a:avLst/>
              <a:gdLst/>
              <a:ahLst/>
              <a:cxnLst/>
              <a:rect l="l" t="t" r="r" b="b"/>
              <a:pathLst>
                <a:path w="83700" h="31283" extrusionOk="0">
                  <a:moveTo>
                    <a:pt x="35628" y="9929"/>
                  </a:moveTo>
                  <a:lnTo>
                    <a:pt x="35628" y="9929"/>
                  </a:lnTo>
                  <a:cubicBezTo>
                    <a:pt x="35534" y="10031"/>
                    <a:pt x="35445" y="10094"/>
                    <a:pt x="35358" y="10094"/>
                  </a:cubicBezTo>
                  <a:cubicBezTo>
                    <a:pt x="35302" y="10094"/>
                    <a:pt x="35246" y="10067"/>
                    <a:pt x="35190" y="10006"/>
                  </a:cubicBezTo>
                  <a:cubicBezTo>
                    <a:pt x="35332" y="9968"/>
                    <a:pt x="35486" y="9955"/>
                    <a:pt x="35628" y="9929"/>
                  </a:cubicBezTo>
                  <a:close/>
                  <a:moveTo>
                    <a:pt x="36595" y="8580"/>
                  </a:moveTo>
                  <a:cubicBezTo>
                    <a:pt x="36735" y="8580"/>
                    <a:pt x="36837" y="8880"/>
                    <a:pt x="36879" y="9748"/>
                  </a:cubicBezTo>
                  <a:cubicBezTo>
                    <a:pt x="36905" y="10045"/>
                    <a:pt x="36905" y="10393"/>
                    <a:pt x="36905" y="10832"/>
                  </a:cubicBezTo>
                  <a:cubicBezTo>
                    <a:pt x="36673" y="10471"/>
                    <a:pt x="36389" y="10135"/>
                    <a:pt x="36054" y="9864"/>
                  </a:cubicBezTo>
                  <a:cubicBezTo>
                    <a:pt x="35912" y="9877"/>
                    <a:pt x="35770" y="9903"/>
                    <a:pt x="35628" y="9929"/>
                  </a:cubicBezTo>
                  <a:cubicBezTo>
                    <a:pt x="35706" y="9852"/>
                    <a:pt x="35757" y="9761"/>
                    <a:pt x="35809" y="9684"/>
                  </a:cubicBezTo>
                  <a:cubicBezTo>
                    <a:pt x="36101" y="9238"/>
                    <a:pt x="36389" y="8580"/>
                    <a:pt x="36595" y="8580"/>
                  </a:cubicBezTo>
                  <a:close/>
                  <a:moveTo>
                    <a:pt x="11936" y="197"/>
                  </a:moveTo>
                  <a:cubicBezTo>
                    <a:pt x="11753" y="197"/>
                    <a:pt x="11570" y="200"/>
                    <a:pt x="11386" y="206"/>
                  </a:cubicBezTo>
                  <a:cubicBezTo>
                    <a:pt x="11425" y="464"/>
                    <a:pt x="11438" y="722"/>
                    <a:pt x="11412" y="980"/>
                  </a:cubicBezTo>
                  <a:cubicBezTo>
                    <a:pt x="9407" y="2668"/>
                    <a:pt x="7383" y="3848"/>
                    <a:pt x="5303" y="3848"/>
                  </a:cubicBezTo>
                  <a:cubicBezTo>
                    <a:pt x="5015" y="3848"/>
                    <a:pt x="4726" y="3825"/>
                    <a:pt x="4436" y="3778"/>
                  </a:cubicBezTo>
                  <a:cubicBezTo>
                    <a:pt x="3727" y="4281"/>
                    <a:pt x="3044" y="4836"/>
                    <a:pt x="2399" y="5416"/>
                  </a:cubicBezTo>
                  <a:cubicBezTo>
                    <a:pt x="1161" y="6512"/>
                    <a:pt x="632" y="8343"/>
                    <a:pt x="503" y="10380"/>
                  </a:cubicBezTo>
                  <a:cubicBezTo>
                    <a:pt x="748" y="10703"/>
                    <a:pt x="955" y="11038"/>
                    <a:pt x="1135" y="11412"/>
                  </a:cubicBezTo>
                  <a:cubicBezTo>
                    <a:pt x="1264" y="11683"/>
                    <a:pt x="1380" y="11953"/>
                    <a:pt x="1496" y="12237"/>
                  </a:cubicBezTo>
                  <a:cubicBezTo>
                    <a:pt x="2244" y="14287"/>
                    <a:pt x="2566" y="17150"/>
                    <a:pt x="2566" y="20013"/>
                  </a:cubicBezTo>
                  <a:lnTo>
                    <a:pt x="1780" y="20013"/>
                  </a:lnTo>
                  <a:cubicBezTo>
                    <a:pt x="1922" y="20528"/>
                    <a:pt x="2051" y="20967"/>
                    <a:pt x="2154" y="21302"/>
                  </a:cubicBezTo>
                  <a:lnTo>
                    <a:pt x="2244" y="21599"/>
                  </a:lnTo>
                  <a:cubicBezTo>
                    <a:pt x="2038" y="21650"/>
                    <a:pt x="1844" y="21702"/>
                    <a:pt x="1638" y="21766"/>
                  </a:cubicBezTo>
                  <a:cubicBezTo>
                    <a:pt x="1625" y="21495"/>
                    <a:pt x="1483" y="20735"/>
                    <a:pt x="1122" y="19445"/>
                  </a:cubicBezTo>
                  <a:lnTo>
                    <a:pt x="1922" y="19445"/>
                  </a:lnTo>
                  <a:cubicBezTo>
                    <a:pt x="1922" y="16583"/>
                    <a:pt x="1599" y="13720"/>
                    <a:pt x="839" y="11670"/>
                  </a:cubicBezTo>
                  <a:cubicBezTo>
                    <a:pt x="490" y="12340"/>
                    <a:pt x="207" y="13037"/>
                    <a:pt x="0" y="13759"/>
                  </a:cubicBezTo>
                  <a:cubicBezTo>
                    <a:pt x="555" y="18426"/>
                    <a:pt x="1303" y="21263"/>
                    <a:pt x="1548" y="21805"/>
                  </a:cubicBezTo>
                  <a:cubicBezTo>
                    <a:pt x="1109" y="21960"/>
                    <a:pt x="697" y="22153"/>
                    <a:pt x="297" y="22385"/>
                  </a:cubicBezTo>
                  <a:cubicBezTo>
                    <a:pt x="2399" y="22914"/>
                    <a:pt x="4488" y="23417"/>
                    <a:pt x="6551" y="23894"/>
                  </a:cubicBezTo>
                  <a:cubicBezTo>
                    <a:pt x="6886" y="23533"/>
                    <a:pt x="7260" y="23185"/>
                    <a:pt x="7660" y="22888"/>
                  </a:cubicBezTo>
                  <a:cubicBezTo>
                    <a:pt x="6938" y="22334"/>
                    <a:pt x="6112" y="21921"/>
                    <a:pt x="5236" y="21676"/>
                  </a:cubicBezTo>
                  <a:cubicBezTo>
                    <a:pt x="5783" y="21521"/>
                    <a:pt x="6331" y="21446"/>
                    <a:pt x="6877" y="21446"/>
                  </a:cubicBezTo>
                  <a:cubicBezTo>
                    <a:pt x="8285" y="21446"/>
                    <a:pt x="9667" y="21949"/>
                    <a:pt x="10922" y="22888"/>
                  </a:cubicBezTo>
                  <a:cubicBezTo>
                    <a:pt x="11319" y="22605"/>
                    <a:pt x="11696" y="22438"/>
                    <a:pt x="12044" y="22438"/>
                  </a:cubicBezTo>
                  <a:cubicBezTo>
                    <a:pt x="12488" y="22438"/>
                    <a:pt x="12885" y="22709"/>
                    <a:pt x="13217" y="23352"/>
                  </a:cubicBezTo>
                  <a:cubicBezTo>
                    <a:pt x="13359" y="23636"/>
                    <a:pt x="13488" y="23894"/>
                    <a:pt x="13630" y="24152"/>
                  </a:cubicBezTo>
                  <a:cubicBezTo>
                    <a:pt x="12843" y="24139"/>
                    <a:pt x="12096" y="23855"/>
                    <a:pt x="11502" y="23352"/>
                  </a:cubicBezTo>
                  <a:cubicBezTo>
                    <a:pt x="11309" y="23185"/>
                    <a:pt x="11116" y="23030"/>
                    <a:pt x="10922" y="22888"/>
                  </a:cubicBezTo>
                  <a:cubicBezTo>
                    <a:pt x="10626" y="23107"/>
                    <a:pt x="10355" y="23352"/>
                    <a:pt x="10097" y="23623"/>
                  </a:cubicBezTo>
                  <a:cubicBezTo>
                    <a:pt x="10045" y="23533"/>
                    <a:pt x="10007" y="23442"/>
                    <a:pt x="9955" y="23352"/>
                  </a:cubicBezTo>
                  <a:cubicBezTo>
                    <a:pt x="9623" y="22709"/>
                    <a:pt x="9225" y="22438"/>
                    <a:pt x="8784" y="22438"/>
                  </a:cubicBezTo>
                  <a:cubicBezTo>
                    <a:pt x="8437" y="22438"/>
                    <a:pt x="8064" y="22605"/>
                    <a:pt x="7673" y="22888"/>
                  </a:cubicBezTo>
                  <a:cubicBezTo>
                    <a:pt x="7853" y="23030"/>
                    <a:pt x="8047" y="23185"/>
                    <a:pt x="8240" y="23352"/>
                  </a:cubicBezTo>
                  <a:cubicBezTo>
                    <a:pt x="8833" y="23855"/>
                    <a:pt x="9581" y="24139"/>
                    <a:pt x="10368" y="24152"/>
                  </a:cubicBezTo>
                  <a:cubicBezTo>
                    <a:pt x="10342" y="24113"/>
                    <a:pt x="10316" y="24061"/>
                    <a:pt x="10290" y="24010"/>
                  </a:cubicBezTo>
                  <a:lnTo>
                    <a:pt x="10290" y="24010"/>
                  </a:lnTo>
                  <a:cubicBezTo>
                    <a:pt x="11541" y="24294"/>
                    <a:pt x="12792" y="24577"/>
                    <a:pt x="14030" y="24848"/>
                  </a:cubicBezTo>
                  <a:cubicBezTo>
                    <a:pt x="16454" y="25377"/>
                    <a:pt x="18852" y="25854"/>
                    <a:pt x="21238" y="26305"/>
                  </a:cubicBezTo>
                  <a:cubicBezTo>
                    <a:pt x="23007" y="25251"/>
                    <a:pt x="24775" y="23908"/>
                    <a:pt x="26520" y="23908"/>
                  </a:cubicBezTo>
                  <a:cubicBezTo>
                    <a:pt x="27358" y="23908"/>
                    <a:pt x="28190" y="24217"/>
                    <a:pt x="29013" y="25016"/>
                  </a:cubicBezTo>
                  <a:cubicBezTo>
                    <a:pt x="29851" y="25789"/>
                    <a:pt x="30806" y="26950"/>
                    <a:pt x="31773" y="28097"/>
                  </a:cubicBezTo>
                  <a:cubicBezTo>
                    <a:pt x="34545" y="28523"/>
                    <a:pt x="37317" y="28884"/>
                    <a:pt x="40077" y="29219"/>
                  </a:cubicBezTo>
                  <a:cubicBezTo>
                    <a:pt x="40490" y="29068"/>
                    <a:pt x="40901" y="29001"/>
                    <a:pt x="41307" y="29001"/>
                  </a:cubicBezTo>
                  <a:cubicBezTo>
                    <a:pt x="42080" y="29001"/>
                    <a:pt x="42841" y="29243"/>
                    <a:pt x="43584" y="29606"/>
                  </a:cubicBezTo>
                  <a:cubicBezTo>
                    <a:pt x="54532" y="30767"/>
                    <a:pt x="65544" y="31282"/>
                    <a:pt x="77252" y="31282"/>
                  </a:cubicBezTo>
                  <a:cubicBezTo>
                    <a:pt x="77935" y="31282"/>
                    <a:pt x="81546" y="30315"/>
                    <a:pt x="82229" y="28639"/>
                  </a:cubicBezTo>
                  <a:lnTo>
                    <a:pt x="83428" y="27388"/>
                  </a:lnTo>
                  <a:lnTo>
                    <a:pt x="83428" y="23765"/>
                  </a:lnTo>
                  <a:cubicBezTo>
                    <a:pt x="83467" y="23326"/>
                    <a:pt x="83506" y="22875"/>
                    <a:pt x="83532" y="22424"/>
                  </a:cubicBezTo>
                  <a:cubicBezTo>
                    <a:pt x="83570" y="21831"/>
                    <a:pt x="83596" y="21237"/>
                    <a:pt x="83622" y="20657"/>
                  </a:cubicBezTo>
                  <a:cubicBezTo>
                    <a:pt x="83699" y="18826"/>
                    <a:pt x="83699" y="17047"/>
                    <a:pt x="83622" y="15409"/>
                  </a:cubicBezTo>
                  <a:cubicBezTo>
                    <a:pt x="83390" y="10638"/>
                    <a:pt x="82474" y="7079"/>
                    <a:pt x="80682" y="7079"/>
                  </a:cubicBezTo>
                  <a:cubicBezTo>
                    <a:pt x="75807" y="5300"/>
                    <a:pt x="71447" y="4785"/>
                    <a:pt x="67239" y="4785"/>
                  </a:cubicBezTo>
                  <a:cubicBezTo>
                    <a:pt x="65347" y="4785"/>
                    <a:pt x="63487" y="4889"/>
                    <a:pt x="61624" y="5029"/>
                  </a:cubicBezTo>
                  <a:cubicBezTo>
                    <a:pt x="59909" y="5823"/>
                    <a:pt x="58209" y="6318"/>
                    <a:pt x="56530" y="6318"/>
                  </a:cubicBezTo>
                  <a:cubicBezTo>
                    <a:pt x="55999" y="6318"/>
                    <a:pt x="55471" y="6269"/>
                    <a:pt x="54944" y="6164"/>
                  </a:cubicBezTo>
                  <a:cubicBezTo>
                    <a:pt x="56131" y="5932"/>
                    <a:pt x="57278" y="5545"/>
                    <a:pt x="58361" y="5029"/>
                  </a:cubicBezTo>
                  <a:lnTo>
                    <a:pt x="58361" y="5029"/>
                  </a:lnTo>
                  <a:cubicBezTo>
                    <a:pt x="55641" y="5235"/>
                    <a:pt x="52907" y="5519"/>
                    <a:pt x="50070" y="5661"/>
                  </a:cubicBezTo>
                  <a:cubicBezTo>
                    <a:pt x="50147" y="5700"/>
                    <a:pt x="50225" y="5712"/>
                    <a:pt x="50315" y="5751"/>
                  </a:cubicBezTo>
                  <a:cubicBezTo>
                    <a:pt x="49973" y="5758"/>
                    <a:pt x="49632" y="5761"/>
                    <a:pt x="49288" y="5761"/>
                  </a:cubicBezTo>
                  <a:cubicBezTo>
                    <a:pt x="48945" y="5761"/>
                    <a:pt x="48600" y="5758"/>
                    <a:pt x="48252" y="5751"/>
                  </a:cubicBezTo>
                  <a:cubicBezTo>
                    <a:pt x="47752" y="5888"/>
                    <a:pt x="47244" y="5942"/>
                    <a:pt x="46732" y="5942"/>
                  </a:cubicBezTo>
                  <a:cubicBezTo>
                    <a:pt x="46134" y="5942"/>
                    <a:pt x="45529" y="5868"/>
                    <a:pt x="44925" y="5764"/>
                  </a:cubicBezTo>
                  <a:lnTo>
                    <a:pt x="44990" y="5751"/>
                  </a:lnTo>
                  <a:lnTo>
                    <a:pt x="44783" y="5751"/>
                  </a:lnTo>
                  <a:cubicBezTo>
                    <a:pt x="44164" y="5635"/>
                    <a:pt x="43545" y="5493"/>
                    <a:pt x="42926" y="5351"/>
                  </a:cubicBezTo>
                  <a:cubicBezTo>
                    <a:pt x="42308" y="5287"/>
                    <a:pt x="41366" y="5158"/>
                    <a:pt x="40322" y="5016"/>
                  </a:cubicBezTo>
                  <a:cubicBezTo>
                    <a:pt x="40151" y="5043"/>
                    <a:pt x="39243" y="5226"/>
                    <a:pt x="38241" y="5226"/>
                  </a:cubicBezTo>
                  <a:cubicBezTo>
                    <a:pt x="37804" y="5226"/>
                    <a:pt x="37350" y="5191"/>
                    <a:pt x="36930" y="5093"/>
                  </a:cubicBezTo>
                  <a:cubicBezTo>
                    <a:pt x="36956" y="5055"/>
                    <a:pt x="37008" y="5029"/>
                    <a:pt x="37059" y="5016"/>
                  </a:cubicBezTo>
                  <a:lnTo>
                    <a:pt x="36376" y="4913"/>
                  </a:lnTo>
                  <a:cubicBezTo>
                    <a:pt x="36079" y="4797"/>
                    <a:pt x="35822" y="4616"/>
                    <a:pt x="35615" y="4371"/>
                  </a:cubicBezTo>
                  <a:cubicBezTo>
                    <a:pt x="35254" y="4333"/>
                    <a:pt x="35009" y="4307"/>
                    <a:pt x="34906" y="4307"/>
                  </a:cubicBezTo>
                  <a:cubicBezTo>
                    <a:pt x="31773" y="3856"/>
                    <a:pt x="28794" y="3005"/>
                    <a:pt x="25893" y="2192"/>
                  </a:cubicBezTo>
                  <a:cubicBezTo>
                    <a:pt x="25175" y="2360"/>
                    <a:pt x="24453" y="2483"/>
                    <a:pt x="23727" y="2483"/>
                  </a:cubicBezTo>
                  <a:cubicBezTo>
                    <a:pt x="23226" y="2483"/>
                    <a:pt x="22723" y="2425"/>
                    <a:pt x="22218" y="2282"/>
                  </a:cubicBezTo>
                  <a:lnTo>
                    <a:pt x="22643" y="2192"/>
                  </a:lnTo>
                  <a:cubicBezTo>
                    <a:pt x="22024" y="2025"/>
                    <a:pt x="21431" y="1857"/>
                    <a:pt x="20825" y="1702"/>
                  </a:cubicBezTo>
                  <a:lnTo>
                    <a:pt x="20774" y="1663"/>
                  </a:lnTo>
                  <a:cubicBezTo>
                    <a:pt x="18362" y="0"/>
                    <a:pt x="14700" y="606"/>
                    <a:pt x="14649" y="206"/>
                  </a:cubicBezTo>
                  <a:cubicBezTo>
                    <a:pt x="14275" y="206"/>
                    <a:pt x="13888" y="232"/>
                    <a:pt x="13514" y="271"/>
                  </a:cubicBezTo>
                  <a:cubicBezTo>
                    <a:pt x="12988" y="223"/>
                    <a:pt x="12462" y="197"/>
                    <a:pt x="11936" y="1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4"/>
            <p:cNvSpPr/>
            <p:nvPr/>
          </p:nvSpPr>
          <p:spPr>
            <a:xfrm>
              <a:off x="3280463" y="1623225"/>
              <a:ext cx="2643600" cy="439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54"/>
          <p:cNvGrpSpPr/>
          <p:nvPr/>
        </p:nvGrpSpPr>
        <p:grpSpPr>
          <a:xfrm>
            <a:off x="2763112" y="2055932"/>
            <a:ext cx="2927991" cy="687355"/>
            <a:chOff x="2763113" y="2055932"/>
            <a:chExt cx="2927991" cy="687355"/>
          </a:xfrm>
        </p:grpSpPr>
        <p:sp>
          <p:nvSpPr>
            <p:cNvPr id="712" name="Google Shape;712;p54"/>
            <p:cNvSpPr/>
            <p:nvPr/>
          </p:nvSpPr>
          <p:spPr>
            <a:xfrm rot="10620442">
              <a:off x="3489189" y="2112664"/>
              <a:ext cx="2188391" cy="573891"/>
            </a:xfrm>
            <a:custGeom>
              <a:avLst/>
              <a:gdLst/>
              <a:ahLst/>
              <a:cxnLst/>
              <a:rect l="l" t="t" r="r" b="b"/>
              <a:pathLst>
                <a:path w="83700" h="31283" extrusionOk="0">
                  <a:moveTo>
                    <a:pt x="35628" y="9929"/>
                  </a:moveTo>
                  <a:lnTo>
                    <a:pt x="35628" y="9929"/>
                  </a:lnTo>
                  <a:cubicBezTo>
                    <a:pt x="35534" y="10031"/>
                    <a:pt x="35445" y="10094"/>
                    <a:pt x="35358" y="10094"/>
                  </a:cubicBezTo>
                  <a:cubicBezTo>
                    <a:pt x="35302" y="10094"/>
                    <a:pt x="35246" y="10067"/>
                    <a:pt x="35190" y="10006"/>
                  </a:cubicBezTo>
                  <a:cubicBezTo>
                    <a:pt x="35332" y="9968"/>
                    <a:pt x="35486" y="9955"/>
                    <a:pt x="35628" y="9929"/>
                  </a:cubicBezTo>
                  <a:close/>
                  <a:moveTo>
                    <a:pt x="36595" y="8580"/>
                  </a:moveTo>
                  <a:cubicBezTo>
                    <a:pt x="36735" y="8580"/>
                    <a:pt x="36837" y="8880"/>
                    <a:pt x="36879" y="9748"/>
                  </a:cubicBezTo>
                  <a:cubicBezTo>
                    <a:pt x="36905" y="10045"/>
                    <a:pt x="36905" y="10393"/>
                    <a:pt x="36905" y="10832"/>
                  </a:cubicBezTo>
                  <a:cubicBezTo>
                    <a:pt x="36673" y="10471"/>
                    <a:pt x="36389" y="10135"/>
                    <a:pt x="36054" y="9864"/>
                  </a:cubicBezTo>
                  <a:cubicBezTo>
                    <a:pt x="35912" y="9877"/>
                    <a:pt x="35770" y="9903"/>
                    <a:pt x="35628" y="9929"/>
                  </a:cubicBezTo>
                  <a:cubicBezTo>
                    <a:pt x="35706" y="9852"/>
                    <a:pt x="35757" y="9761"/>
                    <a:pt x="35809" y="9684"/>
                  </a:cubicBezTo>
                  <a:cubicBezTo>
                    <a:pt x="36101" y="9238"/>
                    <a:pt x="36389" y="8580"/>
                    <a:pt x="36595" y="8580"/>
                  </a:cubicBezTo>
                  <a:close/>
                  <a:moveTo>
                    <a:pt x="11936" y="197"/>
                  </a:moveTo>
                  <a:cubicBezTo>
                    <a:pt x="11753" y="197"/>
                    <a:pt x="11570" y="200"/>
                    <a:pt x="11386" y="206"/>
                  </a:cubicBezTo>
                  <a:cubicBezTo>
                    <a:pt x="11425" y="464"/>
                    <a:pt x="11438" y="722"/>
                    <a:pt x="11412" y="980"/>
                  </a:cubicBezTo>
                  <a:cubicBezTo>
                    <a:pt x="9407" y="2668"/>
                    <a:pt x="7383" y="3848"/>
                    <a:pt x="5303" y="3848"/>
                  </a:cubicBezTo>
                  <a:cubicBezTo>
                    <a:pt x="5015" y="3848"/>
                    <a:pt x="4726" y="3825"/>
                    <a:pt x="4436" y="3778"/>
                  </a:cubicBezTo>
                  <a:cubicBezTo>
                    <a:pt x="3727" y="4281"/>
                    <a:pt x="3044" y="4836"/>
                    <a:pt x="2399" y="5416"/>
                  </a:cubicBezTo>
                  <a:cubicBezTo>
                    <a:pt x="1161" y="6512"/>
                    <a:pt x="632" y="8343"/>
                    <a:pt x="503" y="10380"/>
                  </a:cubicBezTo>
                  <a:cubicBezTo>
                    <a:pt x="748" y="10703"/>
                    <a:pt x="955" y="11038"/>
                    <a:pt x="1135" y="11412"/>
                  </a:cubicBezTo>
                  <a:cubicBezTo>
                    <a:pt x="1264" y="11683"/>
                    <a:pt x="1380" y="11953"/>
                    <a:pt x="1496" y="12237"/>
                  </a:cubicBezTo>
                  <a:cubicBezTo>
                    <a:pt x="2244" y="14287"/>
                    <a:pt x="2566" y="17150"/>
                    <a:pt x="2566" y="20013"/>
                  </a:cubicBezTo>
                  <a:lnTo>
                    <a:pt x="1780" y="20013"/>
                  </a:lnTo>
                  <a:cubicBezTo>
                    <a:pt x="1922" y="20528"/>
                    <a:pt x="2051" y="20967"/>
                    <a:pt x="2154" y="21302"/>
                  </a:cubicBezTo>
                  <a:lnTo>
                    <a:pt x="2244" y="21599"/>
                  </a:lnTo>
                  <a:cubicBezTo>
                    <a:pt x="2038" y="21650"/>
                    <a:pt x="1844" y="21702"/>
                    <a:pt x="1638" y="21766"/>
                  </a:cubicBezTo>
                  <a:cubicBezTo>
                    <a:pt x="1625" y="21495"/>
                    <a:pt x="1483" y="20735"/>
                    <a:pt x="1122" y="19445"/>
                  </a:cubicBezTo>
                  <a:lnTo>
                    <a:pt x="1922" y="19445"/>
                  </a:lnTo>
                  <a:cubicBezTo>
                    <a:pt x="1922" y="16583"/>
                    <a:pt x="1599" y="13720"/>
                    <a:pt x="839" y="11670"/>
                  </a:cubicBezTo>
                  <a:cubicBezTo>
                    <a:pt x="490" y="12340"/>
                    <a:pt x="207" y="13037"/>
                    <a:pt x="0" y="13759"/>
                  </a:cubicBezTo>
                  <a:cubicBezTo>
                    <a:pt x="555" y="18426"/>
                    <a:pt x="1303" y="21263"/>
                    <a:pt x="1548" y="21805"/>
                  </a:cubicBezTo>
                  <a:cubicBezTo>
                    <a:pt x="1109" y="21960"/>
                    <a:pt x="697" y="22153"/>
                    <a:pt x="297" y="22385"/>
                  </a:cubicBezTo>
                  <a:cubicBezTo>
                    <a:pt x="2399" y="22914"/>
                    <a:pt x="4488" y="23417"/>
                    <a:pt x="6551" y="23894"/>
                  </a:cubicBezTo>
                  <a:cubicBezTo>
                    <a:pt x="6886" y="23533"/>
                    <a:pt x="7260" y="23185"/>
                    <a:pt x="7660" y="22888"/>
                  </a:cubicBezTo>
                  <a:cubicBezTo>
                    <a:pt x="6938" y="22334"/>
                    <a:pt x="6112" y="21921"/>
                    <a:pt x="5236" y="21676"/>
                  </a:cubicBezTo>
                  <a:cubicBezTo>
                    <a:pt x="5783" y="21521"/>
                    <a:pt x="6331" y="21446"/>
                    <a:pt x="6877" y="21446"/>
                  </a:cubicBezTo>
                  <a:cubicBezTo>
                    <a:pt x="8285" y="21446"/>
                    <a:pt x="9667" y="21949"/>
                    <a:pt x="10922" y="22888"/>
                  </a:cubicBezTo>
                  <a:cubicBezTo>
                    <a:pt x="11319" y="22605"/>
                    <a:pt x="11696" y="22438"/>
                    <a:pt x="12044" y="22438"/>
                  </a:cubicBezTo>
                  <a:cubicBezTo>
                    <a:pt x="12488" y="22438"/>
                    <a:pt x="12885" y="22709"/>
                    <a:pt x="13217" y="23352"/>
                  </a:cubicBezTo>
                  <a:cubicBezTo>
                    <a:pt x="13359" y="23636"/>
                    <a:pt x="13488" y="23894"/>
                    <a:pt x="13630" y="24152"/>
                  </a:cubicBezTo>
                  <a:cubicBezTo>
                    <a:pt x="12843" y="24139"/>
                    <a:pt x="12096" y="23855"/>
                    <a:pt x="11502" y="23352"/>
                  </a:cubicBezTo>
                  <a:cubicBezTo>
                    <a:pt x="11309" y="23185"/>
                    <a:pt x="11116" y="23030"/>
                    <a:pt x="10922" y="22888"/>
                  </a:cubicBezTo>
                  <a:cubicBezTo>
                    <a:pt x="10626" y="23107"/>
                    <a:pt x="10355" y="23352"/>
                    <a:pt x="10097" y="23623"/>
                  </a:cubicBezTo>
                  <a:cubicBezTo>
                    <a:pt x="10045" y="23533"/>
                    <a:pt x="10007" y="23442"/>
                    <a:pt x="9955" y="23352"/>
                  </a:cubicBezTo>
                  <a:cubicBezTo>
                    <a:pt x="9623" y="22709"/>
                    <a:pt x="9225" y="22438"/>
                    <a:pt x="8784" y="22438"/>
                  </a:cubicBezTo>
                  <a:cubicBezTo>
                    <a:pt x="8437" y="22438"/>
                    <a:pt x="8064" y="22605"/>
                    <a:pt x="7673" y="22888"/>
                  </a:cubicBezTo>
                  <a:cubicBezTo>
                    <a:pt x="7853" y="23030"/>
                    <a:pt x="8047" y="23185"/>
                    <a:pt x="8240" y="23352"/>
                  </a:cubicBezTo>
                  <a:cubicBezTo>
                    <a:pt x="8833" y="23855"/>
                    <a:pt x="9581" y="24139"/>
                    <a:pt x="10368" y="24152"/>
                  </a:cubicBezTo>
                  <a:cubicBezTo>
                    <a:pt x="10342" y="24113"/>
                    <a:pt x="10316" y="24061"/>
                    <a:pt x="10290" y="24010"/>
                  </a:cubicBezTo>
                  <a:lnTo>
                    <a:pt x="10290" y="24010"/>
                  </a:lnTo>
                  <a:cubicBezTo>
                    <a:pt x="11541" y="24294"/>
                    <a:pt x="12792" y="24577"/>
                    <a:pt x="14030" y="24848"/>
                  </a:cubicBezTo>
                  <a:cubicBezTo>
                    <a:pt x="16454" y="25377"/>
                    <a:pt x="18852" y="25854"/>
                    <a:pt x="21238" y="26305"/>
                  </a:cubicBezTo>
                  <a:cubicBezTo>
                    <a:pt x="23007" y="25251"/>
                    <a:pt x="24775" y="23908"/>
                    <a:pt x="26520" y="23908"/>
                  </a:cubicBezTo>
                  <a:cubicBezTo>
                    <a:pt x="27358" y="23908"/>
                    <a:pt x="28190" y="24217"/>
                    <a:pt x="29013" y="25016"/>
                  </a:cubicBezTo>
                  <a:cubicBezTo>
                    <a:pt x="29851" y="25789"/>
                    <a:pt x="30806" y="26950"/>
                    <a:pt x="31773" y="28097"/>
                  </a:cubicBezTo>
                  <a:cubicBezTo>
                    <a:pt x="34545" y="28523"/>
                    <a:pt x="37317" y="28884"/>
                    <a:pt x="40077" y="29219"/>
                  </a:cubicBezTo>
                  <a:cubicBezTo>
                    <a:pt x="40490" y="29068"/>
                    <a:pt x="40901" y="29001"/>
                    <a:pt x="41307" y="29001"/>
                  </a:cubicBezTo>
                  <a:cubicBezTo>
                    <a:pt x="42080" y="29001"/>
                    <a:pt x="42841" y="29243"/>
                    <a:pt x="43584" y="29606"/>
                  </a:cubicBezTo>
                  <a:cubicBezTo>
                    <a:pt x="54532" y="30767"/>
                    <a:pt x="65544" y="31282"/>
                    <a:pt x="77252" y="31282"/>
                  </a:cubicBezTo>
                  <a:cubicBezTo>
                    <a:pt x="77935" y="31282"/>
                    <a:pt x="81546" y="30315"/>
                    <a:pt x="82229" y="28639"/>
                  </a:cubicBezTo>
                  <a:lnTo>
                    <a:pt x="83428" y="27388"/>
                  </a:lnTo>
                  <a:lnTo>
                    <a:pt x="83428" y="23765"/>
                  </a:lnTo>
                  <a:cubicBezTo>
                    <a:pt x="83467" y="23326"/>
                    <a:pt x="83506" y="22875"/>
                    <a:pt x="83532" y="22424"/>
                  </a:cubicBezTo>
                  <a:cubicBezTo>
                    <a:pt x="83570" y="21831"/>
                    <a:pt x="83596" y="21237"/>
                    <a:pt x="83622" y="20657"/>
                  </a:cubicBezTo>
                  <a:cubicBezTo>
                    <a:pt x="83699" y="18826"/>
                    <a:pt x="83699" y="17047"/>
                    <a:pt x="83622" y="15409"/>
                  </a:cubicBezTo>
                  <a:cubicBezTo>
                    <a:pt x="83390" y="10638"/>
                    <a:pt x="82474" y="7079"/>
                    <a:pt x="80682" y="7079"/>
                  </a:cubicBezTo>
                  <a:cubicBezTo>
                    <a:pt x="75807" y="5300"/>
                    <a:pt x="71447" y="4785"/>
                    <a:pt x="67239" y="4785"/>
                  </a:cubicBezTo>
                  <a:cubicBezTo>
                    <a:pt x="65347" y="4785"/>
                    <a:pt x="63487" y="4889"/>
                    <a:pt x="61624" y="5029"/>
                  </a:cubicBezTo>
                  <a:cubicBezTo>
                    <a:pt x="59909" y="5823"/>
                    <a:pt x="58209" y="6318"/>
                    <a:pt x="56530" y="6318"/>
                  </a:cubicBezTo>
                  <a:cubicBezTo>
                    <a:pt x="55999" y="6318"/>
                    <a:pt x="55471" y="6269"/>
                    <a:pt x="54944" y="6164"/>
                  </a:cubicBezTo>
                  <a:cubicBezTo>
                    <a:pt x="56131" y="5932"/>
                    <a:pt x="57278" y="5545"/>
                    <a:pt x="58361" y="5029"/>
                  </a:cubicBezTo>
                  <a:lnTo>
                    <a:pt x="58361" y="5029"/>
                  </a:lnTo>
                  <a:cubicBezTo>
                    <a:pt x="55641" y="5235"/>
                    <a:pt x="52907" y="5519"/>
                    <a:pt x="50070" y="5661"/>
                  </a:cubicBezTo>
                  <a:cubicBezTo>
                    <a:pt x="50147" y="5700"/>
                    <a:pt x="50225" y="5712"/>
                    <a:pt x="50315" y="5751"/>
                  </a:cubicBezTo>
                  <a:cubicBezTo>
                    <a:pt x="49973" y="5758"/>
                    <a:pt x="49632" y="5761"/>
                    <a:pt x="49288" y="5761"/>
                  </a:cubicBezTo>
                  <a:cubicBezTo>
                    <a:pt x="48945" y="5761"/>
                    <a:pt x="48600" y="5758"/>
                    <a:pt x="48252" y="5751"/>
                  </a:cubicBezTo>
                  <a:cubicBezTo>
                    <a:pt x="47752" y="5888"/>
                    <a:pt x="47244" y="5942"/>
                    <a:pt x="46732" y="5942"/>
                  </a:cubicBezTo>
                  <a:cubicBezTo>
                    <a:pt x="46134" y="5942"/>
                    <a:pt x="45529" y="5868"/>
                    <a:pt x="44925" y="5764"/>
                  </a:cubicBezTo>
                  <a:lnTo>
                    <a:pt x="44990" y="5751"/>
                  </a:lnTo>
                  <a:lnTo>
                    <a:pt x="44783" y="5751"/>
                  </a:lnTo>
                  <a:cubicBezTo>
                    <a:pt x="44164" y="5635"/>
                    <a:pt x="43545" y="5493"/>
                    <a:pt x="42926" y="5351"/>
                  </a:cubicBezTo>
                  <a:cubicBezTo>
                    <a:pt x="42308" y="5287"/>
                    <a:pt x="41366" y="5158"/>
                    <a:pt x="40322" y="5016"/>
                  </a:cubicBezTo>
                  <a:cubicBezTo>
                    <a:pt x="40151" y="5043"/>
                    <a:pt x="39243" y="5226"/>
                    <a:pt x="38241" y="5226"/>
                  </a:cubicBezTo>
                  <a:cubicBezTo>
                    <a:pt x="37804" y="5226"/>
                    <a:pt x="37350" y="5191"/>
                    <a:pt x="36930" y="5093"/>
                  </a:cubicBezTo>
                  <a:cubicBezTo>
                    <a:pt x="36956" y="5055"/>
                    <a:pt x="37008" y="5029"/>
                    <a:pt x="37059" y="5016"/>
                  </a:cubicBezTo>
                  <a:lnTo>
                    <a:pt x="36376" y="4913"/>
                  </a:lnTo>
                  <a:cubicBezTo>
                    <a:pt x="36079" y="4797"/>
                    <a:pt x="35822" y="4616"/>
                    <a:pt x="35615" y="4371"/>
                  </a:cubicBezTo>
                  <a:cubicBezTo>
                    <a:pt x="35254" y="4333"/>
                    <a:pt x="35009" y="4307"/>
                    <a:pt x="34906" y="4307"/>
                  </a:cubicBezTo>
                  <a:cubicBezTo>
                    <a:pt x="31773" y="3856"/>
                    <a:pt x="28794" y="3005"/>
                    <a:pt x="25893" y="2192"/>
                  </a:cubicBezTo>
                  <a:cubicBezTo>
                    <a:pt x="25175" y="2360"/>
                    <a:pt x="24453" y="2483"/>
                    <a:pt x="23727" y="2483"/>
                  </a:cubicBezTo>
                  <a:cubicBezTo>
                    <a:pt x="23226" y="2483"/>
                    <a:pt x="22723" y="2425"/>
                    <a:pt x="22218" y="2282"/>
                  </a:cubicBezTo>
                  <a:lnTo>
                    <a:pt x="22643" y="2192"/>
                  </a:lnTo>
                  <a:cubicBezTo>
                    <a:pt x="22024" y="2025"/>
                    <a:pt x="21431" y="1857"/>
                    <a:pt x="20825" y="1702"/>
                  </a:cubicBezTo>
                  <a:lnTo>
                    <a:pt x="20774" y="1663"/>
                  </a:lnTo>
                  <a:cubicBezTo>
                    <a:pt x="18362" y="0"/>
                    <a:pt x="14700" y="606"/>
                    <a:pt x="14649" y="206"/>
                  </a:cubicBezTo>
                  <a:cubicBezTo>
                    <a:pt x="14275" y="206"/>
                    <a:pt x="13888" y="232"/>
                    <a:pt x="13514" y="271"/>
                  </a:cubicBezTo>
                  <a:cubicBezTo>
                    <a:pt x="12988" y="223"/>
                    <a:pt x="12462" y="197"/>
                    <a:pt x="11936" y="197"/>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4"/>
            <p:cNvSpPr/>
            <p:nvPr/>
          </p:nvSpPr>
          <p:spPr>
            <a:xfrm>
              <a:off x="3549413" y="2154745"/>
              <a:ext cx="2105700" cy="4392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4" name="Google Shape;714;p54"/>
            <p:cNvCxnSpPr>
              <a:stCxn id="713" idx="1"/>
            </p:cNvCxnSpPr>
            <p:nvPr/>
          </p:nvCxnSpPr>
          <p:spPr>
            <a:xfrm flipH="1">
              <a:off x="2763113" y="2374345"/>
              <a:ext cx="786300" cy="5100"/>
            </a:xfrm>
            <a:prstGeom prst="straightConnector1">
              <a:avLst/>
            </a:prstGeom>
            <a:noFill/>
            <a:ln w="9525" cap="flat" cmpd="sng">
              <a:solidFill>
                <a:schemeClr val="tx2">
                  <a:lumMod val="75000"/>
                </a:schemeClr>
              </a:solidFill>
              <a:prstDash val="solid"/>
              <a:round/>
              <a:headEnd type="none" w="med" len="med"/>
              <a:tailEnd type="none" w="med" len="med"/>
            </a:ln>
          </p:spPr>
        </p:cxnSp>
      </p:grpSp>
      <p:grpSp>
        <p:nvGrpSpPr>
          <p:cNvPr id="715" name="Google Shape;715;p54"/>
          <p:cNvGrpSpPr/>
          <p:nvPr/>
        </p:nvGrpSpPr>
        <p:grpSpPr>
          <a:xfrm>
            <a:off x="3742700" y="2563503"/>
            <a:ext cx="2638113" cy="713778"/>
            <a:chOff x="3742700" y="2563503"/>
            <a:chExt cx="2638113" cy="713778"/>
          </a:xfrm>
        </p:grpSpPr>
        <p:sp>
          <p:nvSpPr>
            <p:cNvPr id="716" name="Google Shape;716;p54"/>
            <p:cNvSpPr/>
            <p:nvPr/>
          </p:nvSpPr>
          <p:spPr>
            <a:xfrm rot="-10497048" flipH="1">
              <a:off x="3764868" y="2633426"/>
              <a:ext cx="1614351" cy="573932"/>
            </a:xfrm>
            <a:custGeom>
              <a:avLst/>
              <a:gdLst/>
              <a:ahLst/>
              <a:cxnLst/>
              <a:rect l="l" t="t" r="r" b="b"/>
              <a:pathLst>
                <a:path w="83700" h="31283" extrusionOk="0">
                  <a:moveTo>
                    <a:pt x="35628" y="9929"/>
                  </a:moveTo>
                  <a:lnTo>
                    <a:pt x="35628" y="9929"/>
                  </a:lnTo>
                  <a:cubicBezTo>
                    <a:pt x="35534" y="10031"/>
                    <a:pt x="35445" y="10094"/>
                    <a:pt x="35358" y="10094"/>
                  </a:cubicBezTo>
                  <a:cubicBezTo>
                    <a:pt x="35302" y="10094"/>
                    <a:pt x="35246" y="10067"/>
                    <a:pt x="35190" y="10006"/>
                  </a:cubicBezTo>
                  <a:cubicBezTo>
                    <a:pt x="35332" y="9968"/>
                    <a:pt x="35486" y="9955"/>
                    <a:pt x="35628" y="9929"/>
                  </a:cubicBezTo>
                  <a:close/>
                  <a:moveTo>
                    <a:pt x="36595" y="8580"/>
                  </a:moveTo>
                  <a:cubicBezTo>
                    <a:pt x="36735" y="8580"/>
                    <a:pt x="36837" y="8880"/>
                    <a:pt x="36879" y="9748"/>
                  </a:cubicBezTo>
                  <a:cubicBezTo>
                    <a:pt x="36905" y="10045"/>
                    <a:pt x="36905" y="10393"/>
                    <a:pt x="36905" y="10832"/>
                  </a:cubicBezTo>
                  <a:cubicBezTo>
                    <a:pt x="36673" y="10471"/>
                    <a:pt x="36389" y="10135"/>
                    <a:pt x="36054" y="9864"/>
                  </a:cubicBezTo>
                  <a:cubicBezTo>
                    <a:pt x="35912" y="9877"/>
                    <a:pt x="35770" y="9903"/>
                    <a:pt x="35628" y="9929"/>
                  </a:cubicBezTo>
                  <a:cubicBezTo>
                    <a:pt x="35706" y="9852"/>
                    <a:pt x="35757" y="9761"/>
                    <a:pt x="35809" y="9684"/>
                  </a:cubicBezTo>
                  <a:cubicBezTo>
                    <a:pt x="36101" y="9238"/>
                    <a:pt x="36389" y="8580"/>
                    <a:pt x="36595" y="8580"/>
                  </a:cubicBezTo>
                  <a:close/>
                  <a:moveTo>
                    <a:pt x="11936" y="197"/>
                  </a:moveTo>
                  <a:cubicBezTo>
                    <a:pt x="11753" y="197"/>
                    <a:pt x="11570" y="200"/>
                    <a:pt x="11386" y="206"/>
                  </a:cubicBezTo>
                  <a:cubicBezTo>
                    <a:pt x="11425" y="464"/>
                    <a:pt x="11438" y="722"/>
                    <a:pt x="11412" y="980"/>
                  </a:cubicBezTo>
                  <a:cubicBezTo>
                    <a:pt x="9407" y="2668"/>
                    <a:pt x="7383" y="3848"/>
                    <a:pt x="5303" y="3848"/>
                  </a:cubicBezTo>
                  <a:cubicBezTo>
                    <a:pt x="5015" y="3848"/>
                    <a:pt x="4726" y="3825"/>
                    <a:pt x="4436" y="3778"/>
                  </a:cubicBezTo>
                  <a:cubicBezTo>
                    <a:pt x="3727" y="4281"/>
                    <a:pt x="3044" y="4836"/>
                    <a:pt x="2399" y="5416"/>
                  </a:cubicBezTo>
                  <a:cubicBezTo>
                    <a:pt x="1161" y="6512"/>
                    <a:pt x="632" y="8343"/>
                    <a:pt x="503" y="10380"/>
                  </a:cubicBezTo>
                  <a:cubicBezTo>
                    <a:pt x="748" y="10703"/>
                    <a:pt x="955" y="11038"/>
                    <a:pt x="1135" y="11412"/>
                  </a:cubicBezTo>
                  <a:cubicBezTo>
                    <a:pt x="1264" y="11683"/>
                    <a:pt x="1380" y="11953"/>
                    <a:pt x="1496" y="12237"/>
                  </a:cubicBezTo>
                  <a:cubicBezTo>
                    <a:pt x="2244" y="14287"/>
                    <a:pt x="2566" y="17150"/>
                    <a:pt x="2566" y="20013"/>
                  </a:cubicBezTo>
                  <a:lnTo>
                    <a:pt x="1780" y="20013"/>
                  </a:lnTo>
                  <a:cubicBezTo>
                    <a:pt x="1922" y="20528"/>
                    <a:pt x="2051" y="20967"/>
                    <a:pt x="2154" y="21302"/>
                  </a:cubicBezTo>
                  <a:lnTo>
                    <a:pt x="2244" y="21599"/>
                  </a:lnTo>
                  <a:cubicBezTo>
                    <a:pt x="2038" y="21650"/>
                    <a:pt x="1844" y="21702"/>
                    <a:pt x="1638" y="21766"/>
                  </a:cubicBezTo>
                  <a:cubicBezTo>
                    <a:pt x="1625" y="21495"/>
                    <a:pt x="1483" y="20735"/>
                    <a:pt x="1122" y="19445"/>
                  </a:cubicBezTo>
                  <a:lnTo>
                    <a:pt x="1922" y="19445"/>
                  </a:lnTo>
                  <a:cubicBezTo>
                    <a:pt x="1922" y="16583"/>
                    <a:pt x="1599" y="13720"/>
                    <a:pt x="839" y="11670"/>
                  </a:cubicBezTo>
                  <a:cubicBezTo>
                    <a:pt x="490" y="12340"/>
                    <a:pt x="207" y="13037"/>
                    <a:pt x="0" y="13759"/>
                  </a:cubicBezTo>
                  <a:cubicBezTo>
                    <a:pt x="555" y="18426"/>
                    <a:pt x="1303" y="21263"/>
                    <a:pt x="1548" y="21805"/>
                  </a:cubicBezTo>
                  <a:cubicBezTo>
                    <a:pt x="1109" y="21960"/>
                    <a:pt x="697" y="22153"/>
                    <a:pt x="297" y="22385"/>
                  </a:cubicBezTo>
                  <a:cubicBezTo>
                    <a:pt x="2399" y="22914"/>
                    <a:pt x="4488" y="23417"/>
                    <a:pt x="6551" y="23894"/>
                  </a:cubicBezTo>
                  <a:cubicBezTo>
                    <a:pt x="6886" y="23533"/>
                    <a:pt x="7260" y="23185"/>
                    <a:pt x="7660" y="22888"/>
                  </a:cubicBezTo>
                  <a:cubicBezTo>
                    <a:pt x="6938" y="22334"/>
                    <a:pt x="6112" y="21921"/>
                    <a:pt x="5236" y="21676"/>
                  </a:cubicBezTo>
                  <a:cubicBezTo>
                    <a:pt x="5783" y="21521"/>
                    <a:pt x="6331" y="21446"/>
                    <a:pt x="6877" y="21446"/>
                  </a:cubicBezTo>
                  <a:cubicBezTo>
                    <a:pt x="8285" y="21446"/>
                    <a:pt x="9667" y="21949"/>
                    <a:pt x="10922" y="22888"/>
                  </a:cubicBezTo>
                  <a:cubicBezTo>
                    <a:pt x="11319" y="22605"/>
                    <a:pt x="11696" y="22438"/>
                    <a:pt x="12044" y="22438"/>
                  </a:cubicBezTo>
                  <a:cubicBezTo>
                    <a:pt x="12488" y="22438"/>
                    <a:pt x="12885" y="22709"/>
                    <a:pt x="13217" y="23352"/>
                  </a:cubicBezTo>
                  <a:cubicBezTo>
                    <a:pt x="13359" y="23636"/>
                    <a:pt x="13488" y="23894"/>
                    <a:pt x="13630" y="24152"/>
                  </a:cubicBezTo>
                  <a:cubicBezTo>
                    <a:pt x="12843" y="24139"/>
                    <a:pt x="12096" y="23855"/>
                    <a:pt x="11502" y="23352"/>
                  </a:cubicBezTo>
                  <a:cubicBezTo>
                    <a:pt x="11309" y="23185"/>
                    <a:pt x="11116" y="23030"/>
                    <a:pt x="10922" y="22888"/>
                  </a:cubicBezTo>
                  <a:cubicBezTo>
                    <a:pt x="10626" y="23107"/>
                    <a:pt x="10355" y="23352"/>
                    <a:pt x="10097" y="23623"/>
                  </a:cubicBezTo>
                  <a:cubicBezTo>
                    <a:pt x="10045" y="23533"/>
                    <a:pt x="10007" y="23442"/>
                    <a:pt x="9955" y="23352"/>
                  </a:cubicBezTo>
                  <a:cubicBezTo>
                    <a:pt x="9623" y="22709"/>
                    <a:pt x="9225" y="22438"/>
                    <a:pt x="8784" y="22438"/>
                  </a:cubicBezTo>
                  <a:cubicBezTo>
                    <a:pt x="8437" y="22438"/>
                    <a:pt x="8064" y="22605"/>
                    <a:pt x="7673" y="22888"/>
                  </a:cubicBezTo>
                  <a:cubicBezTo>
                    <a:pt x="7853" y="23030"/>
                    <a:pt x="8047" y="23185"/>
                    <a:pt x="8240" y="23352"/>
                  </a:cubicBezTo>
                  <a:cubicBezTo>
                    <a:pt x="8833" y="23855"/>
                    <a:pt x="9581" y="24139"/>
                    <a:pt x="10368" y="24152"/>
                  </a:cubicBezTo>
                  <a:cubicBezTo>
                    <a:pt x="10342" y="24113"/>
                    <a:pt x="10316" y="24061"/>
                    <a:pt x="10290" y="24010"/>
                  </a:cubicBezTo>
                  <a:lnTo>
                    <a:pt x="10290" y="24010"/>
                  </a:lnTo>
                  <a:cubicBezTo>
                    <a:pt x="11541" y="24294"/>
                    <a:pt x="12792" y="24577"/>
                    <a:pt x="14030" y="24848"/>
                  </a:cubicBezTo>
                  <a:cubicBezTo>
                    <a:pt x="16454" y="25377"/>
                    <a:pt x="18852" y="25854"/>
                    <a:pt x="21238" y="26305"/>
                  </a:cubicBezTo>
                  <a:cubicBezTo>
                    <a:pt x="23007" y="25251"/>
                    <a:pt x="24775" y="23908"/>
                    <a:pt x="26520" y="23908"/>
                  </a:cubicBezTo>
                  <a:cubicBezTo>
                    <a:pt x="27358" y="23908"/>
                    <a:pt x="28190" y="24217"/>
                    <a:pt x="29013" y="25016"/>
                  </a:cubicBezTo>
                  <a:cubicBezTo>
                    <a:pt x="29851" y="25789"/>
                    <a:pt x="30806" y="26950"/>
                    <a:pt x="31773" y="28097"/>
                  </a:cubicBezTo>
                  <a:cubicBezTo>
                    <a:pt x="34545" y="28523"/>
                    <a:pt x="37317" y="28884"/>
                    <a:pt x="40077" y="29219"/>
                  </a:cubicBezTo>
                  <a:cubicBezTo>
                    <a:pt x="40490" y="29068"/>
                    <a:pt x="40901" y="29001"/>
                    <a:pt x="41307" y="29001"/>
                  </a:cubicBezTo>
                  <a:cubicBezTo>
                    <a:pt x="42080" y="29001"/>
                    <a:pt x="42841" y="29243"/>
                    <a:pt x="43584" y="29606"/>
                  </a:cubicBezTo>
                  <a:cubicBezTo>
                    <a:pt x="54532" y="30767"/>
                    <a:pt x="65544" y="31282"/>
                    <a:pt x="77252" y="31282"/>
                  </a:cubicBezTo>
                  <a:cubicBezTo>
                    <a:pt x="77935" y="31282"/>
                    <a:pt x="81546" y="30315"/>
                    <a:pt x="82229" y="28639"/>
                  </a:cubicBezTo>
                  <a:lnTo>
                    <a:pt x="83428" y="27388"/>
                  </a:lnTo>
                  <a:lnTo>
                    <a:pt x="83428" y="23765"/>
                  </a:lnTo>
                  <a:cubicBezTo>
                    <a:pt x="83467" y="23326"/>
                    <a:pt x="83506" y="22875"/>
                    <a:pt x="83532" y="22424"/>
                  </a:cubicBezTo>
                  <a:cubicBezTo>
                    <a:pt x="83570" y="21831"/>
                    <a:pt x="83596" y="21237"/>
                    <a:pt x="83622" y="20657"/>
                  </a:cubicBezTo>
                  <a:cubicBezTo>
                    <a:pt x="83699" y="18826"/>
                    <a:pt x="83699" y="17047"/>
                    <a:pt x="83622" y="15409"/>
                  </a:cubicBezTo>
                  <a:cubicBezTo>
                    <a:pt x="83390" y="10638"/>
                    <a:pt x="82474" y="7079"/>
                    <a:pt x="80682" y="7079"/>
                  </a:cubicBezTo>
                  <a:cubicBezTo>
                    <a:pt x="75807" y="5300"/>
                    <a:pt x="71447" y="4785"/>
                    <a:pt x="67239" y="4785"/>
                  </a:cubicBezTo>
                  <a:cubicBezTo>
                    <a:pt x="65347" y="4785"/>
                    <a:pt x="63487" y="4889"/>
                    <a:pt x="61624" y="5029"/>
                  </a:cubicBezTo>
                  <a:cubicBezTo>
                    <a:pt x="59909" y="5823"/>
                    <a:pt x="58209" y="6318"/>
                    <a:pt x="56530" y="6318"/>
                  </a:cubicBezTo>
                  <a:cubicBezTo>
                    <a:pt x="55999" y="6318"/>
                    <a:pt x="55471" y="6269"/>
                    <a:pt x="54944" y="6164"/>
                  </a:cubicBezTo>
                  <a:cubicBezTo>
                    <a:pt x="56131" y="5932"/>
                    <a:pt x="57278" y="5545"/>
                    <a:pt x="58361" y="5029"/>
                  </a:cubicBezTo>
                  <a:lnTo>
                    <a:pt x="58361" y="5029"/>
                  </a:lnTo>
                  <a:cubicBezTo>
                    <a:pt x="55641" y="5235"/>
                    <a:pt x="52907" y="5519"/>
                    <a:pt x="50070" y="5661"/>
                  </a:cubicBezTo>
                  <a:cubicBezTo>
                    <a:pt x="50147" y="5700"/>
                    <a:pt x="50225" y="5712"/>
                    <a:pt x="50315" y="5751"/>
                  </a:cubicBezTo>
                  <a:cubicBezTo>
                    <a:pt x="49973" y="5758"/>
                    <a:pt x="49632" y="5761"/>
                    <a:pt x="49288" y="5761"/>
                  </a:cubicBezTo>
                  <a:cubicBezTo>
                    <a:pt x="48945" y="5761"/>
                    <a:pt x="48600" y="5758"/>
                    <a:pt x="48252" y="5751"/>
                  </a:cubicBezTo>
                  <a:cubicBezTo>
                    <a:pt x="47752" y="5888"/>
                    <a:pt x="47244" y="5942"/>
                    <a:pt x="46732" y="5942"/>
                  </a:cubicBezTo>
                  <a:cubicBezTo>
                    <a:pt x="46134" y="5942"/>
                    <a:pt x="45529" y="5868"/>
                    <a:pt x="44925" y="5764"/>
                  </a:cubicBezTo>
                  <a:lnTo>
                    <a:pt x="44990" y="5751"/>
                  </a:lnTo>
                  <a:lnTo>
                    <a:pt x="44783" y="5751"/>
                  </a:lnTo>
                  <a:cubicBezTo>
                    <a:pt x="44164" y="5635"/>
                    <a:pt x="43545" y="5493"/>
                    <a:pt x="42926" y="5351"/>
                  </a:cubicBezTo>
                  <a:cubicBezTo>
                    <a:pt x="42308" y="5287"/>
                    <a:pt x="41366" y="5158"/>
                    <a:pt x="40322" y="5016"/>
                  </a:cubicBezTo>
                  <a:cubicBezTo>
                    <a:pt x="40151" y="5043"/>
                    <a:pt x="39243" y="5226"/>
                    <a:pt x="38241" y="5226"/>
                  </a:cubicBezTo>
                  <a:cubicBezTo>
                    <a:pt x="37804" y="5226"/>
                    <a:pt x="37350" y="5191"/>
                    <a:pt x="36930" y="5093"/>
                  </a:cubicBezTo>
                  <a:cubicBezTo>
                    <a:pt x="36956" y="5055"/>
                    <a:pt x="37008" y="5029"/>
                    <a:pt x="37059" y="5016"/>
                  </a:cubicBezTo>
                  <a:lnTo>
                    <a:pt x="36376" y="4913"/>
                  </a:lnTo>
                  <a:cubicBezTo>
                    <a:pt x="36079" y="4797"/>
                    <a:pt x="35822" y="4616"/>
                    <a:pt x="35615" y="4371"/>
                  </a:cubicBezTo>
                  <a:cubicBezTo>
                    <a:pt x="35254" y="4333"/>
                    <a:pt x="35009" y="4307"/>
                    <a:pt x="34906" y="4307"/>
                  </a:cubicBezTo>
                  <a:cubicBezTo>
                    <a:pt x="31773" y="3856"/>
                    <a:pt x="28794" y="3005"/>
                    <a:pt x="25893" y="2192"/>
                  </a:cubicBezTo>
                  <a:cubicBezTo>
                    <a:pt x="25175" y="2360"/>
                    <a:pt x="24453" y="2483"/>
                    <a:pt x="23727" y="2483"/>
                  </a:cubicBezTo>
                  <a:cubicBezTo>
                    <a:pt x="23226" y="2483"/>
                    <a:pt x="22723" y="2425"/>
                    <a:pt x="22218" y="2282"/>
                  </a:cubicBezTo>
                  <a:lnTo>
                    <a:pt x="22643" y="2192"/>
                  </a:lnTo>
                  <a:cubicBezTo>
                    <a:pt x="22024" y="2025"/>
                    <a:pt x="21431" y="1857"/>
                    <a:pt x="20825" y="1702"/>
                  </a:cubicBezTo>
                  <a:lnTo>
                    <a:pt x="20774" y="1663"/>
                  </a:lnTo>
                  <a:cubicBezTo>
                    <a:pt x="18362" y="0"/>
                    <a:pt x="14700" y="606"/>
                    <a:pt x="14649" y="206"/>
                  </a:cubicBezTo>
                  <a:cubicBezTo>
                    <a:pt x="14275" y="206"/>
                    <a:pt x="13888" y="232"/>
                    <a:pt x="13514" y="271"/>
                  </a:cubicBezTo>
                  <a:cubicBezTo>
                    <a:pt x="12988" y="223"/>
                    <a:pt x="12462" y="197"/>
                    <a:pt x="11936" y="19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4"/>
            <p:cNvSpPr/>
            <p:nvPr/>
          </p:nvSpPr>
          <p:spPr>
            <a:xfrm>
              <a:off x="3841013" y="2686266"/>
              <a:ext cx="1522500" cy="439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18" name="Google Shape;718;p54"/>
            <p:cNvCxnSpPr>
              <a:stCxn id="717" idx="3"/>
            </p:cNvCxnSpPr>
            <p:nvPr/>
          </p:nvCxnSpPr>
          <p:spPr>
            <a:xfrm>
              <a:off x="5363513" y="2905866"/>
              <a:ext cx="1017300" cy="5100"/>
            </a:xfrm>
            <a:prstGeom prst="straightConnector1">
              <a:avLst/>
            </a:prstGeom>
            <a:noFill/>
            <a:ln w="9525" cap="flat" cmpd="sng">
              <a:solidFill>
                <a:schemeClr val="dk2"/>
              </a:solidFill>
              <a:prstDash val="solid"/>
              <a:round/>
              <a:headEnd type="none" w="med" len="med"/>
              <a:tailEnd type="none" w="med" len="med"/>
            </a:ln>
          </p:spPr>
        </p:cxnSp>
      </p:grpSp>
      <p:grpSp>
        <p:nvGrpSpPr>
          <p:cNvPr id="719" name="Google Shape;719;p54"/>
          <p:cNvGrpSpPr/>
          <p:nvPr/>
        </p:nvGrpSpPr>
        <p:grpSpPr>
          <a:xfrm>
            <a:off x="2763112" y="3118866"/>
            <a:ext cx="2470890" cy="637019"/>
            <a:chOff x="2763113" y="3118866"/>
            <a:chExt cx="2470890" cy="637019"/>
          </a:xfrm>
        </p:grpSpPr>
        <p:sp>
          <p:nvSpPr>
            <p:cNvPr id="720" name="Google Shape;720;p54"/>
            <p:cNvSpPr/>
            <p:nvPr/>
          </p:nvSpPr>
          <p:spPr>
            <a:xfrm rot="-303134">
              <a:off x="3991627" y="3171609"/>
              <a:ext cx="1221325" cy="531533"/>
            </a:xfrm>
            <a:custGeom>
              <a:avLst/>
              <a:gdLst/>
              <a:ahLst/>
              <a:cxnLst/>
              <a:rect l="l" t="t" r="r" b="b"/>
              <a:pathLst>
                <a:path w="83700" h="31283" extrusionOk="0">
                  <a:moveTo>
                    <a:pt x="35628" y="9929"/>
                  </a:moveTo>
                  <a:lnTo>
                    <a:pt x="35628" y="9929"/>
                  </a:lnTo>
                  <a:cubicBezTo>
                    <a:pt x="35534" y="10031"/>
                    <a:pt x="35445" y="10094"/>
                    <a:pt x="35358" y="10094"/>
                  </a:cubicBezTo>
                  <a:cubicBezTo>
                    <a:pt x="35302" y="10094"/>
                    <a:pt x="35246" y="10067"/>
                    <a:pt x="35190" y="10006"/>
                  </a:cubicBezTo>
                  <a:cubicBezTo>
                    <a:pt x="35332" y="9968"/>
                    <a:pt x="35486" y="9955"/>
                    <a:pt x="35628" y="9929"/>
                  </a:cubicBezTo>
                  <a:close/>
                  <a:moveTo>
                    <a:pt x="36595" y="8580"/>
                  </a:moveTo>
                  <a:cubicBezTo>
                    <a:pt x="36735" y="8580"/>
                    <a:pt x="36837" y="8880"/>
                    <a:pt x="36879" y="9748"/>
                  </a:cubicBezTo>
                  <a:cubicBezTo>
                    <a:pt x="36905" y="10045"/>
                    <a:pt x="36905" y="10393"/>
                    <a:pt x="36905" y="10832"/>
                  </a:cubicBezTo>
                  <a:cubicBezTo>
                    <a:pt x="36673" y="10471"/>
                    <a:pt x="36389" y="10135"/>
                    <a:pt x="36054" y="9864"/>
                  </a:cubicBezTo>
                  <a:cubicBezTo>
                    <a:pt x="35912" y="9877"/>
                    <a:pt x="35770" y="9903"/>
                    <a:pt x="35628" y="9929"/>
                  </a:cubicBezTo>
                  <a:cubicBezTo>
                    <a:pt x="35706" y="9852"/>
                    <a:pt x="35757" y="9761"/>
                    <a:pt x="35809" y="9684"/>
                  </a:cubicBezTo>
                  <a:cubicBezTo>
                    <a:pt x="36101" y="9238"/>
                    <a:pt x="36389" y="8580"/>
                    <a:pt x="36595" y="8580"/>
                  </a:cubicBezTo>
                  <a:close/>
                  <a:moveTo>
                    <a:pt x="11936" y="197"/>
                  </a:moveTo>
                  <a:cubicBezTo>
                    <a:pt x="11753" y="197"/>
                    <a:pt x="11570" y="200"/>
                    <a:pt x="11386" y="206"/>
                  </a:cubicBezTo>
                  <a:cubicBezTo>
                    <a:pt x="11425" y="464"/>
                    <a:pt x="11438" y="722"/>
                    <a:pt x="11412" y="980"/>
                  </a:cubicBezTo>
                  <a:cubicBezTo>
                    <a:pt x="9407" y="2668"/>
                    <a:pt x="7383" y="3848"/>
                    <a:pt x="5303" y="3848"/>
                  </a:cubicBezTo>
                  <a:cubicBezTo>
                    <a:pt x="5015" y="3848"/>
                    <a:pt x="4726" y="3825"/>
                    <a:pt x="4436" y="3778"/>
                  </a:cubicBezTo>
                  <a:cubicBezTo>
                    <a:pt x="3727" y="4281"/>
                    <a:pt x="3044" y="4836"/>
                    <a:pt x="2399" y="5416"/>
                  </a:cubicBezTo>
                  <a:cubicBezTo>
                    <a:pt x="1161" y="6512"/>
                    <a:pt x="632" y="8343"/>
                    <a:pt x="503" y="10380"/>
                  </a:cubicBezTo>
                  <a:cubicBezTo>
                    <a:pt x="748" y="10703"/>
                    <a:pt x="955" y="11038"/>
                    <a:pt x="1135" y="11412"/>
                  </a:cubicBezTo>
                  <a:cubicBezTo>
                    <a:pt x="1264" y="11683"/>
                    <a:pt x="1380" y="11953"/>
                    <a:pt x="1496" y="12237"/>
                  </a:cubicBezTo>
                  <a:cubicBezTo>
                    <a:pt x="2244" y="14287"/>
                    <a:pt x="2566" y="17150"/>
                    <a:pt x="2566" y="20013"/>
                  </a:cubicBezTo>
                  <a:lnTo>
                    <a:pt x="1780" y="20013"/>
                  </a:lnTo>
                  <a:cubicBezTo>
                    <a:pt x="1922" y="20528"/>
                    <a:pt x="2051" y="20967"/>
                    <a:pt x="2154" y="21302"/>
                  </a:cubicBezTo>
                  <a:lnTo>
                    <a:pt x="2244" y="21599"/>
                  </a:lnTo>
                  <a:cubicBezTo>
                    <a:pt x="2038" y="21650"/>
                    <a:pt x="1844" y="21702"/>
                    <a:pt x="1638" y="21766"/>
                  </a:cubicBezTo>
                  <a:cubicBezTo>
                    <a:pt x="1625" y="21495"/>
                    <a:pt x="1483" y="20735"/>
                    <a:pt x="1122" y="19445"/>
                  </a:cubicBezTo>
                  <a:lnTo>
                    <a:pt x="1922" y="19445"/>
                  </a:lnTo>
                  <a:cubicBezTo>
                    <a:pt x="1922" y="16583"/>
                    <a:pt x="1599" y="13720"/>
                    <a:pt x="839" y="11670"/>
                  </a:cubicBezTo>
                  <a:cubicBezTo>
                    <a:pt x="490" y="12340"/>
                    <a:pt x="207" y="13037"/>
                    <a:pt x="0" y="13759"/>
                  </a:cubicBezTo>
                  <a:cubicBezTo>
                    <a:pt x="555" y="18426"/>
                    <a:pt x="1303" y="21263"/>
                    <a:pt x="1548" y="21805"/>
                  </a:cubicBezTo>
                  <a:cubicBezTo>
                    <a:pt x="1109" y="21960"/>
                    <a:pt x="697" y="22153"/>
                    <a:pt x="297" y="22385"/>
                  </a:cubicBezTo>
                  <a:cubicBezTo>
                    <a:pt x="2399" y="22914"/>
                    <a:pt x="4488" y="23417"/>
                    <a:pt x="6551" y="23894"/>
                  </a:cubicBezTo>
                  <a:cubicBezTo>
                    <a:pt x="6886" y="23533"/>
                    <a:pt x="7260" y="23185"/>
                    <a:pt x="7660" y="22888"/>
                  </a:cubicBezTo>
                  <a:cubicBezTo>
                    <a:pt x="6938" y="22334"/>
                    <a:pt x="6112" y="21921"/>
                    <a:pt x="5236" y="21676"/>
                  </a:cubicBezTo>
                  <a:cubicBezTo>
                    <a:pt x="5783" y="21521"/>
                    <a:pt x="6331" y="21446"/>
                    <a:pt x="6877" y="21446"/>
                  </a:cubicBezTo>
                  <a:cubicBezTo>
                    <a:pt x="8285" y="21446"/>
                    <a:pt x="9667" y="21949"/>
                    <a:pt x="10922" y="22888"/>
                  </a:cubicBezTo>
                  <a:cubicBezTo>
                    <a:pt x="11319" y="22605"/>
                    <a:pt x="11696" y="22438"/>
                    <a:pt x="12044" y="22438"/>
                  </a:cubicBezTo>
                  <a:cubicBezTo>
                    <a:pt x="12488" y="22438"/>
                    <a:pt x="12885" y="22709"/>
                    <a:pt x="13217" y="23352"/>
                  </a:cubicBezTo>
                  <a:cubicBezTo>
                    <a:pt x="13359" y="23636"/>
                    <a:pt x="13488" y="23894"/>
                    <a:pt x="13630" y="24152"/>
                  </a:cubicBezTo>
                  <a:cubicBezTo>
                    <a:pt x="12843" y="24139"/>
                    <a:pt x="12096" y="23855"/>
                    <a:pt x="11502" y="23352"/>
                  </a:cubicBezTo>
                  <a:cubicBezTo>
                    <a:pt x="11309" y="23185"/>
                    <a:pt x="11116" y="23030"/>
                    <a:pt x="10922" y="22888"/>
                  </a:cubicBezTo>
                  <a:cubicBezTo>
                    <a:pt x="10626" y="23107"/>
                    <a:pt x="10355" y="23352"/>
                    <a:pt x="10097" y="23623"/>
                  </a:cubicBezTo>
                  <a:cubicBezTo>
                    <a:pt x="10045" y="23533"/>
                    <a:pt x="10007" y="23442"/>
                    <a:pt x="9955" y="23352"/>
                  </a:cubicBezTo>
                  <a:cubicBezTo>
                    <a:pt x="9623" y="22709"/>
                    <a:pt x="9225" y="22438"/>
                    <a:pt x="8784" y="22438"/>
                  </a:cubicBezTo>
                  <a:cubicBezTo>
                    <a:pt x="8437" y="22438"/>
                    <a:pt x="8064" y="22605"/>
                    <a:pt x="7673" y="22888"/>
                  </a:cubicBezTo>
                  <a:cubicBezTo>
                    <a:pt x="7853" y="23030"/>
                    <a:pt x="8047" y="23185"/>
                    <a:pt x="8240" y="23352"/>
                  </a:cubicBezTo>
                  <a:cubicBezTo>
                    <a:pt x="8833" y="23855"/>
                    <a:pt x="9581" y="24139"/>
                    <a:pt x="10368" y="24152"/>
                  </a:cubicBezTo>
                  <a:cubicBezTo>
                    <a:pt x="10342" y="24113"/>
                    <a:pt x="10316" y="24061"/>
                    <a:pt x="10290" y="24010"/>
                  </a:cubicBezTo>
                  <a:lnTo>
                    <a:pt x="10290" y="24010"/>
                  </a:lnTo>
                  <a:cubicBezTo>
                    <a:pt x="11541" y="24294"/>
                    <a:pt x="12792" y="24577"/>
                    <a:pt x="14030" y="24848"/>
                  </a:cubicBezTo>
                  <a:cubicBezTo>
                    <a:pt x="16454" y="25377"/>
                    <a:pt x="18852" y="25854"/>
                    <a:pt x="21238" y="26305"/>
                  </a:cubicBezTo>
                  <a:cubicBezTo>
                    <a:pt x="23007" y="25251"/>
                    <a:pt x="24775" y="23908"/>
                    <a:pt x="26520" y="23908"/>
                  </a:cubicBezTo>
                  <a:cubicBezTo>
                    <a:pt x="27358" y="23908"/>
                    <a:pt x="28190" y="24217"/>
                    <a:pt x="29013" y="25016"/>
                  </a:cubicBezTo>
                  <a:cubicBezTo>
                    <a:pt x="29851" y="25789"/>
                    <a:pt x="30806" y="26950"/>
                    <a:pt x="31773" y="28097"/>
                  </a:cubicBezTo>
                  <a:cubicBezTo>
                    <a:pt x="34545" y="28523"/>
                    <a:pt x="37317" y="28884"/>
                    <a:pt x="40077" y="29219"/>
                  </a:cubicBezTo>
                  <a:cubicBezTo>
                    <a:pt x="40490" y="29068"/>
                    <a:pt x="40901" y="29001"/>
                    <a:pt x="41307" y="29001"/>
                  </a:cubicBezTo>
                  <a:cubicBezTo>
                    <a:pt x="42080" y="29001"/>
                    <a:pt x="42841" y="29243"/>
                    <a:pt x="43584" y="29606"/>
                  </a:cubicBezTo>
                  <a:cubicBezTo>
                    <a:pt x="54532" y="30767"/>
                    <a:pt x="65544" y="31282"/>
                    <a:pt x="77252" y="31282"/>
                  </a:cubicBezTo>
                  <a:cubicBezTo>
                    <a:pt x="77935" y="31282"/>
                    <a:pt x="81546" y="30315"/>
                    <a:pt x="82229" y="28639"/>
                  </a:cubicBezTo>
                  <a:lnTo>
                    <a:pt x="83428" y="27388"/>
                  </a:lnTo>
                  <a:lnTo>
                    <a:pt x="83428" y="23765"/>
                  </a:lnTo>
                  <a:cubicBezTo>
                    <a:pt x="83467" y="23326"/>
                    <a:pt x="83506" y="22875"/>
                    <a:pt x="83532" y="22424"/>
                  </a:cubicBezTo>
                  <a:cubicBezTo>
                    <a:pt x="83570" y="21831"/>
                    <a:pt x="83596" y="21237"/>
                    <a:pt x="83622" y="20657"/>
                  </a:cubicBezTo>
                  <a:cubicBezTo>
                    <a:pt x="83699" y="18826"/>
                    <a:pt x="83699" y="17047"/>
                    <a:pt x="83622" y="15409"/>
                  </a:cubicBezTo>
                  <a:cubicBezTo>
                    <a:pt x="83390" y="10638"/>
                    <a:pt x="82474" y="7079"/>
                    <a:pt x="80682" y="7079"/>
                  </a:cubicBezTo>
                  <a:cubicBezTo>
                    <a:pt x="75807" y="5300"/>
                    <a:pt x="71447" y="4785"/>
                    <a:pt x="67239" y="4785"/>
                  </a:cubicBezTo>
                  <a:cubicBezTo>
                    <a:pt x="65347" y="4785"/>
                    <a:pt x="63487" y="4889"/>
                    <a:pt x="61624" y="5029"/>
                  </a:cubicBezTo>
                  <a:cubicBezTo>
                    <a:pt x="59909" y="5823"/>
                    <a:pt x="58209" y="6318"/>
                    <a:pt x="56530" y="6318"/>
                  </a:cubicBezTo>
                  <a:cubicBezTo>
                    <a:pt x="55999" y="6318"/>
                    <a:pt x="55471" y="6269"/>
                    <a:pt x="54944" y="6164"/>
                  </a:cubicBezTo>
                  <a:cubicBezTo>
                    <a:pt x="56131" y="5932"/>
                    <a:pt x="57278" y="5545"/>
                    <a:pt x="58361" y="5029"/>
                  </a:cubicBezTo>
                  <a:lnTo>
                    <a:pt x="58361" y="5029"/>
                  </a:lnTo>
                  <a:cubicBezTo>
                    <a:pt x="55641" y="5235"/>
                    <a:pt x="52907" y="5519"/>
                    <a:pt x="50070" y="5661"/>
                  </a:cubicBezTo>
                  <a:cubicBezTo>
                    <a:pt x="50147" y="5700"/>
                    <a:pt x="50225" y="5712"/>
                    <a:pt x="50315" y="5751"/>
                  </a:cubicBezTo>
                  <a:cubicBezTo>
                    <a:pt x="49973" y="5758"/>
                    <a:pt x="49632" y="5761"/>
                    <a:pt x="49288" y="5761"/>
                  </a:cubicBezTo>
                  <a:cubicBezTo>
                    <a:pt x="48945" y="5761"/>
                    <a:pt x="48600" y="5758"/>
                    <a:pt x="48252" y="5751"/>
                  </a:cubicBezTo>
                  <a:cubicBezTo>
                    <a:pt x="47752" y="5888"/>
                    <a:pt x="47244" y="5942"/>
                    <a:pt x="46732" y="5942"/>
                  </a:cubicBezTo>
                  <a:cubicBezTo>
                    <a:pt x="46134" y="5942"/>
                    <a:pt x="45529" y="5868"/>
                    <a:pt x="44925" y="5764"/>
                  </a:cubicBezTo>
                  <a:lnTo>
                    <a:pt x="44990" y="5751"/>
                  </a:lnTo>
                  <a:lnTo>
                    <a:pt x="44783" y="5751"/>
                  </a:lnTo>
                  <a:cubicBezTo>
                    <a:pt x="44164" y="5635"/>
                    <a:pt x="43545" y="5493"/>
                    <a:pt x="42926" y="5351"/>
                  </a:cubicBezTo>
                  <a:cubicBezTo>
                    <a:pt x="42308" y="5287"/>
                    <a:pt x="41366" y="5158"/>
                    <a:pt x="40322" y="5016"/>
                  </a:cubicBezTo>
                  <a:cubicBezTo>
                    <a:pt x="40151" y="5043"/>
                    <a:pt x="39243" y="5226"/>
                    <a:pt x="38241" y="5226"/>
                  </a:cubicBezTo>
                  <a:cubicBezTo>
                    <a:pt x="37804" y="5226"/>
                    <a:pt x="37350" y="5191"/>
                    <a:pt x="36930" y="5093"/>
                  </a:cubicBezTo>
                  <a:cubicBezTo>
                    <a:pt x="36956" y="5055"/>
                    <a:pt x="37008" y="5029"/>
                    <a:pt x="37059" y="5016"/>
                  </a:cubicBezTo>
                  <a:lnTo>
                    <a:pt x="36376" y="4913"/>
                  </a:lnTo>
                  <a:cubicBezTo>
                    <a:pt x="36079" y="4797"/>
                    <a:pt x="35822" y="4616"/>
                    <a:pt x="35615" y="4371"/>
                  </a:cubicBezTo>
                  <a:cubicBezTo>
                    <a:pt x="35254" y="4333"/>
                    <a:pt x="35009" y="4307"/>
                    <a:pt x="34906" y="4307"/>
                  </a:cubicBezTo>
                  <a:cubicBezTo>
                    <a:pt x="31773" y="3856"/>
                    <a:pt x="28794" y="3005"/>
                    <a:pt x="25893" y="2192"/>
                  </a:cubicBezTo>
                  <a:cubicBezTo>
                    <a:pt x="25175" y="2360"/>
                    <a:pt x="24453" y="2483"/>
                    <a:pt x="23727" y="2483"/>
                  </a:cubicBezTo>
                  <a:cubicBezTo>
                    <a:pt x="23226" y="2483"/>
                    <a:pt x="22723" y="2425"/>
                    <a:pt x="22218" y="2282"/>
                  </a:cubicBezTo>
                  <a:lnTo>
                    <a:pt x="22643" y="2192"/>
                  </a:lnTo>
                  <a:cubicBezTo>
                    <a:pt x="22024" y="2025"/>
                    <a:pt x="21431" y="1857"/>
                    <a:pt x="20825" y="1702"/>
                  </a:cubicBezTo>
                  <a:lnTo>
                    <a:pt x="20774" y="1663"/>
                  </a:lnTo>
                  <a:cubicBezTo>
                    <a:pt x="18362" y="0"/>
                    <a:pt x="14700" y="606"/>
                    <a:pt x="14649" y="206"/>
                  </a:cubicBezTo>
                  <a:cubicBezTo>
                    <a:pt x="14275" y="206"/>
                    <a:pt x="13888" y="232"/>
                    <a:pt x="13514" y="271"/>
                  </a:cubicBezTo>
                  <a:cubicBezTo>
                    <a:pt x="12988" y="223"/>
                    <a:pt x="12462" y="197"/>
                    <a:pt x="11936" y="1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4"/>
            <p:cNvSpPr/>
            <p:nvPr/>
          </p:nvSpPr>
          <p:spPr>
            <a:xfrm>
              <a:off x="4201013" y="3217786"/>
              <a:ext cx="802500" cy="439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2" name="Google Shape;722;p54"/>
            <p:cNvCxnSpPr>
              <a:stCxn id="721" idx="1"/>
            </p:cNvCxnSpPr>
            <p:nvPr/>
          </p:nvCxnSpPr>
          <p:spPr>
            <a:xfrm flipH="1">
              <a:off x="2763113" y="3437386"/>
              <a:ext cx="1437900" cy="5100"/>
            </a:xfrm>
            <a:prstGeom prst="straightConnector1">
              <a:avLst/>
            </a:prstGeom>
            <a:noFill/>
            <a:ln w="9525" cap="flat" cmpd="sng">
              <a:solidFill>
                <a:schemeClr val="accent2"/>
              </a:solidFill>
              <a:prstDash val="solid"/>
              <a:round/>
              <a:headEnd type="none" w="med" len="med"/>
              <a:tailEnd type="none" w="med" len="med"/>
            </a:ln>
          </p:spPr>
        </p:cxnSp>
      </p:grpSp>
      <p:sp>
        <p:nvSpPr>
          <p:cNvPr id="723" name="Google Shape;723;p54"/>
          <p:cNvSpPr/>
          <p:nvPr/>
        </p:nvSpPr>
        <p:spPr>
          <a:xfrm>
            <a:off x="4324275" y="3778350"/>
            <a:ext cx="679250" cy="722475"/>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rgbClr val="FFED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 name="Google Shape;724;p54"/>
          <p:cNvGrpSpPr/>
          <p:nvPr/>
        </p:nvGrpSpPr>
        <p:grpSpPr>
          <a:xfrm>
            <a:off x="4454179" y="3929350"/>
            <a:ext cx="419443" cy="420487"/>
            <a:chOff x="-4327686" y="4667891"/>
            <a:chExt cx="291300" cy="292025"/>
          </a:xfrm>
        </p:grpSpPr>
        <p:sp>
          <p:nvSpPr>
            <p:cNvPr id="725" name="Google Shape;725;p54"/>
            <p:cNvSpPr/>
            <p:nvPr/>
          </p:nvSpPr>
          <p:spPr>
            <a:xfrm>
              <a:off x="-4326111" y="4667891"/>
              <a:ext cx="218975" cy="66775"/>
            </a:xfrm>
            <a:custGeom>
              <a:avLst/>
              <a:gdLst/>
              <a:ahLst/>
              <a:cxnLst/>
              <a:rect l="l" t="t" r="r" b="b"/>
              <a:pathLst>
                <a:path w="8759" h="2671" extrusionOk="0">
                  <a:moveTo>
                    <a:pt x="4391" y="0"/>
                  </a:moveTo>
                  <a:cubicBezTo>
                    <a:pt x="2410" y="0"/>
                    <a:pt x="426" y="449"/>
                    <a:pt x="0" y="1347"/>
                  </a:cubicBezTo>
                  <a:cubicBezTo>
                    <a:pt x="426" y="2229"/>
                    <a:pt x="2410" y="2670"/>
                    <a:pt x="4391" y="2670"/>
                  </a:cubicBezTo>
                  <a:cubicBezTo>
                    <a:pt x="6372" y="2670"/>
                    <a:pt x="8349" y="2229"/>
                    <a:pt x="8759" y="1347"/>
                  </a:cubicBezTo>
                  <a:cubicBezTo>
                    <a:pt x="8349" y="449"/>
                    <a:pt x="6372" y="0"/>
                    <a:pt x="4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4"/>
            <p:cNvSpPr/>
            <p:nvPr/>
          </p:nvSpPr>
          <p:spPr>
            <a:xfrm>
              <a:off x="-4327686" y="4726766"/>
              <a:ext cx="222125" cy="78000"/>
            </a:xfrm>
            <a:custGeom>
              <a:avLst/>
              <a:gdLst/>
              <a:ahLst/>
              <a:cxnLst/>
              <a:rect l="l" t="t" r="r" b="b"/>
              <a:pathLst>
                <a:path w="8885" h="3120" extrusionOk="0">
                  <a:moveTo>
                    <a:pt x="0" y="0"/>
                  </a:moveTo>
                  <a:lnTo>
                    <a:pt x="0" y="1418"/>
                  </a:lnTo>
                  <a:cubicBezTo>
                    <a:pt x="0" y="2521"/>
                    <a:pt x="2048" y="3088"/>
                    <a:pt x="4127" y="3119"/>
                  </a:cubicBezTo>
                  <a:cubicBezTo>
                    <a:pt x="4915" y="1891"/>
                    <a:pt x="6301" y="1103"/>
                    <a:pt x="7877" y="1103"/>
                  </a:cubicBezTo>
                  <a:cubicBezTo>
                    <a:pt x="8223" y="1103"/>
                    <a:pt x="8570" y="1135"/>
                    <a:pt x="8885" y="1229"/>
                  </a:cubicBezTo>
                  <a:lnTo>
                    <a:pt x="8885" y="0"/>
                  </a:lnTo>
                  <a:cubicBezTo>
                    <a:pt x="7908" y="788"/>
                    <a:pt x="6112" y="1072"/>
                    <a:pt x="4443" y="1072"/>
                  </a:cubicBezTo>
                  <a:cubicBezTo>
                    <a:pt x="2804" y="1072"/>
                    <a:pt x="977" y="75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4"/>
            <p:cNvSpPr/>
            <p:nvPr/>
          </p:nvSpPr>
          <p:spPr>
            <a:xfrm>
              <a:off x="-4225436" y="4770866"/>
              <a:ext cx="189050" cy="189050"/>
            </a:xfrm>
            <a:custGeom>
              <a:avLst/>
              <a:gdLst/>
              <a:ahLst/>
              <a:cxnLst/>
              <a:rect l="l" t="t" r="r" b="b"/>
              <a:pathLst>
                <a:path w="7562" h="7562" extrusionOk="0">
                  <a:moveTo>
                    <a:pt x="5501" y="2732"/>
                  </a:moveTo>
                  <a:cubicBezTo>
                    <a:pt x="5748" y="2732"/>
                    <a:pt x="6008" y="3067"/>
                    <a:pt x="5766" y="3309"/>
                  </a:cubicBezTo>
                  <a:lnTo>
                    <a:pt x="3718" y="5356"/>
                  </a:lnTo>
                  <a:cubicBezTo>
                    <a:pt x="3655" y="5420"/>
                    <a:pt x="3568" y="5451"/>
                    <a:pt x="3482" y="5451"/>
                  </a:cubicBezTo>
                  <a:cubicBezTo>
                    <a:pt x="3395" y="5451"/>
                    <a:pt x="3308" y="5420"/>
                    <a:pt x="3245" y="5356"/>
                  </a:cubicBezTo>
                  <a:lnTo>
                    <a:pt x="1859" y="4002"/>
                  </a:lnTo>
                  <a:cubicBezTo>
                    <a:pt x="1617" y="3760"/>
                    <a:pt x="1840" y="3425"/>
                    <a:pt x="2099" y="3425"/>
                  </a:cubicBezTo>
                  <a:cubicBezTo>
                    <a:pt x="2177" y="3425"/>
                    <a:pt x="2259" y="3456"/>
                    <a:pt x="2332" y="3529"/>
                  </a:cubicBezTo>
                  <a:lnTo>
                    <a:pt x="3466" y="4663"/>
                  </a:lnTo>
                  <a:lnTo>
                    <a:pt x="5293" y="2836"/>
                  </a:lnTo>
                  <a:cubicBezTo>
                    <a:pt x="5352" y="2763"/>
                    <a:pt x="5426" y="2732"/>
                    <a:pt x="5501" y="2732"/>
                  </a:cubicBezTo>
                  <a:close/>
                  <a:moveTo>
                    <a:pt x="3781" y="1"/>
                  </a:moveTo>
                  <a:cubicBezTo>
                    <a:pt x="1702" y="1"/>
                    <a:pt x="0" y="1702"/>
                    <a:pt x="0" y="3781"/>
                  </a:cubicBezTo>
                  <a:cubicBezTo>
                    <a:pt x="0" y="5892"/>
                    <a:pt x="1702" y="7562"/>
                    <a:pt x="3781" y="7562"/>
                  </a:cubicBezTo>
                  <a:cubicBezTo>
                    <a:pt x="5860" y="7562"/>
                    <a:pt x="7562" y="5892"/>
                    <a:pt x="7562" y="3781"/>
                  </a:cubicBezTo>
                  <a:cubicBezTo>
                    <a:pt x="7562" y="1702"/>
                    <a:pt x="5860" y="1"/>
                    <a:pt x="3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4"/>
            <p:cNvSpPr/>
            <p:nvPr/>
          </p:nvSpPr>
          <p:spPr>
            <a:xfrm>
              <a:off x="-4327686" y="4796066"/>
              <a:ext cx="94525" cy="76425"/>
            </a:xfrm>
            <a:custGeom>
              <a:avLst/>
              <a:gdLst/>
              <a:ahLst/>
              <a:cxnLst/>
              <a:rect l="l" t="t" r="r" b="b"/>
              <a:pathLst>
                <a:path w="3781" h="3057" extrusionOk="0">
                  <a:moveTo>
                    <a:pt x="0" y="1"/>
                  </a:moveTo>
                  <a:lnTo>
                    <a:pt x="0" y="1419"/>
                  </a:lnTo>
                  <a:cubicBezTo>
                    <a:pt x="0" y="2364"/>
                    <a:pt x="1607" y="2899"/>
                    <a:pt x="3434" y="3057"/>
                  </a:cubicBezTo>
                  <a:cubicBezTo>
                    <a:pt x="3371" y="2364"/>
                    <a:pt x="3497" y="1671"/>
                    <a:pt x="3781" y="1040"/>
                  </a:cubicBezTo>
                  <a:cubicBezTo>
                    <a:pt x="2332" y="977"/>
                    <a:pt x="819" y="66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4"/>
            <p:cNvSpPr/>
            <p:nvPr/>
          </p:nvSpPr>
          <p:spPr>
            <a:xfrm>
              <a:off x="-4327686" y="4863816"/>
              <a:ext cx="135500" cy="95325"/>
            </a:xfrm>
            <a:custGeom>
              <a:avLst/>
              <a:gdLst/>
              <a:ahLst/>
              <a:cxnLst/>
              <a:rect l="l" t="t" r="r" b="b"/>
              <a:pathLst>
                <a:path w="5420" h="3813" extrusionOk="0">
                  <a:moveTo>
                    <a:pt x="0" y="0"/>
                  </a:moveTo>
                  <a:lnTo>
                    <a:pt x="0" y="2111"/>
                  </a:lnTo>
                  <a:cubicBezTo>
                    <a:pt x="0" y="3277"/>
                    <a:pt x="2237" y="3812"/>
                    <a:pt x="4443" y="3812"/>
                  </a:cubicBezTo>
                  <a:cubicBezTo>
                    <a:pt x="4789" y="3812"/>
                    <a:pt x="5104" y="3812"/>
                    <a:pt x="5419" y="3781"/>
                  </a:cubicBezTo>
                  <a:cubicBezTo>
                    <a:pt x="4474" y="3151"/>
                    <a:pt x="3781" y="2206"/>
                    <a:pt x="3529" y="1071"/>
                  </a:cubicBezTo>
                  <a:cubicBezTo>
                    <a:pt x="2174" y="977"/>
                    <a:pt x="788" y="662"/>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287;p37"/>
          <p:cNvSpPr txBox="1">
            <a:spLocks noGrp="1"/>
          </p:cNvSpPr>
          <p:nvPr>
            <p:ph type="title" idx="4294967295"/>
          </p:nvPr>
        </p:nvSpPr>
        <p:spPr>
          <a:xfrm>
            <a:off x="720000" y="381000"/>
            <a:ext cx="7711200" cy="484200"/>
          </a:xfrm>
          <a:prstGeom prst="rect">
            <a:avLst/>
          </a:prstGeom>
        </p:spPr>
        <p:txBody>
          <a:bodyPr spcFirstLastPara="1" wrap="square" lIns="91425" tIns="91425" rIns="91425" bIns="91425" anchor="t" anchorCtr="0">
            <a:noAutofit/>
          </a:bodyPr>
          <a:lstStyle/>
          <a:p>
            <a:pPr lvl="0" algn="ctr"/>
            <a:r>
              <a:rPr lang="en-US" sz="2000" b="1" dirty="0" err="1" smtClean="0">
                <a:solidFill>
                  <a:schemeClr val="bg2"/>
                </a:solidFill>
                <a:latin typeface="+mn-lt"/>
              </a:rPr>
              <a:t>Cách</a:t>
            </a:r>
            <a:r>
              <a:rPr lang="en-US" sz="2000" b="1" dirty="0" smtClean="0">
                <a:solidFill>
                  <a:schemeClr val="bg2"/>
                </a:solidFill>
                <a:latin typeface="+mn-lt"/>
              </a:rPr>
              <a:t> 2: </a:t>
            </a:r>
            <a:r>
              <a:rPr lang="en-US" sz="2000" b="1" dirty="0" err="1" smtClean="0">
                <a:solidFill>
                  <a:schemeClr val="bg2"/>
                </a:solidFill>
                <a:latin typeface="+mn-lt"/>
              </a:rPr>
              <a:t>Vẽ</a:t>
            </a:r>
            <a:r>
              <a:rPr lang="en-US" sz="2000" b="1" dirty="0" smtClean="0">
                <a:solidFill>
                  <a:schemeClr val="bg2"/>
                </a:solidFill>
                <a:latin typeface="+mn-lt"/>
              </a:rPr>
              <a:t> </a:t>
            </a:r>
            <a:r>
              <a:rPr lang="en-US" sz="2000" b="1" dirty="0" err="1" smtClean="0">
                <a:solidFill>
                  <a:schemeClr val="bg2"/>
                </a:solidFill>
                <a:latin typeface="+mn-lt"/>
              </a:rPr>
              <a:t>theo</a:t>
            </a:r>
            <a:r>
              <a:rPr lang="en-US" sz="2000" b="1" dirty="0" smtClean="0">
                <a:solidFill>
                  <a:schemeClr val="bg2"/>
                </a:solidFill>
                <a:latin typeface="+mn-lt"/>
              </a:rPr>
              <a:t> </a:t>
            </a:r>
            <a:r>
              <a:rPr lang="en-US" sz="2000" b="1" dirty="0" err="1" smtClean="0">
                <a:solidFill>
                  <a:schemeClr val="bg2"/>
                </a:solidFill>
                <a:latin typeface="+mn-lt"/>
              </a:rPr>
              <a:t>cảm</a:t>
            </a:r>
            <a:r>
              <a:rPr lang="en-US" sz="2000" b="1" dirty="0" smtClean="0">
                <a:solidFill>
                  <a:schemeClr val="bg2"/>
                </a:solidFill>
                <a:latin typeface="+mn-lt"/>
              </a:rPr>
              <a:t> </a:t>
            </a:r>
            <a:r>
              <a:rPr lang="en-US" sz="2000" b="1" dirty="0" err="1" smtClean="0">
                <a:solidFill>
                  <a:schemeClr val="bg2"/>
                </a:solidFill>
                <a:latin typeface="+mn-lt"/>
              </a:rPr>
              <a:t>nhận</a:t>
            </a:r>
            <a:endParaRPr sz="2000" b="1" dirty="0">
              <a:solidFill>
                <a:schemeClr val="bg2"/>
              </a:solidFill>
              <a:latin typeface="+mn-lt"/>
            </a:endParaRPr>
          </a:p>
        </p:txBody>
      </p:sp>
      <p:sp>
        <p:nvSpPr>
          <p:cNvPr id="3" name="Rectangle 2"/>
          <p:cNvSpPr/>
          <p:nvPr/>
        </p:nvSpPr>
        <p:spPr>
          <a:xfrm>
            <a:off x="814167" y="1623225"/>
            <a:ext cx="2041913" cy="958660"/>
          </a:xfrm>
          <a:prstGeom prst="rect">
            <a:avLst/>
          </a:prstGeom>
        </p:spPr>
        <p:txBody>
          <a:bodyPr wrap="square">
            <a:spAutoFit/>
          </a:bodyPr>
          <a:lstStyle/>
          <a:p>
            <a:pPr>
              <a:lnSpc>
                <a:spcPct val="150000"/>
              </a:lnSpc>
            </a:pPr>
            <a:r>
              <a:rPr lang="en-US" sz="2000" dirty="0" smtClean="0"/>
              <a:t>1. </a:t>
            </a:r>
            <a:r>
              <a:rPr lang="en-US" sz="2000" dirty="0" err="1" smtClean="0"/>
              <a:t>Quan</a:t>
            </a:r>
            <a:r>
              <a:rPr lang="en-US" sz="2000" dirty="0" smtClean="0"/>
              <a:t> </a:t>
            </a:r>
            <a:r>
              <a:rPr lang="en-US" sz="2000" dirty="0" err="1"/>
              <a:t>sát</a:t>
            </a:r>
            <a:r>
              <a:rPr lang="en-US" sz="2000" dirty="0"/>
              <a:t> </a:t>
            </a:r>
            <a:r>
              <a:rPr lang="en-US" sz="2000" dirty="0" err="1"/>
              <a:t>kĩ</a:t>
            </a:r>
            <a:r>
              <a:rPr lang="en-US" sz="2000" dirty="0"/>
              <a:t> </a:t>
            </a:r>
            <a:r>
              <a:rPr lang="en-US" sz="2000" dirty="0" err="1"/>
              <a:t>đặc</a:t>
            </a:r>
            <a:r>
              <a:rPr lang="en-US" sz="2000" dirty="0"/>
              <a:t> </a:t>
            </a:r>
            <a:r>
              <a:rPr lang="en-US" sz="2000" dirty="0" err="1"/>
              <a:t>điểm</a:t>
            </a:r>
            <a:r>
              <a:rPr lang="en-US" sz="2000" dirty="0"/>
              <a:t> </a:t>
            </a:r>
            <a:r>
              <a:rPr lang="en-US" sz="2000" dirty="0" err="1" smtClean="0"/>
              <a:t>mẫu</a:t>
            </a:r>
            <a:endParaRPr lang="en-US" sz="2000" dirty="0"/>
          </a:p>
        </p:txBody>
      </p:sp>
      <p:sp>
        <p:nvSpPr>
          <p:cNvPr id="4" name="Rectangle 3"/>
          <p:cNvSpPr/>
          <p:nvPr/>
        </p:nvSpPr>
        <p:spPr>
          <a:xfrm>
            <a:off x="93053" y="2929930"/>
            <a:ext cx="3632751" cy="958660"/>
          </a:xfrm>
          <a:prstGeom prst="rect">
            <a:avLst/>
          </a:prstGeom>
        </p:spPr>
        <p:txBody>
          <a:bodyPr wrap="square">
            <a:spAutoFit/>
          </a:bodyPr>
          <a:lstStyle/>
          <a:p>
            <a:pPr algn="r">
              <a:lnSpc>
                <a:spcPct val="150000"/>
              </a:lnSpc>
            </a:pPr>
            <a:r>
              <a:rPr lang="en-US" sz="2000" dirty="0" smtClean="0"/>
              <a:t>2. </a:t>
            </a:r>
            <a:r>
              <a:rPr lang="vi-VN" sz="2000" dirty="0" smtClean="0"/>
              <a:t>Xác </a:t>
            </a:r>
            <a:r>
              <a:rPr lang="vi-VN" sz="2000" dirty="0"/>
              <a:t>định bố cục bằng cách ước lượng, đánh dấu.</a:t>
            </a:r>
            <a:endParaRPr lang="en-US" sz="2000" dirty="0"/>
          </a:p>
        </p:txBody>
      </p:sp>
      <p:sp>
        <p:nvSpPr>
          <p:cNvPr id="5" name="Rectangle 4"/>
          <p:cNvSpPr/>
          <p:nvPr/>
        </p:nvSpPr>
        <p:spPr>
          <a:xfrm>
            <a:off x="6028420" y="1423170"/>
            <a:ext cx="3116559" cy="400110"/>
          </a:xfrm>
          <a:prstGeom prst="rect">
            <a:avLst/>
          </a:prstGeom>
        </p:spPr>
        <p:txBody>
          <a:bodyPr wrap="none">
            <a:spAutoFit/>
          </a:bodyPr>
          <a:lstStyle/>
          <a:p>
            <a:r>
              <a:rPr lang="en-US" sz="2000" dirty="0" smtClean="0"/>
              <a:t>3. </a:t>
            </a:r>
            <a:r>
              <a:rPr lang="en-US" sz="2000" dirty="0" err="1" smtClean="0"/>
              <a:t>Vẽ</a:t>
            </a:r>
            <a:r>
              <a:rPr lang="en-US" sz="2000" dirty="0" smtClean="0"/>
              <a:t> </a:t>
            </a:r>
            <a:r>
              <a:rPr lang="en-US" sz="2000" dirty="0" err="1" smtClean="0"/>
              <a:t>hình</a:t>
            </a:r>
            <a:r>
              <a:rPr lang="en-US" sz="2000" dirty="0" smtClean="0"/>
              <a:t> </a:t>
            </a:r>
            <a:r>
              <a:rPr lang="en-US" sz="2000" dirty="0" err="1" smtClean="0"/>
              <a:t>theo</a:t>
            </a:r>
            <a:r>
              <a:rPr lang="en-US" sz="2000" dirty="0" smtClean="0"/>
              <a:t> </a:t>
            </a:r>
            <a:r>
              <a:rPr lang="en-US" sz="2000" dirty="0" err="1" smtClean="0"/>
              <a:t>cảm</a:t>
            </a:r>
            <a:r>
              <a:rPr lang="en-US" sz="2000" dirty="0" smtClean="0"/>
              <a:t> </a:t>
            </a:r>
            <a:r>
              <a:rPr lang="en-US" sz="2000" dirty="0" err="1" smtClean="0"/>
              <a:t>nhận</a:t>
            </a:r>
            <a:endParaRPr lang="en-US" sz="2000" dirty="0"/>
          </a:p>
        </p:txBody>
      </p:sp>
      <p:sp>
        <p:nvSpPr>
          <p:cNvPr id="6" name="Rectangle 5"/>
          <p:cNvSpPr/>
          <p:nvPr/>
        </p:nvSpPr>
        <p:spPr>
          <a:xfrm>
            <a:off x="5702321" y="2503840"/>
            <a:ext cx="3102131" cy="400110"/>
          </a:xfrm>
          <a:prstGeom prst="rect">
            <a:avLst/>
          </a:prstGeom>
        </p:spPr>
        <p:txBody>
          <a:bodyPr wrap="none">
            <a:spAutoFit/>
          </a:bodyPr>
          <a:lstStyle/>
          <a:p>
            <a:r>
              <a:rPr lang="nl-NL" sz="2000" dirty="0" smtClean="0">
                <a:latin typeface="+mn-lt"/>
                <a:ea typeface="Calibri" panose="020F0502020204030204" pitchFamily="34" charset="0"/>
              </a:rPr>
              <a:t>4. Vẽ </a:t>
            </a:r>
            <a:r>
              <a:rPr lang="nl-NL" sz="2000" dirty="0">
                <a:latin typeface="+mn-lt"/>
                <a:ea typeface="Calibri" panose="020F0502020204030204" pitchFamily="34" charset="0"/>
              </a:rPr>
              <a:t>các mảng đậm nhạt</a:t>
            </a:r>
            <a:endParaRPr lang="en-US" sz="2000" dirty="0">
              <a:latin typeface="+mn-lt"/>
            </a:endParaRPr>
          </a:p>
        </p:txBody>
      </p:sp>
      <p:cxnSp>
        <p:nvCxnSpPr>
          <p:cNvPr id="8" name="Straight Connector 7"/>
          <p:cNvCxnSpPr/>
          <p:nvPr/>
        </p:nvCxnSpPr>
        <p:spPr>
          <a:xfrm>
            <a:off x="5149933" y="3564519"/>
            <a:ext cx="100243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481221" y="3557844"/>
            <a:ext cx="2563522" cy="400110"/>
          </a:xfrm>
          <a:prstGeom prst="rect">
            <a:avLst/>
          </a:prstGeom>
        </p:spPr>
        <p:txBody>
          <a:bodyPr wrap="none">
            <a:spAutoFit/>
          </a:bodyPr>
          <a:lstStyle/>
          <a:p>
            <a:r>
              <a:rPr lang="nl-NL" sz="2000" dirty="0" smtClean="0">
                <a:latin typeface="+mn-lt"/>
                <a:ea typeface="Calibri" panose="020F0502020204030204" pitchFamily="34" charset="0"/>
              </a:rPr>
              <a:t>5. Hoàn </a:t>
            </a:r>
            <a:r>
              <a:rPr lang="nl-NL" sz="2000" dirty="0">
                <a:latin typeface="+mn-lt"/>
                <a:ea typeface="Calibri" panose="020F0502020204030204" pitchFamily="34" charset="0"/>
              </a:rPr>
              <a:t>thiện bức vẽ</a:t>
            </a:r>
            <a:endParaRPr lang="en-US" sz="2000" dirty="0">
              <a:latin typeface="+mn-lt"/>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58;p46"/>
          <p:cNvSpPr/>
          <p:nvPr/>
        </p:nvSpPr>
        <p:spPr>
          <a:xfrm>
            <a:off x="3431569" y="200152"/>
            <a:ext cx="2208943" cy="971102"/>
          </a:xfrm>
          <a:custGeom>
            <a:avLst/>
            <a:gdLst/>
            <a:ahLst/>
            <a:cxnLst/>
            <a:rect l="l" t="t" r="r" b="b"/>
            <a:pathLst>
              <a:path w="79702" h="20388" extrusionOk="0">
                <a:moveTo>
                  <a:pt x="14326" y="2348"/>
                </a:moveTo>
                <a:lnTo>
                  <a:pt x="14326" y="2348"/>
                </a:lnTo>
                <a:cubicBezTo>
                  <a:pt x="14300" y="2528"/>
                  <a:pt x="14261" y="2722"/>
                  <a:pt x="14197" y="2889"/>
                </a:cubicBezTo>
                <a:cubicBezTo>
                  <a:pt x="14249" y="2722"/>
                  <a:pt x="14300" y="2528"/>
                  <a:pt x="14326" y="2348"/>
                </a:cubicBezTo>
                <a:close/>
                <a:moveTo>
                  <a:pt x="26317" y="3180"/>
                </a:moveTo>
                <a:cubicBezTo>
                  <a:pt x="25734" y="4992"/>
                  <a:pt x="25261" y="6841"/>
                  <a:pt x="24912" y="8718"/>
                </a:cubicBezTo>
                <a:cubicBezTo>
                  <a:pt x="25260" y="6846"/>
                  <a:pt x="25732" y="4996"/>
                  <a:pt x="26317" y="3180"/>
                </a:cubicBezTo>
                <a:close/>
                <a:moveTo>
                  <a:pt x="27117" y="1"/>
                </a:moveTo>
                <a:lnTo>
                  <a:pt x="27117" y="1"/>
                </a:lnTo>
                <a:cubicBezTo>
                  <a:pt x="27659" y="362"/>
                  <a:pt x="28149" y="787"/>
                  <a:pt x="28549" y="1290"/>
                </a:cubicBezTo>
                <a:cubicBezTo>
                  <a:pt x="28046" y="1252"/>
                  <a:pt x="27556" y="1213"/>
                  <a:pt x="27066" y="1187"/>
                </a:cubicBezTo>
                <a:cubicBezTo>
                  <a:pt x="27041" y="1187"/>
                  <a:pt x="27028" y="1199"/>
                  <a:pt x="27005" y="1200"/>
                </a:cubicBezTo>
                <a:lnTo>
                  <a:pt x="27005" y="1200"/>
                </a:lnTo>
                <a:cubicBezTo>
                  <a:pt x="27008" y="1191"/>
                  <a:pt x="27011" y="1183"/>
                  <a:pt x="27014" y="1174"/>
                </a:cubicBezTo>
                <a:cubicBezTo>
                  <a:pt x="26924" y="1170"/>
                  <a:pt x="26828" y="1168"/>
                  <a:pt x="26728" y="1168"/>
                </a:cubicBezTo>
                <a:cubicBezTo>
                  <a:pt x="25265" y="1168"/>
                  <a:pt x="22837" y="1586"/>
                  <a:pt x="22849" y="1754"/>
                </a:cubicBezTo>
                <a:cubicBezTo>
                  <a:pt x="22462" y="1754"/>
                  <a:pt x="21972" y="2438"/>
                  <a:pt x="21508" y="2722"/>
                </a:cubicBezTo>
                <a:cubicBezTo>
                  <a:pt x="21383" y="2804"/>
                  <a:pt x="21259" y="2856"/>
                  <a:pt x="21139" y="2856"/>
                </a:cubicBezTo>
                <a:cubicBezTo>
                  <a:pt x="20865" y="2856"/>
                  <a:pt x="20614" y="2580"/>
                  <a:pt x="20425" y="1754"/>
                </a:cubicBezTo>
                <a:cubicBezTo>
                  <a:pt x="20712" y="1754"/>
                  <a:pt x="20997" y="1884"/>
                  <a:pt x="21279" y="1884"/>
                </a:cubicBezTo>
                <a:cubicBezTo>
                  <a:pt x="21554" y="1884"/>
                  <a:pt x="21828" y="1761"/>
                  <a:pt x="22101" y="1277"/>
                </a:cubicBezTo>
                <a:lnTo>
                  <a:pt x="22101" y="1277"/>
                </a:lnTo>
                <a:cubicBezTo>
                  <a:pt x="19510" y="1484"/>
                  <a:pt x="16918" y="1896"/>
                  <a:pt x="14326" y="2348"/>
                </a:cubicBezTo>
                <a:cubicBezTo>
                  <a:pt x="11541" y="2825"/>
                  <a:pt x="8743" y="3341"/>
                  <a:pt x="5932" y="3676"/>
                </a:cubicBezTo>
                <a:cubicBezTo>
                  <a:pt x="4333" y="3856"/>
                  <a:pt x="2721" y="3972"/>
                  <a:pt x="1109" y="3998"/>
                </a:cubicBezTo>
                <a:cubicBezTo>
                  <a:pt x="890" y="4437"/>
                  <a:pt x="555" y="4694"/>
                  <a:pt x="464" y="5236"/>
                </a:cubicBezTo>
                <a:lnTo>
                  <a:pt x="1019" y="5236"/>
                </a:lnTo>
                <a:cubicBezTo>
                  <a:pt x="1019" y="6047"/>
                  <a:pt x="770" y="6866"/>
                  <a:pt x="475" y="6866"/>
                </a:cubicBezTo>
                <a:cubicBezTo>
                  <a:pt x="408" y="6866"/>
                  <a:pt x="340" y="6824"/>
                  <a:pt x="271" y="6732"/>
                </a:cubicBezTo>
                <a:lnTo>
                  <a:pt x="271" y="6732"/>
                </a:lnTo>
                <a:cubicBezTo>
                  <a:pt x="271" y="7099"/>
                  <a:pt x="322" y="7195"/>
                  <a:pt x="387" y="7195"/>
                </a:cubicBezTo>
                <a:cubicBezTo>
                  <a:pt x="456" y="7195"/>
                  <a:pt x="542" y="7083"/>
                  <a:pt x="595" y="7083"/>
                </a:cubicBezTo>
                <a:cubicBezTo>
                  <a:pt x="625" y="7083"/>
                  <a:pt x="645" y="7119"/>
                  <a:pt x="645" y="7235"/>
                </a:cubicBezTo>
                <a:cubicBezTo>
                  <a:pt x="645" y="8231"/>
                  <a:pt x="526" y="8502"/>
                  <a:pt x="357" y="8502"/>
                </a:cubicBezTo>
                <a:cubicBezTo>
                  <a:pt x="303" y="8502"/>
                  <a:pt x="243" y="8475"/>
                  <a:pt x="181" y="8434"/>
                </a:cubicBezTo>
                <a:lnTo>
                  <a:pt x="181" y="8473"/>
                </a:lnTo>
                <a:cubicBezTo>
                  <a:pt x="155" y="8756"/>
                  <a:pt x="90" y="9053"/>
                  <a:pt x="0" y="9324"/>
                </a:cubicBezTo>
                <a:cubicBezTo>
                  <a:pt x="310" y="9710"/>
                  <a:pt x="671" y="9710"/>
                  <a:pt x="1019" y="9710"/>
                </a:cubicBezTo>
                <a:cubicBezTo>
                  <a:pt x="800" y="10136"/>
                  <a:pt x="503" y="10510"/>
                  <a:pt x="155" y="10845"/>
                </a:cubicBezTo>
                <a:cubicBezTo>
                  <a:pt x="1857" y="11632"/>
                  <a:pt x="3507" y="12457"/>
                  <a:pt x="5197" y="13437"/>
                </a:cubicBezTo>
                <a:cubicBezTo>
                  <a:pt x="6125" y="13966"/>
                  <a:pt x="8343" y="15706"/>
                  <a:pt x="10019" y="15990"/>
                </a:cubicBezTo>
                <a:cubicBezTo>
                  <a:pt x="11077" y="16287"/>
                  <a:pt x="12160" y="16467"/>
                  <a:pt x="13269" y="16519"/>
                </a:cubicBezTo>
                <a:cubicBezTo>
                  <a:pt x="13810" y="16235"/>
                  <a:pt x="14390" y="15951"/>
                  <a:pt x="15022" y="15681"/>
                </a:cubicBezTo>
                <a:cubicBezTo>
                  <a:pt x="15074" y="15636"/>
                  <a:pt x="15120" y="15615"/>
                  <a:pt x="15163" y="15615"/>
                </a:cubicBezTo>
                <a:cubicBezTo>
                  <a:pt x="15379" y="15615"/>
                  <a:pt x="15499" y="16132"/>
                  <a:pt x="15628" y="16648"/>
                </a:cubicBezTo>
                <a:lnTo>
                  <a:pt x="16170" y="16674"/>
                </a:lnTo>
                <a:cubicBezTo>
                  <a:pt x="16418" y="16617"/>
                  <a:pt x="16686" y="16591"/>
                  <a:pt x="16969" y="16591"/>
                </a:cubicBezTo>
                <a:cubicBezTo>
                  <a:pt x="19650" y="16591"/>
                  <a:pt x="23657" y="18893"/>
                  <a:pt x="23984" y="19033"/>
                </a:cubicBezTo>
                <a:cubicBezTo>
                  <a:pt x="24448" y="19240"/>
                  <a:pt x="25635" y="19742"/>
                  <a:pt x="25751" y="19794"/>
                </a:cubicBezTo>
                <a:cubicBezTo>
                  <a:pt x="25609" y="18943"/>
                  <a:pt x="25377" y="18027"/>
                  <a:pt x="25660" y="17666"/>
                </a:cubicBezTo>
                <a:cubicBezTo>
                  <a:pt x="26408" y="17164"/>
                  <a:pt x="27337" y="16674"/>
                  <a:pt x="27891" y="16674"/>
                </a:cubicBezTo>
                <a:cubicBezTo>
                  <a:pt x="28613" y="16944"/>
                  <a:pt x="29387" y="18105"/>
                  <a:pt x="30148" y="18698"/>
                </a:cubicBezTo>
                <a:cubicBezTo>
                  <a:pt x="30779" y="18376"/>
                  <a:pt x="31398" y="18053"/>
                  <a:pt x="32004" y="17666"/>
                </a:cubicBezTo>
                <a:cubicBezTo>
                  <a:pt x="32211" y="17022"/>
                  <a:pt x="32340" y="16351"/>
                  <a:pt x="32378" y="15681"/>
                </a:cubicBezTo>
                <a:cubicBezTo>
                  <a:pt x="32817" y="15681"/>
                  <a:pt x="33204" y="15887"/>
                  <a:pt x="33590" y="16158"/>
                </a:cubicBezTo>
                <a:cubicBezTo>
                  <a:pt x="33552" y="16268"/>
                  <a:pt x="33541" y="16320"/>
                  <a:pt x="33552" y="16320"/>
                </a:cubicBezTo>
                <a:cubicBezTo>
                  <a:pt x="33575" y="16320"/>
                  <a:pt x="33693" y="16108"/>
                  <a:pt x="33874" y="15745"/>
                </a:cubicBezTo>
                <a:lnTo>
                  <a:pt x="33874" y="15745"/>
                </a:lnTo>
                <a:cubicBezTo>
                  <a:pt x="33823" y="15797"/>
                  <a:pt x="33758" y="15848"/>
                  <a:pt x="33719" y="15913"/>
                </a:cubicBezTo>
                <a:cubicBezTo>
                  <a:pt x="33810" y="15758"/>
                  <a:pt x="33939" y="15552"/>
                  <a:pt x="34106" y="15281"/>
                </a:cubicBezTo>
                <a:lnTo>
                  <a:pt x="34106" y="15281"/>
                </a:lnTo>
                <a:cubicBezTo>
                  <a:pt x="34016" y="15461"/>
                  <a:pt x="33939" y="15603"/>
                  <a:pt x="33874" y="15745"/>
                </a:cubicBezTo>
                <a:cubicBezTo>
                  <a:pt x="34134" y="15543"/>
                  <a:pt x="34518" y="15473"/>
                  <a:pt x="34956" y="15473"/>
                </a:cubicBezTo>
                <a:cubicBezTo>
                  <a:pt x="35887" y="15473"/>
                  <a:pt x="37058" y="15792"/>
                  <a:pt x="37768" y="15835"/>
                </a:cubicBezTo>
                <a:cubicBezTo>
                  <a:pt x="37988" y="15547"/>
                  <a:pt x="38236" y="15441"/>
                  <a:pt x="38488" y="15441"/>
                </a:cubicBezTo>
                <a:cubicBezTo>
                  <a:pt x="38989" y="15441"/>
                  <a:pt x="39501" y="15861"/>
                  <a:pt x="39819" y="16093"/>
                </a:cubicBezTo>
                <a:cubicBezTo>
                  <a:pt x="40089" y="16300"/>
                  <a:pt x="40334" y="16519"/>
                  <a:pt x="40579" y="16764"/>
                </a:cubicBezTo>
                <a:cubicBezTo>
                  <a:pt x="40887" y="16764"/>
                  <a:pt x="42132" y="16157"/>
                  <a:pt x="43445" y="16157"/>
                </a:cubicBezTo>
                <a:cubicBezTo>
                  <a:pt x="44056" y="16157"/>
                  <a:pt x="44681" y="16289"/>
                  <a:pt x="45234" y="16674"/>
                </a:cubicBezTo>
                <a:cubicBezTo>
                  <a:pt x="45260" y="16351"/>
                  <a:pt x="45260" y="15939"/>
                  <a:pt x="45260" y="15668"/>
                </a:cubicBezTo>
                <a:cubicBezTo>
                  <a:pt x="45509" y="15668"/>
                  <a:pt x="45759" y="16109"/>
                  <a:pt x="46012" y="16109"/>
                </a:cubicBezTo>
                <a:cubicBezTo>
                  <a:pt x="46138" y="16109"/>
                  <a:pt x="46266" y="15999"/>
                  <a:pt x="46395" y="15668"/>
                </a:cubicBezTo>
                <a:lnTo>
                  <a:pt x="46395" y="14185"/>
                </a:lnTo>
                <a:cubicBezTo>
                  <a:pt x="46588" y="15255"/>
                  <a:pt x="46898" y="16029"/>
                  <a:pt x="47285" y="16596"/>
                </a:cubicBezTo>
                <a:lnTo>
                  <a:pt x="48393" y="16557"/>
                </a:lnTo>
                <a:cubicBezTo>
                  <a:pt x="48558" y="15887"/>
                  <a:pt x="48701" y="15663"/>
                  <a:pt x="48833" y="15663"/>
                </a:cubicBezTo>
                <a:cubicBezTo>
                  <a:pt x="49064" y="15663"/>
                  <a:pt x="49259" y="16347"/>
                  <a:pt x="49464" y="16519"/>
                </a:cubicBezTo>
                <a:lnTo>
                  <a:pt x="50250" y="16480"/>
                </a:lnTo>
                <a:cubicBezTo>
                  <a:pt x="50147" y="16055"/>
                  <a:pt x="50096" y="15616"/>
                  <a:pt x="50121" y="15178"/>
                </a:cubicBezTo>
                <a:lnTo>
                  <a:pt x="50121" y="15178"/>
                </a:lnTo>
                <a:cubicBezTo>
                  <a:pt x="50469" y="15358"/>
                  <a:pt x="50831" y="15513"/>
                  <a:pt x="51217" y="15616"/>
                </a:cubicBezTo>
                <a:cubicBezTo>
                  <a:pt x="52610" y="16003"/>
                  <a:pt x="53861" y="15771"/>
                  <a:pt x="55344" y="16171"/>
                </a:cubicBezTo>
                <a:cubicBezTo>
                  <a:pt x="55485" y="16209"/>
                  <a:pt x="55614" y="16261"/>
                  <a:pt x="55730" y="16325"/>
                </a:cubicBezTo>
                <a:cubicBezTo>
                  <a:pt x="56429" y="16312"/>
                  <a:pt x="57128" y="16304"/>
                  <a:pt x="57827" y="16304"/>
                </a:cubicBezTo>
                <a:cubicBezTo>
                  <a:pt x="59075" y="16304"/>
                  <a:pt x="60323" y="16327"/>
                  <a:pt x="61572" y="16377"/>
                </a:cubicBezTo>
                <a:cubicBezTo>
                  <a:pt x="63261" y="16454"/>
                  <a:pt x="64937" y="16583"/>
                  <a:pt x="66626" y="16790"/>
                </a:cubicBezTo>
                <a:cubicBezTo>
                  <a:pt x="70998" y="17318"/>
                  <a:pt x="75369" y="18401"/>
                  <a:pt x="79701" y="20387"/>
                </a:cubicBezTo>
                <a:cubicBezTo>
                  <a:pt x="79147" y="15178"/>
                  <a:pt x="79701" y="9955"/>
                  <a:pt x="78309" y="5494"/>
                </a:cubicBezTo>
                <a:cubicBezTo>
                  <a:pt x="77393" y="3057"/>
                  <a:pt x="75743" y="3096"/>
                  <a:pt x="74711" y="1187"/>
                </a:cubicBezTo>
                <a:cubicBezTo>
                  <a:pt x="74235" y="1234"/>
                  <a:pt x="73797" y="1446"/>
                  <a:pt x="73428" y="1446"/>
                </a:cubicBezTo>
                <a:cubicBezTo>
                  <a:pt x="73187" y="1446"/>
                  <a:pt x="72976" y="1356"/>
                  <a:pt x="72803" y="1071"/>
                </a:cubicBezTo>
                <a:lnTo>
                  <a:pt x="72390" y="1071"/>
                </a:lnTo>
                <a:cubicBezTo>
                  <a:pt x="71178" y="1123"/>
                  <a:pt x="69979" y="1290"/>
                  <a:pt x="68806" y="1561"/>
                </a:cubicBezTo>
                <a:cubicBezTo>
                  <a:pt x="67993" y="1754"/>
                  <a:pt x="67168" y="1974"/>
                  <a:pt x="66356" y="2244"/>
                </a:cubicBezTo>
                <a:cubicBezTo>
                  <a:pt x="66188" y="2244"/>
                  <a:pt x="65917" y="1226"/>
                  <a:pt x="65711" y="594"/>
                </a:cubicBezTo>
                <a:cubicBezTo>
                  <a:pt x="62797" y="1007"/>
                  <a:pt x="59883" y="1445"/>
                  <a:pt x="56981" y="1819"/>
                </a:cubicBezTo>
                <a:cubicBezTo>
                  <a:pt x="56749" y="1845"/>
                  <a:pt x="56530" y="1883"/>
                  <a:pt x="56298" y="1896"/>
                </a:cubicBezTo>
                <a:cubicBezTo>
                  <a:pt x="55537" y="3236"/>
                  <a:pt x="54684" y="3651"/>
                  <a:pt x="53829" y="3651"/>
                </a:cubicBezTo>
                <a:cubicBezTo>
                  <a:pt x="52511" y="3651"/>
                  <a:pt x="51187" y="2663"/>
                  <a:pt x="50186" y="2554"/>
                </a:cubicBezTo>
                <a:cubicBezTo>
                  <a:pt x="49889" y="2580"/>
                  <a:pt x="49606" y="2606"/>
                  <a:pt x="49309" y="2618"/>
                </a:cubicBezTo>
                <a:cubicBezTo>
                  <a:pt x="49238" y="2645"/>
                  <a:pt x="47989" y="3899"/>
                  <a:pt x="46558" y="3899"/>
                </a:cubicBezTo>
                <a:cubicBezTo>
                  <a:pt x="45904" y="3899"/>
                  <a:pt x="45212" y="3637"/>
                  <a:pt x="44577" y="2876"/>
                </a:cubicBezTo>
                <a:lnTo>
                  <a:pt x="44551" y="2863"/>
                </a:lnTo>
                <a:lnTo>
                  <a:pt x="43790" y="2863"/>
                </a:lnTo>
                <a:cubicBezTo>
                  <a:pt x="43774" y="3123"/>
                  <a:pt x="43344" y="3822"/>
                  <a:pt x="42921" y="3822"/>
                </a:cubicBezTo>
                <a:cubicBezTo>
                  <a:pt x="42672" y="3822"/>
                  <a:pt x="42426" y="3580"/>
                  <a:pt x="42269" y="2863"/>
                </a:cubicBezTo>
                <a:cubicBezTo>
                  <a:pt x="41392" y="2863"/>
                  <a:pt x="39638" y="2786"/>
                  <a:pt x="39638" y="2786"/>
                </a:cubicBezTo>
                <a:cubicBezTo>
                  <a:pt x="39638" y="2786"/>
                  <a:pt x="39212" y="4140"/>
                  <a:pt x="39212" y="4321"/>
                </a:cubicBezTo>
                <a:cubicBezTo>
                  <a:pt x="38968" y="4127"/>
                  <a:pt x="39174" y="2928"/>
                  <a:pt x="38929" y="2799"/>
                </a:cubicBezTo>
                <a:cubicBezTo>
                  <a:pt x="38890" y="2773"/>
                  <a:pt x="36775" y="2567"/>
                  <a:pt x="35770" y="2438"/>
                </a:cubicBezTo>
                <a:lnTo>
                  <a:pt x="35770" y="2438"/>
                </a:lnTo>
                <a:cubicBezTo>
                  <a:pt x="35860" y="2902"/>
                  <a:pt x="36040" y="3341"/>
                  <a:pt x="36298" y="3740"/>
                </a:cubicBezTo>
                <a:cubicBezTo>
                  <a:pt x="36156" y="3740"/>
                  <a:pt x="35151" y="2580"/>
                  <a:pt x="34751" y="2309"/>
                </a:cubicBezTo>
                <a:cubicBezTo>
                  <a:pt x="34341" y="2252"/>
                  <a:pt x="33549" y="2205"/>
                  <a:pt x="32991" y="2205"/>
                </a:cubicBezTo>
                <a:cubicBezTo>
                  <a:pt x="32672" y="2205"/>
                  <a:pt x="32430" y="2220"/>
                  <a:pt x="32378" y="2257"/>
                </a:cubicBezTo>
                <a:cubicBezTo>
                  <a:pt x="32185" y="2257"/>
                  <a:pt x="32559" y="3250"/>
                  <a:pt x="32559" y="4243"/>
                </a:cubicBezTo>
                <a:cubicBezTo>
                  <a:pt x="31772" y="2902"/>
                  <a:pt x="30947" y="1999"/>
                  <a:pt x="30096" y="1497"/>
                </a:cubicBezTo>
                <a:cubicBezTo>
                  <a:pt x="29877" y="1458"/>
                  <a:pt x="29645" y="1445"/>
                  <a:pt x="29413" y="1406"/>
                </a:cubicBezTo>
                <a:cubicBezTo>
                  <a:pt x="29348" y="1032"/>
                  <a:pt x="29297" y="762"/>
                  <a:pt x="29387" y="762"/>
                </a:cubicBezTo>
                <a:cubicBezTo>
                  <a:pt x="29529" y="658"/>
                  <a:pt x="29671" y="581"/>
                  <a:pt x="29825" y="504"/>
                </a:cubicBezTo>
                <a:cubicBezTo>
                  <a:pt x="29400" y="439"/>
                  <a:pt x="27594" y="78"/>
                  <a:pt x="27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3236360" y="421241"/>
            <a:ext cx="2794570" cy="400110"/>
          </a:xfrm>
          <a:prstGeom prst="rect">
            <a:avLst/>
          </a:prstGeom>
          <a:noFill/>
        </p:spPr>
        <p:txBody>
          <a:bodyPr wrap="square" rtlCol="0">
            <a:spAutoFit/>
          </a:bodyPr>
          <a:lstStyle/>
          <a:p>
            <a:pPr algn="ctr"/>
            <a:r>
              <a:rPr lang="en-US" sz="2000" b="1" dirty="0" smtClean="0">
                <a:solidFill>
                  <a:schemeClr val="tx1"/>
                </a:solidFill>
              </a:rPr>
              <a:t>Minh </a:t>
            </a:r>
            <a:r>
              <a:rPr lang="en-US" sz="2000" b="1" dirty="0" err="1" smtClean="0">
                <a:solidFill>
                  <a:schemeClr val="tx1"/>
                </a:solidFill>
              </a:rPr>
              <a:t>họa</a:t>
            </a:r>
            <a:endParaRPr lang="en-US" sz="2000" b="1" dirty="0">
              <a:solidFill>
                <a:schemeClr val="tx1"/>
              </a:solidFill>
            </a:endParaRPr>
          </a:p>
        </p:txBody>
      </p:sp>
      <p:sp>
        <p:nvSpPr>
          <p:cNvPr id="14" name="TextBox 13"/>
          <p:cNvSpPr txBox="1"/>
          <p:nvPr/>
        </p:nvSpPr>
        <p:spPr>
          <a:xfrm>
            <a:off x="236165" y="3811712"/>
            <a:ext cx="1818666" cy="863030"/>
          </a:xfrm>
          <a:prstGeom prst="rect">
            <a:avLst/>
          </a:prstGeom>
          <a:noFill/>
        </p:spPr>
        <p:txBody>
          <a:bodyPr wrap="square" rtlCol="0">
            <a:spAutoFit/>
          </a:bodyPr>
          <a:lstStyle/>
          <a:p>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658" y="1042440"/>
            <a:ext cx="7448764" cy="3867338"/>
          </a:xfrm>
          <a:prstGeom prst="rect">
            <a:avLst/>
          </a:prstGeom>
        </p:spPr>
      </p:pic>
    </p:spTree>
    <p:extLst>
      <p:ext uri="{BB962C8B-B14F-4D97-AF65-F5344CB8AC3E}">
        <p14:creationId xmlns:p14="http://schemas.microsoft.com/office/powerpoint/2010/main" val="35119741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ppt_w*0.7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175" y="801384"/>
            <a:ext cx="6397377" cy="3924727"/>
          </a:xfrm>
          <a:prstGeom prst="rect">
            <a:avLst/>
          </a:prstGeom>
        </p:spPr>
      </p:pic>
      <p:pic>
        <p:nvPicPr>
          <p:cNvPr id="9" name="Google Shape;251;p33"/>
          <p:cNvPicPr preferRelativeResize="0"/>
          <p:nvPr/>
        </p:nvPicPr>
        <p:blipFill rotWithShape="1">
          <a:blip r:embed="rId3">
            <a:alphaModFix/>
          </a:blip>
          <a:srcRect l="25632" t="5248" r="11942" b="9274"/>
          <a:stretch/>
        </p:blipFill>
        <p:spPr>
          <a:xfrm rot="1743882">
            <a:off x="7209545" y="2856359"/>
            <a:ext cx="2033265" cy="2562648"/>
          </a:xfrm>
          <a:prstGeom prst="rect">
            <a:avLst/>
          </a:prstGeom>
          <a:noFill/>
          <a:ln>
            <a:noFill/>
          </a:ln>
        </p:spPr>
      </p:pic>
      <p:pic>
        <p:nvPicPr>
          <p:cNvPr id="10" name="Google Shape;252;p33"/>
          <p:cNvPicPr preferRelativeResize="0"/>
          <p:nvPr/>
        </p:nvPicPr>
        <p:blipFill>
          <a:blip r:embed="rId4">
            <a:alphaModFix/>
          </a:blip>
          <a:stretch>
            <a:fillRect/>
          </a:stretch>
        </p:blipFill>
        <p:spPr>
          <a:xfrm>
            <a:off x="1178509" y="3793220"/>
            <a:ext cx="1387675" cy="1328625"/>
          </a:xfrm>
          <a:prstGeom prst="rect">
            <a:avLst/>
          </a:prstGeom>
          <a:noFill/>
          <a:ln>
            <a:noFill/>
          </a:ln>
        </p:spPr>
      </p:pic>
      <p:pic>
        <p:nvPicPr>
          <p:cNvPr id="11" name="Google Shape;253;p33"/>
          <p:cNvPicPr preferRelativeResize="0"/>
          <p:nvPr/>
        </p:nvPicPr>
        <p:blipFill>
          <a:blip r:embed="rId5">
            <a:alphaModFix/>
          </a:blip>
          <a:stretch>
            <a:fillRect/>
          </a:stretch>
        </p:blipFill>
        <p:spPr>
          <a:xfrm rot="3197853">
            <a:off x="287019" y="2931878"/>
            <a:ext cx="1648196" cy="1576254"/>
          </a:xfrm>
          <a:prstGeom prst="rect">
            <a:avLst/>
          </a:prstGeom>
          <a:noFill/>
          <a:ln>
            <a:noFill/>
          </a:ln>
        </p:spPr>
      </p:pic>
      <p:sp>
        <p:nvSpPr>
          <p:cNvPr id="12" name="TextBox 11"/>
          <p:cNvSpPr txBox="1"/>
          <p:nvPr/>
        </p:nvSpPr>
        <p:spPr>
          <a:xfrm>
            <a:off x="3935001" y="355459"/>
            <a:ext cx="1849349" cy="400110"/>
          </a:xfrm>
          <a:prstGeom prst="rect">
            <a:avLst/>
          </a:prstGeom>
          <a:noFill/>
        </p:spPr>
        <p:txBody>
          <a:bodyPr wrap="square" rtlCol="0">
            <a:spAutoFit/>
          </a:bodyPr>
          <a:lstStyle/>
          <a:p>
            <a:r>
              <a:rPr lang="en-US" sz="2000" b="1" dirty="0" smtClean="0"/>
              <a:t>LUYỆN TẬP</a:t>
            </a:r>
            <a:endParaRPr lang="en-US" sz="2000" b="1" dirty="0"/>
          </a:p>
        </p:txBody>
      </p:sp>
      <p:sp>
        <p:nvSpPr>
          <p:cNvPr id="13" name="Rectangle 12"/>
          <p:cNvSpPr/>
          <p:nvPr/>
        </p:nvSpPr>
        <p:spPr>
          <a:xfrm>
            <a:off x="2095930" y="969566"/>
            <a:ext cx="5527492" cy="3385542"/>
          </a:xfrm>
          <a:prstGeom prst="rect">
            <a:avLst/>
          </a:prstGeom>
        </p:spPr>
        <p:txBody>
          <a:bodyPr wrap="square">
            <a:spAutoFit/>
          </a:bodyPr>
          <a:lstStyle/>
          <a:p>
            <a:pPr algn="just">
              <a:lnSpc>
                <a:spcPct val="150000"/>
              </a:lnSpc>
              <a:spcBef>
                <a:spcPts val="600"/>
              </a:spcBef>
              <a:spcAft>
                <a:spcPts val="600"/>
              </a:spcAft>
            </a:pPr>
            <a:r>
              <a:rPr lang="nl-NL" sz="1800" dirty="0" smtClean="0">
                <a:latin typeface="+mn-lt"/>
                <a:ea typeface="Calibri" panose="020F0502020204030204" pitchFamily="34" charset="0"/>
                <a:cs typeface="Times New Roman" panose="02020603050405020304" pitchFamily="18" charset="0"/>
              </a:rPr>
              <a:t>Thực </a:t>
            </a:r>
            <a:r>
              <a:rPr lang="nl-NL" sz="1800" dirty="0">
                <a:latin typeface="+mn-lt"/>
                <a:ea typeface="Calibri" panose="020F0502020204030204" pitchFamily="34" charset="0"/>
                <a:cs typeface="Times New Roman" panose="02020603050405020304" pitchFamily="18" charset="0"/>
              </a:rPr>
              <a:t>hiện bức vẽ theo mẫu bằng một trong hai cách như gợi ý ở trên hoặc sáng tạo cách khác vào </a:t>
            </a:r>
            <a:r>
              <a:rPr lang="nl-NL" sz="1800" dirty="0" smtClean="0">
                <a:latin typeface="+mn-lt"/>
                <a:ea typeface="Calibri" panose="020F0502020204030204" pitchFamily="34" charset="0"/>
                <a:cs typeface="Times New Roman" panose="02020603050405020304" pitchFamily="18" charset="0"/>
              </a:rPr>
              <a:t>giấy </a:t>
            </a:r>
            <a:r>
              <a:rPr lang="nl-NL" sz="1800" dirty="0">
                <a:latin typeface="+mn-lt"/>
                <a:ea typeface="Calibri" panose="020F0502020204030204" pitchFamily="34" charset="0"/>
                <a:cs typeface="Times New Roman" panose="02020603050405020304" pitchFamily="18" charset="0"/>
              </a:rPr>
              <a:t>vẽ. Yêu cầu:</a:t>
            </a:r>
            <a:endParaRPr lang="en-US" sz="1800" dirty="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800" dirty="0" smtClean="0">
                <a:latin typeface="+mn-lt"/>
                <a:ea typeface="Calibri" panose="020F0502020204030204" pitchFamily="34" charset="0"/>
                <a:cs typeface="Times New Roman" panose="02020603050405020304" pitchFamily="18" charset="0"/>
              </a:rPr>
              <a:t>+ Sắp </a:t>
            </a:r>
            <a:r>
              <a:rPr lang="nl-NL" sz="1800" dirty="0">
                <a:latin typeface="+mn-lt"/>
                <a:ea typeface="Calibri" panose="020F0502020204030204" pitchFamily="34" charset="0"/>
                <a:cs typeface="Times New Roman" panose="02020603050405020304" pitchFamily="18" charset="0"/>
              </a:rPr>
              <a:t>xếp bố cục hình vẽ cân đối trên giấy</a:t>
            </a:r>
            <a:r>
              <a:rPr lang="nl-NL" sz="1800" dirty="0" smtClean="0">
                <a:latin typeface="+mn-lt"/>
                <a:ea typeface="Calibri" panose="020F0502020204030204" pitchFamily="34" charset="0"/>
                <a:cs typeface="Times New Roman" panose="02020603050405020304" pitchFamily="18" charset="0"/>
              </a:rPr>
              <a:t>.</a:t>
            </a:r>
            <a:endParaRPr lang="en-US" sz="1800" dirty="0" smtClean="0">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nl-NL" sz="1800" dirty="0" smtClean="0">
                <a:latin typeface="+mn-lt"/>
                <a:ea typeface="Calibri" panose="020F0502020204030204" pitchFamily="34" charset="0"/>
                <a:cs typeface="Times New Roman" panose="02020603050405020304" pitchFamily="18" charset="0"/>
              </a:rPr>
              <a:t>+ Vẽ </a:t>
            </a:r>
            <a:r>
              <a:rPr lang="nl-NL" sz="1800" dirty="0">
                <a:latin typeface="+mn-lt"/>
                <a:ea typeface="Calibri" panose="020F0502020204030204" pitchFamily="34" charset="0"/>
                <a:cs typeface="Times New Roman" panose="02020603050405020304" pitchFamily="18" charset="0"/>
              </a:rPr>
              <a:t>được đặc điểm mẫu ở góc nhìn nhất định. </a:t>
            </a:r>
            <a:endParaRPr lang="en-US" sz="1800" dirty="0">
              <a:latin typeface="+mn-lt"/>
              <a:ea typeface="Calibri" panose="020F0502020204030204" pitchFamily="34" charset="0"/>
              <a:cs typeface="Times New Roman" panose="02020603050405020304" pitchFamily="18" charset="0"/>
            </a:endParaRPr>
          </a:p>
          <a:p>
            <a:pPr algn="just">
              <a:lnSpc>
                <a:spcPct val="150000"/>
              </a:lnSpc>
            </a:pPr>
            <a:r>
              <a:rPr lang="nl-NL" sz="1800" dirty="0">
                <a:latin typeface="+mn-lt"/>
                <a:ea typeface="Calibri" panose="020F0502020204030204" pitchFamily="34" charset="0"/>
              </a:rPr>
              <a:t>+ Vẽ được ba độ đậm nhạt cơ bản, phân biệt được các mẫu khác nhau.</a:t>
            </a:r>
            <a:endParaRPr lang="en-US" sz="1800" dirty="0">
              <a:latin typeface="+mn-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71042">
            <a:off x="1387287" y="573915"/>
            <a:ext cx="814531" cy="795239"/>
          </a:xfrm>
          <a:prstGeom prst="rect">
            <a:avLst/>
          </a:prstGeom>
        </p:spPr>
      </p:pic>
    </p:spTree>
    <p:extLst>
      <p:ext uri="{BB962C8B-B14F-4D97-AF65-F5344CB8AC3E}">
        <p14:creationId xmlns:p14="http://schemas.microsoft.com/office/powerpoint/2010/main" val="31945167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2475242" y="95863"/>
            <a:ext cx="3956379" cy="1094400"/>
          </a:xfrm>
          <a:prstGeom prst="rect">
            <a:avLst/>
          </a:prstGeom>
        </p:spPr>
        <p:txBody>
          <a:bodyPr spcFirstLastPara="1" wrap="square" lIns="91425" tIns="0" rIns="0" bIns="0" anchor="ctr" anchorCtr="0">
            <a:noAutofit/>
          </a:bodyPr>
          <a:lstStyle/>
          <a:p>
            <a:pPr marL="0" lvl="0" indent="0" algn="l" rtl="0">
              <a:spcBef>
                <a:spcPts val="0"/>
              </a:spcBef>
              <a:spcAft>
                <a:spcPts val="0"/>
              </a:spcAft>
              <a:buNone/>
            </a:pPr>
            <a:r>
              <a:rPr lang="en-US" sz="2800" b="1" dirty="0" err="1" smtClean="0">
                <a:latin typeface="+mn-lt"/>
              </a:rPr>
              <a:t>Trò</a:t>
            </a:r>
            <a:r>
              <a:rPr lang="en-US" sz="2800" b="1" dirty="0" smtClean="0">
                <a:latin typeface="+mn-lt"/>
              </a:rPr>
              <a:t> </a:t>
            </a:r>
            <a:r>
              <a:rPr lang="en-US" sz="2800" b="1" dirty="0" err="1" smtClean="0">
                <a:latin typeface="+mn-lt"/>
              </a:rPr>
              <a:t>chơi</a:t>
            </a:r>
            <a:r>
              <a:rPr lang="en-US" sz="2800" b="1" dirty="0" smtClean="0">
                <a:latin typeface="+mn-lt"/>
              </a:rPr>
              <a:t> “</a:t>
            </a:r>
            <a:r>
              <a:rPr lang="en-US" sz="2800" b="1" dirty="0" err="1" smtClean="0">
                <a:latin typeface="+mn-lt"/>
              </a:rPr>
              <a:t>Đố</a:t>
            </a:r>
            <a:r>
              <a:rPr lang="en-US" sz="2800" b="1" dirty="0" smtClean="0">
                <a:latin typeface="+mn-lt"/>
              </a:rPr>
              <a:t> </a:t>
            </a:r>
            <a:r>
              <a:rPr lang="en-US" sz="2800" b="1" dirty="0" err="1" smtClean="0">
                <a:latin typeface="+mn-lt"/>
              </a:rPr>
              <a:t>hoa</a:t>
            </a:r>
            <a:r>
              <a:rPr lang="en-US" sz="2800" b="1" dirty="0" smtClean="0">
                <a:latin typeface="+mn-lt"/>
              </a:rPr>
              <a:t> </a:t>
            </a:r>
            <a:r>
              <a:rPr lang="en-US" sz="2800" b="1" dirty="0" err="1" smtClean="0">
                <a:latin typeface="+mn-lt"/>
              </a:rPr>
              <a:t>quả</a:t>
            </a:r>
            <a:r>
              <a:rPr lang="en-US" sz="2800" b="1" dirty="0" smtClean="0">
                <a:latin typeface="+mn-lt"/>
              </a:rPr>
              <a:t>”</a:t>
            </a:r>
            <a:endParaRPr sz="2800" b="1" dirty="0">
              <a:latin typeface="+mn-lt"/>
            </a:endParaRPr>
          </a:p>
        </p:txBody>
      </p:sp>
      <p:sp>
        <p:nvSpPr>
          <p:cNvPr id="270" name="Google Shape;270;p35"/>
          <p:cNvSpPr txBox="1">
            <a:spLocks noGrp="1"/>
          </p:cNvSpPr>
          <p:nvPr>
            <p:ph type="subTitle" idx="1"/>
          </p:nvPr>
        </p:nvSpPr>
        <p:spPr>
          <a:xfrm>
            <a:off x="1024288" y="1654139"/>
            <a:ext cx="3650454" cy="2304862"/>
          </a:xfrm>
          <a:prstGeom prst="rect">
            <a:avLst/>
          </a:prstGeom>
          <a:solidFill>
            <a:schemeClr val="bg2">
              <a:lumMod val="40000"/>
              <a:lumOff val="60000"/>
            </a:schemeClr>
          </a:solidFill>
        </p:spPr>
        <p:txBody>
          <a:bodyPr spcFirstLastPara="1" wrap="square" lIns="91425" tIns="91425" rIns="91425" bIns="91425" anchor="t" anchorCtr="0">
            <a:noAutofit/>
          </a:bodyPr>
          <a:lstStyle/>
          <a:p>
            <a:pPr marL="0" lvl="0" indent="0" algn="just" rtl="0">
              <a:lnSpc>
                <a:spcPct val="150000"/>
              </a:lnSpc>
              <a:spcBef>
                <a:spcPts val="0"/>
              </a:spcBef>
              <a:spcAft>
                <a:spcPts val="1600"/>
              </a:spcAft>
              <a:buClr>
                <a:schemeClr val="dk1"/>
              </a:buClr>
              <a:buSzPts val="1100"/>
              <a:buFont typeface="Arial"/>
              <a:buNone/>
            </a:pPr>
            <a:r>
              <a:rPr lang="en-US" sz="2000" dirty="0" err="1" smtClean="0">
                <a:solidFill>
                  <a:srgbClr val="002060"/>
                </a:solidFill>
                <a:latin typeface="+mn-lt"/>
              </a:rPr>
              <a:t>Giải</a:t>
            </a:r>
            <a:r>
              <a:rPr lang="en-US" sz="2000" dirty="0" smtClean="0">
                <a:solidFill>
                  <a:srgbClr val="002060"/>
                </a:solidFill>
                <a:latin typeface="+mn-lt"/>
              </a:rPr>
              <a:t> </a:t>
            </a:r>
            <a:r>
              <a:rPr lang="en-US" sz="2000" dirty="0" err="1" smtClean="0">
                <a:solidFill>
                  <a:srgbClr val="002060"/>
                </a:solidFill>
                <a:latin typeface="+mn-lt"/>
              </a:rPr>
              <a:t>các</a:t>
            </a:r>
            <a:r>
              <a:rPr lang="en-US" sz="2000" dirty="0" smtClean="0">
                <a:solidFill>
                  <a:srgbClr val="002060"/>
                </a:solidFill>
                <a:latin typeface="+mn-lt"/>
              </a:rPr>
              <a:t> </a:t>
            </a:r>
            <a:r>
              <a:rPr lang="en-US" sz="2000" dirty="0" err="1" smtClean="0">
                <a:solidFill>
                  <a:srgbClr val="002060"/>
                </a:solidFill>
                <a:latin typeface="+mn-lt"/>
              </a:rPr>
              <a:t>câu</a:t>
            </a:r>
            <a:r>
              <a:rPr lang="en-US" sz="2000" dirty="0" smtClean="0">
                <a:solidFill>
                  <a:srgbClr val="002060"/>
                </a:solidFill>
                <a:latin typeface="+mn-lt"/>
              </a:rPr>
              <a:t> </a:t>
            </a:r>
            <a:r>
              <a:rPr lang="en-US" sz="2000" dirty="0" err="1" smtClean="0">
                <a:solidFill>
                  <a:srgbClr val="002060"/>
                </a:solidFill>
                <a:latin typeface="+mn-lt"/>
              </a:rPr>
              <a:t>đố</a:t>
            </a:r>
            <a:r>
              <a:rPr lang="en-US" sz="2000" dirty="0" smtClean="0">
                <a:solidFill>
                  <a:srgbClr val="002060"/>
                </a:solidFill>
                <a:latin typeface="+mn-lt"/>
              </a:rPr>
              <a:t> </a:t>
            </a:r>
            <a:r>
              <a:rPr lang="en-US" sz="2000" dirty="0" err="1" smtClean="0">
                <a:solidFill>
                  <a:srgbClr val="002060"/>
                </a:solidFill>
                <a:latin typeface="+mn-lt"/>
              </a:rPr>
              <a:t>sau</a:t>
            </a:r>
            <a:r>
              <a:rPr lang="en-US" sz="2000" dirty="0" smtClean="0">
                <a:solidFill>
                  <a:srgbClr val="002060"/>
                </a:solidFill>
                <a:latin typeface="+mn-lt"/>
              </a:rPr>
              <a:t> </a:t>
            </a:r>
            <a:r>
              <a:rPr lang="en-US" sz="2000" dirty="0" err="1" smtClean="0">
                <a:solidFill>
                  <a:srgbClr val="002060"/>
                </a:solidFill>
                <a:latin typeface="+mn-lt"/>
              </a:rPr>
              <a:t>bằng</a:t>
            </a:r>
            <a:r>
              <a:rPr lang="en-US" sz="2000" dirty="0" smtClean="0">
                <a:solidFill>
                  <a:srgbClr val="002060"/>
                </a:solidFill>
                <a:latin typeface="+mn-lt"/>
              </a:rPr>
              <a:t> </a:t>
            </a:r>
            <a:r>
              <a:rPr lang="en-US" sz="2000" dirty="0" err="1" smtClean="0">
                <a:solidFill>
                  <a:srgbClr val="002060"/>
                </a:solidFill>
                <a:latin typeface="+mn-lt"/>
              </a:rPr>
              <a:t>cách</a:t>
            </a:r>
            <a:r>
              <a:rPr lang="en-US" sz="2000" dirty="0" smtClean="0">
                <a:solidFill>
                  <a:srgbClr val="002060"/>
                </a:solidFill>
                <a:latin typeface="+mn-lt"/>
              </a:rPr>
              <a:t> </a:t>
            </a:r>
            <a:r>
              <a:rPr lang="en-US" sz="2000" dirty="0" err="1" smtClean="0">
                <a:solidFill>
                  <a:srgbClr val="002060"/>
                </a:solidFill>
                <a:latin typeface="+mn-lt"/>
              </a:rPr>
              <a:t>vẽ</a:t>
            </a:r>
            <a:r>
              <a:rPr lang="en-US" sz="2000" dirty="0" smtClean="0">
                <a:solidFill>
                  <a:srgbClr val="002060"/>
                </a:solidFill>
                <a:latin typeface="+mn-lt"/>
              </a:rPr>
              <a:t> </a:t>
            </a:r>
            <a:r>
              <a:rPr lang="en-US" sz="2000" dirty="0" err="1" smtClean="0">
                <a:solidFill>
                  <a:srgbClr val="002060"/>
                </a:solidFill>
                <a:latin typeface="+mn-lt"/>
              </a:rPr>
              <a:t>hình</a:t>
            </a:r>
            <a:r>
              <a:rPr lang="en-US" sz="2000" dirty="0" smtClean="0">
                <a:solidFill>
                  <a:srgbClr val="002060"/>
                </a:solidFill>
                <a:latin typeface="+mn-lt"/>
              </a:rPr>
              <a:t>. </a:t>
            </a:r>
            <a:r>
              <a:rPr lang="en-US" sz="2000" dirty="0" err="1" smtClean="0">
                <a:solidFill>
                  <a:srgbClr val="002060"/>
                </a:solidFill>
                <a:latin typeface="+mn-lt"/>
              </a:rPr>
              <a:t>Đội</a:t>
            </a:r>
            <a:r>
              <a:rPr lang="en-US" sz="2000" dirty="0" smtClean="0">
                <a:solidFill>
                  <a:srgbClr val="002060"/>
                </a:solidFill>
                <a:latin typeface="+mn-lt"/>
              </a:rPr>
              <a:t> </a:t>
            </a:r>
            <a:r>
              <a:rPr lang="en-US" sz="2000" dirty="0" err="1" smtClean="0">
                <a:solidFill>
                  <a:srgbClr val="002060"/>
                </a:solidFill>
                <a:latin typeface="+mn-lt"/>
              </a:rPr>
              <a:t>nào</a:t>
            </a:r>
            <a:r>
              <a:rPr lang="en-US" sz="2000" dirty="0" smtClean="0">
                <a:solidFill>
                  <a:srgbClr val="002060"/>
                </a:solidFill>
                <a:latin typeface="+mn-lt"/>
              </a:rPr>
              <a:t> </a:t>
            </a:r>
            <a:r>
              <a:rPr lang="en-US" sz="2000" dirty="0" err="1" smtClean="0">
                <a:solidFill>
                  <a:srgbClr val="002060"/>
                </a:solidFill>
                <a:latin typeface="+mn-lt"/>
              </a:rPr>
              <a:t>vẽ</a:t>
            </a:r>
            <a:r>
              <a:rPr lang="en-US" sz="2000" dirty="0" smtClean="0">
                <a:solidFill>
                  <a:srgbClr val="002060"/>
                </a:solidFill>
                <a:latin typeface="+mn-lt"/>
              </a:rPr>
              <a:t> </a:t>
            </a:r>
            <a:r>
              <a:rPr lang="en-US" sz="2000" dirty="0" err="1" smtClean="0">
                <a:solidFill>
                  <a:srgbClr val="002060"/>
                </a:solidFill>
                <a:latin typeface="+mn-lt"/>
              </a:rPr>
              <a:t>hình</a:t>
            </a:r>
            <a:r>
              <a:rPr lang="en-US" sz="2000" dirty="0" smtClean="0">
                <a:solidFill>
                  <a:srgbClr val="002060"/>
                </a:solidFill>
                <a:latin typeface="+mn-lt"/>
              </a:rPr>
              <a:t> </a:t>
            </a:r>
            <a:r>
              <a:rPr lang="en-US" sz="2000" dirty="0" err="1" smtClean="0">
                <a:solidFill>
                  <a:srgbClr val="002060"/>
                </a:solidFill>
                <a:latin typeface="+mn-lt"/>
              </a:rPr>
              <a:t>nhanh</a:t>
            </a:r>
            <a:r>
              <a:rPr lang="en-US" sz="2000" dirty="0" smtClean="0">
                <a:solidFill>
                  <a:srgbClr val="002060"/>
                </a:solidFill>
                <a:latin typeface="+mn-lt"/>
              </a:rPr>
              <a:t>, </a:t>
            </a:r>
            <a:r>
              <a:rPr lang="en-US" sz="2000" dirty="0" err="1" smtClean="0">
                <a:solidFill>
                  <a:srgbClr val="002060"/>
                </a:solidFill>
                <a:latin typeface="+mn-lt"/>
              </a:rPr>
              <a:t>đẹp</a:t>
            </a:r>
            <a:r>
              <a:rPr lang="en-US" sz="2000" dirty="0" smtClean="0">
                <a:solidFill>
                  <a:srgbClr val="002060"/>
                </a:solidFill>
                <a:latin typeface="+mn-lt"/>
              </a:rPr>
              <a:t> </a:t>
            </a:r>
            <a:r>
              <a:rPr lang="en-US" sz="2000" dirty="0" err="1" smtClean="0">
                <a:solidFill>
                  <a:srgbClr val="002060"/>
                </a:solidFill>
                <a:latin typeface="+mn-lt"/>
              </a:rPr>
              <a:t>và</a:t>
            </a:r>
            <a:r>
              <a:rPr lang="en-US" sz="2000" dirty="0" smtClean="0">
                <a:solidFill>
                  <a:srgbClr val="002060"/>
                </a:solidFill>
                <a:latin typeface="+mn-lt"/>
              </a:rPr>
              <a:t> </a:t>
            </a:r>
            <a:r>
              <a:rPr lang="en-US" sz="2000" dirty="0" err="1" smtClean="0">
                <a:solidFill>
                  <a:srgbClr val="002060"/>
                </a:solidFill>
                <a:latin typeface="+mn-lt"/>
              </a:rPr>
              <a:t>chính</a:t>
            </a:r>
            <a:r>
              <a:rPr lang="en-US" sz="2000" dirty="0" smtClean="0">
                <a:solidFill>
                  <a:srgbClr val="002060"/>
                </a:solidFill>
                <a:latin typeface="+mn-lt"/>
              </a:rPr>
              <a:t> </a:t>
            </a:r>
            <a:r>
              <a:rPr lang="en-US" sz="2000" dirty="0" err="1" smtClean="0">
                <a:solidFill>
                  <a:srgbClr val="002060"/>
                </a:solidFill>
                <a:latin typeface="+mn-lt"/>
              </a:rPr>
              <a:t>xác</a:t>
            </a:r>
            <a:r>
              <a:rPr lang="en-US" sz="2000" dirty="0" smtClean="0">
                <a:solidFill>
                  <a:srgbClr val="002060"/>
                </a:solidFill>
                <a:latin typeface="+mn-lt"/>
              </a:rPr>
              <a:t> </a:t>
            </a:r>
            <a:r>
              <a:rPr lang="en-US" sz="2000" dirty="0" err="1" smtClean="0">
                <a:solidFill>
                  <a:srgbClr val="002060"/>
                </a:solidFill>
                <a:latin typeface="+mn-lt"/>
              </a:rPr>
              <a:t>sẽ</a:t>
            </a:r>
            <a:r>
              <a:rPr lang="en-US" sz="2000" dirty="0" smtClean="0">
                <a:solidFill>
                  <a:srgbClr val="002060"/>
                </a:solidFill>
                <a:latin typeface="+mn-lt"/>
              </a:rPr>
              <a:t> </a:t>
            </a:r>
            <a:r>
              <a:rPr lang="en-US" sz="2000" dirty="0" err="1" smtClean="0">
                <a:solidFill>
                  <a:srgbClr val="002060"/>
                </a:solidFill>
                <a:latin typeface="+mn-lt"/>
              </a:rPr>
              <a:t>giành</a:t>
            </a:r>
            <a:r>
              <a:rPr lang="en-US" sz="2000" dirty="0" smtClean="0">
                <a:solidFill>
                  <a:srgbClr val="002060"/>
                </a:solidFill>
                <a:latin typeface="+mn-lt"/>
              </a:rPr>
              <a:t> </a:t>
            </a:r>
            <a:r>
              <a:rPr lang="en-US" sz="2000" dirty="0" err="1" smtClean="0">
                <a:solidFill>
                  <a:srgbClr val="002060"/>
                </a:solidFill>
                <a:latin typeface="+mn-lt"/>
              </a:rPr>
              <a:t>chiến</a:t>
            </a:r>
            <a:r>
              <a:rPr lang="en-US" sz="2000" dirty="0" smtClean="0">
                <a:solidFill>
                  <a:srgbClr val="002060"/>
                </a:solidFill>
                <a:latin typeface="+mn-lt"/>
              </a:rPr>
              <a:t> </a:t>
            </a:r>
            <a:r>
              <a:rPr lang="en-US" sz="2000" dirty="0" err="1" smtClean="0">
                <a:solidFill>
                  <a:srgbClr val="002060"/>
                </a:solidFill>
                <a:latin typeface="+mn-lt"/>
              </a:rPr>
              <a:t>thắng</a:t>
            </a:r>
            <a:r>
              <a:rPr lang="en-US" sz="2000" dirty="0" smtClean="0">
                <a:solidFill>
                  <a:srgbClr val="002060"/>
                </a:solidFill>
                <a:latin typeface="+mn-lt"/>
              </a:rPr>
              <a:t>.</a:t>
            </a:r>
            <a:endParaRPr sz="2000" dirty="0">
              <a:solidFill>
                <a:srgbClr val="002060"/>
              </a:solidFill>
              <a:latin typeface="+mn-lt"/>
            </a:endParaRPr>
          </a:p>
        </p:txBody>
      </p:sp>
      <p:pic>
        <p:nvPicPr>
          <p:cNvPr id="271" name="Google Shape;271;p35"/>
          <p:cNvPicPr preferRelativeResize="0"/>
          <p:nvPr/>
        </p:nvPicPr>
        <p:blipFill rotWithShape="1">
          <a:blip r:embed="rId3">
            <a:alphaModFix/>
          </a:blip>
          <a:srcRect r="29819"/>
          <a:stretch/>
        </p:blipFill>
        <p:spPr>
          <a:xfrm>
            <a:off x="5053273" y="1285401"/>
            <a:ext cx="3071400" cy="3168600"/>
          </a:xfrm>
          <a:prstGeom prst="ellipse">
            <a:avLst/>
          </a:prstGeom>
          <a:noFill/>
          <a:ln w="76200" cap="flat" cmpd="sng">
            <a:solidFill>
              <a:schemeClr val="lt1"/>
            </a:solidFill>
            <a:prstDash val="solid"/>
            <a:round/>
            <a:headEnd type="none" w="sm" len="sm"/>
            <a:tailEnd type="none" w="sm" len="sm"/>
          </a:ln>
          <a:effectLst>
            <a:outerShdw blurRad="57150" dist="19050" dir="4800000" algn="bl" rotWithShape="0">
              <a:srgbClr val="612C28">
                <a:alpha val="80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597" y="1285401"/>
            <a:ext cx="1497835" cy="5702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circle(in)">
                                      <p:cBhvr>
                                        <p:cTn id="7" dur="1000"/>
                                        <p:tgtEl>
                                          <p:spTgt spid="2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0">
                                            <p:bg/>
                                          </p:spTgt>
                                        </p:tgtEl>
                                        <p:attrNameLst>
                                          <p:attrName>style.visibility</p:attrName>
                                        </p:attrNameLst>
                                      </p:cBhvr>
                                      <p:to>
                                        <p:strVal val="visible"/>
                                      </p:to>
                                    </p:set>
                                    <p:animEffect transition="in" filter="fade">
                                      <p:cBhvr>
                                        <p:cTn id="15" dur="500"/>
                                        <p:tgtEl>
                                          <p:spTgt spid="270">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0">
                                            <p:txEl>
                                              <p:pRg st="0" end="0"/>
                                            </p:txEl>
                                          </p:spTgt>
                                        </p:tgtEl>
                                        <p:attrNameLst>
                                          <p:attrName>style.visibility</p:attrName>
                                        </p:attrNameLst>
                                      </p:cBhvr>
                                      <p:to>
                                        <p:strVal val="visible"/>
                                      </p:to>
                                    </p:set>
                                    <p:animEffect transition="in" filter="fade">
                                      <p:cBhvr>
                                        <p:cTn id="18" dur="500"/>
                                        <p:tgtEl>
                                          <p:spTgt spid="2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grpSp>
        <p:nvGrpSpPr>
          <p:cNvPr id="845" name="Google Shape;845;p60"/>
          <p:cNvGrpSpPr/>
          <p:nvPr/>
        </p:nvGrpSpPr>
        <p:grpSpPr>
          <a:xfrm>
            <a:off x="4823508" y="851221"/>
            <a:ext cx="4320492" cy="3425454"/>
            <a:chOff x="4301026" y="1088125"/>
            <a:chExt cx="4320492" cy="3425454"/>
          </a:xfrm>
        </p:grpSpPr>
        <p:sp>
          <p:nvSpPr>
            <p:cNvPr id="846" name="Google Shape;846;p60"/>
            <p:cNvSpPr/>
            <p:nvPr/>
          </p:nvSpPr>
          <p:spPr>
            <a:xfrm>
              <a:off x="4301026" y="1088125"/>
              <a:ext cx="4320492" cy="3425454"/>
            </a:xfrm>
            <a:custGeom>
              <a:avLst/>
              <a:gdLst/>
              <a:ahLst/>
              <a:cxnLst/>
              <a:rect l="l" t="t" r="r" b="b"/>
              <a:pathLst>
                <a:path w="149835" h="118795" extrusionOk="0">
                  <a:moveTo>
                    <a:pt x="126807" y="1"/>
                  </a:moveTo>
                  <a:lnTo>
                    <a:pt x="126283" y="25"/>
                  </a:lnTo>
                  <a:lnTo>
                    <a:pt x="126022" y="84"/>
                  </a:lnTo>
                  <a:lnTo>
                    <a:pt x="2001" y="30887"/>
                  </a:lnTo>
                  <a:lnTo>
                    <a:pt x="1739" y="30958"/>
                  </a:lnTo>
                  <a:lnTo>
                    <a:pt x="1263" y="31185"/>
                  </a:lnTo>
                  <a:lnTo>
                    <a:pt x="846" y="31494"/>
                  </a:lnTo>
                  <a:lnTo>
                    <a:pt x="512" y="31875"/>
                  </a:lnTo>
                  <a:lnTo>
                    <a:pt x="251" y="32304"/>
                  </a:lnTo>
                  <a:lnTo>
                    <a:pt x="72" y="32780"/>
                  </a:lnTo>
                  <a:lnTo>
                    <a:pt x="1" y="33292"/>
                  </a:lnTo>
                  <a:lnTo>
                    <a:pt x="24" y="33816"/>
                  </a:lnTo>
                  <a:lnTo>
                    <a:pt x="72" y="34078"/>
                  </a:lnTo>
                  <a:lnTo>
                    <a:pt x="20623" y="116794"/>
                  </a:lnTo>
                  <a:lnTo>
                    <a:pt x="20694" y="117056"/>
                  </a:lnTo>
                  <a:lnTo>
                    <a:pt x="20921" y="117532"/>
                  </a:lnTo>
                  <a:lnTo>
                    <a:pt x="21230" y="117949"/>
                  </a:lnTo>
                  <a:lnTo>
                    <a:pt x="21611" y="118282"/>
                  </a:lnTo>
                  <a:lnTo>
                    <a:pt x="22040" y="118544"/>
                  </a:lnTo>
                  <a:lnTo>
                    <a:pt x="22516" y="118723"/>
                  </a:lnTo>
                  <a:lnTo>
                    <a:pt x="23028" y="118794"/>
                  </a:lnTo>
                  <a:lnTo>
                    <a:pt x="23552" y="118771"/>
                  </a:lnTo>
                  <a:lnTo>
                    <a:pt x="23814" y="118723"/>
                  </a:lnTo>
                  <a:lnTo>
                    <a:pt x="147835" y="87908"/>
                  </a:lnTo>
                  <a:lnTo>
                    <a:pt x="148097" y="87837"/>
                  </a:lnTo>
                  <a:lnTo>
                    <a:pt x="148573" y="87611"/>
                  </a:lnTo>
                  <a:lnTo>
                    <a:pt x="148990" y="87301"/>
                  </a:lnTo>
                  <a:lnTo>
                    <a:pt x="149323" y="86932"/>
                  </a:lnTo>
                  <a:lnTo>
                    <a:pt x="149585" y="86491"/>
                  </a:lnTo>
                  <a:lnTo>
                    <a:pt x="149764" y="86015"/>
                  </a:lnTo>
                  <a:lnTo>
                    <a:pt x="149835" y="85515"/>
                  </a:lnTo>
                  <a:lnTo>
                    <a:pt x="149811" y="84991"/>
                  </a:lnTo>
                  <a:lnTo>
                    <a:pt x="149764" y="84717"/>
                  </a:lnTo>
                  <a:lnTo>
                    <a:pt x="129213" y="2001"/>
                  </a:lnTo>
                  <a:lnTo>
                    <a:pt x="129141" y="1739"/>
                  </a:lnTo>
                  <a:lnTo>
                    <a:pt x="128915" y="1263"/>
                  </a:lnTo>
                  <a:lnTo>
                    <a:pt x="128605" y="858"/>
                  </a:lnTo>
                  <a:lnTo>
                    <a:pt x="128224" y="513"/>
                  </a:lnTo>
                  <a:lnTo>
                    <a:pt x="127796" y="251"/>
                  </a:lnTo>
                  <a:lnTo>
                    <a:pt x="127319" y="84"/>
                  </a:lnTo>
                  <a:lnTo>
                    <a:pt x="126807" y="1"/>
                  </a:lnTo>
                  <a:close/>
                </a:path>
              </a:pathLst>
            </a:custGeom>
            <a:solidFill>
              <a:schemeClr val="dk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25" tIns="45725" rIns="45725" bIns="45725" anchor="ctr" anchorCtr="0">
              <a:noAutofit/>
            </a:bodyPr>
            <a:lstStyle/>
            <a:p>
              <a:pPr marL="0" lvl="0" indent="0" algn="l" rtl="0">
                <a:spcBef>
                  <a:spcPts val="0"/>
                </a:spcBef>
                <a:spcAft>
                  <a:spcPts val="0"/>
                </a:spcAft>
                <a:buNone/>
              </a:pPr>
              <a:endParaRPr>
                <a:solidFill>
                  <a:srgbClr val="B1C3F3"/>
                </a:solidFill>
              </a:endParaRPr>
            </a:p>
          </p:txBody>
        </p:sp>
        <p:sp>
          <p:nvSpPr>
            <p:cNvPr id="847" name="Google Shape;847;p60"/>
            <p:cNvSpPr/>
            <p:nvPr/>
          </p:nvSpPr>
          <p:spPr>
            <a:xfrm>
              <a:off x="4737268" y="3141109"/>
              <a:ext cx="196741" cy="196770"/>
            </a:xfrm>
            <a:custGeom>
              <a:avLst/>
              <a:gdLst/>
              <a:ahLst/>
              <a:cxnLst/>
              <a:rect l="l" t="t" r="r" b="b"/>
              <a:pathLst>
                <a:path w="6823" h="6824" extrusionOk="0">
                  <a:moveTo>
                    <a:pt x="3418" y="1"/>
                  </a:moveTo>
                  <a:lnTo>
                    <a:pt x="3060" y="12"/>
                  </a:lnTo>
                  <a:lnTo>
                    <a:pt x="2394" y="143"/>
                  </a:lnTo>
                  <a:lnTo>
                    <a:pt x="1786" y="405"/>
                  </a:lnTo>
                  <a:lnTo>
                    <a:pt x="1239" y="774"/>
                  </a:lnTo>
                  <a:lnTo>
                    <a:pt x="774" y="1239"/>
                  </a:lnTo>
                  <a:lnTo>
                    <a:pt x="405" y="1775"/>
                  </a:lnTo>
                  <a:lnTo>
                    <a:pt x="143" y="2394"/>
                  </a:lnTo>
                  <a:lnTo>
                    <a:pt x="12" y="3061"/>
                  </a:lnTo>
                  <a:lnTo>
                    <a:pt x="0" y="3406"/>
                  </a:lnTo>
                  <a:lnTo>
                    <a:pt x="12" y="3763"/>
                  </a:lnTo>
                  <a:lnTo>
                    <a:pt x="143" y="4430"/>
                  </a:lnTo>
                  <a:lnTo>
                    <a:pt x="405" y="5037"/>
                  </a:lnTo>
                  <a:lnTo>
                    <a:pt x="774" y="5585"/>
                  </a:lnTo>
                  <a:lnTo>
                    <a:pt x="1239" y="6049"/>
                  </a:lnTo>
                  <a:lnTo>
                    <a:pt x="1786" y="6418"/>
                  </a:lnTo>
                  <a:lnTo>
                    <a:pt x="2394" y="6680"/>
                  </a:lnTo>
                  <a:lnTo>
                    <a:pt x="3060" y="6811"/>
                  </a:lnTo>
                  <a:lnTo>
                    <a:pt x="3418" y="6823"/>
                  </a:lnTo>
                  <a:lnTo>
                    <a:pt x="3763" y="6811"/>
                  </a:lnTo>
                  <a:lnTo>
                    <a:pt x="4430" y="6680"/>
                  </a:lnTo>
                  <a:lnTo>
                    <a:pt x="5049" y="6418"/>
                  </a:lnTo>
                  <a:lnTo>
                    <a:pt x="5585" y="6049"/>
                  </a:lnTo>
                  <a:lnTo>
                    <a:pt x="6049" y="5585"/>
                  </a:lnTo>
                  <a:lnTo>
                    <a:pt x="6418" y="5037"/>
                  </a:lnTo>
                  <a:lnTo>
                    <a:pt x="6680" y="4430"/>
                  </a:lnTo>
                  <a:lnTo>
                    <a:pt x="6811" y="3763"/>
                  </a:lnTo>
                  <a:lnTo>
                    <a:pt x="6823" y="3406"/>
                  </a:lnTo>
                  <a:lnTo>
                    <a:pt x="6811" y="3061"/>
                  </a:lnTo>
                  <a:lnTo>
                    <a:pt x="6680" y="2394"/>
                  </a:lnTo>
                  <a:lnTo>
                    <a:pt x="6418" y="1775"/>
                  </a:lnTo>
                  <a:lnTo>
                    <a:pt x="6049" y="1239"/>
                  </a:lnTo>
                  <a:lnTo>
                    <a:pt x="5585" y="774"/>
                  </a:lnTo>
                  <a:lnTo>
                    <a:pt x="5049" y="405"/>
                  </a:lnTo>
                  <a:lnTo>
                    <a:pt x="4430" y="143"/>
                  </a:lnTo>
                  <a:lnTo>
                    <a:pt x="3763" y="12"/>
                  </a:lnTo>
                  <a:lnTo>
                    <a:pt x="3418" y="1"/>
                  </a:lnTo>
                  <a:close/>
                </a:path>
              </a:pathLst>
            </a:cu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48" name="Google Shape;848;p60"/>
            <p:cNvSpPr/>
            <p:nvPr/>
          </p:nvSpPr>
          <p:spPr>
            <a:xfrm>
              <a:off x="4736695" y="1280738"/>
              <a:ext cx="3627299" cy="2995928"/>
            </a:xfrm>
            <a:custGeom>
              <a:avLst/>
              <a:gdLst/>
              <a:ahLst/>
              <a:cxnLst/>
              <a:rect l="l" t="t" r="r" b="b"/>
              <a:pathLst>
                <a:path w="125795" h="103899" extrusionOk="0">
                  <a:moveTo>
                    <a:pt x="106566" y="1"/>
                  </a:moveTo>
                  <a:lnTo>
                    <a:pt x="0" y="26469"/>
                  </a:lnTo>
                  <a:lnTo>
                    <a:pt x="19241" y="103899"/>
                  </a:lnTo>
                  <a:lnTo>
                    <a:pt x="125795" y="77430"/>
                  </a:lnTo>
                  <a:lnTo>
                    <a:pt x="106566" y="1"/>
                  </a:ln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pic>
        <p:nvPicPr>
          <p:cNvPr id="849" name="Google Shape;849;p60"/>
          <p:cNvPicPr preferRelativeResize="0"/>
          <p:nvPr/>
        </p:nvPicPr>
        <p:blipFill>
          <a:blip r:embed="rId3">
            <a:extLst>
              <a:ext uri="{28A0092B-C50C-407E-A947-70E740481C1C}">
                <a14:useLocalDpi xmlns:a14="http://schemas.microsoft.com/office/drawing/2010/main" val="0"/>
              </a:ext>
            </a:extLst>
          </a:blip>
          <a:stretch>
            <a:fillRect/>
          </a:stretch>
        </p:blipFill>
        <p:spPr>
          <a:xfrm rot="-830953">
            <a:off x="5475095" y="1360580"/>
            <a:ext cx="3197268" cy="2369769"/>
          </a:xfrm>
          <a:prstGeom prst="rect">
            <a:avLst/>
          </a:prstGeom>
          <a:noFill/>
          <a:ln>
            <a:noFill/>
          </a:ln>
        </p:spPr>
      </p:pic>
      <p:sp>
        <p:nvSpPr>
          <p:cNvPr id="850" name="Google Shape;850;p60"/>
          <p:cNvSpPr txBox="1">
            <a:spLocks noGrp="1"/>
          </p:cNvSpPr>
          <p:nvPr>
            <p:ph type="title"/>
          </p:nvPr>
        </p:nvSpPr>
        <p:spPr>
          <a:xfrm>
            <a:off x="2460712" y="186329"/>
            <a:ext cx="4566811" cy="1094400"/>
          </a:xfrm>
          <a:prstGeom prst="rect">
            <a:avLst/>
          </a:prstGeom>
        </p:spPr>
        <p:txBody>
          <a:bodyPr spcFirstLastPara="1" wrap="square" lIns="91425" tIns="0" rIns="0" bIns="0" anchor="ctr" anchorCtr="0">
            <a:noAutofit/>
          </a:bodyPr>
          <a:lstStyle/>
          <a:p>
            <a:pPr marL="0" lvl="0" indent="0" algn="ctr" rtl="0">
              <a:spcBef>
                <a:spcPts val="0"/>
              </a:spcBef>
              <a:spcAft>
                <a:spcPts val="0"/>
              </a:spcAft>
              <a:buNone/>
            </a:pPr>
            <a:r>
              <a:rPr lang="en-US" sz="2800" b="1" dirty="0" smtClean="0">
                <a:latin typeface="+mn-lt"/>
              </a:rPr>
              <a:t>3. THẢO LUẬN</a:t>
            </a:r>
            <a:endParaRPr sz="2800" b="1" dirty="0">
              <a:latin typeface="+mn-lt"/>
            </a:endParaRPr>
          </a:p>
        </p:txBody>
      </p:sp>
      <p:sp>
        <p:nvSpPr>
          <p:cNvPr id="2" name="Rectangle 1"/>
          <p:cNvSpPr/>
          <p:nvPr/>
        </p:nvSpPr>
        <p:spPr>
          <a:xfrm>
            <a:off x="570715" y="1571429"/>
            <a:ext cx="4430935" cy="2400657"/>
          </a:xfrm>
          <a:prstGeom prst="rect">
            <a:avLst/>
          </a:prstGeom>
        </p:spPr>
        <p:txBody>
          <a:bodyPr wrap="square">
            <a:spAutoFit/>
          </a:bodyPr>
          <a:lstStyle/>
          <a:p>
            <a:pPr>
              <a:lnSpc>
                <a:spcPct val="150000"/>
              </a:lnSpc>
            </a:pPr>
            <a:r>
              <a:rPr lang="en-US" sz="2000" i="1" dirty="0" err="1" smtClean="0"/>
              <a:t>Trưng</a:t>
            </a:r>
            <a:r>
              <a:rPr lang="en-US" sz="2000" i="1" dirty="0" smtClean="0"/>
              <a:t> </a:t>
            </a:r>
            <a:r>
              <a:rPr lang="en-US" sz="2000" i="1" dirty="0" err="1" smtClean="0"/>
              <a:t>bày</a:t>
            </a:r>
            <a:r>
              <a:rPr lang="en-US" sz="2000" i="1" dirty="0" smtClean="0"/>
              <a:t> </a:t>
            </a:r>
            <a:r>
              <a:rPr lang="en-US" sz="2000" i="1" dirty="0" err="1" smtClean="0"/>
              <a:t>sản</a:t>
            </a:r>
            <a:r>
              <a:rPr lang="en-US" sz="2000" i="1" dirty="0" smtClean="0"/>
              <a:t> </a:t>
            </a:r>
            <a:r>
              <a:rPr lang="en-US" sz="2000" i="1" dirty="0" err="1" smtClean="0"/>
              <a:t>phẩm</a:t>
            </a:r>
            <a:r>
              <a:rPr lang="en-US" sz="2000" i="1" dirty="0" smtClean="0"/>
              <a:t> </a:t>
            </a:r>
            <a:r>
              <a:rPr lang="en-US" sz="2000" i="1" dirty="0" err="1" smtClean="0"/>
              <a:t>và</a:t>
            </a:r>
            <a:r>
              <a:rPr lang="en-US" sz="2000" i="1" dirty="0" smtClean="0"/>
              <a:t> chia </a:t>
            </a:r>
            <a:r>
              <a:rPr lang="en-US" sz="2000" i="1" dirty="0" err="1" smtClean="0"/>
              <a:t>sẻ</a:t>
            </a:r>
            <a:r>
              <a:rPr lang="en-US" sz="2000" i="1" dirty="0" smtClean="0"/>
              <a:t>:</a:t>
            </a:r>
          </a:p>
          <a:p>
            <a:pPr>
              <a:lnSpc>
                <a:spcPct val="150000"/>
              </a:lnSpc>
            </a:pPr>
            <a:r>
              <a:rPr lang="en-US" sz="2000" dirty="0" smtClean="0"/>
              <a:t>+ </a:t>
            </a:r>
            <a:r>
              <a:rPr lang="en-US" sz="2000" dirty="0" err="1"/>
              <a:t>Bố</a:t>
            </a:r>
            <a:r>
              <a:rPr lang="en-US" sz="2000" dirty="0"/>
              <a:t> </a:t>
            </a:r>
            <a:r>
              <a:rPr lang="en-US" sz="2000" dirty="0" err="1"/>
              <a:t>cục</a:t>
            </a:r>
            <a:r>
              <a:rPr lang="en-US" sz="2000" dirty="0"/>
              <a:t> </a:t>
            </a:r>
            <a:r>
              <a:rPr lang="en-US" sz="2000" dirty="0" err="1"/>
              <a:t>của</a:t>
            </a:r>
            <a:r>
              <a:rPr lang="en-US" sz="2000" dirty="0"/>
              <a:t> </a:t>
            </a:r>
            <a:r>
              <a:rPr lang="en-US" sz="2000" dirty="0" err="1"/>
              <a:t>bức</a:t>
            </a:r>
            <a:r>
              <a:rPr lang="en-US" sz="2000" dirty="0"/>
              <a:t> </a:t>
            </a:r>
            <a:r>
              <a:rPr lang="en-US" sz="2000" dirty="0" err="1"/>
              <a:t>tranh</a:t>
            </a:r>
            <a:r>
              <a:rPr lang="en-US" sz="2000" dirty="0"/>
              <a:t> </a:t>
            </a:r>
            <a:r>
              <a:rPr lang="en-US" sz="2000" dirty="0" err="1"/>
              <a:t>có</a:t>
            </a:r>
            <a:r>
              <a:rPr lang="en-US" sz="2000" dirty="0"/>
              <a:t> </a:t>
            </a:r>
            <a:r>
              <a:rPr lang="en-US" sz="2000" dirty="0" err="1" smtClean="0"/>
              <a:t>cân</a:t>
            </a:r>
            <a:r>
              <a:rPr lang="en-US" sz="2000" dirty="0" smtClean="0"/>
              <a:t> </a:t>
            </a:r>
            <a:r>
              <a:rPr lang="en-US" sz="2000" dirty="0" err="1"/>
              <a:t>đối</a:t>
            </a:r>
            <a:r>
              <a:rPr lang="en-US" sz="2000" dirty="0"/>
              <a:t> </a:t>
            </a:r>
            <a:r>
              <a:rPr lang="en-US" sz="2000" dirty="0" err="1"/>
              <a:t>không</a:t>
            </a:r>
            <a:r>
              <a:rPr lang="en-US" sz="2000" dirty="0"/>
              <a:t>? </a:t>
            </a:r>
          </a:p>
          <a:p>
            <a:pPr>
              <a:lnSpc>
                <a:spcPct val="150000"/>
              </a:lnSpc>
            </a:pPr>
            <a:r>
              <a:rPr lang="en-US" sz="2000" dirty="0"/>
              <a:t>+ </a:t>
            </a:r>
            <a:r>
              <a:rPr lang="en-US" sz="2000" dirty="0" err="1"/>
              <a:t>Hãy</a:t>
            </a:r>
            <a:r>
              <a:rPr lang="en-US" sz="2000" dirty="0"/>
              <a:t> so </a:t>
            </a:r>
            <a:r>
              <a:rPr lang="en-US" sz="2000" dirty="0" err="1"/>
              <a:t>sánh</a:t>
            </a:r>
            <a:r>
              <a:rPr lang="en-US" sz="2000" dirty="0"/>
              <a:t> </a:t>
            </a:r>
            <a:r>
              <a:rPr lang="en-US" sz="2000" dirty="0" err="1"/>
              <a:t>hình</a:t>
            </a:r>
            <a:r>
              <a:rPr lang="en-US" sz="2000" dirty="0"/>
              <a:t> </a:t>
            </a:r>
            <a:r>
              <a:rPr lang="en-US" sz="2000" dirty="0" err="1"/>
              <a:t>trong</a:t>
            </a:r>
            <a:r>
              <a:rPr lang="en-US" sz="2000" dirty="0"/>
              <a:t> </a:t>
            </a:r>
            <a:r>
              <a:rPr lang="en-US" sz="2000" dirty="0" err="1"/>
              <a:t>bức</a:t>
            </a:r>
            <a:r>
              <a:rPr lang="en-US" sz="2000" dirty="0"/>
              <a:t> </a:t>
            </a:r>
            <a:r>
              <a:rPr lang="en-US" sz="2000" dirty="0" err="1"/>
              <a:t>vẽ</a:t>
            </a:r>
            <a:r>
              <a:rPr lang="en-US" sz="2000" dirty="0"/>
              <a:t> </a:t>
            </a:r>
            <a:r>
              <a:rPr lang="en-US" sz="2000" dirty="0" err="1"/>
              <a:t>với</a:t>
            </a:r>
            <a:r>
              <a:rPr lang="en-US" sz="2000" dirty="0"/>
              <a:t> </a:t>
            </a:r>
            <a:r>
              <a:rPr lang="en-US" sz="2000" dirty="0" err="1"/>
              <a:t>hình</a:t>
            </a:r>
            <a:r>
              <a:rPr lang="en-US" sz="2000" dirty="0"/>
              <a:t> </a:t>
            </a:r>
            <a:r>
              <a:rPr lang="en-US" sz="2000" dirty="0" err="1"/>
              <a:t>dáng</a:t>
            </a:r>
            <a:r>
              <a:rPr lang="en-US" sz="2000" dirty="0"/>
              <a:t> </a:t>
            </a:r>
            <a:r>
              <a:rPr lang="en-US" sz="2000" dirty="0" err="1"/>
              <a:t>và</a:t>
            </a:r>
            <a:r>
              <a:rPr lang="en-US" sz="2000" dirty="0"/>
              <a:t> </a:t>
            </a:r>
            <a:r>
              <a:rPr lang="en-US" sz="2000" dirty="0" err="1"/>
              <a:t>đặc</a:t>
            </a:r>
            <a:r>
              <a:rPr lang="en-US" sz="2000" dirty="0"/>
              <a:t> </a:t>
            </a:r>
            <a:r>
              <a:rPr lang="en-US" sz="2000" dirty="0" err="1"/>
              <a:t>điểm</a:t>
            </a:r>
            <a:r>
              <a:rPr lang="en-US" sz="2000" dirty="0"/>
              <a:t> </a:t>
            </a:r>
            <a:r>
              <a:rPr lang="en-US" sz="2000" dirty="0" err="1"/>
              <a:t>của</a:t>
            </a:r>
            <a:r>
              <a:rPr lang="en-US" sz="2000" dirty="0"/>
              <a:t> </a:t>
            </a:r>
            <a:r>
              <a:rPr lang="en-US" sz="2000" dirty="0" err="1"/>
              <a:t>mẫu</a:t>
            </a:r>
            <a:r>
              <a:rPr lang="en-US" sz="2000" dirty="0"/>
              <a:t>.</a:t>
            </a:r>
          </a:p>
        </p:txBody>
      </p:sp>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500"/>
                                        <p:tgtEl>
                                          <p:spTgt spid="849"/>
                                        </p:tgtEl>
                                      </p:cBhvr>
                                    </p:animEffect>
                                  </p:childTnLst>
                                </p:cTn>
                              </p:par>
                              <p:par>
                                <p:cTn id="8" presetID="10" presetClass="entr" presetSubtype="0" fill="hold" nodeType="withEffect">
                                  <p:stCondLst>
                                    <p:cond delay="0"/>
                                  </p:stCondLst>
                                  <p:childTnLst>
                                    <p:set>
                                      <p:cBhvr>
                                        <p:cTn id="9" dur="1" fill="hold">
                                          <p:stCondLst>
                                            <p:cond delay="0"/>
                                          </p:stCondLst>
                                        </p:cTn>
                                        <p:tgtEl>
                                          <p:spTgt spid="845"/>
                                        </p:tgtEl>
                                        <p:attrNameLst>
                                          <p:attrName>style.visibility</p:attrName>
                                        </p:attrNameLst>
                                      </p:cBhvr>
                                      <p:to>
                                        <p:strVal val="visible"/>
                                      </p:to>
                                    </p:set>
                                    <p:animEffect transition="in" filter="fade">
                                      <p:cBhvr>
                                        <p:cTn id="10" dur="500"/>
                                        <p:tgtEl>
                                          <p:spTgt spid="84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strips(downRigh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strips(downRight)">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grpSp>
        <p:nvGrpSpPr>
          <p:cNvPr id="845" name="Google Shape;845;p60"/>
          <p:cNvGrpSpPr/>
          <p:nvPr/>
        </p:nvGrpSpPr>
        <p:grpSpPr>
          <a:xfrm>
            <a:off x="4823508" y="851221"/>
            <a:ext cx="4320492" cy="3425454"/>
            <a:chOff x="4301026" y="1088125"/>
            <a:chExt cx="4320492" cy="3425454"/>
          </a:xfrm>
        </p:grpSpPr>
        <p:sp>
          <p:nvSpPr>
            <p:cNvPr id="846" name="Google Shape;846;p60"/>
            <p:cNvSpPr/>
            <p:nvPr/>
          </p:nvSpPr>
          <p:spPr>
            <a:xfrm>
              <a:off x="4301026" y="1088125"/>
              <a:ext cx="4320492" cy="3425454"/>
            </a:xfrm>
            <a:custGeom>
              <a:avLst/>
              <a:gdLst/>
              <a:ahLst/>
              <a:cxnLst/>
              <a:rect l="l" t="t" r="r" b="b"/>
              <a:pathLst>
                <a:path w="149835" h="118795" extrusionOk="0">
                  <a:moveTo>
                    <a:pt x="126807" y="1"/>
                  </a:moveTo>
                  <a:lnTo>
                    <a:pt x="126283" y="25"/>
                  </a:lnTo>
                  <a:lnTo>
                    <a:pt x="126022" y="84"/>
                  </a:lnTo>
                  <a:lnTo>
                    <a:pt x="2001" y="30887"/>
                  </a:lnTo>
                  <a:lnTo>
                    <a:pt x="1739" y="30958"/>
                  </a:lnTo>
                  <a:lnTo>
                    <a:pt x="1263" y="31185"/>
                  </a:lnTo>
                  <a:lnTo>
                    <a:pt x="846" y="31494"/>
                  </a:lnTo>
                  <a:lnTo>
                    <a:pt x="512" y="31875"/>
                  </a:lnTo>
                  <a:lnTo>
                    <a:pt x="251" y="32304"/>
                  </a:lnTo>
                  <a:lnTo>
                    <a:pt x="72" y="32780"/>
                  </a:lnTo>
                  <a:lnTo>
                    <a:pt x="1" y="33292"/>
                  </a:lnTo>
                  <a:lnTo>
                    <a:pt x="24" y="33816"/>
                  </a:lnTo>
                  <a:lnTo>
                    <a:pt x="72" y="34078"/>
                  </a:lnTo>
                  <a:lnTo>
                    <a:pt x="20623" y="116794"/>
                  </a:lnTo>
                  <a:lnTo>
                    <a:pt x="20694" y="117056"/>
                  </a:lnTo>
                  <a:lnTo>
                    <a:pt x="20921" y="117532"/>
                  </a:lnTo>
                  <a:lnTo>
                    <a:pt x="21230" y="117949"/>
                  </a:lnTo>
                  <a:lnTo>
                    <a:pt x="21611" y="118282"/>
                  </a:lnTo>
                  <a:lnTo>
                    <a:pt x="22040" y="118544"/>
                  </a:lnTo>
                  <a:lnTo>
                    <a:pt x="22516" y="118723"/>
                  </a:lnTo>
                  <a:lnTo>
                    <a:pt x="23028" y="118794"/>
                  </a:lnTo>
                  <a:lnTo>
                    <a:pt x="23552" y="118771"/>
                  </a:lnTo>
                  <a:lnTo>
                    <a:pt x="23814" y="118723"/>
                  </a:lnTo>
                  <a:lnTo>
                    <a:pt x="147835" y="87908"/>
                  </a:lnTo>
                  <a:lnTo>
                    <a:pt x="148097" y="87837"/>
                  </a:lnTo>
                  <a:lnTo>
                    <a:pt x="148573" y="87611"/>
                  </a:lnTo>
                  <a:lnTo>
                    <a:pt x="148990" y="87301"/>
                  </a:lnTo>
                  <a:lnTo>
                    <a:pt x="149323" y="86932"/>
                  </a:lnTo>
                  <a:lnTo>
                    <a:pt x="149585" y="86491"/>
                  </a:lnTo>
                  <a:lnTo>
                    <a:pt x="149764" y="86015"/>
                  </a:lnTo>
                  <a:lnTo>
                    <a:pt x="149835" y="85515"/>
                  </a:lnTo>
                  <a:lnTo>
                    <a:pt x="149811" y="84991"/>
                  </a:lnTo>
                  <a:lnTo>
                    <a:pt x="149764" y="84717"/>
                  </a:lnTo>
                  <a:lnTo>
                    <a:pt x="129213" y="2001"/>
                  </a:lnTo>
                  <a:lnTo>
                    <a:pt x="129141" y="1739"/>
                  </a:lnTo>
                  <a:lnTo>
                    <a:pt x="128915" y="1263"/>
                  </a:lnTo>
                  <a:lnTo>
                    <a:pt x="128605" y="858"/>
                  </a:lnTo>
                  <a:lnTo>
                    <a:pt x="128224" y="513"/>
                  </a:lnTo>
                  <a:lnTo>
                    <a:pt x="127796" y="251"/>
                  </a:lnTo>
                  <a:lnTo>
                    <a:pt x="127319" y="84"/>
                  </a:lnTo>
                  <a:lnTo>
                    <a:pt x="126807" y="1"/>
                  </a:lnTo>
                  <a:close/>
                </a:path>
              </a:pathLst>
            </a:custGeom>
            <a:solidFill>
              <a:schemeClr val="dk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45725" tIns="45725" rIns="45725" bIns="45725" anchor="ctr" anchorCtr="0">
              <a:noAutofit/>
            </a:bodyPr>
            <a:lstStyle/>
            <a:p>
              <a:pPr marL="0" lvl="0" indent="0" algn="l" rtl="0">
                <a:spcBef>
                  <a:spcPts val="0"/>
                </a:spcBef>
                <a:spcAft>
                  <a:spcPts val="0"/>
                </a:spcAft>
                <a:buNone/>
              </a:pPr>
              <a:endParaRPr>
                <a:solidFill>
                  <a:srgbClr val="B1C3F3"/>
                </a:solidFill>
              </a:endParaRPr>
            </a:p>
          </p:txBody>
        </p:sp>
        <p:sp>
          <p:nvSpPr>
            <p:cNvPr id="847" name="Google Shape;847;p60"/>
            <p:cNvSpPr/>
            <p:nvPr/>
          </p:nvSpPr>
          <p:spPr>
            <a:xfrm>
              <a:off x="4737268" y="3141109"/>
              <a:ext cx="196741" cy="196770"/>
            </a:xfrm>
            <a:custGeom>
              <a:avLst/>
              <a:gdLst/>
              <a:ahLst/>
              <a:cxnLst/>
              <a:rect l="l" t="t" r="r" b="b"/>
              <a:pathLst>
                <a:path w="6823" h="6824" extrusionOk="0">
                  <a:moveTo>
                    <a:pt x="3418" y="1"/>
                  </a:moveTo>
                  <a:lnTo>
                    <a:pt x="3060" y="12"/>
                  </a:lnTo>
                  <a:lnTo>
                    <a:pt x="2394" y="143"/>
                  </a:lnTo>
                  <a:lnTo>
                    <a:pt x="1786" y="405"/>
                  </a:lnTo>
                  <a:lnTo>
                    <a:pt x="1239" y="774"/>
                  </a:lnTo>
                  <a:lnTo>
                    <a:pt x="774" y="1239"/>
                  </a:lnTo>
                  <a:lnTo>
                    <a:pt x="405" y="1775"/>
                  </a:lnTo>
                  <a:lnTo>
                    <a:pt x="143" y="2394"/>
                  </a:lnTo>
                  <a:lnTo>
                    <a:pt x="12" y="3061"/>
                  </a:lnTo>
                  <a:lnTo>
                    <a:pt x="0" y="3406"/>
                  </a:lnTo>
                  <a:lnTo>
                    <a:pt x="12" y="3763"/>
                  </a:lnTo>
                  <a:lnTo>
                    <a:pt x="143" y="4430"/>
                  </a:lnTo>
                  <a:lnTo>
                    <a:pt x="405" y="5037"/>
                  </a:lnTo>
                  <a:lnTo>
                    <a:pt x="774" y="5585"/>
                  </a:lnTo>
                  <a:lnTo>
                    <a:pt x="1239" y="6049"/>
                  </a:lnTo>
                  <a:lnTo>
                    <a:pt x="1786" y="6418"/>
                  </a:lnTo>
                  <a:lnTo>
                    <a:pt x="2394" y="6680"/>
                  </a:lnTo>
                  <a:lnTo>
                    <a:pt x="3060" y="6811"/>
                  </a:lnTo>
                  <a:lnTo>
                    <a:pt x="3418" y="6823"/>
                  </a:lnTo>
                  <a:lnTo>
                    <a:pt x="3763" y="6811"/>
                  </a:lnTo>
                  <a:lnTo>
                    <a:pt x="4430" y="6680"/>
                  </a:lnTo>
                  <a:lnTo>
                    <a:pt x="5049" y="6418"/>
                  </a:lnTo>
                  <a:lnTo>
                    <a:pt x="5585" y="6049"/>
                  </a:lnTo>
                  <a:lnTo>
                    <a:pt x="6049" y="5585"/>
                  </a:lnTo>
                  <a:lnTo>
                    <a:pt x="6418" y="5037"/>
                  </a:lnTo>
                  <a:lnTo>
                    <a:pt x="6680" y="4430"/>
                  </a:lnTo>
                  <a:lnTo>
                    <a:pt x="6811" y="3763"/>
                  </a:lnTo>
                  <a:lnTo>
                    <a:pt x="6823" y="3406"/>
                  </a:lnTo>
                  <a:lnTo>
                    <a:pt x="6811" y="3061"/>
                  </a:lnTo>
                  <a:lnTo>
                    <a:pt x="6680" y="2394"/>
                  </a:lnTo>
                  <a:lnTo>
                    <a:pt x="6418" y="1775"/>
                  </a:lnTo>
                  <a:lnTo>
                    <a:pt x="6049" y="1239"/>
                  </a:lnTo>
                  <a:lnTo>
                    <a:pt x="5585" y="774"/>
                  </a:lnTo>
                  <a:lnTo>
                    <a:pt x="5049" y="405"/>
                  </a:lnTo>
                  <a:lnTo>
                    <a:pt x="4430" y="143"/>
                  </a:lnTo>
                  <a:lnTo>
                    <a:pt x="3763" y="12"/>
                  </a:lnTo>
                  <a:lnTo>
                    <a:pt x="3418" y="1"/>
                  </a:lnTo>
                  <a:close/>
                </a:path>
              </a:pathLst>
            </a:custGeom>
            <a:solidFill>
              <a:schemeClr val="dk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48" name="Google Shape;848;p60"/>
            <p:cNvSpPr/>
            <p:nvPr/>
          </p:nvSpPr>
          <p:spPr>
            <a:xfrm>
              <a:off x="4736695" y="1280738"/>
              <a:ext cx="3627299" cy="2995928"/>
            </a:xfrm>
            <a:custGeom>
              <a:avLst/>
              <a:gdLst/>
              <a:ahLst/>
              <a:cxnLst/>
              <a:rect l="l" t="t" r="r" b="b"/>
              <a:pathLst>
                <a:path w="125795" h="103899" extrusionOk="0">
                  <a:moveTo>
                    <a:pt x="106566" y="1"/>
                  </a:moveTo>
                  <a:lnTo>
                    <a:pt x="0" y="26469"/>
                  </a:lnTo>
                  <a:lnTo>
                    <a:pt x="19241" y="103899"/>
                  </a:lnTo>
                  <a:lnTo>
                    <a:pt x="125795" y="77430"/>
                  </a:lnTo>
                  <a:lnTo>
                    <a:pt x="106566" y="1"/>
                  </a:lnTo>
                  <a:close/>
                </a:path>
              </a:pathLst>
            </a:custGeom>
            <a:solidFill>
              <a:srgbClr val="FFFFFF"/>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pic>
        <p:nvPicPr>
          <p:cNvPr id="849" name="Google Shape;849;p60"/>
          <p:cNvPicPr preferRelativeResize="0"/>
          <p:nvPr/>
        </p:nvPicPr>
        <p:blipFill>
          <a:blip r:embed="rId3">
            <a:extLst>
              <a:ext uri="{28A0092B-C50C-407E-A947-70E740481C1C}">
                <a14:useLocalDpi xmlns:a14="http://schemas.microsoft.com/office/drawing/2010/main" val="0"/>
              </a:ext>
            </a:extLst>
          </a:blip>
          <a:stretch>
            <a:fillRect/>
          </a:stretch>
        </p:blipFill>
        <p:spPr>
          <a:xfrm rot="-830953">
            <a:off x="5475095" y="1360580"/>
            <a:ext cx="3197268" cy="2369769"/>
          </a:xfrm>
          <a:prstGeom prst="rect">
            <a:avLst/>
          </a:prstGeom>
          <a:noFill/>
          <a:ln>
            <a:noFill/>
          </a:ln>
        </p:spPr>
      </p:pic>
      <p:sp>
        <p:nvSpPr>
          <p:cNvPr id="850" name="Google Shape;850;p60"/>
          <p:cNvSpPr txBox="1">
            <a:spLocks noGrp="1"/>
          </p:cNvSpPr>
          <p:nvPr>
            <p:ph type="title"/>
          </p:nvPr>
        </p:nvSpPr>
        <p:spPr>
          <a:xfrm>
            <a:off x="2460712" y="186329"/>
            <a:ext cx="4566811" cy="1094400"/>
          </a:xfrm>
          <a:prstGeom prst="rect">
            <a:avLst/>
          </a:prstGeom>
        </p:spPr>
        <p:txBody>
          <a:bodyPr spcFirstLastPara="1" wrap="square" lIns="91425" tIns="0" rIns="0" bIns="0" anchor="ctr" anchorCtr="0">
            <a:noAutofit/>
          </a:bodyPr>
          <a:lstStyle/>
          <a:p>
            <a:pPr marL="0" lvl="0" indent="0" algn="ctr" rtl="0">
              <a:spcBef>
                <a:spcPts val="0"/>
              </a:spcBef>
              <a:spcAft>
                <a:spcPts val="0"/>
              </a:spcAft>
              <a:buNone/>
            </a:pPr>
            <a:r>
              <a:rPr lang="en-US" sz="2800" b="1" dirty="0" smtClean="0">
                <a:latin typeface="+mn-lt"/>
              </a:rPr>
              <a:t>3. THẢO LUẬN</a:t>
            </a:r>
            <a:endParaRPr sz="2800" b="1" dirty="0">
              <a:latin typeface="+mn-lt"/>
            </a:endParaRPr>
          </a:p>
        </p:txBody>
      </p:sp>
      <p:sp>
        <p:nvSpPr>
          <p:cNvPr id="3" name="Rectangle 2"/>
          <p:cNvSpPr/>
          <p:nvPr/>
        </p:nvSpPr>
        <p:spPr>
          <a:xfrm>
            <a:off x="421154" y="1414353"/>
            <a:ext cx="4402354" cy="2862322"/>
          </a:xfrm>
          <a:prstGeom prst="rect">
            <a:avLst/>
          </a:prstGeom>
        </p:spPr>
        <p:txBody>
          <a:bodyPr wrap="square">
            <a:spAutoFit/>
          </a:bodyPr>
          <a:lstStyle/>
          <a:p>
            <a:pPr algn="just">
              <a:lnSpc>
                <a:spcPct val="150000"/>
              </a:lnSpc>
            </a:pPr>
            <a:r>
              <a:rPr lang="en-US" sz="2000" dirty="0" smtClean="0"/>
              <a:t>+ </a:t>
            </a:r>
            <a:r>
              <a:rPr lang="vi-VN" sz="2000" dirty="0" smtClean="0"/>
              <a:t>Bức </a:t>
            </a:r>
            <a:r>
              <a:rPr lang="vi-VN" sz="2000" dirty="0"/>
              <a:t>vẽ đã được thể hiện các độ đậm, nhạt như thế nào?</a:t>
            </a:r>
          </a:p>
          <a:p>
            <a:pPr algn="just">
              <a:lnSpc>
                <a:spcPct val="150000"/>
              </a:lnSpc>
            </a:pPr>
            <a:r>
              <a:rPr lang="vi-VN" sz="2000" dirty="0"/>
              <a:t>+ Em hãy lựa chọn điều em thích nhất và chưa thích trong bức vẽ. </a:t>
            </a:r>
          </a:p>
          <a:p>
            <a:pPr algn="just">
              <a:lnSpc>
                <a:spcPct val="150000"/>
              </a:lnSpc>
            </a:pPr>
            <a:r>
              <a:rPr lang="vi-VN" sz="2000" dirty="0"/>
              <a:t>+ Hãy chọn một bức vẽ bất kì và chia sẻ cảm xúc của em về bức vẽ đó.</a:t>
            </a:r>
          </a:p>
        </p:txBody>
      </p:sp>
    </p:spTree>
    <p:extLst>
      <p:ext uri="{BB962C8B-B14F-4D97-AF65-F5344CB8AC3E}">
        <p14:creationId xmlns:p14="http://schemas.microsoft.com/office/powerpoint/2010/main" val="38335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b="1" dirty="0" smtClean="0">
                <a:latin typeface="+mn-lt"/>
              </a:rPr>
              <a:t>4. ỨNG DỤNG</a:t>
            </a:r>
            <a:endParaRPr lang="en-US" sz="2800" b="1" dirty="0">
              <a:latin typeface="+mn-lt"/>
            </a:endParaRPr>
          </a:p>
        </p:txBody>
      </p:sp>
      <p:sp>
        <p:nvSpPr>
          <p:cNvPr id="5" name="Rounded Rectangle 4"/>
          <p:cNvSpPr/>
          <p:nvPr/>
        </p:nvSpPr>
        <p:spPr>
          <a:xfrm>
            <a:off x="1335641" y="1181528"/>
            <a:ext cx="6739847" cy="3554858"/>
          </a:xfrm>
          <a:prstGeom prst="round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ts val="3000"/>
              </a:lnSpc>
              <a:buFont typeface="Wingdings" panose="05000000000000000000" pitchFamily="2" charset="2"/>
              <a:buChar char="v"/>
            </a:pPr>
            <a:r>
              <a:rPr lang="vi-VN" sz="1800" dirty="0">
                <a:solidFill>
                  <a:srgbClr val="002060"/>
                </a:solidFill>
              </a:rPr>
              <a:t>Muốn có sản phẩm là một hình tròn cân đối, người thợ mộc thường bắt đầu đẽo gọt từ hình vuông.</a:t>
            </a:r>
          </a:p>
          <a:p>
            <a:pPr marL="285750" indent="-285750" algn="just">
              <a:lnSpc>
                <a:spcPts val="3000"/>
              </a:lnSpc>
              <a:buFont typeface="Wingdings" panose="05000000000000000000" pitchFamily="2" charset="2"/>
              <a:buChar char="v"/>
            </a:pPr>
            <a:r>
              <a:rPr lang="vi-VN" sz="1800" dirty="0" smtClean="0">
                <a:solidFill>
                  <a:srgbClr val="002060"/>
                </a:solidFill>
              </a:rPr>
              <a:t>Nếu </a:t>
            </a:r>
            <a:r>
              <a:rPr lang="vi-VN" sz="1800" dirty="0">
                <a:solidFill>
                  <a:srgbClr val="002060"/>
                </a:solidFill>
              </a:rPr>
              <a:t>có nhiều vòng tròn khác nhau, ta có thể tạo ra được một khối cầu giống như cách nghệ nhân làm ra những chiếc đèn lồng. </a:t>
            </a:r>
            <a:endParaRPr lang="en-US" sz="1800" dirty="0" smtClean="0">
              <a:solidFill>
                <a:srgbClr val="002060"/>
              </a:solidFill>
            </a:endParaRPr>
          </a:p>
          <a:p>
            <a:pPr marL="285750" indent="-285750" algn="just">
              <a:lnSpc>
                <a:spcPts val="3000"/>
              </a:lnSpc>
              <a:buFont typeface="Wingdings" panose="05000000000000000000" pitchFamily="2" charset="2"/>
              <a:buChar char="v"/>
            </a:pPr>
            <a:r>
              <a:rPr lang="vi-VN" sz="1800" dirty="0" smtClean="0">
                <a:solidFill>
                  <a:srgbClr val="002060"/>
                </a:solidFill>
              </a:rPr>
              <a:t>Đèn </a:t>
            </a:r>
            <a:r>
              <a:rPr lang="vi-VN" sz="1800" dirty="0">
                <a:solidFill>
                  <a:srgbClr val="002060"/>
                </a:solidFill>
              </a:rPr>
              <a:t>lồng là một ứng dụng ghép khối cầu bằng các múi bao quanh một đường trục thẳng. Ngoài ra còn rất nhiều các sản phẩm như đèn ngủ, đồ trang trí,... </a:t>
            </a:r>
            <a:endParaRPr lang="en-US" sz="1800" dirty="0">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476" y="3754153"/>
            <a:ext cx="652329" cy="1298561"/>
          </a:xfrm>
          <a:prstGeom prst="rect">
            <a:avLst/>
          </a:prstGeom>
        </p:spPr>
      </p:pic>
    </p:spTree>
    <p:extLst>
      <p:ext uri="{BB962C8B-B14F-4D97-AF65-F5344CB8AC3E}">
        <p14:creationId xmlns:p14="http://schemas.microsoft.com/office/powerpoint/2010/main" val="2264190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3"/>
          <p:cNvSpPr txBox="1"/>
          <p:nvPr/>
        </p:nvSpPr>
        <p:spPr>
          <a:xfrm>
            <a:off x="3606229" y="2280863"/>
            <a:ext cx="1756881" cy="369332"/>
          </a:xfrm>
          <a:prstGeom prst="rect">
            <a:avLst/>
          </a:prstGeom>
          <a:solidFill>
            <a:schemeClr val="bg2">
              <a:lumMod val="20000"/>
              <a:lumOff val="80000"/>
            </a:schemeClr>
          </a:solidFill>
        </p:spPr>
        <p:txBody>
          <a:bodyPr wrap="square" rtlCol="0">
            <a:spAutoFit/>
          </a:bodyPr>
          <a:lstStyle/>
          <a:p>
            <a:pPr algn="ctr"/>
            <a:r>
              <a:rPr lang="en-US" sz="1800" b="1" dirty="0" smtClean="0"/>
              <a:t>ĐÈN LỒNG</a:t>
            </a:r>
            <a:endParaRPr lang="en-US" sz="1800" b="1" dirty="0"/>
          </a:p>
        </p:txBody>
      </p:sp>
    </p:spTree>
    <p:extLst>
      <p:ext uri="{BB962C8B-B14F-4D97-AF65-F5344CB8AC3E}">
        <p14:creationId xmlns:p14="http://schemas.microsoft.com/office/powerpoint/2010/main" val="16141288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9987" b="6916"/>
          <a:stretch/>
        </p:blipFill>
        <p:spPr>
          <a:xfrm>
            <a:off x="140504" y="1164191"/>
            <a:ext cx="4757057" cy="387656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851" y="1164191"/>
            <a:ext cx="3876568" cy="3876568"/>
          </a:xfrm>
          <a:prstGeom prst="rect">
            <a:avLst/>
          </a:prstGeom>
        </p:spPr>
      </p:pic>
      <p:sp>
        <p:nvSpPr>
          <p:cNvPr id="5" name="TextBox 4"/>
          <p:cNvSpPr txBox="1"/>
          <p:nvPr/>
        </p:nvSpPr>
        <p:spPr>
          <a:xfrm>
            <a:off x="3616504" y="472611"/>
            <a:ext cx="1993186" cy="410966"/>
          </a:xfrm>
          <a:prstGeom prst="rect">
            <a:avLst/>
          </a:prstGeom>
          <a:solidFill>
            <a:schemeClr val="bg2">
              <a:lumMod val="20000"/>
              <a:lumOff val="80000"/>
            </a:schemeClr>
          </a:solidFill>
        </p:spPr>
        <p:txBody>
          <a:bodyPr wrap="square" rtlCol="0">
            <a:spAutoFit/>
          </a:bodyPr>
          <a:lstStyle/>
          <a:p>
            <a:pPr algn="ctr"/>
            <a:r>
              <a:rPr lang="en-US" sz="2000" dirty="0" err="1" smtClean="0"/>
              <a:t>Đèn</a:t>
            </a:r>
            <a:r>
              <a:rPr lang="en-US" sz="2000" dirty="0" smtClean="0"/>
              <a:t> </a:t>
            </a:r>
            <a:r>
              <a:rPr lang="en-US" sz="2000" dirty="0" err="1" smtClean="0"/>
              <a:t>trang</a:t>
            </a:r>
            <a:r>
              <a:rPr lang="en-US" sz="2000" dirty="0" smtClean="0"/>
              <a:t> </a:t>
            </a:r>
            <a:r>
              <a:rPr lang="en-US" sz="2000" dirty="0" err="1" smtClean="0"/>
              <a:t>trí</a:t>
            </a:r>
            <a:endParaRPr lang="en-US" sz="2000" dirty="0"/>
          </a:p>
        </p:txBody>
      </p:sp>
    </p:spTree>
    <p:extLst>
      <p:ext uri="{BB962C8B-B14F-4D97-AF65-F5344CB8AC3E}">
        <p14:creationId xmlns:p14="http://schemas.microsoft.com/office/powerpoint/2010/main" val="55663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9" name="Google Shape;409;p43"/>
          <p:cNvSpPr/>
          <p:nvPr/>
        </p:nvSpPr>
        <p:spPr>
          <a:xfrm>
            <a:off x="1943973" y="1455543"/>
            <a:ext cx="1069819" cy="1142161"/>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3"/>
          <p:cNvSpPr/>
          <p:nvPr/>
        </p:nvSpPr>
        <p:spPr>
          <a:xfrm rot="-6313924">
            <a:off x="1941110" y="3059186"/>
            <a:ext cx="1066461" cy="1134396"/>
          </a:xfrm>
          <a:custGeom>
            <a:avLst/>
            <a:gdLst/>
            <a:ahLst/>
            <a:cxnLst/>
            <a:rect l="l" t="t" r="r" b="b"/>
            <a:pathLst>
              <a:path w="27170" h="28899" extrusionOk="0">
                <a:moveTo>
                  <a:pt x="13630" y="1"/>
                </a:moveTo>
                <a:cubicBezTo>
                  <a:pt x="13385" y="1"/>
                  <a:pt x="13153" y="27"/>
                  <a:pt x="12908" y="78"/>
                </a:cubicBezTo>
                <a:cubicBezTo>
                  <a:pt x="12689" y="143"/>
                  <a:pt x="12470" y="220"/>
                  <a:pt x="12251" y="284"/>
                </a:cubicBezTo>
                <a:cubicBezTo>
                  <a:pt x="12032" y="362"/>
                  <a:pt x="11825" y="426"/>
                  <a:pt x="11606" y="478"/>
                </a:cubicBezTo>
                <a:cubicBezTo>
                  <a:pt x="11387" y="542"/>
                  <a:pt x="11168" y="581"/>
                  <a:pt x="10936" y="594"/>
                </a:cubicBezTo>
                <a:cubicBezTo>
                  <a:pt x="10755" y="710"/>
                  <a:pt x="10562" y="800"/>
                  <a:pt x="10368" y="878"/>
                </a:cubicBezTo>
                <a:cubicBezTo>
                  <a:pt x="10175" y="955"/>
                  <a:pt x="9968" y="1032"/>
                  <a:pt x="9749" y="1110"/>
                </a:cubicBezTo>
                <a:cubicBezTo>
                  <a:pt x="9530" y="1174"/>
                  <a:pt x="9298" y="1239"/>
                  <a:pt x="9066" y="1303"/>
                </a:cubicBezTo>
                <a:cubicBezTo>
                  <a:pt x="8834" y="1368"/>
                  <a:pt x="8602" y="1458"/>
                  <a:pt x="8370" y="1535"/>
                </a:cubicBezTo>
                <a:cubicBezTo>
                  <a:pt x="8357" y="1742"/>
                  <a:pt x="8331" y="1909"/>
                  <a:pt x="8331" y="2103"/>
                </a:cubicBezTo>
                <a:cubicBezTo>
                  <a:pt x="8176" y="2180"/>
                  <a:pt x="8008" y="2244"/>
                  <a:pt x="7854" y="2335"/>
                </a:cubicBezTo>
                <a:cubicBezTo>
                  <a:pt x="7660" y="2167"/>
                  <a:pt x="7441" y="2232"/>
                  <a:pt x="7441" y="2090"/>
                </a:cubicBezTo>
                <a:cubicBezTo>
                  <a:pt x="7170" y="2257"/>
                  <a:pt x="6900" y="2399"/>
                  <a:pt x="6603" y="2580"/>
                </a:cubicBezTo>
                <a:cubicBezTo>
                  <a:pt x="6203" y="2722"/>
                  <a:pt x="5546" y="2838"/>
                  <a:pt x="5391" y="3224"/>
                </a:cubicBezTo>
                <a:cubicBezTo>
                  <a:pt x="5404" y="3676"/>
                  <a:pt x="4553" y="3921"/>
                  <a:pt x="4643" y="4411"/>
                </a:cubicBezTo>
                <a:lnTo>
                  <a:pt x="4450" y="4617"/>
                </a:lnTo>
                <a:cubicBezTo>
                  <a:pt x="4089" y="4643"/>
                  <a:pt x="3805" y="4952"/>
                  <a:pt x="3521" y="5262"/>
                </a:cubicBezTo>
                <a:cubicBezTo>
                  <a:pt x="3237" y="5558"/>
                  <a:pt x="3005" y="5907"/>
                  <a:pt x="2657" y="5932"/>
                </a:cubicBezTo>
                <a:cubicBezTo>
                  <a:pt x="2454" y="6059"/>
                  <a:pt x="1739" y="6823"/>
                  <a:pt x="2220" y="6823"/>
                </a:cubicBezTo>
                <a:cubicBezTo>
                  <a:pt x="2228" y="6823"/>
                  <a:pt x="2236" y="6822"/>
                  <a:pt x="2245" y="6822"/>
                </a:cubicBezTo>
                <a:lnTo>
                  <a:pt x="2245" y="6822"/>
                </a:lnTo>
                <a:cubicBezTo>
                  <a:pt x="2129" y="7067"/>
                  <a:pt x="2012" y="7286"/>
                  <a:pt x="1922" y="7493"/>
                </a:cubicBezTo>
                <a:cubicBezTo>
                  <a:pt x="1832" y="7712"/>
                  <a:pt x="1716" y="7905"/>
                  <a:pt x="1613" y="8111"/>
                </a:cubicBezTo>
                <a:cubicBezTo>
                  <a:pt x="1510" y="8318"/>
                  <a:pt x="1406" y="8511"/>
                  <a:pt x="1290" y="8730"/>
                </a:cubicBezTo>
                <a:cubicBezTo>
                  <a:pt x="1187" y="8950"/>
                  <a:pt x="1110" y="9195"/>
                  <a:pt x="1007" y="9465"/>
                </a:cubicBezTo>
                <a:cubicBezTo>
                  <a:pt x="1110" y="9569"/>
                  <a:pt x="1071" y="9749"/>
                  <a:pt x="994" y="9943"/>
                </a:cubicBezTo>
                <a:cubicBezTo>
                  <a:pt x="916" y="10149"/>
                  <a:pt x="813" y="10368"/>
                  <a:pt x="736" y="10549"/>
                </a:cubicBezTo>
                <a:cubicBezTo>
                  <a:pt x="697" y="10755"/>
                  <a:pt x="659" y="10987"/>
                  <a:pt x="607" y="11219"/>
                </a:cubicBezTo>
                <a:cubicBezTo>
                  <a:pt x="568" y="11464"/>
                  <a:pt x="542" y="11709"/>
                  <a:pt x="491" y="11967"/>
                </a:cubicBezTo>
                <a:cubicBezTo>
                  <a:pt x="439" y="12225"/>
                  <a:pt x="388" y="12483"/>
                  <a:pt x="336" y="12741"/>
                </a:cubicBezTo>
                <a:cubicBezTo>
                  <a:pt x="285" y="12999"/>
                  <a:pt x="207" y="13256"/>
                  <a:pt x="130" y="13514"/>
                </a:cubicBezTo>
                <a:cubicBezTo>
                  <a:pt x="414" y="13979"/>
                  <a:pt x="426" y="14133"/>
                  <a:pt x="1" y="14198"/>
                </a:cubicBezTo>
                <a:cubicBezTo>
                  <a:pt x="207" y="14842"/>
                  <a:pt x="285" y="14920"/>
                  <a:pt x="194" y="15449"/>
                </a:cubicBezTo>
                <a:cubicBezTo>
                  <a:pt x="336" y="15810"/>
                  <a:pt x="426" y="16467"/>
                  <a:pt x="362" y="16828"/>
                </a:cubicBezTo>
                <a:cubicBezTo>
                  <a:pt x="813" y="16828"/>
                  <a:pt x="594" y="17628"/>
                  <a:pt x="710" y="18053"/>
                </a:cubicBezTo>
                <a:cubicBezTo>
                  <a:pt x="633" y="18247"/>
                  <a:pt x="568" y="18479"/>
                  <a:pt x="517" y="18672"/>
                </a:cubicBezTo>
                <a:cubicBezTo>
                  <a:pt x="646" y="19188"/>
                  <a:pt x="994" y="18646"/>
                  <a:pt x="1071" y="19252"/>
                </a:cubicBezTo>
                <a:cubicBezTo>
                  <a:pt x="1161" y="19459"/>
                  <a:pt x="1265" y="19678"/>
                  <a:pt x="1368" y="19884"/>
                </a:cubicBezTo>
                <a:cubicBezTo>
                  <a:pt x="1561" y="20052"/>
                  <a:pt x="1651" y="20323"/>
                  <a:pt x="1742" y="21071"/>
                </a:cubicBezTo>
                <a:lnTo>
                  <a:pt x="2025" y="21561"/>
                </a:lnTo>
                <a:cubicBezTo>
                  <a:pt x="2180" y="21999"/>
                  <a:pt x="2386" y="22424"/>
                  <a:pt x="2619" y="22837"/>
                </a:cubicBezTo>
                <a:cubicBezTo>
                  <a:pt x="2722" y="22914"/>
                  <a:pt x="2786" y="22979"/>
                  <a:pt x="2864" y="23031"/>
                </a:cubicBezTo>
                <a:cubicBezTo>
                  <a:pt x="3186" y="23533"/>
                  <a:pt x="3547" y="23998"/>
                  <a:pt x="3921" y="24449"/>
                </a:cubicBezTo>
                <a:cubicBezTo>
                  <a:pt x="4114" y="24681"/>
                  <a:pt x="4321" y="24887"/>
                  <a:pt x="4527" y="25107"/>
                </a:cubicBezTo>
                <a:cubicBezTo>
                  <a:pt x="4720" y="25326"/>
                  <a:pt x="4927" y="25558"/>
                  <a:pt x="5159" y="25751"/>
                </a:cubicBezTo>
                <a:lnTo>
                  <a:pt x="5842" y="26293"/>
                </a:lnTo>
                <a:cubicBezTo>
                  <a:pt x="6165" y="26512"/>
                  <a:pt x="6487" y="26822"/>
                  <a:pt x="6835" y="26860"/>
                </a:cubicBezTo>
                <a:cubicBezTo>
                  <a:pt x="7145" y="27015"/>
                  <a:pt x="7467" y="27131"/>
                  <a:pt x="7802" y="27234"/>
                </a:cubicBezTo>
                <a:cubicBezTo>
                  <a:pt x="8008" y="27415"/>
                  <a:pt x="8241" y="27569"/>
                  <a:pt x="8498" y="27685"/>
                </a:cubicBezTo>
                <a:cubicBezTo>
                  <a:pt x="8808" y="27750"/>
                  <a:pt x="9130" y="27763"/>
                  <a:pt x="9401" y="27802"/>
                </a:cubicBezTo>
                <a:lnTo>
                  <a:pt x="10123" y="28111"/>
                </a:lnTo>
                <a:cubicBezTo>
                  <a:pt x="10355" y="28201"/>
                  <a:pt x="10600" y="28279"/>
                  <a:pt x="10858" y="28369"/>
                </a:cubicBezTo>
                <a:cubicBezTo>
                  <a:pt x="11542" y="28601"/>
                  <a:pt x="12238" y="28769"/>
                  <a:pt x="12947" y="28885"/>
                </a:cubicBezTo>
                <a:cubicBezTo>
                  <a:pt x="13024" y="28807"/>
                  <a:pt x="13063" y="28743"/>
                  <a:pt x="13128" y="28665"/>
                </a:cubicBezTo>
                <a:cubicBezTo>
                  <a:pt x="13340" y="28809"/>
                  <a:pt x="13679" y="28898"/>
                  <a:pt x="13997" y="28898"/>
                </a:cubicBezTo>
                <a:cubicBezTo>
                  <a:pt x="14278" y="28898"/>
                  <a:pt x="14543" y="28829"/>
                  <a:pt x="14688" y="28665"/>
                </a:cubicBezTo>
                <a:cubicBezTo>
                  <a:pt x="14920" y="28640"/>
                  <a:pt x="15152" y="28601"/>
                  <a:pt x="15397" y="28562"/>
                </a:cubicBezTo>
                <a:lnTo>
                  <a:pt x="15874" y="28537"/>
                </a:lnTo>
                <a:cubicBezTo>
                  <a:pt x="16042" y="28524"/>
                  <a:pt x="16197" y="28511"/>
                  <a:pt x="16364" y="28485"/>
                </a:cubicBezTo>
                <a:cubicBezTo>
                  <a:pt x="16687" y="28446"/>
                  <a:pt x="17009" y="28408"/>
                  <a:pt x="17344" y="28356"/>
                </a:cubicBezTo>
                <a:cubicBezTo>
                  <a:pt x="17757" y="28266"/>
                  <a:pt x="18169" y="28175"/>
                  <a:pt x="18569" y="28072"/>
                </a:cubicBezTo>
                <a:cubicBezTo>
                  <a:pt x="18982" y="27969"/>
                  <a:pt x="19381" y="27827"/>
                  <a:pt x="19781" y="27685"/>
                </a:cubicBezTo>
                <a:cubicBezTo>
                  <a:pt x="20091" y="27608"/>
                  <a:pt x="20400" y="27466"/>
                  <a:pt x="20658" y="27286"/>
                </a:cubicBezTo>
                <a:cubicBezTo>
                  <a:pt x="20993" y="27079"/>
                  <a:pt x="21303" y="26847"/>
                  <a:pt x="21599" y="26589"/>
                </a:cubicBezTo>
                <a:cubicBezTo>
                  <a:pt x="21793" y="26448"/>
                  <a:pt x="21986" y="26319"/>
                  <a:pt x="22167" y="26164"/>
                </a:cubicBezTo>
                <a:cubicBezTo>
                  <a:pt x="22412" y="26022"/>
                  <a:pt x="22644" y="25880"/>
                  <a:pt x="22863" y="25713"/>
                </a:cubicBezTo>
                <a:lnTo>
                  <a:pt x="23379" y="25236"/>
                </a:lnTo>
                <a:cubicBezTo>
                  <a:pt x="23546" y="25081"/>
                  <a:pt x="23714" y="24900"/>
                  <a:pt x="23856" y="24733"/>
                </a:cubicBezTo>
                <a:cubicBezTo>
                  <a:pt x="24165" y="24462"/>
                  <a:pt x="24488" y="24191"/>
                  <a:pt x="24655" y="23778"/>
                </a:cubicBezTo>
                <a:cubicBezTo>
                  <a:pt x="24810" y="23572"/>
                  <a:pt x="24965" y="23379"/>
                  <a:pt x="25120" y="23172"/>
                </a:cubicBezTo>
                <a:cubicBezTo>
                  <a:pt x="25261" y="22979"/>
                  <a:pt x="25390" y="22760"/>
                  <a:pt x="25519" y="22528"/>
                </a:cubicBezTo>
                <a:cubicBezTo>
                  <a:pt x="25661" y="22308"/>
                  <a:pt x="25829" y="22141"/>
                  <a:pt x="25971" y="21947"/>
                </a:cubicBezTo>
                <a:lnTo>
                  <a:pt x="26383" y="21316"/>
                </a:lnTo>
                <a:cubicBezTo>
                  <a:pt x="26473" y="21161"/>
                  <a:pt x="26615" y="20967"/>
                  <a:pt x="26718" y="20800"/>
                </a:cubicBezTo>
                <a:cubicBezTo>
                  <a:pt x="26822" y="20619"/>
                  <a:pt x="26886" y="20452"/>
                  <a:pt x="26847" y="20348"/>
                </a:cubicBezTo>
                <a:cubicBezTo>
                  <a:pt x="26938" y="20039"/>
                  <a:pt x="27054" y="19730"/>
                  <a:pt x="27131" y="19420"/>
                </a:cubicBezTo>
                <a:cubicBezTo>
                  <a:pt x="27144" y="19252"/>
                  <a:pt x="27170" y="19046"/>
                  <a:pt x="27170" y="18866"/>
                </a:cubicBezTo>
                <a:cubicBezTo>
                  <a:pt x="27015" y="18621"/>
                  <a:pt x="26899" y="18376"/>
                  <a:pt x="26744" y="18143"/>
                </a:cubicBezTo>
                <a:cubicBezTo>
                  <a:pt x="26693" y="18066"/>
                  <a:pt x="26628" y="17989"/>
                  <a:pt x="26551" y="17924"/>
                </a:cubicBezTo>
                <a:cubicBezTo>
                  <a:pt x="26293" y="17770"/>
                  <a:pt x="26009" y="17641"/>
                  <a:pt x="25739" y="17499"/>
                </a:cubicBezTo>
                <a:cubicBezTo>
                  <a:pt x="25777" y="17383"/>
                  <a:pt x="25803" y="17292"/>
                  <a:pt x="25842" y="17176"/>
                </a:cubicBezTo>
                <a:lnTo>
                  <a:pt x="26164" y="16609"/>
                </a:lnTo>
                <a:cubicBezTo>
                  <a:pt x="26267" y="16416"/>
                  <a:pt x="26357" y="16222"/>
                  <a:pt x="26448" y="16016"/>
                </a:cubicBezTo>
                <a:cubicBezTo>
                  <a:pt x="26345" y="15913"/>
                  <a:pt x="26254" y="15810"/>
                  <a:pt x="26164" y="15706"/>
                </a:cubicBezTo>
                <a:cubicBezTo>
                  <a:pt x="26357" y="15500"/>
                  <a:pt x="26486" y="15100"/>
                  <a:pt x="26345" y="14817"/>
                </a:cubicBezTo>
                <a:cubicBezTo>
                  <a:pt x="26276" y="14799"/>
                  <a:pt x="26207" y="14788"/>
                  <a:pt x="26141" y="14788"/>
                </a:cubicBezTo>
                <a:cubicBezTo>
                  <a:pt x="25960" y="14788"/>
                  <a:pt x="25793" y="14876"/>
                  <a:pt x="25661" y="15178"/>
                </a:cubicBezTo>
                <a:cubicBezTo>
                  <a:pt x="25571" y="15023"/>
                  <a:pt x="25455" y="14855"/>
                  <a:pt x="25365" y="14714"/>
                </a:cubicBezTo>
                <a:cubicBezTo>
                  <a:pt x="25349" y="14715"/>
                  <a:pt x="25334" y="14715"/>
                  <a:pt x="25318" y="14715"/>
                </a:cubicBezTo>
                <a:cubicBezTo>
                  <a:pt x="25164" y="14715"/>
                  <a:pt x="24998" y="14659"/>
                  <a:pt x="24840" y="14659"/>
                </a:cubicBezTo>
                <a:cubicBezTo>
                  <a:pt x="24691" y="14659"/>
                  <a:pt x="24550" y="14710"/>
                  <a:pt x="24436" y="14907"/>
                </a:cubicBezTo>
                <a:lnTo>
                  <a:pt x="23804" y="14649"/>
                </a:lnTo>
                <a:cubicBezTo>
                  <a:pt x="23804" y="14494"/>
                  <a:pt x="23817" y="14352"/>
                  <a:pt x="23817" y="14198"/>
                </a:cubicBezTo>
                <a:cubicBezTo>
                  <a:pt x="23817" y="10239"/>
                  <a:pt x="21329" y="6706"/>
                  <a:pt x="17602" y="5365"/>
                </a:cubicBezTo>
                <a:lnTo>
                  <a:pt x="17718" y="5262"/>
                </a:lnTo>
                <a:cubicBezTo>
                  <a:pt x="17731" y="5223"/>
                  <a:pt x="17731" y="5210"/>
                  <a:pt x="17744" y="5172"/>
                </a:cubicBezTo>
                <a:cubicBezTo>
                  <a:pt x="17777" y="5161"/>
                  <a:pt x="17810" y="5157"/>
                  <a:pt x="17841" y="5157"/>
                </a:cubicBezTo>
                <a:cubicBezTo>
                  <a:pt x="17974" y="5157"/>
                  <a:pt x="18086" y="5237"/>
                  <a:pt x="18197" y="5237"/>
                </a:cubicBezTo>
                <a:cubicBezTo>
                  <a:pt x="18247" y="5237"/>
                  <a:pt x="18298" y="5220"/>
                  <a:pt x="18350" y="5172"/>
                </a:cubicBezTo>
                <a:cubicBezTo>
                  <a:pt x="18672" y="4965"/>
                  <a:pt x="18182" y="4630"/>
                  <a:pt x="18724" y="4243"/>
                </a:cubicBezTo>
                <a:cubicBezTo>
                  <a:pt x="18879" y="4385"/>
                  <a:pt x="19046" y="4514"/>
                  <a:pt x="19240" y="4617"/>
                </a:cubicBezTo>
                <a:cubicBezTo>
                  <a:pt x="19407" y="4707"/>
                  <a:pt x="19588" y="4772"/>
                  <a:pt x="19768" y="4875"/>
                </a:cubicBezTo>
                <a:cubicBezTo>
                  <a:pt x="20116" y="5043"/>
                  <a:pt x="20478" y="5197"/>
                  <a:pt x="20761" y="5507"/>
                </a:cubicBezTo>
                <a:cubicBezTo>
                  <a:pt x="20875" y="5507"/>
                  <a:pt x="20980" y="5523"/>
                  <a:pt x="21083" y="5523"/>
                </a:cubicBezTo>
                <a:cubicBezTo>
                  <a:pt x="21109" y="5523"/>
                  <a:pt x="21135" y="5522"/>
                  <a:pt x="21161" y="5520"/>
                </a:cubicBezTo>
                <a:lnTo>
                  <a:pt x="21483" y="5146"/>
                </a:lnTo>
                <a:cubicBezTo>
                  <a:pt x="21535" y="5236"/>
                  <a:pt x="21599" y="5313"/>
                  <a:pt x="21677" y="5391"/>
                </a:cubicBezTo>
                <a:cubicBezTo>
                  <a:pt x="21718" y="5441"/>
                  <a:pt x="21787" y="5469"/>
                  <a:pt x="21854" y="5469"/>
                </a:cubicBezTo>
                <a:cubicBezTo>
                  <a:pt x="21892" y="5469"/>
                  <a:pt x="21928" y="5461"/>
                  <a:pt x="21960" y="5442"/>
                </a:cubicBezTo>
                <a:cubicBezTo>
                  <a:pt x="22089" y="5610"/>
                  <a:pt x="22192" y="5739"/>
                  <a:pt x="22296" y="5894"/>
                </a:cubicBezTo>
                <a:cubicBezTo>
                  <a:pt x="22270" y="6139"/>
                  <a:pt x="22089" y="6280"/>
                  <a:pt x="22180" y="6616"/>
                </a:cubicBezTo>
                <a:cubicBezTo>
                  <a:pt x="22298" y="6876"/>
                  <a:pt x="22404" y="6955"/>
                  <a:pt x="22513" y="6955"/>
                </a:cubicBezTo>
                <a:cubicBezTo>
                  <a:pt x="22687" y="6955"/>
                  <a:pt x="22868" y="6753"/>
                  <a:pt x="23119" y="6753"/>
                </a:cubicBezTo>
                <a:cubicBezTo>
                  <a:pt x="23141" y="6753"/>
                  <a:pt x="23163" y="6754"/>
                  <a:pt x="23185" y="6758"/>
                </a:cubicBezTo>
                <a:cubicBezTo>
                  <a:pt x="23005" y="6925"/>
                  <a:pt x="23443" y="7415"/>
                  <a:pt x="23727" y="7493"/>
                </a:cubicBezTo>
                <a:lnTo>
                  <a:pt x="23843" y="7660"/>
                </a:lnTo>
                <a:cubicBezTo>
                  <a:pt x="23907" y="7892"/>
                  <a:pt x="23920" y="8124"/>
                  <a:pt x="23959" y="8356"/>
                </a:cubicBezTo>
                <a:lnTo>
                  <a:pt x="24230" y="8834"/>
                </a:lnTo>
                <a:cubicBezTo>
                  <a:pt x="24501" y="9143"/>
                  <a:pt x="24346" y="9259"/>
                  <a:pt x="24256" y="9388"/>
                </a:cubicBezTo>
                <a:cubicBezTo>
                  <a:pt x="24178" y="9517"/>
                  <a:pt x="24140" y="9659"/>
                  <a:pt x="24604" y="10084"/>
                </a:cubicBezTo>
                <a:lnTo>
                  <a:pt x="25132" y="10123"/>
                </a:lnTo>
                <a:lnTo>
                  <a:pt x="25249" y="10458"/>
                </a:lnTo>
                <a:cubicBezTo>
                  <a:pt x="25403" y="10716"/>
                  <a:pt x="25558" y="10974"/>
                  <a:pt x="25713" y="11258"/>
                </a:cubicBezTo>
                <a:cubicBezTo>
                  <a:pt x="25816" y="11567"/>
                  <a:pt x="25867" y="11903"/>
                  <a:pt x="25880" y="12225"/>
                </a:cubicBezTo>
                <a:cubicBezTo>
                  <a:pt x="25906" y="12547"/>
                  <a:pt x="26061" y="12844"/>
                  <a:pt x="26306" y="13037"/>
                </a:cubicBezTo>
                <a:cubicBezTo>
                  <a:pt x="26345" y="12354"/>
                  <a:pt x="26332" y="11683"/>
                  <a:pt x="26254" y="11013"/>
                </a:cubicBezTo>
                <a:lnTo>
                  <a:pt x="26151" y="10561"/>
                </a:lnTo>
                <a:cubicBezTo>
                  <a:pt x="25816" y="8872"/>
                  <a:pt x="25145" y="7273"/>
                  <a:pt x="24165" y="5855"/>
                </a:cubicBezTo>
                <a:cubicBezTo>
                  <a:pt x="24539" y="5571"/>
                  <a:pt x="24011" y="5236"/>
                  <a:pt x="23572" y="5055"/>
                </a:cubicBezTo>
                <a:cubicBezTo>
                  <a:pt x="23250" y="4746"/>
                  <a:pt x="22940" y="4437"/>
                  <a:pt x="22618" y="4153"/>
                </a:cubicBezTo>
                <a:cubicBezTo>
                  <a:pt x="22283" y="3856"/>
                  <a:pt x="21935" y="3598"/>
                  <a:pt x="21574" y="3341"/>
                </a:cubicBezTo>
                <a:cubicBezTo>
                  <a:pt x="21651" y="2979"/>
                  <a:pt x="21303" y="2657"/>
                  <a:pt x="21535" y="2515"/>
                </a:cubicBezTo>
                <a:cubicBezTo>
                  <a:pt x="21303" y="2361"/>
                  <a:pt x="21032" y="2270"/>
                  <a:pt x="20761" y="2244"/>
                </a:cubicBezTo>
                <a:cubicBezTo>
                  <a:pt x="20864" y="1703"/>
                  <a:pt x="19936" y="1716"/>
                  <a:pt x="19485" y="1522"/>
                </a:cubicBezTo>
                <a:cubicBezTo>
                  <a:pt x="19227" y="1381"/>
                  <a:pt x="18943" y="1252"/>
                  <a:pt x="18672" y="1110"/>
                </a:cubicBezTo>
                <a:cubicBezTo>
                  <a:pt x="18608" y="1019"/>
                  <a:pt x="18543" y="942"/>
                  <a:pt x="18466" y="865"/>
                </a:cubicBezTo>
                <a:cubicBezTo>
                  <a:pt x="18182" y="710"/>
                  <a:pt x="17899" y="581"/>
                  <a:pt x="17615" y="452"/>
                </a:cubicBezTo>
                <a:cubicBezTo>
                  <a:pt x="17425" y="430"/>
                  <a:pt x="17240" y="424"/>
                  <a:pt x="17056" y="424"/>
                </a:cubicBezTo>
                <a:cubicBezTo>
                  <a:pt x="16883" y="424"/>
                  <a:pt x="16710" y="429"/>
                  <a:pt x="16535" y="429"/>
                </a:cubicBezTo>
                <a:cubicBezTo>
                  <a:pt x="16465" y="429"/>
                  <a:pt x="16396" y="428"/>
                  <a:pt x="16325" y="426"/>
                </a:cubicBezTo>
                <a:cubicBezTo>
                  <a:pt x="16197" y="259"/>
                  <a:pt x="16003" y="143"/>
                  <a:pt x="15784" y="104"/>
                </a:cubicBezTo>
                <a:cubicBezTo>
                  <a:pt x="15714" y="96"/>
                  <a:pt x="15645" y="92"/>
                  <a:pt x="15576" y="92"/>
                </a:cubicBezTo>
                <a:cubicBezTo>
                  <a:pt x="15427" y="92"/>
                  <a:pt x="15280" y="111"/>
                  <a:pt x="15139" y="156"/>
                </a:cubicBezTo>
                <a:lnTo>
                  <a:pt x="14456" y="310"/>
                </a:lnTo>
                <a:cubicBezTo>
                  <a:pt x="14237" y="375"/>
                  <a:pt x="14004" y="413"/>
                  <a:pt x="13772" y="413"/>
                </a:cubicBezTo>
                <a:cubicBezTo>
                  <a:pt x="13540" y="336"/>
                  <a:pt x="13682" y="143"/>
                  <a:pt x="13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3"/>
          <p:cNvSpPr/>
          <p:nvPr/>
        </p:nvSpPr>
        <p:spPr>
          <a:xfrm>
            <a:off x="2203333" y="3355372"/>
            <a:ext cx="542013" cy="542023"/>
          </a:xfrm>
          <a:custGeom>
            <a:avLst/>
            <a:gdLst/>
            <a:ahLst/>
            <a:cxnLst/>
            <a:rect l="l" t="t" r="r" b="b"/>
            <a:pathLst>
              <a:path w="12760" h="12761" extrusionOk="0">
                <a:moveTo>
                  <a:pt x="6427" y="3592"/>
                </a:moveTo>
                <a:cubicBezTo>
                  <a:pt x="7939" y="3592"/>
                  <a:pt x="9168" y="4821"/>
                  <a:pt x="9168" y="6365"/>
                </a:cubicBezTo>
                <a:cubicBezTo>
                  <a:pt x="9168" y="7846"/>
                  <a:pt x="7908" y="9106"/>
                  <a:pt x="6427" y="9106"/>
                </a:cubicBezTo>
                <a:cubicBezTo>
                  <a:pt x="4883" y="9106"/>
                  <a:pt x="3655" y="7877"/>
                  <a:pt x="3655" y="6365"/>
                </a:cubicBezTo>
                <a:cubicBezTo>
                  <a:pt x="3655" y="4821"/>
                  <a:pt x="4883" y="3592"/>
                  <a:pt x="6427" y="3592"/>
                </a:cubicBezTo>
                <a:close/>
                <a:moveTo>
                  <a:pt x="5829" y="1"/>
                </a:moveTo>
                <a:cubicBezTo>
                  <a:pt x="5356" y="1"/>
                  <a:pt x="5009" y="347"/>
                  <a:pt x="5009" y="852"/>
                </a:cubicBezTo>
                <a:lnTo>
                  <a:pt x="5009" y="1576"/>
                </a:lnTo>
                <a:cubicBezTo>
                  <a:pt x="4631" y="1702"/>
                  <a:pt x="4285" y="1828"/>
                  <a:pt x="3970" y="2017"/>
                </a:cubicBezTo>
                <a:lnTo>
                  <a:pt x="3466" y="1513"/>
                </a:lnTo>
                <a:cubicBezTo>
                  <a:pt x="3308" y="1356"/>
                  <a:pt x="3088" y="1277"/>
                  <a:pt x="2867" y="1277"/>
                </a:cubicBezTo>
                <a:cubicBezTo>
                  <a:pt x="2647" y="1277"/>
                  <a:pt x="2426" y="1356"/>
                  <a:pt x="2269" y="1513"/>
                </a:cubicBezTo>
                <a:lnTo>
                  <a:pt x="1481" y="2301"/>
                </a:lnTo>
                <a:cubicBezTo>
                  <a:pt x="1166" y="2616"/>
                  <a:pt x="1166" y="3151"/>
                  <a:pt x="1481" y="3466"/>
                </a:cubicBezTo>
                <a:lnTo>
                  <a:pt x="2017" y="4002"/>
                </a:lnTo>
                <a:cubicBezTo>
                  <a:pt x="1796" y="4317"/>
                  <a:pt x="1701" y="4664"/>
                  <a:pt x="1575" y="5010"/>
                </a:cubicBezTo>
                <a:lnTo>
                  <a:pt x="819" y="5010"/>
                </a:lnTo>
                <a:cubicBezTo>
                  <a:pt x="347" y="5010"/>
                  <a:pt x="0" y="5357"/>
                  <a:pt x="0" y="5829"/>
                </a:cubicBezTo>
                <a:lnTo>
                  <a:pt x="0" y="6932"/>
                </a:lnTo>
                <a:cubicBezTo>
                  <a:pt x="0" y="7405"/>
                  <a:pt x="347" y="7783"/>
                  <a:pt x="819" y="7783"/>
                </a:cubicBezTo>
                <a:lnTo>
                  <a:pt x="1575" y="7783"/>
                </a:lnTo>
                <a:cubicBezTo>
                  <a:pt x="1701" y="8129"/>
                  <a:pt x="1796" y="8476"/>
                  <a:pt x="2017" y="8791"/>
                </a:cubicBezTo>
                <a:lnTo>
                  <a:pt x="1481" y="9295"/>
                </a:lnTo>
                <a:cubicBezTo>
                  <a:pt x="1166" y="9610"/>
                  <a:pt x="1166" y="10177"/>
                  <a:pt x="1481" y="10492"/>
                </a:cubicBezTo>
                <a:lnTo>
                  <a:pt x="2269" y="11280"/>
                </a:lnTo>
                <a:cubicBezTo>
                  <a:pt x="2426" y="11437"/>
                  <a:pt x="2647" y="11516"/>
                  <a:pt x="2867" y="11516"/>
                </a:cubicBezTo>
                <a:cubicBezTo>
                  <a:pt x="3088" y="11516"/>
                  <a:pt x="3308" y="11437"/>
                  <a:pt x="3466" y="11280"/>
                </a:cubicBezTo>
                <a:lnTo>
                  <a:pt x="3970" y="10776"/>
                </a:lnTo>
                <a:cubicBezTo>
                  <a:pt x="4285" y="10965"/>
                  <a:pt x="4631" y="11091"/>
                  <a:pt x="5009" y="11185"/>
                </a:cubicBezTo>
                <a:lnTo>
                  <a:pt x="5009" y="11941"/>
                </a:lnTo>
                <a:cubicBezTo>
                  <a:pt x="5009" y="12414"/>
                  <a:pt x="5356" y="12760"/>
                  <a:pt x="5829" y="12760"/>
                </a:cubicBezTo>
                <a:lnTo>
                  <a:pt x="6931" y="12760"/>
                </a:lnTo>
                <a:cubicBezTo>
                  <a:pt x="7404" y="12760"/>
                  <a:pt x="7750" y="12414"/>
                  <a:pt x="7750" y="11941"/>
                </a:cubicBezTo>
                <a:lnTo>
                  <a:pt x="7750" y="11185"/>
                </a:lnTo>
                <a:cubicBezTo>
                  <a:pt x="8097" y="11091"/>
                  <a:pt x="8475" y="10965"/>
                  <a:pt x="8790" y="10776"/>
                </a:cubicBezTo>
                <a:lnTo>
                  <a:pt x="9294" y="11280"/>
                </a:lnTo>
                <a:cubicBezTo>
                  <a:pt x="9452" y="11437"/>
                  <a:pt x="9664" y="11516"/>
                  <a:pt x="9877" y="11516"/>
                </a:cubicBezTo>
                <a:cubicBezTo>
                  <a:pt x="10090" y="11516"/>
                  <a:pt x="10302" y="11437"/>
                  <a:pt x="10460" y="11280"/>
                </a:cubicBezTo>
                <a:lnTo>
                  <a:pt x="11247" y="10492"/>
                </a:lnTo>
                <a:cubicBezTo>
                  <a:pt x="11563" y="10177"/>
                  <a:pt x="11563" y="9610"/>
                  <a:pt x="11247" y="9295"/>
                </a:cubicBezTo>
                <a:lnTo>
                  <a:pt x="10743" y="8791"/>
                </a:lnTo>
                <a:cubicBezTo>
                  <a:pt x="10932" y="8476"/>
                  <a:pt x="11058" y="8129"/>
                  <a:pt x="11184" y="7783"/>
                </a:cubicBezTo>
                <a:lnTo>
                  <a:pt x="11941" y="7783"/>
                </a:lnTo>
                <a:cubicBezTo>
                  <a:pt x="12413" y="7783"/>
                  <a:pt x="12760" y="7405"/>
                  <a:pt x="12760" y="6932"/>
                </a:cubicBezTo>
                <a:lnTo>
                  <a:pt x="12760" y="5829"/>
                </a:lnTo>
                <a:cubicBezTo>
                  <a:pt x="12760" y="5325"/>
                  <a:pt x="12350" y="4979"/>
                  <a:pt x="11941" y="4979"/>
                </a:cubicBezTo>
                <a:lnTo>
                  <a:pt x="11184" y="4979"/>
                </a:lnTo>
                <a:cubicBezTo>
                  <a:pt x="11058" y="4632"/>
                  <a:pt x="10932" y="4254"/>
                  <a:pt x="10743" y="3939"/>
                </a:cubicBezTo>
                <a:lnTo>
                  <a:pt x="11247" y="3435"/>
                </a:lnTo>
                <a:cubicBezTo>
                  <a:pt x="11563" y="3120"/>
                  <a:pt x="11563" y="2553"/>
                  <a:pt x="11247" y="2238"/>
                </a:cubicBezTo>
                <a:lnTo>
                  <a:pt x="10460" y="1450"/>
                </a:lnTo>
                <a:cubicBezTo>
                  <a:pt x="10302" y="1293"/>
                  <a:pt x="10090" y="1214"/>
                  <a:pt x="9877" y="1214"/>
                </a:cubicBezTo>
                <a:cubicBezTo>
                  <a:pt x="9664" y="1214"/>
                  <a:pt x="9452" y="1293"/>
                  <a:pt x="9294" y="1450"/>
                </a:cubicBezTo>
                <a:lnTo>
                  <a:pt x="8790" y="1986"/>
                </a:lnTo>
                <a:cubicBezTo>
                  <a:pt x="8475" y="1765"/>
                  <a:pt x="8097" y="1671"/>
                  <a:pt x="7750" y="1545"/>
                </a:cubicBezTo>
                <a:lnTo>
                  <a:pt x="7750" y="852"/>
                </a:lnTo>
                <a:cubicBezTo>
                  <a:pt x="7750" y="379"/>
                  <a:pt x="7404" y="1"/>
                  <a:pt x="69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 name="Google Shape;427;p43"/>
          <p:cNvGrpSpPr/>
          <p:nvPr/>
        </p:nvGrpSpPr>
        <p:grpSpPr>
          <a:xfrm>
            <a:off x="2137293" y="1847344"/>
            <a:ext cx="683178" cy="358557"/>
            <a:chOff x="1013220" y="-186050"/>
            <a:chExt cx="970285" cy="509242"/>
          </a:xfrm>
        </p:grpSpPr>
        <p:sp>
          <p:nvSpPr>
            <p:cNvPr id="428" name="Google Shape;428;p43"/>
            <p:cNvSpPr/>
            <p:nvPr/>
          </p:nvSpPr>
          <p:spPr>
            <a:xfrm>
              <a:off x="1013220" y="-186050"/>
              <a:ext cx="970285" cy="509242"/>
            </a:xfrm>
            <a:custGeom>
              <a:avLst/>
              <a:gdLst/>
              <a:ahLst/>
              <a:cxnLst/>
              <a:rect l="l" t="t" r="r" b="b"/>
              <a:pathLst>
                <a:path w="19366" h="10164" extrusionOk="0">
                  <a:moveTo>
                    <a:pt x="9686" y="1128"/>
                  </a:moveTo>
                  <a:cubicBezTo>
                    <a:pt x="10195" y="1128"/>
                    <a:pt x="10707" y="1226"/>
                    <a:pt x="11196" y="1428"/>
                  </a:cubicBezTo>
                  <a:cubicBezTo>
                    <a:pt x="12671" y="2042"/>
                    <a:pt x="13635" y="3482"/>
                    <a:pt x="13635" y="5081"/>
                  </a:cubicBezTo>
                  <a:cubicBezTo>
                    <a:pt x="13632" y="7264"/>
                    <a:pt x="11864" y="9031"/>
                    <a:pt x="9684" y="9034"/>
                  </a:cubicBezTo>
                  <a:cubicBezTo>
                    <a:pt x="8085" y="9034"/>
                    <a:pt x="6643" y="8071"/>
                    <a:pt x="6032" y="6592"/>
                  </a:cubicBezTo>
                  <a:cubicBezTo>
                    <a:pt x="5420" y="5117"/>
                    <a:pt x="5758" y="3415"/>
                    <a:pt x="6887" y="2286"/>
                  </a:cubicBezTo>
                  <a:cubicBezTo>
                    <a:pt x="7645" y="1530"/>
                    <a:pt x="8657" y="1128"/>
                    <a:pt x="9686" y="1128"/>
                  </a:cubicBezTo>
                  <a:close/>
                  <a:moveTo>
                    <a:pt x="9684" y="1"/>
                  </a:moveTo>
                  <a:cubicBezTo>
                    <a:pt x="4502" y="1"/>
                    <a:pt x="361" y="4512"/>
                    <a:pt x="190" y="4704"/>
                  </a:cubicBezTo>
                  <a:cubicBezTo>
                    <a:pt x="0" y="4918"/>
                    <a:pt x="0" y="5243"/>
                    <a:pt x="190" y="5457"/>
                  </a:cubicBezTo>
                  <a:cubicBezTo>
                    <a:pt x="361" y="5650"/>
                    <a:pt x="4502" y="10164"/>
                    <a:pt x="9684" y="10164"/>
                  </a:cubicBezTo>
                  <a:cubicBezTo>
                    <a:pt x="14867" y="10164"/>
                    <a:pt x="19004" y="5650"/>
                    <a:pt x="19176" y="5457"/>
                  </a:cubicBezTo>
                  <a:cubicBezTo>
                    <a:pt x="19365" y="5243"/>
                    <a:pt x="19365" y="4918"/>
                    <a:pt x="19176" y="4704"/>
                  </a:cubicBezTo>
                  <a:cubicBezTo>
                    <a:pt x="19004" y="4512"/>
                    <a:pt x="14867" y="1"/>
                    <a:pt x="9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29" name="Google Shape;429;p43"/>
            <p:cNvSpPr/>
            <p:nvPr/>
          </p:nvSpPr>
          <p:spPr>
            <a:xfrm>
              <a:off x="1346445" y="-72873"/>
              <a:ext cx="290945" cy="282829"/>
            </a:xfrm>
            <a:custGeom>
              <a:avLst/>
              <a:gdLst/>
              <a:ahLst/>
              <a:cxnLst/>
              <a:rect l="l" t="t" r="r" b="b"/>
              <a:pathLst>
                <a:path w="5807" h="5645" extrusionOk="0">
                  <a:moveTo>
                    <a:pt x="3018" y="0"/>
                  </a:moveTo>
                  <a:cubicBezTo>
                    <a:pt x="1922" y="0"/>
                    <a:pt x="929" y="634"/>
                    <a:pt x="468" y="1626"/>
                  </a:cubicBezTo>
                  <a:cubicBezTo>
                    <a:pt x="1" y="2623"/>
                    <a:pt x="158" y="3797"/>
                    <a:pt x="862" y="4637"/>
                  </a:cubicBezTo>
                  <a:cubicBezTo>
                    <a:pt x="1407" y="5287"/>
                    <a:pt x="2203" y="5645"/>
                    <a:pt x="3025" y="5645"/>
                  </a:cubicBezTo>
                  <a:cubicBezTo>
                    <a:pt x="3270" y="5645"/>
                    <a:pt x="3518" y="5613"/>
                    <a:pt x="3762" y="5547"/>
                  </a:cubicBezTo>
                  <a:cubicBezTo>
                    <a:pt x="4825" y="5258"/>
                    <a:pt x="5620" y="4382"/>
                    <a:pt x="5807" y="3297"/>
                  </a:cubicBezTo>
                  <a:lnTo>
                    <a:pt x="5807" y="3297"/>
                  </a:lnTo>
                  <a:cubicBezTo>
                    <a:pt x="5625" y="3356"/>
                    <a:pt x="5446" y="3383"/>
                    <a:pt x="5272" y="3383"/>
                  </a:cubicBezTo>
                  <a:cubicBezTo>
                    <a:pt x="4356" y="3383"/>
                    <a:pt x="3596" y="2626"/>
                    <a:pt x="3596" y="1692"/>
                  </a:cubicBezTo>
                  <a:cubicBezTo>
                    <a:pt x="3596" y="1147"/>
                    <a:pt x="3861" y="633"/>
                    <a:pt x="4307" y="316"/>
                  </a:cubicBezTo>
                  <a:cubicBezTo>
                    <a:pt x="3913" y="112"/>
                    <a:pt x="3476" y="3"/>
                    <a:pt x="3033" y="0"/>
                  </a:cubicBezTo>
                  <a:cubicBezTo>
                    <a:pt x="3028" y="0"/>
                    <a:pt x="3023" y="0"/>
                    <a:pt x="30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6" name="Rectangle 15"/>
          <p:cNvSpPr/>
          <p:nvPr/>
        </p:nvSpPr>
        <p:spPr>
          <a:xfrm>
            <a:off x="3055095" y="1455543"/>
            <a:ext cx="4419592" cy="1131848"/>
          </a:xfrm>
          <a:prstGeom prst="rect">
            <a:avLst/>
          </a:prstGeom>
        </p:spPr>
        <p:txBody>
          <a:bodyPr wrap="square">
            <a:spAutoFit/>
          </a:bodyPr>
          <a:lstStyle/>
          <a:p>
            <a:pPr>
              <a:lnSpc>
                <a:spcPct val="150000"/>
              </a:lnSpc>
            </a:pPr>
            <a:r>
              <a:rPr lang="fr-FR" sz="2400" dirty="0" err="1">
                <a:latin typeface="+mn-lt"/>
                <a:ea typeface="Calibri" panose="020F0502020204030204" pitchFamily="34" charset="0"/>
              </a:rPr>
              <a:t>Khối</a:t>
            </a:r>
            <a:r>
              <a:rPr lang="fr-FR" sz="2400" dirty="0">
                <a:latin typeface="+mn-lt"/>
                <a:ea typeface="Calibri" panose="020F0502020204030204" pitchFamily="34" charset="0"/>
              </a:rPr>
              <a:t> </a:t>
            </a:r>
            <a:r>
              <a:rPr lang="fr-FR" sz="2400" dirty="0" err="1">
                <a:latin typeface="+mn-lt"/>
                <a:ea typeface="Calibri" panose="020F0502020204030204" pitchFamily="34" charset="0"/>
              </a:rPr>
              <a:t>cầu</a:t>
            </a:r>
            <a:r>
              <a:rPr lang="fr-FR" sz="2400" dirty="0">
                <a:latin typeface="+mn-lt"/>
                <a:ea typeface="Calibri" panose="020F0502020204030204" pitchFamily="34" charset="0"/>
              </a:rPr>
              <a:t> là </a:t>
            </a:r>
            <a:r>
              <a:rPr lang="fr-FR" sz="2400" dirty="0" err="1">
                <a:latin typeface="+mn-lt"/>
                <a:ea typeface="Calibri" panose="020F0502020204030204" pitchFamily="34" charset="0"/>
              </a:rPr>
              <a:t>một</a:t>
            </a:r>
            <a:r>
              <a:rPr lang="fr-FR" sz="2400" dirty="0">
                <a:latin typeface="+mn-lt"/>
                <a:ea typeface="Calibri" panose="020F0502020204030204" pitchFamily="34" charset="0"/>
              </a:rPr>
              <a:t> </a:t>
            </a:r>
            <a:r>
              <a:rPr lang="fr-FR" sz="2400" dirty="0" err="1">
                <a:latin typeface="+mn-lt"/>
                <a:ea typeface="Calibri" panose="020F0502020204030204" pitchFamily="34" charset="0"/>
              </a:rPr>
              <a:t>khối</a:t>
            </a:r>
            <a:r>
              <a:rPr lang="fr-FR" sz="2400" dirty="0">
                <a:latin typeface="+mn-lt"/>
                <a:ea typeface="Calibri" panose="020F0502020204030204" pitchFamily="34" charset="0"/>
              </a:rPr>
              <a:t> </a:t>
            </a:r>
            <a:r>
              <a:rPr lang="fr-FR" sz="2400" dirty="0" err="1">
                <a:latin typeface="+mn-lt"/>
                <a:ea typeface="Calibri" panose="020F0502020204030204" pitchFamily="34" charset="0"/>
              </a:rPr>
              <a:t>cơ</a:t>
            </a:r>
            <a:r>
              <a:rPr lang="fr-FR" sz="2400" dirty="0">
                <a:latin typeface="+mn-lt"/>
                <a:ea typeface="Calibri" panose="020F0502020204030204" pitchFamily="34" charset="0"/>
              </a:rPr>
              <a:t> </a:t>
            </a:r>
            <a:r>
              <a:rPr lang="fr-FR" sz="2400" dirty="0" err="1">
                <a:latin typeface="+mn-lt"/>
                <a:ea typeface="Calibri" panose="020F0502020204030204" pitchFamily="34" charset="0"/>
              </a:rPr>
              <a:t>bản</a:t>
            </a:r>
            <a:r>
              <a:rPr lang="fr-FR" sz="2400" dirty="0">
                <a:latin typeface="+mn-lt"/>
                <a:ea typeface="Calibri" panose="020F0502020204030204" pitchFamily="34" charset="0"/>
              </a:rPr>
              <a:t> </a:t>
            </a:r>
            <a:r>
              <a:rPr lang="fr-FR" sz="2400" dirty="0" err="1">
                <a:latin typeface="+mn-lt"/>
                <a:ea typeface="Calibri" panose="020F0502020204030204" pitchFamily="34" charset="0"/>
              </a:rPr>
              <a:t>trong</a:t>
            </a:r>
            <a:r>
              <a:rPr lang="fr-FR" sz="2400" dirty="0">
                <a:latin typeface="+mn-lt"/>
                <a:ea typeface="Calibri" panose="020F0502020204030204" pitchFamily="34" charset="0"/>
              </a:rPr>
              <a:t> </a:t>
            </a:r>
            <a:r>
              <a:rPr lang="fr-FR" sz="2400" dirty="0" err="1">
                <a:latin typeface="+mn-lt"/>
                <a:ea typeface="Calibri" panose="020F0502020204030204" pitchFamily="34" charset="0"/>
              </a:rPr>
              <a:t>mĩ</a:t>
            </a:r>
            <a:r>
              <a:rPr lang="fr-FR" sz="2400" dirty="0">
                <a:latin typeface="+mn-lt"/>
                <a:ea typeface="Calibri" panose="020F0502020204030204" pitchFamily="34" charset="0"/>
              </a:rPr>
              <a:t> </a:t>
            </a:r>
            <a:r>
              <a:rPr lang="fr-FR" sz="2400" dirty="0" err="1">
                <a:latin typeface="+mn-lt"/>
                <a:ea typeface="Calibri" panose="020F0502020204030204" pitchFamily="34" charset="0"/>
              </a:rPr>
              <a:t>thuật</a:t>
            </a:r>
            <a:endParaRPr lang="en-US" sz="2400" dirty="0">
              <a:latin typeface="+mn-lt"/>
            </a:endParaRPr>
          </a:p>
        </p:txBody>
      </p:sp>
      <p:sp>
        <p:nvSpPr>
          <p:cNvPr id="17" name="Rectangle 16"/>
          <p:cNvSpPr/>
          <p:nvPr/>
        </p:nvSpPr>
        <p:spPr>
          <a:xfrm>
            <a:off x="3055095" y="2962868"/>
            <a:ext cx="4101309" cy="1131848"/>
          </a:xfrm>
          <a:prstGeom prst="rect">
            <a:avLst/>
          </a:prstGeom>
        </p:spPr>
        <p:txBody>
          <a:bodyPr wrap="square">
            <a:spAutoFit/>
          </a:bodyPr>
          <a:lstStyle/>
          <a:p>
            <a:pPr>
              <a:lnSpc>
                <a:spcPct val="150000"/>
              </a:lnSpc>
            </a:pPr>
            <a:r>
              <a:rPr lang="fr-FR" sz="2400" dirty="0" err="1">
                <a:latin typeface="+mn-lt"/>
                <a:ea typeface="Calibri" panose="020F0502020204030204" pitchFamily="34" charset="0"/>
              </a:rPr>
              <a:t>Vẽ</a:t>
            </a:r>
            <a:r>
              <a:rPr lang="fr-FR" sz="2400" dirty="0">
                <a:latin typeface="+mn-lt"/>
                <a:ea typeface="Calibri" panose="020F0502020204030204" pitchFamily="34" charset="0"/>
              </a:rPr>
              <a:t> </a:t>
            </a:r>
            <a:r>
              <a:rPr lang="fr-FR" sz="2400" dirty="0" err="1">
                <a:latin typeface="+mn-lt"/>
                <a:ea typeface="Calibri" panose="020F0502020204030204" pitchFamily="34" charset="0"/>
              </a:rPr>
              <a:t>khối</a:t>
            </a:r>
            <a:r>
              <a:rPr lang="fr-FR" sz="2400" dirty="0">
                <a:latin typeface="+mn-lt"/>
                <a:ea typeface="Calibri" panose="020F0502020204030204" pitchFamily="34" charset="0"/>
              </a:rPr>
              <a:t> </a:t>
            </a:r>
            <a:r>
              <a:rPr lang="fr-FR" sz="2400" dirty="0" err="1">
                <a:latin typeface="+mn-lt"/>
                <a:ea typeface="Calibri" panose="020F0502020204030204" pitchFamily="34" charset="0"/>
              </a:rPr>
              <a:t>cầu</a:t>
            </a:r>
            <a:r>
              <a:rPr lang="fr-FR" sz="2400" dirty="0">
                <a:latin typeface="+mn-lt"/>
                <a:ea typeface="Calibri" panose="020F0502020204030204" pitchFamily="34" charset="0"/>
              </a:rPr>
              <a:t> </a:t>
            </a:r>
            <a:r>
              <a:rPr lang="fr-FR" sz="2400" dirty="0" err="1">
                <a:latin typeface="+mn-lt"/>
                <a:ea typeface="Calibri" panose="020F0502020204030204" pitchFamily="34" charset="0"/>
              </a:rPr>
              <a:t>thường</a:t>
            </a:r>
            <a:r>
              <a:rPr lang="fr-FR" sz="2400" dirty="0">
                <a:latin typeface="+mn-lt"/>
                <a:ea typeface="Calibri" panose="020F0502020204030204" pitchFamily="34" charset="0"/>
              </a:rPr>
              <a:t> </a:t>
            </a:r>
            <a:r>
              <a:rPr lang="fr-FR" sz="2400" dirty="0" err="1">
                <a:latin typeface="+mn-lt"/>
                <a:ea typeface="Calibri" panose="020F0502020204030204" pitchFamily="34" charset="0"/>
              </a:rPr>
              <a:t>liên</a:t>
            </a:r>
            <a:r>
              <a:rPr lang="fr-FR" sz="2400" dirty="0">
                <a:latin typeface="+mn-lt"/>
                <a:ea typeface="Calibri" panose="020F0502020204030204" pitchFamily="34" charset="0"/>
              </a:rPr>
              <a:t> </a:t>
            </a:r>
            <a:r>
              <a:rPr lang="fr-FR" sz="2400" dirty="0" err="1">
                <a:latin typeface="+mn-lt"/>
                <a:ea typeface="Calibri" panose="020F0502020204030204" pitchFamily="34" charset="0"/>
              </a:rPr>
              <a:t>hệ</a:t>
            </a:r>
            <a:r>
              <a:rPr lang="fr-FR" sz="2400" dirty="0">
                <a:latin typeface="+mn-lt"/>
                <a:ea typeface="Calibri" panose="020F0502020204030204" pitchFamily="34" charset="0"/>
              </a:rPr>
              <a:t> </a:t>
            </a:r>
            <a:r>
              <a:rPr lang="fr-FR" sz="2400" dirty="0" err="1">
                <a:latin typeface="+mn-lt"/>
                <a:ea typeface="Calibri" panose="020F0502020204030204" pitchFamily="34" charset="0"/>
              </a:rPr>
              <a:t>đến</a:t>
            </a:r>
            <a:r>
              <a:rPr lang="fr-FR" sz="2400" dirty="0">
                <a:latin typeface="+mn-lt"/>
                <a:ea typeface="Calibri" panose="020F0502020204030204" pitchFamily="34" charset="0"/>
              </a:rPr>
              <a:t> </a:t>
            </a:r>
            <a:r>
              <a:rPr lang="fr-FR" sz="2400" dirty="0" err="1">
                <a:latin typeface="+mn-lt"/>
                <a:ea typeface="Calibri" panose="020F0502020204030204" pitchFamily="34" charset="0"/>
              </a:rPr>
              <a:t>các</a:t>
            </a:r>
            <a:r>
              <a:rPr lang="fr-FR" sz="2400" dirty="0">
                <a:latin typeface="+mn-lt"/>
                <a:ea typeface="Calibri" panose="020F0502020204030204" pitchFamily="34" charset="0"/>
              </a:rPr>
              <a:t> </a:t>
            </a:r>
            <a:r>
              <a:rPr lang="fr-FR" sz="2400" dirty="0" err="1">
                <a:latin typeface="+mn-lt"/>
                <a:ea typeface="Calibri" panose="020F0502020204030204" pitchFamily="34" charset="0"/>
              </a:rPr>
              <a:t>khối</a:t>
            </a:r>
            <a:r>
              <a:rPr lang="fr-FR" sz="2400" dirty="0">
                <a:latin typeface="+mn-lt"/>
                <a:ea typeface="Calibri" panose="020F0502020204030204" pitchFamily="34" charset="0"/>
              </a:rPr>
              <a:t> </a:t>
            </a:r>
            <a:r>
              <a:rPr lang="fr-FR" sz="2400" dirty="0" err="1">
                <a:latin typeface="+mn-lt"/>
                <a:ea typeface="Calibri" panose="020F0502020204030204" pitchFamily="34" charset="0"/>
              </a:rPr>
              <a:t>cầu</a:t>
            </a:r>
            <a:r>
              <a:rPr lang="fr-FR" sz="2400" dirty="0">
                <a:latin typeface="+mn-lt"/>
                <a:ea typeface="Calibri" panose="020F0502020204030204" pitchFamily="34" charset="0"/>
              </a:rPr>
              <a:t> </a:t>
            </a:r>
            <a:r>
              <a:rPr lang="fr-FR" sz="2400" dirty="0" err="1">
                <a:latin typeface="+mn-lt"/>
                <a:ea typeface="Calibri" panose="020F0502020204030204" pitchFamily="34" charset="0"/>
              </a:rPr>
              <a:t>dạng</a:t>
            </a:r>
            <a:r>
              <a:rPr lang="fr-FR" sz="2400" dirty="0">
                <a:latin typeface="+mn-lt"/>
                <a:ea typeface="Calibri" panose="020F0502020204030204" pitchFamily="34" charset="0"/>
              </a:rPr>
              <a:t> </a:t>
            </a:r>
            <a:r>
              <a:rPr lang="fr-FR" sz="2400" dirty="0" err="1">
                <a:latin typeface="+mn-lt"/>
                <a:ea typeface="Calibri" panose="020F0502020204030204" pitchFamily="34" charset="0"/>
              </a:rPr>
              <a:t>núi</a:t>
            </a:r>
            <a:endParaRPr lang="en-US" sz="2400" dirty="0">
              <a:latin typeface="+mn-lt"/>
            </a:endParaRPr>
          </a:p>
        </p:txBody>
      </p:sp>
      <p:sp>
        <p:nvSpPr>
          <p:cNvPr id="18" name="Rounded Rectangle 17"/>
          <p:cNvSpPr/>
          <p:nvPr/>
        </p:nvSpPr>
        <p:spPr>
          <a:xfrm>
            <a:off x="3430152" y="412083"/>
            <a:ext cx="2279532" cy="767316"/>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Google Shape;402;p43"/>
          <p:cNvSpPr txBox="1">
            <a:spLocks noGrp="1"/>
          </p:cNvSpPr>
          <p:nvPr>
            <p:ph type="title" idx="8"/>
          </p:nvPr>
        </p:nvSpPr>
        <p:spPr>
          <a:xfrm>
            <a:off x="714318" y="484937"/>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b="1" dirty="0" smtClean="0">
                <a:solidFill>
                  <a:schemeClr val="tx1"/>
                </a:solidFill>
                <a:latin typeface="+mn-lt"/>
              </a:rPr>
              <a:t>GHI NHỚ</a:t>
            </a:r>
            <a:endParaRPr b="1" dirty="0">
              <a:solidFill>
                <a:schemeClr val="tx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ppt_w*0.70"/>
                                          </p:val>
                                        </p:tav>
                                        <p:tav tm="100000">
                                          <p:val>
                                            <p:strVal val="#ppt_w"/>
                                          </p:val>
                                        </p:tav>
                                      </p:tavLst>
                                    </p:anim>
                                    <p:anim calcmode="lin" valueType="num">
                                      <p:cBhvr>
                                        <p:cTn id="8" dur="500" fill="hold"/>
                                        <p:tgtEl>
                                          <p:spTgt spid="18"/>
                                        </p:tgtEl>
                                        <p:attrNameLst>
                                          <p:attrName>ppt_h</p:attrName>
                                        </p:attrNameLst>
                                      </p:cBhvr>
                                      <p:tavLst>
                                        <p:tav tm="0">
                                          <p:val>
                                            <p:strVal val="#ppt_h"/>
                                          </p:val>
                                        </p:tav>
                                        <p:tav tm="100000">
                                          <p:val>
                                            <p:strVal val="#ppt_h"/>
                                          </p:val>
                                        </p:tav>
                                      </p:tavLst>
                                    </p:anim>
                                    <p:animEffect transition="in" filter="fade">
                                      <p:cBhvr>
                                        <p:cTn id="9" dur="500"/>
                                        <p:tgtEl>
                                          <p:spTgt spid="18"/>
                                        </p:tgtEl>
                                      </p:cBhvr>
                                    </p:animEffect>
                                  </p:childTnLst>
                                </p:cTn>
                              </p:par>
                              <p:par>
                                <p:cTn id="10" presetID="17" presetClass="entr" presetSubtype="10" fill="hold" grpId="0" nodeType="withEffect">
                                  <p:stCondLst>
                                    <p:cond delay="0"/>
                                  </p:stCondLst>
                                  <p:childTnLst>
                                    <p:set>
                                      <p:cBhvr>
                                        <p:cTn id="11" dur="1" fill="hold">
                                          <p:stCondLst>
                                            <p:cond delay="0"/>
                                          </p:stCondLst>
                                        </p:cTn>
                                        <p:tgtEl>
                                          <p:spTgt spid="60"/>
                                        </p:tgtEl>
                                        <p:attrNameLst>
                                          <p:attrName>style.visibility</p:attrName>
                                        </p:attrNameLst>
                                      </p:cBhvr>
                                      <p:to>
                                        <p:strVal val="visible"/>
                                      </p:to>
                                    </p:set>
                                    <p:anim calcmode="lin" valueType="num">
                                      <p:cBhvr>
                                        <p:cTn id="12" dur="500" fill="hold"/>
                                        <p:tgtEl>
                                          <p:spTgt spid="60"/>
                                        </p:tgtEl>
                                        <p:attrNameLst>
                                          <p:attrName>ppt_w</p:attrName>
                                        </p:attrNameLst>
                                      </p:cBhvr>
                                      <p:tavLst>
                                        <p:tav tm="0">
                                          <p:val>
                                            <p:fltVal val="0"/>
                                          </p:val>
                                        </p:tav>
                                        <p:tav tm="100000">
                                          <p:val>
                                            <p:strVal val="#ppt_w"/>
                                          </p:val>
                                        </p:tav>
                                      </p:tavLst>
                                    </p:anim>
                                    <p:anim calcmode="lin" valueType="num">
                                      <p:cBhvr>
                                        <p:cTn id="13" dur="50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27"/>
                                        </p:tgtEl>
                                        <p:attrNameLst>
                                          <p:attrName>style.visibility</p:attrName>
                                        </p:attrNameLst>
                                      </p:cBhvr>
                                      <p:to>
                                        <p:strVal val="visible"/>
                                      </p:to>
                                    </p:set>
                                    <p:animEffect transition="in" filter="fade">
                                      <p:cBhvr>
                                        <p:cTn id="18" dur="500"/>
                                        <p:tgtEl>
                                          <p:spTgt spid="4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9"/>
                                        </p:tgtEl>
                                        <p:attrNameLst>
                                          <p:attrName>style.visibility</p:attrName>
                                        </p:attrNameLst>
                                      </p:cBhvr>
                                      <p:to>
                                        <p:strVal val="visible"/>
                                      </p:to>
                                    </p:set>
                                    <p:animEffect transition="in" filter="fade">
                                      <p:cBhvr>
                                        <p:cTn id="21" dur="500"/>
                                        <p:tgtEl>
                                          <p:spTgt spid="40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26"/>
                                        </p:tgtEl>
                                        <p:attrNameLst>
                                          <p:attrName>style.visibility</p:attrName>
                                        </p:attrNameLst>
                                      </p:cBhvr>
                                      <p:to>
                                        <p:strVal val="visible"/>
                                      </p:to>
                                    </p:set>
                                    <p:animEffect transition="in" filter="fade">
                                      <p:cBhvr>
                                        <p:cTn id="29" dur="500"/>
                                        <p:tgtEl>
                                          <p:spTgt spid="4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10"/>
                                        </p:tgtEl>
                                        <p:attrNameLst>
                                          <p:attrName>style.visibility</p:attrName>
                                        </p:attrNameLst>
                                      </p:cBhvr>
                                      <p:to>
                                        <p:strVal val="visible"/>
                                      </p:to>
                                    </p:set>
                                    <p:animEffect transition="in" filter="fade">
                                      <p:cBhvr>
                                        <p:cTn id="32" dur="500"/>
                                        <p:tgtEl>
                                          <p:spTgt spid="4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0" animBg="1"/>
      <p:bldP spid="410" grpId="0" animBg="1"/>
      <p:bldP spid="426" grpId="0" animBg="1"/>
      <p:bldP spid="16" grpId="0"/>
      <p:bldP spid="17" grpId="0"/>
      <p:bldP spid="18" grpId="0" animBg="1"/>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4"/>
          <p:cNvSpPr/>
          <p:nvPr/>
        </p:nvSpPr>
        <p:spPr>
          <a:xfrm>
            <a:off x="657638" y="2369326"/>
            <a:ext cx="7582595" cy="940336"/>
          </a:xfrm>
          <a:custGeom>
            <a:avLst/>
            <a:gdLst/>
            <a:ahLst/>
            <a:cxnLst/>
            <a:rect l="l" t="t" r="r" b="b"/>
            <a:pathLst>
              <a:path w="79702" h="20388" extrusionOk="0">
                <a:moveTo>
                  <a:pt x="14326" y="2348"/>
                </a:moveTo>
                <a:lnTo>
                  <a:pt x="14326" y="2348"/>
                </a:lnTo>
                <a:cubicBezTo>
                  <a:pt x="14300" y="2528"/>
                  <a:pt x="14261" y="2722"/>
                  <a:pt x="14197" y="2889"/>
                </a:cubicBezTo>
                <a:cubicBezTo>
                  <a:pt x="14249" y="2722"/>
                  <a:pt x="14300" y="2528"/>
                  <a:pt x="14326" y="2348"/>
                </a:cubicBezTo>
                <a:close/>
                <a:moveTo>
                  <a:pt x="26317" y="3180"/>
                </a:moveTo>
                <a:cubicBezTo>
                  <a:pt x="25734" y="4992"/>
                  <a:pt x="25261" y="6841"/>
                  <a:pt x="24912" y="8718"/>
                </a:cubicBezTo>
                <a:cubicBezTo>
                  <a:pt x="25260" y="6846"/>
                  <a:pt x="25732" y="4996"/>
                  <a:pt x="26317" y="3180"/>
                </a:cubicBezTo>
                <a:close/>
                <a:moveTo>
                  <a:pt x="27117" y="1"/>
                </a:moveTo>
                <a:lnTo>
                  <a:pt x="27117" y="1"/>
                </a:lnTo>
                <a:cubicBezTo>
                  <a:pt x="27659" y="362"/>
                  <a:pt x="28149" y="787"/>
                  <a:pt x="28549" y="1290"/>
                </a:cubicBezTo>
                <a:cubicBezTo>
                  <a:pt x="28046" y="1252"/>
                  <a:pt x="27556" y="1213"/>
                  <a:pt x="27066" y="1187"/>
                </a:cubicBezTo>
                <a:cubicBezTo>
                  <a:pt x="27041" y="1187"/>
                  <a:pt x="27028" y="1199"/>
                  <a:pt x="27005" y="1200"/>
                </a:cubicBezTo>
                <a:lnTo>
                  <a:pt x="27005" y="1200"/>
                </a:lnTo>
                <a:cubicBezTo>
                  <a:pt x="27008" y="1191"/>
                  <a:pt x="27011" y="1183"/>
                  <a:pt x="27014" y="1174"/>
                </a:cubicBezTo>
                <a:cubicBezTo>
                  <a:pt x="26924" y="1170"/>
                  <a:pt x="26828" y="1168"/>
                  <a:pt x="26728" y="1168"/>
                </a:cubicBezTo>
                <a:cubicBezTo>
                  <a:pt x="25265" y="1168"/>
                  <a:pt x="22837" y="1586"/>
                  <a:pt x="22849" y="1754"/>
                </a:cubicBezTo>
                <a:cubicBezTo>
                  <a:pt x="22462" y="1754"/>
                  <a:pt x="21972" y="2438"/>
                  <a:pt x="21508" y="2722"/>
                </a:cubicBezTo>
                <a:cubicBezTo>
                  <a:pt x="21383" y="2804"/>
                  <a:pt x="21259" y="2856"/>
                  <a:pt x="21139" y="2856"/>
                </a:cubicBezTo>
                <a:cubicBezTo>
                  <a:pt x="20865" y="2856"/>
                  <a:pt x="20614" y="2580"/>
                  <a:pt x="20425" y="1754"/>
                </a:cubicBezTo>
                <a:cubicBezTo>
                  <a:pt x="20712" y="1754"/>
                  <a:pt x="20997" y="1884"/>
                  <a:pt x="21279" y="1884"/>
                </a:cubicBezTo>
                <a:cubicBezTo>
                  <a:pt x="21554" y="1884"/>
                  <a:pt x="21828" y="1761"/>
                  <a:pt x="22101" y="1277"/>
                </a:cubicBezTo>
                <a:lnTo>
                  <a:pt x="22101" y="1277"/>
                </a:lnTo>
                <a:cubicBezTo>
                  <a:pt x="19510" y="1484"/>
                  <a:pt x="16918" y="1896"/>
                  <a:pt x="14326" y="2348"/>
                </a:cubicBezTo>
                <a:cubicBezTo>
                  <a:pt x="11541" y="2825"/>
                  <a:pt x="8743" y="3341"/>
                  <a:pt x="5932" y="3676"/>
                </a:cubicBezTo>
                <a:cubicBezTo>
                  <a:pt x="4333" y="3856"/>
                  <a:pt x="2721" y="3972"/>
                  <a:pt x="1109" y="3998"/>
                </a:cubicBezTo>
                <a:cubicBezTo>
                  <a:pt x="890" y="4437"/>
                  <a:pt x="555" y="4694"/>
                  <a:pt x="464" y="5236"/>
                </a:cubicBezTo>
                <a:lnTo>
                  <a:pt x="1019" y="5236"/>
                </a:lnTo>
                <a:cubicBezTo>
                  <a:pt x="1019" y="6047"/>
                  <a:pt x="770" y="6866"/>
                  <a:pt x="475" y="6866"/>
                </a:cubicBezTo>
                <a:cubicBezTo>
                  <a:pt x="408" y="6866"/>
                  <a:pt x="340" y="6824"/>
                  <a:pt x="271" y="6732"/>
                </a:cubicBezTo>
                <a:lnTo>
                  <a:pt x="271" y="6732"/>
                </a:lnTo>
                <a:cubicBezTo>
                  <a:pt x="271" y="7099"/>
                  <a:pt x="322" y="7195"/>
                  <a:pt x="387" y="7195"/>
                </a:cubicBezTo>
                <a:cubicBezTo>
                  <a:pt x="456" y="7195"/>
                  <a:pt x="542" y="7083"/>
                  <a:pt x="595" y="7083"/>
                </a:cubicBezTo>
                <a:cubicBezTo>
                  <a:pt x="625" y="7083"/>
                  <a:pt x="645" y="7119"/>
                  <a:pt x="645" y="7235"/>
                </a:cubicBezTo>
                <a:cubicBezTo>
                  <a:pt x="645" y="8231"/>
                  <a:pt x="526" y="8502"/>
                  <a:pt x="357" y="8502"/>
                </a:cubicBezTo>
                <a:cubicBezTo>
                  <a:pt x="303" y="8502"/>
                  <a:pt x="243" y="8475"/>
                  <a:pt x="181" y="8434"/>
                </a:cubicBezTo>
                <a:lnTo>
                  <a:pt x="181" y="8473"/>
                </a:lnTo>
                <a:cubicBezTo>
                  <a:pt x="155" y="8756"/>
                  <a:pt x="90" y="9053"/>
                  <a:pt x="0" y="9324"/>
                </a:cubicBezTo>
                <a:cubicBezTo>
                  <a:pt x="310" y="9710"/>
                  <a:pt x="671" y="9710"/>
                  <a:pt x="1019" y="9710"/>
                </a:cubicBezTo>
                <a:cubicBezTo>
                  <a:pt x="800" y="10136"/>
                  <a:pt x="503" y="10510"/>
                  <a:pt x="155" y="10845"/>
                </a:cubicBezTo>
                <a:cubicBezTo>
                  <a:pt x="1857" y="11632"/>
                  <a:pt x="3507" y="12457"/>
                  <a:pt x="5197" y="13437"/>
                </a:cubicBezTo>
                <a:cubicBezTo>
                  <a:pt x="6125" y="13966"/>
                  <a:pt x="8343" y="15706"/>
                  <a:pt x="10019" y="15990"/>
                </a:cubicBezTo>
                <a:cubicBezTo>
                  <a:pt x="11077" y="16287"/>
                  <a:pt x="12160" y="16467"/>
                  <a:pt x="13269" y="16519"/>
                </a:cubicBezTo>
                <a:cubicBezTo>
                  <a:pt x="13810" y="16235"/>
                  <a:pt x="14390" y="15951"/>
                  <a:pt x="15022" y="15681"/>
                </a:cubicBezTo>
                <a:cubicBezTo>
                  <a:pt x="15074" y="15636"/>
                  <a:pt x="15120" y="15615"/>
                  <a:pt x="15163" y="15615"/>
                </a:cubicBezTo>
                <a:cubicBezTo>
                  <a:pt x="15379" y="15615"/>
                  <a:pt x="15499" y="16132"/>
                  <a:pt x="15628" y="16648"/>
                </a:cubicBezTo>
                <a:lnTo>
                  <a:pt x="16170" y="16674"/>
                </a:lnTo>
                <a:cubicBezTo>
                  <a:pt x="16418" y="16617"/>
                  <a:pt x="16686" y="16591"/>
                  <a:pt x="16969" y="16591"/>
                </a:cubicBezTo>
                <a:cubicBezTo>
                  <a:pt x="19650" y="16591"/>
                  <a:pt x="23657" y="18893"/>
                  <a:pt x="23984" y="19033"/>
                </a:cubicBezTo>
                <a:cubicBezTo>
                  <a:pt x="24448" y="19240"/>
                  <a:pt x="25635" y="19742"/>
                  <a:pt x="25751" y="19794"/>
                </a:cubicBezTo>
                <a:cubicBezTo>
                  <a:pt x="25609" y="18943"/>
                  <a:pt x="25377" y="18027"/>
                  <a:pt x="25660" y="17666"/>
                </a:cubicBezTo>
                <a:cubicBezTo>
                  <a:pt x="26408" y="17164"/>
                  <a:pt x="27337" y="16674"/>
                  <a:pt x="27891" y="16674"/>
                </a:cubicBezTo>
                <a:cubicBezTo>
                  <a:pt x="28613" y="16944"/>
                  <a:pt x="29387" y="18105"/>
                  <a:pt x="30148" y="18698"/>
                </a:cubicBezTo>
                <a:cubicBezTo>
                  <a:pt x="30779" y="18376"/>
                  <a:pt x="31398" y="18053"/>
                  <a:pt x="32004" y="17666"/>
                </a:cubicBezTo>
                <a:cubicBezTo>
                  <a:pt x="32211" y="17022"/>
                  <a:pt x="32340" y="16351"/>
                  <a:pt x="32378" y="15681"/>
                </a:cubicBezTo>
                <a:cubicBezTo>
                  <a:pt x="32817" y="15681"/>
                  <a:pt x="33204" y="15887"/>
                  <a:pt x="33590" y="16158"/>
                </a:cubicBezTo>
                <a:cubicBezTo>
                  <a:pt x="33552" y="16268"/>
                  <a:pt x="33541" y="16320"/>
                  <a:pt x="33552" y="16320"/>
                </a:cubicBezTo>
                <a:cubicBezTo>
                  <a:pt x="33575" y="16320"/>
                  <a:pt x="33693" y="16108"/>
                  <a:pt x="33874" y="15745"/>
                </a:cubicBezTo>
                <a:lnTo>
                  <a:pt x="33874" y="15745"/>
                </a:lnTo>
                <a:cubicBezTo>
                  <a:pt x="33823" y="15797"/>
                  <a:pt x="33758" y="15848"/>
                  <a:pt x="33719" y="15913"/>
                </a:cubicBezTo>
                <a:cubicBezTo>
                  <a:pt x="33810" y="15758"/>
                  <a:pt x="33939" y="15552"/>
                  <a:pt x="34106" y="15281"/>
                </a:cubicBezTo>
                <a:lnTo>
                  <a:pt x="34106" y="15281"/>
                </a:lnTo>
                <a:cubicBezTo>
                  <a:pt x="34016" y="15461"/>
                  <a:pt x="33939" y="15603"/>
                  <a:pt x="33874" y="15745"/>
                </a:cubicBezTo>
                <a:cubicBezTo>
                  <a:pt x="34134" y="15543"/>
                  <a:pt x="34518" y="15473"/>
                  <a:pt x="34956" y="15473"/>
                </a:cubicBezTo>
                <a:cubicBezTo>
                  <a:pt x="35887" y="15473"/>
                  <a:pt x="37058" y="15792"/>
                  <a:pt x="37768" y="15835"/>
                </a:cubicBezTo>
                <a:cubicBezTo>
                  <a:pt x="37988" y="15547"/>
                  <a:pt x="38236" y="15441"/>
                  <a:pt x="38488" y="15441"/>
                </a:cubicBezTo>
                <a:cubicBezTo>
                  <a:pt x="38989" y="15441"/>
                  <a:pt x="39501" y="15861"/>
                  <a:pt x="39819" y="16093"/>
                </a:cubicBezTo>
                <a:cubicBezTo>
                  <a:pt x="40089" y="16300"/>
                  <a:pt x="40334" y="16519"/>
                  <a:pt x="40579" y="16764"/>
                </a:cubicBezTo>
                <a:cubicBezTo>
                  <a:pt x="40887" y="16764"/>
                  <a:pt x="42132" y="16157"/>
                  <a:pt x="43445" y="16157"/>
                </a:cubicBezTo>
                <a:cubicBezTo>
                  <a:pt x="44056" y="16157"/>
                  <a:pt x="44681" y="16289"/>
                  <a:pt x="45234" y="16674"/>
                </a:cubicBezTo>
                <a:cubicBezTo>
                  <a:pt x="45260" y="16351"/>
                  <a:pt x="45260" y="15939"/>
                  <a:pt x="45260" y="15668"/>
                </a:cubicBezTo>
                <a:cubicBezTo>
                  <a:pt x="45509" y="15668"/>
                  <a:pt x="45759" y="16109"/>
                  <a:pt x="46012" y="16109"/>
                </a:cubicBezTo>
                <a:cubicBezTo>
                  <a:pt x="46138" y="16109"/>
                  <a:pt x="46266" y="15999"/>
                  <a:pt x="46395" y="15668"/>
                </a:cubicBezTo>
                <a:lnTo>
                  <a:pt x="46395" y="14185"/>
                </a:lnTo>
                <a:cubicBezTo>
                  <a:pt x="46588" y="15255"/>
                  <a:pt x="46898" y="16029"/>
                  <a:pt x="47285" y="16596"/>
                </a:cubicBezTo>
                <a:lnTo>
                  <a:pt x="48393" y="16557"/>
                </a:lnTo>
                <a:cubicBezTo>
                  <a:pt x="48558" y="15887"/>
                  <a:pt x="48701" y="15663"/>
                  <a:pt x="48833" y="15663"/>
                </a:cubicBezTo>
                <a:cubicBezTo>
                  <a:pt x="49064" y="15663"/>
                  <a:pt x="49259" y="16347"/>
                  <a:pt x="49464" y="16519"/>
                </a:cubicBezTo>
                <a:lnTo>
                  <a:pt x="50250" y="16480"/>
                </a:lnTo>
                <a:cubicBezTo>
                  <a:pt x="50147" y="16055"/>
                  <a:pt x="50096" y="15616"/>
                  <a:pt x="50121" y="15178"/>
                </a:cubicBezTo>
                <a:lnTo>
                  <a:pt x="50121" y="15178"/>
                </a:lnTo>
                <a:cubicBezTo>
                  <a:pt x="50469" y="15358"/>
                  <a:pt x="50831" y="15513"/>
                  <a:pt x="51217" y="15616"/>
                </a:cubicBezTo>
                <a:cubicBezTo>
                  <a:pt x="52610" y="16003"/>
                  <a:pt x="53861" y="15771"/>
                  <a:pt x="55344" y="16171"/>
                </a:cubicBezTo>
                <a:cubicBezTo>
                  <a:pt x="55485" y="16209"/>
                  <a:pt x="55614" y="16261"/>
                  <a:pt x="55730" y="16325"/>
                </a:cubicBezTo>
                <a:cubicBezTo>
                  <a:pt x="56429" y="16312"/>
                  <a:pt x="57128" y="16304"/>
                  <a:pt x="57827" y="16304"/>
                </a:cubicBezTo>
                <a:cubicBezTo>
                  <a:pt x="59075" y="16304"/>
                  <a:pt x="60323" y="16327"/>
                  <a:pt x="61572" y="16377"/>
                </a:cubicBezTo>
                <a:cubicBezTo>
                  <a:pt x="63261" y="16454"/>
                  <a:pt x="64937" y="16583"/>
                  <a:pt x="66626" y="16790"/>
                </a:cubicBezTo>
                <a:cubicBezTo>
                  <a:pt x="70998" y="17318"/>
                  <a:pt x="75369" y="18401"/>
                  <a:pt x="79701" y="20387"/>
                </a:cubicBezTo>
                <a:cubicBezTo>
                  <a:pt x="79147" y="15178"/>
                  <a:pt x="79701" y="9955"/>
                  <a:pt x="78309" y="5494"/>
                </a:cubicBezTo>
                <a:cubicBezTo>
                  <a:pt x="77393" y="3057"/>
                  <a:pt x="75743" y="3096"/>
                  <a:pt x="74711" y="1187"/>
                </a:cubicBezTo>
                <a:cubicBezTo>
                  <a:pt x="74235" y="1234"/>
                  <a:pt x="73797" y="1446"/>
                  <a:pt x="73428" y="1446"/>
                </a:cubicBezTo>
                <a:cubicBezTo>
                  <a:pt x="73187" y="1446"/>
                  <a:pt x="72976" y="1356"/>
                  <a:pt x="72803" y="1071"/>
                </a:cubicBezTo>
                <a:lnTo>
                  <a:pt x="72390" y="1071"/>
                </a:lnTo>
                <a:cubicBezTo>
                  <a:pt x="71178" y="1123"/>
                  <a:pt x="69979" y="1290"/>
                  <a:pt x="68806" y="1561"/>
                </a:cubicBezTo>
                <a:cubicBezTo>
                  <a:pt x="67993" y="1754"/>
                  <a:pt x="67168" y="1974"/>
                  <a:pt x="66356" y="2244"/>
                </a:cubicBezTo>
                <a:cubicBezTo>
                  <a:pt x="66188" y="2244"/>
                  <a:pt x="65917" y="1226"/>
                  <a:pt x="65711" y="594"/>
                </a:cubicBezTo>
                <a:cubicBezTo>
                  <a:pt x="62797" y="1007"/>
                  <a:pt x="59883" y="1445"/>
                  <a:pt x="56981" y="1819"/>
                </a:cubicBezTo>
                <a:cubicBezTo>
                  <a:pt x="56749" y="1845"/>
                  <a:pt x="56530" y="1883"/>
                  <a:pt x="56298" y="1896"/>
                </a:cubicBezTo>
                <a:cubicBezTo>
                  <a:pt x="55537" y="3236"/>
                  <a:pt x="54684" y="3651"/>
                  <a:pt x="53829" y="3651"/>
                </a:cubicBezTo>
                <a:cubicBezTo>
                  <a:pt x="52511" y="3651"/>
                  <a:pt x="51187" y="2663"/>
                  <a:pt x="50186" y="2554"/>
                </a:cubicBezTo>
                <a:cubicBezTo>
                  <a:pt x="49889" y="2580"/>
                  <a:pt x="49606" y="2606"/>
                  <a:pt x="49309" y="2618"/>
                </a:cubicBezTo>
                <a:cubicBezTo>
                  <a:pt x="49238" y="2645"/>
                  <a:pt x="47989" y="3899"/>
                  <a:pt x="46558" y="3899"/>
                </a:cubicBezTo>
                <a:cubicBezTo>
                  <a:pt x="45904" y="3899"/>
                  <a:pt x="45212" y="3637"/>
                  <a:pt x="44577" y="2876"/>
                </a:cubicBezTo>
                <a:lnTo>
                  <a:pt x="44551" y="2863"/>
                </a:lnTo>
                <a:lnTo>
                  <a:pt x="43790" y="2863"/>
                </a:lnTo>
                <a:cubicBezTo>
                  <a:pt x="43774" y="3123"/>
                  <a:pt x="43344" y="3822"/>
                  <a:pt x="42921" y="3822"/>
                </a:cubicBezTo>
                <a:cubicBezTo>
                  <a:pt x="42672" y="3822"/>
                  <a:pt x="42426" y="3580"/>
                  <a:pt x="42269" y="2863"/>
                </a:cubicBezTo>
                <a:cubicBezTo>
                  <a:pt x="41392" y="2863"/>
                  <a:pt x="39638" y="2786"/>
                  <a:pt x="39638" y="2786"/>
                </a:cubicBezTo>
                <a:cubicBezTo>
                  <a:pt x="39638" y="2786"/>
                  <a:pt x="39212" y="4140"/>
                  <a:pt x="39212" y="4321"/>
                </a:cubicBezTo>
                <a:cubicBezTo>
                  <a:pt x="38968" y="4127"/>
                  <a:pt x="39174" y="2928"/>
                  <a:pt x="38929" y="2799"/>
                </a:cubicBezTo>
                <a:cubicBezTo>
                  <a:pt x="38890" y="2773"/>
                  <a:pt x="36775" y="2567"/>
                  <a:pt x="35770" y="2438"/>
                </a:cubicBezTo>
                <a:lnTo>
                  <a:pt x="35770" y="2438"/>
                </a:lnTo>
                <a:cubicBezTo>
                  <a:pt x="35860" y="2902"/>
                  <a:pt x="36040" y="3341"/>
                  <a:pt x="36298" y="3740"/>
                </a:cubicBezTo>
                <a:cubicBezTo>
                  <a:pt x="36156" y="3740"/>
                  <a:pt x="35151" y="2580"/>
                  <a:pt x="34751" y="2309"/>
                </a:cubicBezTo>
                <a:cubicBezTo>
                  <a:pt x="34341" y="2252"/>
                  <a:pt x="33549" y="2205"/>
                  <a:pt x="32991" y="2205"/>
                </a:cubicBezTo>
                <a:cubicBezTo>
                  <a:pt x="32672" y="2205"/>
                  <a:pt x="32430" y="2220"/>
                  <a:pt x="32378" y="2257"/>
                </a:cubicBezTo>
                <a:cubicBezTo>
                  <a:pt x="32185" y="2257"/>
                  <a:pt x="32559" y="3250"/>
                  <a:pt x="32559" y="4243"/>
                </a:cubicBezTo>
                <a:cubicBezTo>
                  <a:pt x="31772" y="2902"/>
                  <a:pt x="30947" y="1999"/>
                  <a:pt x="30096" y="1497"/>
                </a:cubicBezTo>
                <a:cubicBezTo>
                  <a:pt x="29877" y="1458"/>
                  <a:pt x="29645" y="1445"/>
                  <a:pt x="29413" y="1406"/>
                </a:cubicBezTo>
                <a:cubicBezTo>
                  <a:pt x="29348" y="1032"/>
                  <a:pt x="29297" y="762"/>
                  <a:pt x="29387" y="762"/>
                </a:cubicBezTo>
                <a:cubicBezTo>
                  <a:pt x="29529" y="658"/>
                  <a:pt x="29671" y="581"/>
                  <a:pt x="29825" y="504"/>
                </a:cubicBezTo>
                <a:cubicBezTo>
                  <a:pt x="29400" y="439"/>
                  <a:pt x="27594" y="78"/>
                  <a:pt x="27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5" name="Google Shape;435;p44"/>
          <p:cNvPicPr preferRelativeResize="0"/>
          <p:nvPr/>
        </p:nvPicPr>
        <p:blipFill>
          <a:blip r:embed="rId3">
            <a:alphaModFix/>
          </a:blip>
          <a:stretch>
            <a:fillRect/>
          </a:stretch>
        </p:blipFill>
        <p:spPr>
          <a:xfrm>
            <a:off x="4838196" y="2283325"/>
            <a:ext cx="924020" cy="1026337"/>
          </a:xfrm>
          <a:prstGeom prst="rect">
            <a:avLst/>
          </a:prstGeom>
          <a:noFill/>
          <a:ln>
            <a:noFill/>
          </a:ln>
        </p:spPr>
      </p:pic>
      <p:pic>
        <p:nvPicPr>
          <p:cNvPr id="436" name="Google Shape;436;p44"/>
          <p:cNvPicPr preferRelativeResize="0"/>
          <p:nvPr/>
        </p:nvPicPr>
        <p:blipFill rotWithShape="1">
          <a:blip r:embed="rId4">
            <a:alphaModFix/>
          </a:blip>
          <a:srcRect/>
          <a:stretch/>
        </p:blipFill>
        <p:spPr>
          <a:xfrm>
            <a:off x="1169581" y="2214074"/>
            <a:ext cx="1317176" cy="1222666"/>
          </a:xfrm>
          <a:prstGeom prst="rect">
            <a:avLst/>
          </a:prstGeom>
          <a:noFill/>
          <a:ln>
            <a:noFill/>
          </a:ln>
        </p:spPr>
      </p:pic>
      <p:pic>
        <p:nvPicPr>
          <p:cNvPr id="437" name="Google Shape;437;p44"/>
          <p:cNvPicPr preferRelativeResize="0"/>
          <p:nvPr/>
        </p:nvPicPr>
        <p:blipFill>
          <a:blip r:embed="rId5">
            <a:alphaModFix/>
          </a:blip>
          <a:stretch>
            <a:fillRect/>
          </a:stretch>
        </p:blipFill>
        <p:spPr>
          <a:xfrm>
            <a:off x="6642100" y="2162925"/>
            <a:ext cx="1066505" cy="1146737"/>
          </a:xfrm>
          <a:prstGeom prst="rect">
            <a:avLst/>
          </a:prstGeom>
          <a:noFill/>
          <a:ln>
            <a:noFill/>
          </a:ln>
        </p:spPr>
      </p:pic>
      <p:pic>
        <p:nvPicPr>
          <p:cNvPr id="438" name="Google Shape;438;p44"/>
          <p:cNvPicPr preferRelativeResize="0"/>
          <p:nvPr/>
        </p:nvPicPr>
        <p:blipFill rotWithShape="1">
          <a:blip r:embed="rId6">
            <a:alphaModFix/>
          </a:blip>
          <a:srcRect l="7355" b="5758"/>
          <a:stretch/>
        </p:blipFill>
        <p:spPr>
          <a:xfrm>
            <a:off x="3219497" y="2405606"/>
            <a:ext cx="738816" cy="919392"/>
          </a:xfrm>
          <a:prstGeom prst="rect">
            <a:avLst/>
          </a:prstGeom>
          <a:noFill/>
          <a:ln>
            <a:noFill/>
          </a:ln>
        </p:spPr>
      </p:pic>
      <p:sp>
        <p:nvSpPr>
          <p:cNvPr id="439" name="Google Shape;439;p4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latin typeface="+mn-lt"/>
              </a:rPr>
              <a:t>HƯỚNG DẪN VỀ NHÀ</a:t>
            </a:r>
            <a:endParaRPr b="1" dirty="0">
              <a:latin typeface="+mn-lt"/>
            </a:endParaRPr>
          </a:p>
        </p:txBody>
      </p:sp>
      <p:sp>
        <p:nvSpPr>
          <p:cNvPr id="2" name="Rectangle 1"/>
          <p:cNvSpPr/>
          <p:nvPr/>
        </p:nvSpPr>
        <p:spPr>
          <a:xfrm>
            <a:off x="2062341" y="1552874"/>
            <a:ext cx="5019323" cy="646331"/>
          </a:xfrm>
          <a:prstGeom prst="rect">
            <a:avLst/>
          </a:prstGeom>
        </p:spPr>
        <p:txBody>
          <a:bodyPr wrap="none">
            <a:spAutoFit/>
          </a:bodyPr>
          <a:lstStyle/>
          <a:p>
            <a:pPr algn="just">
              <a:lnSpc>
                <a:spcPct val="150000"/>
              </a:lnSpc>
              <a:spcBef>
                <a:spcPts val="600"/>
              </a:spcBef>
              <a:spcAft>
                <a:spcPts val="600"/>
              </a:spcAft>
            </a:pPr>
            <a:r>
              <a:rPr lang="fr-FR" sz="2400" dirty="0" smtClean="0">
                <a:latin typeface="+mn-lt"/>
                <a:ea typeface="Calibri" panose="020F0502020204030204" pitchFamily="34" charset="0"/>
                <a:cs typeface="Times New Roman" panose="02020603050405020304" pitchFamily="18" charset="0"/>
              </a:rPr>
              <a:t>1. </a:t>
            </a:r>
            <a:r>
              <a:rPr lang="fr-FR" sz="2400" dirty="0" err="1" smtClean="0">
                <a:latin typeface="+mn-lt"/>
                <a:ea typeface="Calibri" panose="020F0502020204030204" pitchFamily="34" charset="0"/>
                <a:cs typeface="Times New Roman" panose="02020603050405020304" pitchFamily="18" charset="0"/>
              </a:rPr>
              <a:t>Xem</a:t>
            </a:r>
            <a:r>
              <a:rPr lang="fr-FR" sz="2400" dirty="0" smtClean="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trước</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bài</a:t>
            </a:r>
            <a:r>
              <a:rPr lang="fr-FR" sz="2400" dirty="0">
                <a:latin typeface="+mn-lt"/>
                <a:ea typeface="Calibri" panose="020F0502020204030204" pitchFamily="34" charset="0"/>
                <a:cs typeface="Times New Roman" panose="02020603050405020304" pitchFamily="18" charset="0"/>
              </a:rPr>
              <a:t> </a:t>
            </a:r>
            <a:r>
              <a:rPr lang="fr-FR" sz="2400" dirty="0" smtClean="0">
                <a:latin typeface="+mn-lt"/>
                <a:ea typeface="Calibri" panose="020F0502020204030204" pitchFamily="34" charset="0"/>
                <a:cs typeface="Times New Roman" panose="02020603050405020304" pitchFamily="18" charset="0"/>
              </a:rPr>
              <a:t>9, </a:t>
            </a:r>
            <a:r>
              <a:rPr lang="fr-FR" sz="2400" dirty="0">
                <a:latin typeface="+mn-lt"/>
                <a:ea typeface="Calibri" panose="020F0502020204030204" pitchFamily="34" charset="0"/>
                <a:cs typeface="Times New Roman" panose="02020603050405020304" pitchFamily="18" charset="0"/>
              </a:rPr>
              <a:t>SGK </a:t>
            </a:r>
            <a:r>
              <a:rPr lang="fr-FR" sz="2400" dirty="0" err="1">
                <a:latin typeface="+mn-lt"/>
                <a:ea typeface="Calibri" panose="020F0502020204030204" pitchFamily="34" charset="0"/>
                <a:cs typeface="Times New Roman" panose="02020603050405020304" pitchFamily="18" charset="0"/>
              </a:rPr>
              <a:t>Mĩ</a:t>
            </a:r>
            <a:r>
              <a:rPr lang="fr-FR" sz="2400" dirty="0">
                <a:latin typeface="+mn-lt"/>
                <a:ea typeface="Calibri" panose="020F0502020204030204" pitchFamily="34" charset="0"/>
                <a:cs typeface="Times New Roman" panose="02020603050405020304" pitchFamily="18" charset="0"/>
              </a:rPr>
              <a:t> </a:t>
            </a:r>
            <a:r>
              <a:rPr lang="fr-FR" sz="2400" dirty="0" err="1">
                <a:latin typeface="+mn-lt"/>
                <a:ea typeface="Calibri" panose="020F0502020204030204" pitchFamily="34" charset="0"/>
                <a:cs typeface="Times New Roman" panose="02020603050405020304" pitchFamily="18" charset="0"/>
              </a:rPr>
              <a:t>thuật</a:t>
            </a:r>
            <a:r>
              <a:rPr lang="fr-FR" sz="2400" dirty="0">
                <a:latin typeface="+mn-lt"/>
                <a:ea typeface="Calibri" panose="020F0502020204030204" pitchFamily="34" charset="0"/>
                <a:cs typeface="Times New Roman" panose="02020603050405020304" pitchFamily="18" charset="0"/>
              </a:rPr>
              <a:t> 6</a:t>
            </a:r>
            <a:endParaRPr lang="en-US" sz="2400" dirty="0">
              <a:effectLst/>
              <a:latin typeface="+mn-lt"/>
              <a:ea typeface="Calibri" panose="020F0502020204030204" pitchFamily="34" charset="0"/>
              <a:cs typeface="Times New Roman" panose="02020603050405020304" pitchFamily="18" charset="0"/>
            </a:endParaRPr>
          </a:p>
        </p:txBody>
      </p:sp>
      <p:sp>
        <p:nvSpPr>
          <p:cNvPr id="3" name="Rectangle 2"/>
          <p:cNvSpPr/>
          <p:nvPr/>
        </p:nvSpPr>
        <p:spPr>
          <a:xfrm>
            <a:off x="2143387" y="3582546"/>
            <a:ext cx="5389617" cy="461665"/>
          </a:xfrm>
          <a:prstGeom prst="rect">
            <a:avLst/>
          </a:prstGeom>
        </p:spPr>
        <p:txBody>
          <a:bodyPr wrap="none">
            <a:spAutoFit/>
          </a:bodyPr>
          <a:lstStyle/>
          <a:p>
            <a:r>
              <a:rPr lang="en-US" sz="2400" dirty="0" smtClean="0"/>
              <a:t>2. </a:t>
            </a:r>
            <a:r>
              <a:rPr lang="en-US" sz="2400" dirty="0" err="1" smtClean="0"/>
              <a:t>Chuẩn</a:t>
            </a:r>
            <a:r>
              <a:rPr lang="en-US" sz="2400" dirty="0" smtClean="0"/>
              <a:t> </a:t>
            </a:r>
            <a:r>
              <a:rPr lang="en-US" sz="2400" dirty="0" err="1"/>
              <a:t>bị</a:t>
            </a:r>
            <a:r>
              <a:rPr lang="en-US" sz="2400" dirty="0"/>
              <a:t> </a:t>
            </a:r>
            <a:r>
              <a:rPr lang="en-US" sz="2400" dirty="0" err="1"/>
              <a:t>đồ</a:t>
            </a:r>
            <a:r>
              <a:rPr lang="en-US" sz="2400" dirty="0"/>
              <a:t> </a:t>
            </a:r>
            <a:r>
              <a:rPr lang="en-US" sz="2400" dirty="0" err="1"/>
              <a:t>dùng</a:t>
            </a:r>
            <a:r>
              <a:rPr lang="en-US" sz="2400" dirty="0"/>
              <a:t> </a:t>
            </a:r>
            <a:r>
              <a:rPr lang="en-US" sz="2400" dirty="0" err="1"/>
              <a:t>học</a:t>
            </a:r>
            <a:r>
              <a:rPr lang="en-US" sz="2400" dirty="0"/>
              <a:t> </a:t>
            </a:r>
            <a:r>
              <a:rPr lang="en-US" sz="2400" dirty="0" err="1"/>
              <a:t>tập</a:t>
            </a:r>
            <a:r>
              <a:rPr lang="en-US" sz="2400" dirty="0"/>
              <a:t> </a:t>
            </a:r>
            <a:r>
              <a:rPr lang="en-US" sz="2400" dirty="0" err="1"/>
              <a:t>cho</a:t>
            </a:r>
            <a:r>
              <a:rPr lang="en-US" sz="2400" dirty="0"/>
              <a:t> </a:t>
            </a:r>
            <a:r>
              <a:rPr lang="en-US" sz="2400" dirty="0" err="1"/>
              <a:t>bài</a:t>
            </a:r>
            <a:r>
              <a:rPr lang="en-US" sz="2400" dirty="0"/>
              <a:t> 9</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483" y="1215977"/>
            <a:ext cx="8846049" cy="1754326"/>
          </a:xfrm>
          <a:prstGeom prst="rect">
            <a:avLst/>
          </a:prstGeom>
          <a:noFill/>
        </p:spPr>
        <p:txBody>
          <a:bodyPr wrap="square" rtlCol="0">
            <a:spAutoFit/>
          </a:bodyPr>
          <a:lstStyle/>
          <a:p>
            <a:pPr algn="ctr">
              <a:lnSpc>
                <a:spcPct val="150000"/>
              </a:lnSpc>
            </a:pPr>
            <a:r>
              <a:rPr lang="en-US" sz="3600" b="1" dirty="0" smtClean="0"/>
              <a:t>CẢM ƠN CÁC EM </a:t>
            </a:r>
          </a:p>
          <a:p>
            <a:pPr algn="ctr">
              <a:lnSpc>
                <a:spcPct val="150000"/>
              </a:lnSpc>
            </a:pPr>
            <a:r>
              <a:rPr lang="en-US" sz="3600" b="1" dirty="0" smtClean="0"/>
              <a:t>ĐÃ LẮNG NGHE BÀI GIẢNG HÔM NAY!</a:t>
            </a:r>
            <a:endParaRPr lang="en-US" sz="4000" b="1" dirty="0"/>
          </a:p>
        </p:txBody>
      </p:sp>
      <p:pic>
        <p:nvPicPr>
          <p:cNvPr id="11" name="Google Shape;898;p63"/>
          <p:cNvPicPr preferRelativeResize="0"/>
          <p:nvPr/>
        </p:nvPicPr>
        <p:blipFill>
          <a:blip r:embed="rId2">
            <a:alphaModFix/>
          </a:blip>
          <a:stretch>
            <a:fillRect/>
          </a:stretch>
        </p:blipFill>
        <p:spPr>
          <a:xfrm>
            <a:off x="6690425" y="652845"/>
            <a:ext cx="1478016" cy="1698950"/>
          </a:xfrm>
          <a:prstGeom prst="rect">
            <a:avLst/>
          </a:prstGeom>
          <a:noFill/>
          <a:ln>
            <a:noFill/>
          </a:ln>
        </p:spPr>
      </p:pic>
      <p:pic>
        <p:nvPicPr>
          <p:cNvPr id="12" name="Google Shape;896;p63"/>
          <p:cNvPicPr preferRelativeResize="0"/>
          <p:nvPr/>
        </p:nvPicPr>
        <p:blipFill>
          <a:blip r:embed="rId3">
            <a:alphaModFix/>
          </a:blip>
          <a:stretch>
            <a:fillRect/>
          </a:stretch>
        </p:blipFill>
        <p:spPr>
          <a:xfrm rot="6047214" flipV="1">
            <a:off x="1567540" y="2859422"/>
            <a:ext cx="1692180" cy="1731164"/>
          </a:xfrm>
          <a:prstGeom prst="rect">
            <a:avLst/>
          </a:prstGeom>
          <a:noFill/>
          <a:ln>
            <a:noFill/>
          </a:ln>
        </p:spPr>
      </p:pic>
      <p:pic>
        <p:nvPicPr>
          <p:cNvPr id="13" name="Google Shape;899;p63"/>
          <p:cNvPicPr preferRelativeResize="0"/>
          <p:nvPr/>
        </p:nvPicPr>
        <p:blipFill rotWithShape="1">
          <a:blip r:embed="rId4">
            <a:alphaModFix/>
          </a:blip>
          <a:srcRect l="16505" r="9644"/>
          <a:stretch/>
        </p:blipFill>
        <p:spPr>
          <a:xfrm>
            <a:off x="2591409" y="2731864"/>
            <a:ext cx="1117550" cy="1419475"/>
          </a:xfrm>
          <a:prstGeom prst="rect">
            <a:avLst/>
          </a:prstGeom>
          <a:noFill/>
          <a:ln>
            <a:noFill/>
          </a:ln>
        </p:spPr>
      </p:pic>
    </p:spTree>
    <p:extLst>
      <p:ext uri="{BB962C8B-B14F-4D97-AF65-F5344CB8AC3E}">
        <p14:creationId xmlns:p14="http://schemas.microsoft.com/office/powerpoint/2010/main" val="27755974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269;p35"/>
          <p:cNvSpPr txBox="1">
            <a:spLocks noGrp="1"/>
          </p:cNvSpPr>
          <p:nvPr>
            <p:ph type="title"/>
          </p:nvPr>
        </p:nvSpPr>
        <p:spPr>
          <a:xfrm>
            <a:off x="2475242" y="95863"/>
            <a:ext cx="3956379" cy="1094400"/>
          </a:xfrm>
          <a:prstGeom prst="rect">
            <a:avLst/>
          </a:prstGeom>
        </p:spPr>
        <p:txBody>
          <a:bodyPr spcFirstLastPara="1" wrap="square" lIns="91425" tIns="0" rIns="0" bIns="0" anchor="ctr" anchorCtr="0">
            <a:noAutofit/>
          </a:bodyPr>
          <a:lstStyle/>
          <a:p>
            <a:pPr marL="0" lvl="0" indent="0" algn="l" rtl="0">
              <a:spcBef>
                <a:spcPts val="0"/>
              </a:spcBef>
              <a:spcAft>
                <a:spcPts val="0"/>
              </a:spcAft>
              <a:buNone/>
            </a:pPr>
            <a:r>
              <a:rPr lang="en-US" sz="2800" b="1" dirty="0" err="1" smtClean="0">
                <a:solidFill>
                  <a:schemeClr val="bg2"/>
                </a:solidFill>
                <a:latin typeface="+mn-lt"/>
              </a:rPr>
              <a:t>Trò</a:t>
            </a:r>
            <a:r>
              <a:rPr lang="en-US" sz="2800" b="1" dirty="0" smtClean="0">
                <a:solidFill>
                  <a:schemeClr val="bg2"/>
                </a:solidFill>
                <a:latin typeface="+mn-lt"/>
              </a:rPr>
              <a:t> </a:t>
            </a:r>
            <a:r>
              <a:rPr lang="en-US" sz="2800" b="1" dirty="0" err="1" smtClean="0">
                <a:solidFill>
                  <a:schemeClr val="bg2"/>
                </a:solidFill>
                <a:latin typeface="+mn-lt"/>
              </a:rPr>
              <a:t>chơi</a:t>
            </a:r>
            <a:r>
              <a:rPr lang="en-US" sz="2800" b="1" dirty="0" smtClean="0">
                <a:solidFill>
                  <a:schemeClr val="bg2"/>
                </a:solidFill>
                <a:latin typeface="+mn-lt"/>
              </a:rPr>
              <a:t> “</a:t>
            </a:r>
            <a:r>
              <a:rPr lang="en-US" sz="2800" b="1" dirty="0" err="1" smtClean="0">
                <a:solidFill>
                  <a:schemeClr val="bg2"/>
                </a:solidFill>
                <a:latin typeface="+mn-lt"/>
              </a:rPr>
              <a:t>Đố</a:t>
            </a:r>
            <a:r>
              <a:rPr lang="en-US" sz="2800" b="1" dirty="0" smtClean="0">
                <a:solidFill>
                  <a:schemeClr val="bg2"/>
                </a:solidFill>
                <a:latin typeface="+mn-lt"/>
              </a:rPr>
              <a:t> </a:t>
            </a:r>
            <a:r>
              <a:rPr lang="en-US" sz="2800" b="1" dirty="0" err="1" smtClean="0">
                <a:solidFill>
                  <a:schemeClr val="bg2"/>
                </a:solidFill>
                <a:latin typeface="+mn-lt"/>
              </a:rPr>
              <a:t>hoa</a:t>
            </a:r>
            <a:r>
              <a:rPr lang="en-US" sz="2800" b="1" dirty="0" smtClean="0">
                <a:solidFill>
                  <a:schemeClr val="bg2"/>
                </a:solidFill>
                <a:latin typeface="+mn-lt"/>
              </a:rPr>
              <a:t> </a:t>
            </a:r>
            <a:r>
              <a:rPr lang="en-US" sz="2800" b="1" dirty="0" err="1" smtClean="0">
                <a:solidFill>
                  <a:schemeClr val="bg2"/>
                </a:solidFill>
                <a:latin typeface="+mn-lt"/>
              </a:rPr>
              <a:t>quả</a:t>
            </a:r>
            <a:r>
              <a:rPr lang="en-US" sz="2800" b="1" dirty="0" smtClean="0">
                <a:solidFill>
                  <a:schemeClr val="bg2"/>
                </a:solidFill>
                <a:latin typeface="+mn-lt"/>
              </a:rPr>
              <a:t>”</a:t>
            </a:r>
            <a:endParaRPr sz="2800" b="1" dirty="0">
              <a:solidFill>
                <a:schemeClr val="bg2"/>
              </a:solidFill>
              <a:latin typeface="+mn-lt"/>
            </a:endParaRPr>
          </a:p>
        </p:txBody>
      </p:sp>
      <p:sp>
        <p:nvSpPr>
          <p:cNvPr id="14" name="Oval 13"/>
          <p:cNvSpPr/>
          <p:nvPr/>
        </p:nvSpPr>
        <p:spPr>
          <a:xfrm>
            <a:off x="1273995" y="1366462"/>
            <a:ext cx="616450" cy="616450"/>
          </a:xfrm>
          <a:prstGeom prst="ellipse">
            <a:avLst/>
          </a:prstGeom>
          <a:solidFill>
            <a:schemeClr val="tx1"/>
          </a:solidFill>
          <a:ln>
            <a:solidFill>
              <a:schemeClr val="tx1">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a:t>
            </a:r>
            <a:endParaRPr lang="en-US" sz="2800" b="1" dirty="0"/>
          </a:p>
        </p:txBody>
      </p:sp>
      <p:sp>
        <p:nvSpPr>
          <p:cNvPr id="15" name="Rectangle 14"/>
          <p:cNvSpPr/>
          <p:nvPr/>
        </p:nvSpPr>
        <p:spPr>
          <a:xfrm>
            <a:off x="2018871" y="1166855"/>
            <a:ext cx="5532634" cy="1015663"/>
          </a:xfrm>
          <a:prstGeom prst="rect">
            <a:avLst/>
          </a:prstGeom>
        </p:spPr>
        <p:txBody>
          <a:bodyPr wrap="square">
            <a:spAutoFit/>
          </a:bodyPr>
          <a:lstStyle/>
          <a:p>
            <a:pPr>
              <a:lnSpc>
                <a:spcPct val="150000"/>
              </a:lnSpc>
            </a:pPr>
            <a:r>
              <a:rPr lang="vi-VN" sz="2000" dirty="0"/>
              <a:t>Quả gì mà ở trên cao. Không phải giếng đảo, mà có nước </a:t>
            </a:r>
            <a:r>
              <a:rPr lang="vi-VN" sz="2000" dirty="0" smtClean="0"/>
              <a:t>trong</a:t>
            </a:r>
            <a:r>
              <a:rPr lang="en-US" sz="2000" dirty="0" smtClean="0"/>
              <a:t>?</a:t>
            </a:r>
            <a:endParaRPr lang="en-US" sz="2000" dirty="0"/>
          </a:p>
        </p:txBody>
      </p:sp>
      <p:sp>
        <p:nvSpPr>
          <p:cNvPr id="16" name="Oval 15"/>
          <p:cNvSpPr/>
          <p:nvPr/>
        </p:nvSpPr>
        <p:spPr>
          <a:xfrm>
            <a:off x="1273995" y="2505181"/>
            <a:ext cx="616450" cy="616450"/>
          </a:xfrm>
          <a:prstGeom prst="ellipse">
            <a:avLst/>
          </a:prstGeom>
          <a:solidFill>
            <a:schemeClr val="accent1">
              <a:lumMod val="50000"/>
            </a:schemeClr>
          </a:solidFill>
          <a:ln>
            <a:solidFill>
              <a:schemeClr val="tx2">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7" name="Rectangle 16"/>
          <p:cNvSpPr/>
          <p:nvPr/>
        </p:nvSpPr>
        <p:spPr>
          <a:xfrm>
            <a:off x="2018871" y="2305574"/>
            <a:ext cx="4238090" cy="1015663"/>
          </a:xfrm>
          <a:prstGeom prst="rect">
            <a:avLst/>
          </a:prstGeom>
        </p:spPr>
        <p:txBody>
          <a:bodyPr wrap="square">
            <a:spAutoFit/>
          </a:bodyPr>
          <a:lstStyle/>
          <a:p>
            <a:pPr>
              <a:lnSpc>
                <a:spcPct val="150000"/>
              </a:lnSpc>
            </a:pPr>
            <a:r>
              <a:rPr lang="vi-VN" sz="2000" dirty="0"/>
              <a:t>Quả gì ruột đỏ. Lấm tấm hạt đen. Mời bạn nếm </a:t>
            </a:r>
            <a:r>
              <a:rPr lang="vi-VN" sz="2000" dirty="0" smtClean="0"/>
              <a:t>ơi</a:t>
            </a:r>
            <a:r>
              <a:rPr lang="en-US" sz="2000" dirty="0" smtClean="0"/>
              <a:t> </a:t>
            </a:r>
            <a:r>
              <a:rPr lang="en-US" sz="2000" dirty="0" err="1" smtClean="0"/>
              <a:t>ngọt</a:t>
            </a:r>
            <a:r>
              <a:rPr lang="vi-VN" sz="2000" dirty="0" smtClean="0"/>
              <a:t> </a:t>
            </a:r>
            <a:r>
              <a:rPr lang="vi-VN" sz="2000" dirty="0"/>
              <a:t>là </a:t>
            </a:r>
            <a:r>
              <a:rPr lang="vi-VN" sz="2000" dirty="0" smtClean="0"/>
              <a:t>ngọt</a:t>
            </a:r>
            <a:r>
              <a:rPr lang="en-US" sz="2000" dirty="0" smtClean="0"/>
              <a:t>?</a:t>
            </a:r>
            <a:endParaRPr lang="en-US" sz="2000" dirty="0"/>
          </a:p>
        </p:txBody>
      </p:sp>
      <p:sp>
        <p:nvSpPr>
          <p:cNvPr id="18" name="Oval 17"/>
          <p:cNvSpPr/>
          <p:nvPr/>
        </p:nvSpPr>
        <p:spPr>
          <a:xfrm>
            <a:off x="1273995" y="3777464"/>
            <a:ext cx="616450" cy="616450"/>
          </a:xfrm>
          <a:prstGeom prst="ellipse">
            <a:avLst/>
          </a:prstGeom>
          <a:solidFill>
            <a:schemeClr val="accent2">
              <a:lumMod val="75000"/>
            </a:schemeClr>
          </a:solidFill>
          <a:ln>
            <a:solidFill>
              <a:schemeClr val="accent2">
                <a:lumMod val="50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3</a:t>
            </a:r>
            <a:endParaRPr lang="en-US" sz="2800" b="1" dirty="0"/>
          </a:p>
        </p:txBody>
      </p:sp>
      <p:sp>
        <p:nvSpPr>
          <p:cNvPr id="19" name="Rectangle 18"/>
          <p:cNvSpPr/>
          <p:nvPr/>
        </p:nvSpPr>
        <p:spPr>
          <a:xfrm>
            <a:off x="2018871" y="3577857"/>
            <a:ext cx="4988103" cy="1015663"/>
          </a:xfrm>
          <a:prstGeom prst="rect">
            <a:avLst/>
          </a:prstGeom>
        </p:spPr>
        <p:txBody>
          <a:bodyPr wrap="square">
            <a:spAutoFit/>
          </a:bodyPr>
          <a:lstStyle/>
          <a:p>
            <a:pPr>
              <a:lnSpc>
                <a:spcPct val="150000"/>
              </a:lnSpc>
            </a:pPr>
            <a:r>
              <a:rPr lang="vi-VN" sz="2000" dirty="0"/>
              <a:t>Quả gì thường ở trên giản. Từng chùm chín mọng mang toàn chữ </a:t>
            </a:r>
            <a:r>
              <a:rPr lang="vi-VN" sz="2000" dirty="0" smtClean="0"/>
              <a:t>O</a:t>
            </a:r>
            <a:r>
              <a:rPr lang="en-US" sz="2000" dirty="0" smtClean="0"/>
              <a:t>?</a:t>
            </a:r>
            <a:endParaRPr lang="en-US" sz="2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1014" y="1084137"/>
            <a:ext cx="1533723" cy="1366036"/>
          </a:xfrm>
          <a:prstGeom prst="rect">
            <a:avLst/>
          </a:prstGeom>
        </p:spPr>
      </p:pic>
      <p:sp>
        <p:nvSpPr>
          <p:cNvPr id="21" name="Right Arrow 20"/>
          <p:cNvSpPr/>
          <p:nvPr/>
        </p:nvSpPr>
        <p:spPr>
          <a:xfrm>
            <a:off x="4972692" y="1856488"/>
            <a:ext cx="421241" cy="2086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558319" y="1767155"/>
            <a:ext cx="1325366" cy="400110"/>
          </a:xfrm>
          <a:prstGeom prst="rect">
            <a:avLst/>
          </a:prstGeom>
          <a:noFill/>
        </p:spPr>
        <p:txBody>
          <a:bodyPr wrap="square" rtlCol="0">
            <a:spAutoFit/>
          </a:bodyPr>
          <a:lstStyle/>
          <a:p>
            <a:r>
              <a:rPr lang="en-US" sz="2000" i="1" dirty="0" err="1" smtClean="0"/>
              <a:t>Quả</a:t>
            </a:r>
            <a:r>
              <a:rPr lang="en-US" sz="2000" i="1" dirty="0" smtClean="0"/>
              <a:t> </a:t>
            </a:r>
            <a:r>
              <a:rPr lang="en-US" sz="2000" i="1" dirty="0" err="1" smtClean="0"/>
              <a:t>dừa</a:t>
            </a:r>
            <a:endParaRPr lang="en-US" sz="2000" i="1" dirty="0"/>
          </a:p>
        </p:txBody>
      </p:sp>
      <p:sp>
        <p:nvSpPr>
          <p:cNvPr id="23" name="Right Arrow 22"/>
          <p:cNvSpPr/>
          <p:nvPr/>
        </p:nvSpPr>
        <p:spPr>
          <a:xfrm>
            <a:off x="4972691" y="4612267"/>
            <a:ext cx="421241" cy="2086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4972691" y="3310980"/>
            <a:ext cx="421241" cy="2086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425531" y="3214546"/>
            <a:ext cx="1718656" cy="400110"/>
          </a:xfrm>
          <a:prstGeom prst="rect">
            <a:avLst/>
          </a:prstGeom>
          <a:noFill/>
        </p:spPr>
        <p:txBody>
          <a:bodyPr wrap="square" rtlCol="0">
            <a:spAutoFit/>
          </a:bodyPr>
          <a:lstStyle/>
          <a:p>
            <a:r>
              <a:rPr lang="en-US" sz="2000" i="1" dirty="0" err="1" smtClean="0"/>
              <a:t>Quả</a:t>
            </a:r>
            <a:r>
              <a:rPr lang="en-US" sz="2000" i="1" dirty="0" smtClean="0"/>
              <a:t> </a:t>
            </a:r>
            <a:r>
              <a:rPr lang="en-US" sz="2000" i="1" dirty="0" err="1" smtClean="0"/>
              <a:t>dưa</a:t>
            </a:r>
            <a:r>
              <a:rPr lang="en-US" sz="2000" i="1" dirty="0" smtClean="0"/>
              <a:t> </a:t>
            </a:r>
            <a:r>
              <a:rPr lang="en-US" sz="2000" i="1" dirty="0" err="1" smtClean="0"/>
              <a:t>hấu</a:t>
            </a:r>
            <a:endParaRPr lang="en-US" sz="2000" i="1" dirty="0"/>
          </a:p>
        </p:txBody>
      </p:sp>
      <p:sp>
        <p:nvSpPr>
          <p:cNvPr id="27" name="TextBox 26"/>
          <p:cNvSpPr txBox="1"/>
          <p:nvPr/>
        </p:nvSpPr>
        <p:spPr>
          <a:xfrm>
            <a:off x="5522358" y="4516521"/>
            <a:ext cx="1325366" cy="400110"/>
          </a:xfrm>
          <a:prstGeom prst="rect">
            <a:avLst/>
          </a:prstGeom>
          <a:noFill/>
        </p:spPr>
        <p:txBody>
          <a:bodyPr wrap="square" rtlCol="0">
            <a:spAutoFit/>
          </a:bodyPr>
          <a:lstStyle/>
          <a:p>
            <a:r>
              <a:rPr lang="en-US" sz="2000" i="1" dirty="0" err="1" smtClean="0"/>
              <a:t>Quả</a:t>
            </a:r>
            <a:r>
              <a:rPr lang="en-US" sz="2000" i="1" dirty="0" smtClean="0"/>
              <a:t> </a:t>
            </a:r>
            <a:r>
              <a:rPr lang="en-US" sz="2000" i="1" dirty="0" err="1" smtClean="0"/>
              <a:t>nho</a:t>
            </a:r>
            <a:endParaRPr lang="en-US" sz="2000" i="1" dirty="0"/>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974" y="2025429"/>
            <a:ext cx="2175181" cy="2175181"/>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89861">
            <a:off x="6970355" y="3526690"/>
            <a:ext cx="1856589" cy="1856589"/>
          </a:xfrm>
          <a:prstGeom prst="rect">
            <a:avLst/>
          </a:prstGeom>
        </p:spPr>
      </p:pic>
    </p:spTree>
    <p:extLst>
      <p:ext uri="{BB962C8B-B14F-4D97-AF65-F5344CB8AC3E}">
        <p14:creationId xmlns:p14="http://schemas.microsoft.com/office/powerpoint/2010/main" val="3978075105"/>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250"/>
                                        <p:tgtEl>
                                          <p:spTgt spid="21"/>
                                        </p:tgtEl>
                                      </p:cBhvr>
                                    </p:animEffect>
                                  </p:childTnLst>
                                </p:cTn>
                              </p:par>
                              <p:par>
                                <p:cTn id="32" presetID="42"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250"/>
                                        <p:tgtEl>
                                          <p:spTgt spid="24"/>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anim calcmode="lin" valueType="num">
                                      <p:cBhvr>
                                        <p:cTn id="48" dur="500" fill="hold"/>
                                        <p:tgtEl>
                                          <p:spTgt spid="26"/>
                                        </p:tgtEl>
                                        <p:attrNameLst>
                                          <p:attrName>ppt_x</p:attrName>
                                        </p:attrNameLst>
                                      </p:cBhvr>
                                      <p:tavLst>
                                        <p:tav tm="0">
                                          <p:val>
                                            <p:strVal val="#ppt_x"/>
                                          </p:val>
                                        </p:tav>
                                        <p:tav tm="100000">
                                          <p:val>
                                            <p:strVal val="#ppt_x"/>
                                          </p:val>
                                        </p:tav>
                                      </p:tavLst>
                                    </p:anim>
                                    <p:anim calcmode="lin" valueType="num">
                                      <p:cBhvr>
                                        <p:cTn id="49" dur="500" fill="hold"/>
                                        <p:tgtEl>
                                          <p:spTgt spid="26"/>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left)">
                                      <p:cBhvr>
                                        <p:cTn id="57" dur="500"/>
                                        <p:tgtEl>
                                          <p:spTgt spid="23"/>
                                        </p:tgtEl>
                                      </p:cBhvr>
                                    </p:animEffect>
                                  </p:childTnLst>
                                </p:cTn>
                              </p:par>
                              <p:par>
                                <p:cTn id="58" presetID="42" presetClass="entr" presetSubtype="0"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anim calcmode="lin" valueType="num">
                                      <p:cBhvr>
                                        <p:cTn id="61" dur="500" fill="hold"/>
                                        <p:tgtEl>
                                          <p:spTgt spid="27"/>
                                        </p:tgtEl>
                                        <p:attrNameLst>
                                          <p:attrName>ppt_x</p:attrName>
                                        </p:attrNameLst>
                                      </p:cBhvr>
                                      <p:tavLst>
                                        <p:tav tm="0">
                                          <p:val>
                                            <p:strVal val="#ppt_x"/>
                                          </p:val>
                                        </p:tav>
                                        <p:tav tm="100000">
                                          <p:val>
                                            <p:strVal val="#ppt_x"/>
                                          </p:val>
                                        </p:tav>
                                      </p:tavLst>
                                    </p:anim>
                                    <p:anim calcmode="lin" valueType="num">
                                      <p:cBhvr>
                                        <p:cTn id="62" dur="500" fill="hold"/>
                                        <p:tgtEl>
                                          <p:spTgt spid="27"/>
                                        </p:tgtEl>
                                        <p:attrNameLst>
                                          <p:attrName>ppt_y</p:attrName>
                                        </p:attrNameLst>
                                      </p:cBhvr>
                                      <p:tavLst>
                                        <p:tav tm="0">
                                          <p:val>
                                            <p:strVal val="#ppt_y+.1"/>
                                          </p:val>
                                        </p:tav>
                                        <p:tav tm="100000">
                                          <p:val>
                                            <p:strVal val="#ppt_y"/>
                                          </p:val>
                                        </p:tav>
                                      </p:tavLst>
                                    </p:anim>
                                  </p:childTnLst>
                                </p:cTn>
                              </p:par>
                              <p:par>
                                <p:cTn id="63" presetID="10" presetClass="entr" presetSubtype="0"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18" grpId="0" animBg="1"/>
      <p:bldP spid="19" grpId="0"/>
      <p:bldP spid="21" grpId="0" animBg="1"/>
      <p:bldP spid="22" grpId="0"/>
      <p:bldP spid="23" grpId="0" animBg="1"/>
      <p:bldP spid="24" grpId="0" animBg="1"/>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28"/>
          <p:cNvSpPr txBox="1">
            <a:spLocks noGrp="1"/>
          </p:cNvSpPr>
          <p:nvPr>
            <p:ph type="ctrTitle"/>
          </p:nvPr>
        </p:nvSpPr>
        <p:spPr>
          <a:xfrm>
            <a:off x="613808" y="929978"/>
            <a:ext cx="5889733" cy="2257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dirty="0" smtClean="0">
                <a:latin typeface="+mn-lt"/>
              </a:rPr>
              <a:t>BÀI 8: VẼ MẪU CÓ DẠNG KHỐI CẦU (2 </a:t>
            </a:r>
            <a:r>
              <a:rPr lang="en-US" sz="3600" b="1" dirty="0" err="1" smtClean="0">
                <a:latin typeface="+mn-lt"/>
              </a:rPr>
              <a:t>tiết</a:t>
            </a:r>
            <a:r>
              <a:rPr lang="en-US" sz="3600" b="1" dirty="0" smtClean="0">
                <a:latin typeface="+mn-lt"/>
              </a:rPr>
              <a:t>)</a:t>
            </a:r>
            <a:endParaRPr sz="3600" b="1" dirty="0">
              <a:latin typeface="+mn-lt"/>
              <a:sym typeface="Chelsea Market"/>
            </a:endParaRPr>
          </a:p>
        </p:txBody>
      </p:sp>
    </p:spTree>
  </p:cSld>
  <p:clrMapOvr>
    <a:masterClrMapping/>
  </p:clrMapOvr>
  <p:transition spd="slow">
    <p:comb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p:nvPr/>
        </p:nvSpPr>
        <p:spPr>
          <a:xfrm rot="10800000" flipH="1">
            <a:off x="862685" y="1294531"/>
            <a:ext cx="1283990" cy="1319737"/>
          </a:xfrm>
          <a:custGeom>
            <a:avLst/>
            <a:gdLst/>
            <a:ahLst/>
            <a:cxnLst/>
            <a:rect l="l" t="t" r="r" b="b"/>
            <a:pathLst>
              <a:path w="161204" h="165692" extrusionOk="0">
                <a:moveTo>
                  <a:pt x="58852" y="66909"/>
                </a:moveTo>
                <a:cubicBezTo>
                  <a:pt x="61147" y="68643"/>
                  <a:pt x="63288" y="70479"/>
                  <a:pt x="65328" y="72468"/>
                </a:cubicBezTo>
                <a:cubicBezTo>
                  <a:pt x="64206" y="71856"/>
                  <a:pt x="63033" y="71295"/>
                  <a:pt x="61810" y="70785"/>
                </a:cubicBezTo>
                <a:lnTo>
                  <a:pt x="58852" y="66909"/>
                </a:lnTo>
                <a:close/>
                <a:moveTo>
                  <a:pt x="69714" y="110869"/>
                </a:moveTo>
                <a:lnTo>
                  <a:pt x="69714" y="110920"/>
                </a:lnTo>
                <a:cubicBezTo>
                  <a:pt x="69663" y="111022"/>
                  <a:pt x="69612" y="111073"/>
                  <a:pt x="69561" y="111175"/>
                </a:cubicBezTo>
                <a:lnTo>
                  <a:pt x="68745" y="112603"/>
                </a:lnTo>
                <a:lnTo>
                  <a:pt x="69714" y="110869"/>
                </a:lnTo>
                <a:close/>
                <a:moveTo>
                  <a:pt x="95672" y="0"/>
                </a:moveTo>
                <a:cubicBezTo>
                  <a:pt x="95672" y="3621"/>
                  <a:pt x="94193" y="3876"/>
                  <a:pt x="92714" y="4233"/>
                </a:cubicBezTo>
                <a:cubicBezTo>
                  <a:pt x="91235" y="4590"/>
                  <a:pt x="89807" y="4998"/>
                  <a:pt x="89858" y="8721"/>
                </a:cubicBezTo>
                <a:cubicBezTo>
                  <a:pt x="88918" y="10978"/>
                  <a:pt x="87784" y="11751"/>
                  <a:pt x="86494" y="11751"/>
                </a:cubicBezTo>
                <a:cubicBezTo>
                  <a:pt x="85685" y="11751"/>
                  <a:pt x="84815" y="11448"/>
                  <a:pt x="83891" y="11016"/>
                </a:cubicBezTo>
                <a:cubicBezTo>
                  <a:pt x="81553" y="9871"/>
                  <a:pt x="78922" y="7901"/>
                  <a:pt x="76664" y="7901"/>
                </a:cubicBezTo>
                <a:cubicBezTo>
                  <a:pt x="76608" y="7901"/>
                  <a:pt x="76552" y="7902"/>
                  <a:pt x="76497" y="7905"/>
                </a:cubicBezTo>
                <a:cubicBezTo>
                  <a:pt x="75471" y="11540"/>
                  <a:pt x="74200" y="12752"/>
                  <a:pt x="72671" y="12752"/>
                </a:cubicBezTo>
                <a:cubicBezTo>
                  <a:pt x="71690" y="12752"/>
                  <a:pt x="70604" y="12254"/>
                  <a:pt x="69408" y="11577"/>
                </a:cubicBezTo>
                <a:cubicBezTo>
                  <a:pt x="67827" y="10557"/>
                  <a:pt x="66144" y="9639"/>
                  <a:pt x="64461" y="8772"/>
                </a:cubicBezTo>
                <a:cubicBezTo>
                  <a:pt x="63364" y="8320"/>
                  <a:pt x="62247" y="7991"/>
                  <a:pt x="61173" y="7991"/>
                </a:cubicBezTo>
                <a:cubicBezTo>
                  <a:pt x="60550" y="7991"/>
                  <a:pt x="59942" y="8102"/>
                  <a:pt x="59362" y="8364"/>
                </a:cubicBezTo>
                <a:cubicBezTo>
                  <a:pt x="58746" y="10497"/>
                  <a:pt x="57372" y="12267"/>
                  <a:pt x="55477" y="12267"/>
                </a:cubicBezTo>
                <a:cubicBezTo>
                  <a:pt x="55017" y="12267"/>
                  <a:pt x="54525" y="12163"/>
                  <a:pt x="54007" y="11934"/>
                </a:cubicBezTo>
                <a:cubicBezTo>
                  <a:pt x="53395" y="14585"/>
                  <a:pt x="49264" y="13667"/>
                  <a:pt x="51151" y="18971"/>
                </a:cubicBezTo>
                <a:cubicBezTo>
                  <a:pt x="50641" y="20705"/>
                  <a:pt x="49366" y="20042"/>
                  <a:pt x="48346" y="20297"/>
                </a:cubicBezTo>
                <a:cubicBezTo>
                  <a:pt x="47632" y="19328"/>
                  <a:pt x="46714" y="18716"/>
                  <a:pt x="46969" y="17186"/>
                </a:cubicBezTo>
                <a:cubicBezTo>
                  <a:pt x="46144" y="16257"/>
                  <a:pt x="44993" y="15770"/>
                  <a:pt x="43815" y="15770"/>
                </a:cubicBezTo>
                <a:cubicBezTo>
                  <a:pt x="43247" y="15770"/>
                  <a:pt x="42672" y="15883"/>
                  <a:pt x="42124" y="16115"/>
                </a:cubicBezTo>
                <a:cubicBezTo>
                  <a:pt x="40697" y="16880"/>
                  <a:pt x="39983" y="18716"/>
                  <a:pt x="41512" y="21725"/>
                </a:cubicBezTo>
                <a:cubicBezTo>
                  <a:pt x="40758" y="22857"/>
                  <a:pt x="39728" y="23196"/>
                  <a:pt x="38564" y="23196"/>
                </a:cubicBezTo>
                <a:cubicBezTo>
                  <a:pt x="38311" y="23196"/>
                  <a:pt x="38053" y="23180"/>
                  <a:pt x="37790" y="23153"/>
                </a:cubicBezTo>
                <a:cubicBezTo>
                  <a:pt x="36311" y="23000"/>
                  <a:pt x="34730" y="22439"/>
                  <a:pt x="33506" y="22286"/>
                </a:cubicBezTo>
                <a:lnTo>
                  <a:pt x="33506" y="22286"/>
                </a:lnTo>
                <a:cubicBezTo>
                  <a:pt x="34603" y="25881"/>
                  <a:pt x="33791" y="26668"/>
                  <a:pt x="32382" y="26668"/>
                </a:cubicBezTo>
                <a:cubicBezTo>
                  <a:pt x="31893" y="26668"/>
                  <a:pt x="31331" y="26573"/>
                  <a:pt x="30752" y="26468"/>
                </a:cubicBezTo>
                <a:cubicBezTo>
                  <a:pt x="29957" y="26327"/>
                  <a:pt x="29138" y="26167"/>
                  <a:pt x="28457" y="26167"/>
                </a:cubicBezTo>
                <a:cubicBezTo>
                  <a:pt x="27173" y="26167"/>
                  <a:pt x="26382" y="26736"/>
                  <a:pt x="27182" y="29069"/>
                </a:cubicBezTo>
                <a:cubicBezTo>
                  <a:pt x="23765" y="29936"/>
                  <a:pt x="20603" y="31772"/>
                  <a:pt x="18207" y="34322"/>
                </a:cubicBezTo>
                <a:cubicBezTo>
                  <a:pt x="15861" y="36617"/>
                  <a:pt x="13821" y="39166"/>
                  <a:pt x="11118" y="41716"/>
                </a:cubicBezTo>
                <a:cubicBezTo>
                  <a:pt x="9435" y="43552"/>
                  <a:pt x="8160" y="45745"/>
                  <a:pt x="7497" y="48193"/>
                </a:cubicBezTo>
                <a:cubicBezTo>
                  <a:pt x="6681" y="50641"/>
                  <a:pt x="6222" y="53293"/>
                  <a:pt x="5559" y="55741"/>
                </a:cubicBezTo>
                <a:cubicBezTo>
                  <a:pt x="9843" y="57577"/>
                  <a:pt x="13974" y="59719"/>
                  <a:pt x="18003" y="62115"/>
                </a:cubicBezTo>
                <a:cubicBezTo>
                  <a:pt x="17901" y="63135"/>
                  <a:pt x="17952" y="64104"/>
                  <a:pt x="17850" y="65124"/>
                </a:cubicBezTo>
                <a:cubicBezTo>
                  <a:pt x="16116" y="66399"/>
                  <a:pt x="14688" y="68133"/>
                  <a:pt x="13872" y="70122"/>
                </a:cubicBezTo>
                <a:cubicBezTo>
                  <a:pt x="12954" y="72060"/>
                  <a:pt x="12342" y="74049"/>
                  <a:pt x="11526" y="75987"/>
                </a:cubicBezTo>
                <a:cubicBezTo>
                  <a:pt x="11832" y="77415"/>
                  <a:pt x="12240" y="78843"/>
                  <a:pt x="12750" y="80220"/>
                </a:cubicBezTo>
                <a:cubicBezTo>
                  <a:pt x="10659" y="81291"/>
                  <a:pt x="8568" y="82515"/>
                  <a:pt x="6579" y="83891"/>
                </a:cubicBezTo>
                <a:cubicBezTo>
                  <a:pt x="5559" y="83687"/>
                  <a:pt x="4590" y="83433"/>
                  <a:pt x="3621" y="83127"/>
                </a:cubicBezTo>
                <a:cubicBezTo>
                  <a:pt x="0" y="83534"/>
                  <a:pt x="102" y="85829"/>
                  <a:pt x="1071" y="88226"/>
                </a:cubicBezTo>
                <a:cubicBezTo>
                  <a:pt x="2040" y="90623"/>
                  <a:pt x="3774" y="93173"/>
                  <a:pt x="3009" y="95060"/>
                </a:cubicBezTo>
                <a:cubicBezTo>
                  <a:pt x="5304" y="95825"/>
                  <a:pt x="7344" y="96488"/>
                  <a:pt x="9945" y="97304"/>
                </a:cubicBezTo>
                <a:cubicBezTo>
                  <a:pt x="11832" y="96947"/>
                  <a:pt x="13719" y="96692"/>
                  <a:pt x="15657" y="96590"/>
                </a:cubicBezTo>
                <a:cubicBezTo>
                  <a:pt x="18258" y="97865"/>
                  <a:pt x="20603" y="98987"/>
                  <a:pt x="23306" y="100160"/>
                </a:cubicBezTo>
                <a:cubicBezTo>
                  <a:pt x="23102" y="101537"/>
                  <a:pt x="23051" y="102914"/>
                  <a:pt x="23000" y="104291"/>
                </a:cubicBezTo>
                <a:cubicBezTo>
                  <a:pt x="25550" y="104597"/>
                  <a:pt x="27998" y="105005"/>
                  <a:pt x="30497" y="105311"/>
                </a:cubicBezTo>
                <a:cubicBezTo>
                  <a:pt x="32486" y="106790"/>
                  <a:pt x="34577" y="108115"/>
                  <a:pt x="36770" y="109288"/>
                </a:cubicBezTo>
                <a:cubicBezTo>
                  <a:pt x="38453" y="109696"/>
                  <a:pt x="40187" y="110053"/>
                  <a:pt x="41920" y="110308"/>
                </a:cubicBezTo>
                <a:cubicBezTo>
                  <a:pt x="45286" y="110155"/>
                  <a:pt x="48754" y="110002"/>
                  <a:pt x="51814" y="110002"/>
                </a:cubicBezTo>
                <a:cubicBezTo>
                  <a:pt x="53293" y="110359"/>
                  <a:pt x="55027" y="110614"/>
                  <a:pt x="56455" y="110869"/>
                </a:cubicBezTo>
                <a:cubicBezTo>
                  <a:pt x="58471" y="110795"/>
                  <a:pt x="60459" y="110747"/>
                  <a:pt x="62421" y="110747"/>
                </a:cubicBezTo>
                <a:cubicBezTo>
                  <a:pt x="63139" y="110747"/>
                  <a:pt x="63853" y="110754"/>
                  <a:pt x="64563" y="110767"/>
                </a:cubicBezTo>
                <a:lnTo>
                  <a:pt x="69663" y="110869"/>
                </a:lnTo>
                <a:lnTo>
                  <a:pt x="69153" y="111583"/>
                </a:lnTo>
                <a:lnTo>
                  <a:pt x="67470" y="114184"/>
                </a:lnTo>
                <a:lnTo>
                  <a:pt x="66501" y="115714"/>
                </a:lnTo>
                <a:cubicBezTo>
                  <a:pt x="66348" y="116122"/>
                  <a:pt x="66195" y="116581"/>
                  <a:pt x="66042" y="117040"/>
                </a:cubicBezTo>
                <a:cubicBezTo>
                  <a:pt x="66246" y="116785"/>
                  <a:pt x="66450" y="116530"/>
                  <a:pt x="66705" y="116326"/>
                </a:cubicBezTo>
                <a:lnTo>
                  <a:pt x="66705" y="116326"/>
                </a:lnTo>
                <a:cubicBezTo>
                  <a:pt x="65430" y="118774"/>
                  <a:pt x="64155" y="121222"/>
                  <a:pt x="63237" y="123007"/>
                </a:cubicBezTo>
                <a:cubicBezTo>
                  <a:pt x="62320" y="124843"/>
                  <a:pt x="61912" y="126016"/>
                  <a:pt x="62320" y="126118"/>
                </a:cubicBezTo>
                <a:cubicBezTo>
                  <a:pt x="63339" y="124537"/>
                  <a:pt x="64155" y="123211"/>
                  <a:pt x="65022" y="121630"/>
                </a:cubicBezTo>
                <a:lnTo>
                  <a:pt x="65022" y="121630"/>
                </a:lnTo>
                <a:cubicBezTo>
                  <a:pt x="62880" y="127393"/>
                  <a:pt x="62829" y="130299"/>
                  <a:pt x="63696" y="131370"/>
                </a:cubicBezTo>
                <a:cubicBezTo>
                  <a:pt x="64563" y="129841"/>
                  <a:pt x="65226" y="128209"/>
                  <a:pt x="65787" y="126577"/>
                </a:cubicBezTo>
                <a:cubicBezTo>
                  <a:pt x="65838" y="126781"/>
                  <a:pt x="65889" y="126934"/>
                  <a:pt x="65991" y="127138"/>
                </a:cubicBezTo>
                <a:cubicBezTo>
                  <a:pt x="66144" y="128821"/>
                  <a:pt x="66603" y="130452"/>
                  <a:pt x="67266" y="132033"/>
                </a:cubicBezTo>
                <a:lnTo>
                  <a:pt x="66807" y="134991"/>
                </a:lnTo>
                <a:cubicBezTo>
                  <a:pt x="66909" y="135501"/>
                  <a:pt x="66960" y="136266"/>
                  <a:pt x="67011" y="137082"/>
                </a:cubicBezTo>
                <a:cubicBezTo>
                  <a:pt x="67419" y="137949"/>
                  <a:pt x="68082" y="137031"/>
                  <a:pt x="67572" y="145803"/>
                </a:cubicBezTo>
                <a:cubicBezTo>
                  <a:pt x="68337" y="145191"/>
                  <a:pt x="68898" y="144681"/>
                  <a:pt x="69459" y="144222"/>
                </a:cubicBezTo>
                <a:cubicBezTo>
                  <a:pt x="70122" y="145395"/>
                  <a:pt x="70581" y="146058"/>
                  <a:pt x="71193" y="147078"/>
                </a:cubicBezTo>
                <a:cubicBezTo>
                  <a:pt x="70581" y="148506"/>
                  <a:pt x="70887" y="152688"/>
                  <a:pt x="70683" y="155696"/>
                </a:cubicBezTo>
                <a:cubicBezTo>
                  <a:pt x="70750" y="155668"/>
                  <a:pt x="70819" y="155656"/>
                  <a:pt x="70890" y="155656"/>
                </a:cubicBezTo>
                <a:cubicBezTo>
                  <a:pt x="71462" y="155656"/>
                  <a:pt x="72138" y="156489"/>
                  <a:pt x="72774" y="156716"/>
                </a:cubicBezTo>
                <a:cubicBezTo>
                  <a:pt x="72870" y="156751"/>
                  <a:pt x="72965" y="156770"/>
                  <a:pt x="73056" y="156770"/>
                </a:cubicBezTo>
                <a:cubicBezTo>
                  <a:pt x="73645" y="156770"/>
                  <a:pt x="74127" y="155964"/>
                  <a:pt x="74304" y="153096"/>
                </a:cubicBezTo>
                <a:cubicBezTo>
                  <a:pt x="76497" y="154829"/>
                  <a:pt x="78945" y="156206"/>
                  <a:pt x="81546" y="157226"/>
                </a:cubicBezTo>
                <a:cubicBezTo>
                  <a:pt x="82260" y="161153"/>
                  <a:pt x="83484" y="162887"/>
                  <a:pt x="84554" y="163346"/>
                </a:cubicBezTo>
                <a:cubicBezTo>
                  <a:pt x="84763" y="163457"/>
                  <a:pt x="84984" y="163508"/>
                  <a:pt x="85200" y="163508"/>
                </a:cubicBezTo>
                <a:cubicBezTo>
                  <a:pt x="85878" y="163508"/>
                  <a:pt x="86505" y="162998"/>
                  <a:pt x="86543" y="162224"/>
                </a:cubicBezTo>
                <a:cubicBezTo>
                  <a:pt x="88124" y="161612"/>
                  <a:pt x="89807" y="160949"/>
                  <a:pt x="91286" y="160133"/>
                </a:cubicBezTo>
                <a:cubicBezTo>
                  <a:pt x="93275" y="162581"/>
                  <a:pt x="96080" y="164111"/>
                  <a:pt x="99191" y="164468"/>
                </a:cubicBezTo>
                <a:cubicBezTo>
                  <a:pt x="101741" y="164825"/>
                  <a:pt x="104138" y="164672"/>
                  <a:pt x="107044" y="165692"/>
                </a:cubicBezTo>
                <a:cubicBezTo>
                  <a:pt x="107962" y="162377"/>
                  <a:pt x="111073" y="161714"/>
                  <a:pt x="114133" y="160541"/>
                </a:cubicBezTo>
                <a:cubicBezTo>
                  <a:pt x="115612" y="160031"/>
                  <a:pt x="117040" y="159266"/>
                  <a:pt x="118213" y="158195"/>
                </a:cubicBezTo>
                <a:cubicBezTo>
                  <a:pt x="119437" y="157073"/>
                  <a:pt x="120049" y="155441"/>
                  <a:pt x="119845" y="153809"/>
                </a:cubicBezTo>
                <a:cubicBezTo>
                  <a:pt x="121885" y="152178"/>
                  <a:pt x="123823" y="150495"/>
                  <a:pt x="125659" y="148659"/>
                </a:cubicBezTo>
                <a:cubicBezTo>
                  <a:pt x="127234" y="149276"/>
                  <a:pt x="128427" y="149529"/>
                  <a:pt x="129334" y="149529"/>
                </a:cubicBezTo>
                <a:cubicBezTo>
                  <a:pt x="130601" y="149529"/>
                  <a:pt x="131311" y="149036"/>
                  <a:pt x="131727" y="148353"/>
                </a:cubicBezTo>
                <a:cubicBezTo>
                  <a:pt x="132492" y="147231"/>
                  <a:pt x="132390" y="145599"/>
                  <a:pt x="132951" y="144885"/>
                </a:cubicBezTo>
                <a:cubicBezTo>
                  <a:pt x="131064" y="143049"/>
                  <a:pt x="133767" y="142947"/>
                  <a:pt x="133971" y="141927"/>
                </a:cubicBezTo>
                <a:cubicBezTo>
                  <a:pt x="135491" y="142443"/>
                  <a:pt x="136685" y="142665"/>
                  <a:pt x="137633" y="142665"/>
                </a:cubicBezTo>
                <a:cubicBezTo>
                  <a:pt x="140054" y="142665"/>
                  <a:pt x="140867" y="141216"/>
                  <a:pt x="141417" y="139530"/>
                </a:cubicBezTo>
                <a:cubicBezTo>
                  <a:pt x="142182" y="137235"/>
                  <a:pt x="142437" y="134532"/>
                  <a:pt x="146415" y="133818"/>
                </a:cubicBezTo>
                <a:lnTo>
                  <a:pt x="143865" y="132747"/>
                </a:lnTo>
                <a:cubicBezTo>
                  <a:pt x="142029" y="130452"/>
                  <a:pt x="143406" y="130350"/>
                  <a:pt x="145140" y="129892"/>
                </a:cubicBezTo>
                <a:cubicBezTo>
                  <a:pt x="146058" y="129739"/>
                  <a:pt x="146976" y="129382"/>
                  <a:pt x="147689" y="128770"/>
                </a:cubicBezTo>
                <a:cubicBezTo>
                  <a:pt x="148403" y="128158"/>
                  <a:pt x="148811" y="127087"/>
                  <a:pt x="148505" y="125506"/>
                </a:cubicBezTo>
                <a:cubicBezTo>
                  <a:pt x="150392" y="125149"/>
                  <a:pt x="150953" y="123925"/>
                  <a:pt x="151463" y="122752"/>
                </a:cubicBezTo>
                <a:cubicBezTo>
                  <a:pt x="151973" y="121528"/>
                  <a:pt x="152483" y="120355"/>
                  <a:pt x="154319" y="119896"/>
                </a:cubicBezTo>
                <a:cubicBezTo>
                  <a:pt x="153452" y="117448"/>
                  <a:pt x="152330" y="115153"/>
                  <a:pt x="150953" y="113011"/>
                </a:cubicBezTo>
                <a:cubicBezTo>
                  <a:pt x="155390" y="112195"/>
                  <a:pt x="160490" y="112093"/>
                  <a:pt x="161204" y="109747"/>
                </a:cubicBezTo>
                <a:cubicBezTo>
                  <a:pt x="158552" y="109084"/>
                  <a:pt x="158246" y="107146"/>
                  <a:pt x="157634" y="105413"/>
                </a:cubicBezTo>
                <a:cubicBezTo>
                  <a:pt x="157064" y="103921"/>
                  <a:pt x="156305" y="102656"/>
                  <a:pt x="153799" y="102656"/>
                </a:cubicBezTo>
                <a:cubicBezTo>
                  <a:pt x="153392" y="102656"/>
                  <a:pt x="152938" y="102689"/>
                  <a:pt x="152432" y="102761"/>
                </a:cubicBezTo>
                <a:cubicBezTo>
                  <a:pt x="151361" y="102200"/>
                  <a:pt x="151463" y="101690"/>
                  <a:pt x="152789" y="101129"/>
                </a:cubicBezTo>
                <a:cubicBezTo>
                  <a:pt x="153350" y="98120"/>
                  <a:pt x="153809" y="95111"/>
                  <a:pt x="154064" y="92051"/>
                </a:cubicBezTo>
                <a:cubicBezTo>
                  <a:pt x="154319" y="88940"/>
                  <a:pt x="154370" y="85778"/>
                  <a:pt x="154319" y="82617"/>
                </a:cubicBezTo>
                <a:cubicBezTo>
                  <a:pt x="154758" y="80070"/>
                  <a:pt x="154063" y="76616"/>
                  <a:pt x="151258" y="76616"/>
                </a:cubicBezTo>
                <a:cubicBezTo>
                  <a:pt x="150805" y="76616"/>
                  <a:pt x="150297" y="76706"/>
                  <a:pt x="149729" y="76905"/>
                </a:cubicBezTo>
                <a:cubicBezTo>
                  <a:pt x="150239" y="73284"/>
                  <a:pt x="148913" y="69816"/>
                  <a:pt x="147332" y="66399"/>
                </a:cubicBezTo>
                <a:cubicBezTo>
                  <a:pt x="146517" y="64665"/>
                  <a:pt x="145650" y="62982"/>
                  <a:pt x="144885" y="61146"/>
                </a:cubicBezTo>
                <a:cubicBezTo>
                  <a:pt x="144018" y="59260"/>
                  <a:pt x="143406" y="57271"/>
                  <a:pt x="142998" y="55282"/>
                </a:cubicBezTo>
                <a:cubicBezTo>
                  <a:pt x="139275" y="55996"/>
                  <a:pt x="135552" y="56914"/>
                  <a:pt x="131880" y="58036"/>
                </a:cubicBezTo>
                <a:cubicBezTo>
                  <a:pt x="132900" y="55486"/>
                  <a:pt x="134736" y="53854"/>
                  <a:pt x="135858" y="52528"/>
                </a:cubicBezTo>
                <a:cubicBezTo>
                  <a:pt x="137031" y="51202"/>
                  <a:pt x="137439" y="50182"/>
                  <a:pt x="135552" y="48703"/>
                </a:cubicBezTo>
                <a:cubicBezTo>
                  <a:pt x="133104" y="47836"/>
                  <a:pt x="130299" y="47071"/>
                  <a:pt x="127851" y="46459"/>
                </a:cubicBezTo>
                <a:cubicBezTo>
                  <a:pt x="127851" y="45337"/>
                  <a:pt x="128106" y="42991"/>
                  <a:pt x="127137" y="41869"/>
                </a:cubicBezTo>
                <a:cubicBezTo>
                  <a:pt x="126804" y="41466"/>
                  <a:pt x="126326" y="41213"/>
                  <a:pt x="125663" y="41213"/>
                </a:cubicBezTo>
                <a:cubicBezTo>
                  <a:pt x="124400" y="41213"/>
                  <a:pt x="122467" y="42132"/>
                  <a:pt x="119590" y="44674"/>
                </a:cubicBezTo>
                <a:cubicBezTo>
                  <a:pt x="123568" y="37534"/>
                  <a:pt x="121987" y="35036"/>
                  <a:pt x="119131" y="34067"/>
                </a:cubicBezTo>
                <a:cubicBezTo>
                  <a:pt x="117550" y="33608"/>
                  <a:pt x="115969" y="33302"/>
                  <a:pt x="114337" y="33149"/>
                </a:cubicBezTo>
                <a:cubicBezTo>
                  <a:pt x="112705" y="32894"/>
                  <a:pt x="111277" y="32537"/>
                  <a:pt x="110308" y="31517"/>
                </a:cubicBezTo>
                <a:cubicBezTo>
                  <a:pt x="107860" y="33761"/>
                  <a:pt x="105361" y="35954"/>
                  <a:pt x="102965" y="38197"/>
                </a:cubicBezTo>
                <a:cubicBezTo>
                  <a:pt x="102659" y="36668"/>
                  <a:pt x="102149" y="34985"/>
                  <a:pt x="101690" y="33455"/>
                </a:cubicBezTo>
                <a:cubicBezTo>
                  <a:pt x="101894" y="29834"/>
                  <a:pt x="102353" y="26213"/>
                  <a:pt x="103169" y="22643"/>
                </a:cubicBezTo>
                <a:cubicBezTo>
                  <a:pt x="103934" y="19073"/>
                  <a:pt x="104801" y="15707"/>
                  <a:pt x="105157" y="12648"/>
                </a:cubicBezTo>
                <a:cubicBezTo>
                  <a:pt x="105514" y="9588"/>
                  <a:pt x="105412" y="6834"/>
                  <a:pt x="104036" y="4590"/>
                </a:cubicBezTo>
                <a:cubicBezTo>
                  <a:pt x="102659" y="2346"/>
                  <a:pt x="100109" y="663"/>
                  <a:pt x="95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1"/>
          <p:cNvSpPr/>
          <p:nvPr/>
        </p:nvSpPr>
        <p:spPr>
          <a:xfrm flipH="1">
            <a:off x="833488" y="2894163"/>
            <a:ext cx="1283990" cy="1319737"/>
          </a:xfrm>
          <a:custGeom>
            <a:avLst/>
            <a:gdLst/>
            <a:ahLst/>
            <a:cxnLst/>
            <a:rect l="l" t="t" r="r" b="b"/>
            <a:pathLst>
              <a:path w="161204" h="165692" extrusionOk="0">
                <a:moveTo>
                  <a:pt x="58852" y="66909"/>
                </a:moveTo>
                <a:cubicBezTo>
                  <a:pt x="61147" y="68643"/>
                  <a:pt x="63288" y="70479"/>
                  <a:pt x="65328" y="72468"/>
                </a:cubicBezTo>
                <a:cubicBezTo>
                  <a:pt x="64206" y="71856"/>
                  <a:pt x="63033" y="71295"/>
                  <a:pt x="61810" y="70785"/>
                </a:cubicBezTo>
                <a:lnTo>
                  <a:pt x="58852" y="66909"/>
                </a:lnTo>
                <a:close/>
                <a:moveTo>
                  <a:pt x="69714" y="110869"/>
                </a:moveTo>
                <a:lnTo>
                  <a:pt x="69714" y="110920"/>
                </a:lnTo>
                <a:cubicBezTo>
                  <a:pt x="69663" y="111022"/>
                  <a:pt x="69612" y="111073"/>
                  <a:pt x="69561" y="111175"/>
                </a:cubicBezTo>
                <a:lnTo>
                  <a:pt x="68745" y="112603"/>
                </a:lnTo>
                <a:lnTo>
                  <a:pt x="69714" y="110869"/>
                </a:lnTo>
                <a:close/>
                <a:moveTo>
                  <a:pt x="95672" y="0"/>
                </a:moveTo>
                <a:cubicBezTo>
                  <a:pt x="95672" y="3621"/>
                  <a:pt x="94193" y="3876"/>
                  <a:pt x="92714" y="4233"/>
                </a:cubicBezTo>
                <a:cubicBezTo>
                  <a:pt x="91235" y="4590"/>
                  <a:pt x="89807" y="4998"/>
                  <a:pt x="89858" y="8721"/>
                </a:cubicBezTo>
                <a:cubicBezTo>
                  <a:pt x="88918" y="10978"/>
                  <a:pt x="87784" y="11751"/>
                  <a:pt x="86494" y="11751"/>
                </a:cubicBezTo>
                <a:cubicBezTo>
                  <a:pt x="85685" y="11751"/>
                  <a:pt x="84815" y="11448"/>
                  <a:pt x="83891" y="11016"/>
                </a:cubicBezTo>
                <a:cubicBezTo>
                  <a:pt x="81553" y="9871"/>
                  <a:pt x="78922" y="7901"/>
                  <a:pt x="76664" y="7901"/>
                </a:cubicBezTo>
                <a:cubicBezTo>
                  <a:pt x="76608" y="7901"/>
                  <a:pt x="76552" y="7902"/>
                  <a:pt x="76497" y="7905"/>
                </a:cubicBezTo>
                <a:cubicBezTo>
                  <a:pt x="75471" y="11540"/>
                  <a:pt x="74200" y="12752"/>
                  <a:pt x="72671" y="12752"/>
                </a:cubicBezTo>
                <a:cubicBezTo>
                  <a:pt x="71690" y="12752"/>
                  <a:pt x="70604" y="12254"/>
                  <a:pt x="69408" y="11577"/>
                </a:cubicBezTo>
                <a:cubicBezTo>
                  <a:pt x="67827" y="10557"/>
                  <a:pt x="66144" y="9639"/>
                  <a:pt x="64461" y="8772"/>
                </a:cubicBezTo>
                <a:cubicBezTo>
                  <a:pt x="63364" y="8320"/>
                  <a:pt x="62247" y="7991"/>
                  <a:pt x="61173" y="7991"/>
                </a:cubicBezTo>
                <a:cubicBezTo>
                  <a:pt x="60550" y="7991"/>
                  <a:pt x="59942" y="8102"/>
                  <a:pt x="59362" y="8364"/>
                </a:cubicBezTo>
                <a:cubicBezTo>
                  <a:pt x="58746" y="10497"/>
                  <a:pt x="57372" y="12267"/>
                  <a:pt x="55477" y="12267"/>
                </a:cubicBezTo>
                <a:cubicBezTo>
                  <a:pt x="55017" y="12267"/>
                  <a:pt x="54525" y="12163"/>
                  <a:pt x="54007" y="11934"/>
                </a:cubicBezTo>
                <a:cubicBezTo>
                  <a:pt x="53395" y="14585"/>
                  <a:pt x="49264" y="13667"/>
                  <a:pt x="51151" y="18971"/>
                </a:cubicBezTo>
                <a:cubicBezTo>
                  <a:pt x="50641" y="20705"/>
                  <a:pt x="49366" y="20042"/>
                  <a:pt x="48346" y="20297"/>
                </a:cubicBezTo>
                <a:cubicBezTo>
                  <a:pt x="47632" y="19328"/>
                  <a:pt x="46714" y="18716"/>
                  <a:pt x="46969" y="17186"/>
                </a:cubicBezTo>
                <a:cubicBezTo>
                  <a:pt x="46144" y="16257"/>
                  <a:pt x="44993" y="15770"/>
                  <a:pt x="43815" y="15770"/>
                </a:cubicBezTo>
                <a:cubicBezTo>
                  <a:pt x="43247" y="15770"/>
                  <a:pt x="42672" y="15883"/>
                  <a:pt x="42124" y="16115"/>
                </a:cubicBezTo>
                <a:cubicBezTo>
                  <a:pt x="40697" y="16880"/>
                  <a:pt x="39983" y="18716"/>
                  <a:pt x="41512" y="21725"/>
                </a:cubicBezTo>
                <a:cubicBezTo>
                  <a:pt x="40758" y="22857"/>
                  <a:pt x="39728" y="23196"/>
                  <a:pt x="38564" y="23196"/>
                </a:cubicBezTo>
                <a:cubicBezTo>
                  <a:pt x="38311" y="23196"/>
                  <a:pt x="38053" y="23180"/>
                  <a:pt x="37790" y="23153"/>
                </a:cubicBezTo>
                <a:cubicBezTo>
                  <a:pt x="36311" y="23000"/>
                  <a:pt x="34730" y="22439"/>
                  <a:pt x="33506" y="22286"/>
                </a:cubicBezTo>
                <a:lnTo>
                  <a:pt x="33506" y="22286"/>
                </a:lnTo>
                <a:cubicBezTo>
                  <a:pt x="34603" y="25881"/>
                  <a:pt x="33791" y="26668"/>
                  <a:pt x="32382" y="26668"/>
                </a:cubicBezTo>
                <a:cubicBezTo>
                  <a:pt x="31893" y="26668"/>
                  <a:pt x="31331" y="26573"/>
                  <a:pt x="30752" y="26468"/>
                </a:cubicBezTo>
                <a:cubicBezTo>
                  <a:pt x="29957" y="26327"/>
                  <a:pt x="29138" y="26167"/>
                  <a:pt x="28457" y="26167"/>
                </a:cubicBezTo>
                <a:cubicBezTo>
                  <a:pt x="27173" y="26167"/>
                  <a:pt x="26382" y="26736"/>
                  <a:pt x="27182" y="29069"/>
                </a:cubicBezTo>
                <a:cubicBezTo>
                  <a:pt x="23765" y="29936"/>
                  <a:pt x="20603" y="31772"/>
                  <a:pt x="18207" y="34322"/>
                </a:cubicBezTo>
                <a:cubicBezTo>
                  <a:pt x="15861" y="36617"/>
                  <a:pt x="13821" y="39166"/>
                  <a:pt x="11118" y="41716"/>
                </a:cubicBezTo>
                <a:cubicBezTo>
                  <a:pt x="9435" y="43552"/>
                  <a:pt x="8160" y="45745"/>
                  <a:pt x="7497" y="48193"/>
                </a:cubicBezTo>
                <a:cubicBezTo>
                  <a:pt x="6681" y="50641"/>
                  <a:pt x="6222" y="53293"/>
                  <a:pt x="5559" y="55741"/>
                </a:cubicBezTo>
                <a:cubicBezTo>
                  <a:pt x="9843" y="57577"/>
                  <a:pt x="13974" y="59719"/>
                  <a:pt x="18003" y="62115"/>
                </a:cubicBezTo>
                <a:cubicBezTo>
                  <a:pt x="17901" y="63135"/>
                  <a:pt x="17952" y="64104"/>
                  <a:pt x="17850" y="65124"/>
                </a:cubicBezTo>
                <a:cubicBezTo>
                  <a:pt x="16116" y="66399"/>
                  <a:pt x="14688" y="68133"/>
                  <a:pt x="13872" y="70122"/>
                </a:cubicBezTo>
                <a:cubicBezTo>
                  <a:pt x="12954" y="72060"/>
                  <a:pt x="12342" y="74049"/>
                  <a:pt x="11526" y="75987"/>
                </a:cubicBezTo>
                <a:cubicBezTo>
                  <a:pt x="11832" y="77415"/>
                  <a:pt x="12240" y="78843"/>
                  <a:pt x="12750" y="80220"/>
                </a:cubicBezTo>
                <a:cubicBezTo>
                  <a:pt x="10659" y="81291"/>
                  <a:pt x="8568" y="82515"/>
                  <a:pt x="6579" y="83891"/>
                </a:cubicBezTo>
                <a:cubicBezTo>
                  <a:pt x="5559" y="83687"/>
                  <a:pt x="4590" y="83433"/>
                  <a:pt x="3621" y="83127"/>
                </a:cubicBezTo>
                <a:cubicBezTo>
                  <a:pt x="0" y="83534"/>
                  <a:pt x="102" y="85829"/>
                  <a:pt x="1071" y="88226"/>
                </a:cubicBezTo>
                <a:cubicBezTo>
                  <a:pt x="2040" y="90623"/>
                  <a:pt x="3774" y="93173"/>
                  <a:pt x="3009" y="95060"/>
                </a:cubicBezTo>
                <a:cubicBezTo>
                  <a:pt x="5304" y="95825"/>
                  <a:pt x="7344" y="96488"/>
                  <a:pt x="9945" y="97304"/>
                </a:cubicBezTo>
                <a:cubicBezTo>
                  <a:pt x="11832" y="96947"/>
                  <a:pt x="13719" y="96692"/>
                  <a:pt x="15657" y="96590"/>
                </a:cubicBezTo>
                <a:cubicBezTo>
                  <a:pt x="18258" y="97865"/>
                  <a:pt x="20603" y="98987"/>
                  <a:pt x="23306" y="100160"/>
                </a:cubicBezTo>
                <a:cubicBezTo>
                  <a:pt x="23102" y="101537"/>
                  <a:pt x="23051" y="102914"/>
                  <a:pt x="23000" y="104291"/>
                </a:cubicBezTo>
                <a:cubicBezTo>
                  <a:pt x="25550" y="104597"/>
                  <a:pt x="27998" y="105005"/>
                  <a:pt x="30497" y="105311"/>
                </a:cubicBezTo>
                <a:cubicBezTo>
                  <a:pt x="32486" y="106790"/>
                  <a:pt x="34577" y="108115"/>
                  <a:pt x="36770" y="109288"/>
                </a:cubicBezTo>
                <a:cubicBezTo>
                  <a:pt x="38453" y="109696"/>
                  <a:pt x="40187" y="110053"/>
                  <a:pt x="41920" y="110308"/>
                </a:cubicBezTo>
                <a:cubicBezTo>
                  <a:pt x="45286" y="110155"/>
                  <a:pt x="48754" y="110002"/>
                  <a:pt x="51814" y="110002"/>
                </a:cubicBezTo>
                <a:cubicBezTo>
                  <a:pt x="53293" y="110359"/>
                  <a:pt x="55027" y="110614"/>
                  <a:pt x="56455" y="110869"/>
                </a:cubicBezTo>
                <a:cubicBezTo>
                  <a:pt x="58471" y="110795"/>
                  <a:pt x="60459" y="110747"/>
                  <a:pt x="62421" y="110747"/>
                </a:cubicBezTo>
                <a:cubicBezTo>
                  <a:pt x="63139" y="110747"/>
                  <a:pt x="63853" y="110754"/>
                  <a:pt x="64563" y="110767"/>
                </a:cubicBezTo>
                <a:lnTo>
                  <a:pt x="69663" y="110869"/>
                </a:lnTo>
                <a:lnTo>
                  <a:pt x="69153" y="111583"/>
                </a:lnTo>
                <a:lnTo>
                  <a:pt x="67470" y="114184"/>
                </a:lnTo>
                <a:lnTo>
                  <a:pt x="66501" y="115714"/>
                </a:lnTo>
                <a:cubicBezTo>
                  <a:pt x="66348" y="116122"/>
                  <a:pt x="66195" y="116581"/>
                  <a:pt x="66042" y="117040"/>
                </a:cubicBezTo>
                <a:cubicBezTo>
                  <a:pt x="66246" y="116785"/>
                  <a:pt x="66450" y="116530"/>
                  <a:pt x="66705" y="116326"/>
                </a:cubicBezTo>
                <a:lnTo>
                  <a:pt x="66705" y="116326"/>
                </a:lnTo>
                <a:cubicBezTo>
                  <a:pt x="65430" y="118774"/>
                  <a:pt x="64155" y="121222"/>
                  <a:pt x="63237" y="123007"/>
                </a:cubicBezTo>
                <a:cubicBezTo>
                  <a:pt x="62320" y="124843"/>
                  <a:pt x="61912" y="126016"/>
                  <a:pt x="62320" y="126118"/>
                </a:cubicBezTo>
                <a:cubicBezTo>
                  <a:pt x="63339" y="124537"/>
                  <a:pt x="64155" y="123211"/>
                  <a:pt x="65022" y="121630"/>
                </a:cubicBezTo>
                <a:lnTo>
                  <a:pt x="65022" y="121630"/>
                </a:lnTo>
                <a:cubicBezTo>
                  <a:pt x="62880" y="127393"/>
                  <a:pt x="62829" y="130299"/>
                  <a:pt x="63696" y="131370"/>
                </a:cubicBezTo>
                <a:cubicBezTo>
                  <a:pt x="64563" y="129841"/>
                  <a:pt x="65226" y="128209"/>
                  <a:pt x="65787" y="126577"/>
                </a:cubicBezTo>
                <a:cubicBezTo>
                  <a:pt x="65838" y="126781"/>
                  <a:pt x="65889" y="126934"/>
                  <a:pt x="65991" y="127138"/>
                </a:cubicBezTo>
                <a:cubicBezTo>
                  <a:pt x="66144" y="128821"/>
                  <a:pt x="66603" y="130452"/>
                  <a:pt x="67266" y="132033"/>
                </a:cubicBezTo>
                <a:lnTo>
                  <a:pt x="66807" y="134991"/>
                </a:lnTo>
                <a:cubicBezTo>
                  <a:pt x="66909" y="135501"/>
                  <a:pt x="66960" y="136266"/>
                  <a:pt x="67011" y="137082"/>
                </a:cubicBezTo>
                <a:cubicBezTo>
                  <a:pt x="67419" y="137949"/>
                  <a:pt x="68082" y="137031"/>
                  <a:pt x="67572" y="145803"/>
                </a:cubicBezTo>
                <a:cubicBezTo>
                  <a:pt x="68337" y="145191"/>
                  <a:pt x="68898" y="144681"/>
                  <a:pt x="69459" y="144222"/>
                </a:cubicBezTo>
                <a:cubicBezTo>
                  <a:pt x="70122" y="145395"/>
                  <a:pt x="70581" y="146058"/>
                  <a:pt x="71193" y="147078"/>
                </a:cubicBezTo>
                <a:cubicBezTo>
                  <a:pt x="70581" y="148506"/>
                  <a:pt x="70887" y="152688"/>
                  <a:pt x="70683" y="155696"/>
                </a:cubicBezTo>
                <a:cubicBezTo>
                  <a:pt x="70750" y="155668"/>
                  <a:pt x="70819" y="155656"/>
                  <a:pt x="70890" y="155656"/>
                </a:cubicBezTo>
                <a:cubicBezTo>
                  <a:pt x="71462" y="155656"/>
                  <a:pt x="72138" y="156489"/>
                  <a:pt x="72774" y="156716"/>
                </a:cubicBezTo>
                <a:cubicBezTo>
                  <a:pt x="72870" y="156751"/>
                  <a:pt x="72965" y="156770"/>
                  <a:pt x="73056" y="156770"/>
                </a:cubicBezTo>
                <a:cubicBezTo>
                  <a:pt x="73645" y="156770"/>
                  <a:pt x="74127" y="155964"/>
                  <a:pt x="74304" y="153096"/>
                </a:cubicBezTo>
                <a:cubicBezTo>
                  <a:pt x="76497" y="154829"/>
                  <a:pt x="78945" y="156206"/>
                  <a:pt x="81546" y="157226"/>
                </a:cubicBezTo>
                <a:cubicBezTo>
                  <a:pt x="82260" y="161153"/>
                  <a:pt x="83484" y="162887"/>
                  <a:pt x="84554" y="163346"/>
                </a:cubicBezTo>
                <a:cubicBezTo>
                  <a:pt x="84763" y="163457"/>
                  <a:pt x="84984" y="163508"/>
                  <a:pt x="85200" y="163508"/>
                </a:cubicBezTo>
                <a:cubicBezTo>
                  <a:pt x="85878" y="163508"/>
                  <a:pt x="86505" y="162998"/>
                  <a:pt x="86543" y="162224"/>
                </a:cubicBezTo>
                <a:cubicBezTo>
                  <a:pt x="88124" y="161612"/>
                  <a:pt x="89807" y="160949"/>
                  <a:pt x="91286" y="160133"/>
                </a:cubicBezTo>
                <a:cubicBezTo>
                  <a:pt x="93275" y="162581"/>
                  <a:pt x="96080" y="164111"/>
                  <a:pt x="99191" y="164468"/>
                </a:cubicBezTo>
                <a:cubicBezTo>
                  <a:pt x="101741" y="164825"/>
                  <a:pt x="104138" y="164672"/>
                  <a:pt x="107044" y="165692"/>
                </a:cubicBezTo>
                <a:cubicBezTo>
                  <a:pt x="107962" y="162377"/>
                  <a:pt x="111073" y="161714"/>
                  <a:pt x="114133" y="160541"/>
                </a:cubicBezTo>
                <a:cubicBezTo>
                  <a:pt x="115612" y="160031"/>
                  <a:pt x="117040" y="159266"/>
                  <a:pt x="118213" y="158195"/>
                </a:cubicBezTo>
                <a:cubicBezTo>
                  <a:pt x="119437" y="157073"/>
                  <a:pt x="120049" y="155441"/>
                  <a:pt x="119845" y="153809"/>
                </a:cubicBezTo>
                <a:cubicBezTo>
                  <a:pt x="121885" y="152178"/>
                  <a:pt x="123823" y="150495"/>
                  <a:pt x="125659" y="148659"/>
                </a:cubicBezTo>
                <a:cubicBezTo>
                  <a:pt x="127234" y="149276"/>
                  <a:pt x="128427" y="149529"/>
                  <a:pt x="129334" y="149529"/>
                </a:cubicBezTo>
                <a:cubicBezTo>
                  <a:pt x="130601" y="149529"/>
                  <a:pt x="131311" y="149036"/>
                  <a:pt x="131727" y="148353"/>
                </a:cubicBezTo>
                <a:cubicBezTo>
                  <a:pt x="132492" y="147231"/>
                  <a:pt x="132390" y="145599"/>
                  <a:pt x="132951" y="144885"/>
                </a:cubicBezTo>
                <a:cubicBezTo>
                  <a:pt x="131064" y="143049"/>
                  <a:pt x="133767" y="142947"/>
                  <a:pt x="133971" y="141927"/>
                </a:cubicBezTo>
                <a:cubicBezTo>
                  <a:pt x="135491" y="142443"/>
                  <a:pt x="136685" y="142665"/>
                  <a:pt x="137633" y="142665"/>
                </a:cubicBezTo>
                <a:cubicBezTo>
                  <a:pt x="140054" y="142665"/>
                  <a:pt x="140867" y="141216"/>
                  <a:pt x="141417" y="139530"/>
                </a:cubicBezTo>
                <a:cubicBezTo>
                  <a:pt x="142182" y="137235"/>
                  <a:pt x="142437" y="134532"/>
                  <a:pt x="146415" y="133818"/>
                </a:cubicBezTo>
                <a:lnTo>
                  <a:pt x="143865" y="132747"/>
                </a:lnTo>
                <a:cubicBezTo>
                  <a:pt x="142029" y="130452"/>
                  <a:pt x="143406" y="130350"/>
                  <a:pt x="145140" y="129892"/>
                </a:cubicBezTo>
                <a:cubicBezTo>
                  <a:pt x="146058" y="129739"/>
                  <a:pt x="146976" y="129382"/>
                  <a:pt x="147689" y="128770"/>
                </a:cubicBezTo>
                <a:cubicBezTo>
                  <a:pt x="148403" y="128158"/>
                  <a:pt x="148811" y="127087"/>
                  <a:pt x="148505" y="125506"/>
                </a:cubicBezTo>
                <a:cubicBezTo>
                  <a:pt x="150392" y="125149"/>
                  <a:pt x="150953" y="123925"/>
                  <a:pt x="151463" y="122752"/>
                </a:cubicBezTo>
                <a:cubicBezTo>
                  <a:pt x="151973" y="121528"/>
                  <a:pt x="152483" y="120355"/>
                  <a:pt x="154319" y="119896"/>
                </a:cubicBezTo>
                <a:cubicBezTo>
                  <a:pt x="153452" y="117448"/>
                  <a:pt x="152330" y="115153"/>
                  <a:pt x="150953" y="113011"/>
                </a:cubicBezTo>
                <a:cubicBezTo>
                  <a:pt x="155390" y="112195"/>
                  <a:pt x="160490" y="112093"/>
                  <a:pt x="161204" y="109747"/>
                </a:cubicBezTo>
                <a:cubicBezTo>
                  <a:pt x="158552" y="109084"/>
                  <a:pt x="158246" y="107146"/>
                  <a:pt x="157634" y="105413"/>
                </a:cubicBezTo>
                <a:cubicBezTo>
                  <a:pt x="157064" y="103921"/>
                  <a:pt x="156305" y="102656"/>
                  <a:pt x="153799" y="102656"/>
                </a:cubicBezTo>
                <a:cubicBezTo>
                  <a:pt x="153392" y="102656"/>
                  <a:pt x="152938" y="102689"/>
                  <a:pt x="152432" y="102761"/>
                </a:cubicBezTo>
                <a:cubicBezTo>
                  <a:pt x="151361" y="102200"/>
                  <a:pt x="151463" y="101690"/>
                  <a:pt x="152789" y="101129"/>
                </a:cubicBezTo>
                <a:cubicBezTo>
                  <a:pt x="153350" y="98120"/>
                  <a:pt x="153809" y="95111"/>
                  <a:pt x="154064" y="92051"/>
                </a:cubicBezTo>
                <a:cubicBezTo>
                  <a:pt x="154319" y="88940"/>
                  <a:pt x="154370" y="85778"/>
                  <a:pt x="154319" y="82617"/>
                </a:cubicBezTo>
                <a:cubicBezTo>
                  <a:pt x="154758" y="80070"/>
                  <a:pt x="154063" y="76616"/>
                  <a:pt x="151258" y="76616"/>
                </a:cubicBezTo>
                <a:cubicBezTo>
                  <a:pt x="150805" y="76616"/>
                  <a:pt x="150297" y="76706"/>
                  <a:pt x="149729" y="76905"/>
                </a:cubicBezTo>
                <a:cubicBezTo>
                  <a:pt x="150239" y="73284"/>
                  <a:pt x="148913" y="69816"/>
                  <a:pt x="147332" y="66399"/>
                </a:cubicBezTo>
                <a:cubicBezTo>
                  <a:pt x="146517" y="64665"/>
                  <a:pt x="145650" y="62982"/>
                  <a:pt x="144885" y="61146"/>
                </a:cubicBezTo>
                <a:cubicBezTo>
                  <a:pt x="144018" y="59260"/>
                  <a:pt x="143406" y="57271"/>
                  <a:pt x="142998" y="55282"/>
                </a:cubicBezTo>
                <a:cubicBezTo>
                  <a:pt x="139275" y="55996"/>
                  <a:pt x="135552" y="56914"/>
                  <a:pt x="131880" y="58036"/>
                </a:cubicBezTo>
                <a:cubicBezTo>
                  <a:pt x="132900" y="55486"/>
                  <a:pt x="134736" y="53854"/>
                  <a:pt x="135858" y="52528"/>
                </a:cubicBezTo>
                <a:cubicBezTo>
                  <a:pt x="137031" y="51202"/>
                  <a:pt x="137439" y="50182"/>
                  <a:pt x="135552" y="48703"/>
                </a:cubicBezTo>
                <a:cubicBezTo>
                  <a:pt x="133104" y="47836"/>
                  <a:pt x="130299" y="47071"/>
                  <a:pt x="127851" y="46459"/>
                </a:cubicBezTo>
                <a:cubicBezTo>
                  <a:pt x="127851" y="45337"/>
                  <a:pt x="128106" y="42991"/>
                  <a:pt x="127137" y="41869"/>
                </a:cubicBezTo>
                <a:cubicBezTo>
                  <a:pt x="126804" y="41466"/>
                  <a:pt x="126326" y="41213"/>
                  <a:pt x="125663" y="41213"/>
                </a:cubicBezTo>
                <a:cubicBezTo>
                  <a:pt x="124400" y="41213"/>
                  <a:pt x="122467" y="42132"/>
                  <a:pt x="119590" y="44674"/>
                </a:cubicBezTo>
                <a:cubicBezTo>
                  <a:pt x="123568" y="37534"/>
                  <a:pt x="121987" y="35036"/>
                  <a:pt x="119131" y="34067"/>
                </a:cubicBezTo>
                <a:cubicBezTo>
                  <a:pt x="117550" y="33608"/>
                  <a:pt x="115969" y="33302"/>
                  <a:pt x="114337" y="33149"/>
                </a:cubicBezTo>
                <a:cubicBezTo>
                  <a:pt x="112705" y="32894"/>
                  <a:pt x="111277" y="32537"/>
                  <a:pt x="110308" y="31517"/>
                </a:cubicBezTo>
                <a:cubicBezTo>
                  <a:pt x="107860" y="33761"/>
                  <a:pt x="105361" y="35954"/>
                  <a:pt x="102965" y="38197"/>
                </a:cubicBezTo>
                <a:cubicBezTo>
                  <a:pt x="102659" y="36668"/>
                  <a:pt x="102149" y="34985"/>
                  <a:pt x="101690" y="33455"/>
                </a:cubicBezTo>
                <a:cubicBezTo>
                  <a:pt x="101894" y="29834"/>
                  <a:pt x="102353" y="26213"/>
                  <a:pt x="103169" y="22643"/>
                </a:cubicBezTo>
                <a:cubicBezTo>
                  <a:pt x="103934" y="19073"/>
                  <a:pt x="104801" y="15707"/>
                  <a:pt x="105157" y="12648"/>
                </a:cubicBezTo>
                <a:cubicBezTo>
                  <a:pt x="105514" y="9588"/>
                  <a:pt x="105412" y="6834"/>
                  <a:pt x="104036" y="4590"/>
                </a:cubicBezTo>
                <a:cubicBezTo>
                  <a:pt x="102659" y="2346"/>
                  <a:pt x="100109" y="663"/>
                  <a:pt x="95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1"/>
          <p:cNvSpPr/>
          <p:nvPr/>
        </p:nvSpPr>
        <p:spPr>
          <a:xfrm>
            <a:off x="4573825" y="2894163"/>
            <a:ext cx="1283990" cy="1319737"/>
          </a:xfrm>
          <a:custGeom>
            <a:avLst/>
            <a:gdLst/>
            <a:ahLst/>
            <a:cxnLst/>
            <a:rect l="l" t="t" r="r" b="b"/>
            <a:pathLst>
              <a:path w="161204" h="165692" extrusionOk="0">
                <a:moveTo>
                  <a:pt x="58852" y="66909"/>
                </a:moveTo>
                <a:cubicBezTo>
                  <a:pt x="61147" y="68643"/>
                  <a:pt x="63288" y="70479"/>
                  <a:pt x="65328" y="72468"/>
                </a:cubicBezTo>
                <a:cubicBezTo>
                  <a:pt x="64206" y="71856"/>
                  <a:pt x="63033" y="71295"/>
                  <a:pt x="61810" y="70785"/>
                </a:cubicBezTo>
                <a:lnTo>
                  <a:pt x="58852" y="66909"/>
                </a:lnTo>
                <a:close/>
                <a:moveTo>
                  <a:pt x="69714" y="110869"/>
                </a:moveTo>
                <a:lnTo>
                  <a:pt x="69714" y="110920"/>
                </a:lnTo>
                <a:cubicBezTo>
                  <a:pt x="69663" y="111022"/>
                  <a:pt x="69612" y="111073"/>
                  <a:pt x="69561" y="111175"/>
                </a:cubicBezTo>
                <a:lnTo>
                  <a:pt x="68745" y="112603"/>
                </a:lnTo>
                <a:lnTo>
                  <a:pt x="69714" y="110869"/>
                </a:lnTo>
                <a:close/>
                <a:moveTo>
                  <a:pt x="95672" y="0"/>
                </a:moveTo>
                <a:cubicBezTo>
                  <a:pt x="95672" y="3621"/>
                  <a:pt x="94193" y="3876"/>
                  <a:pt x="92714" y="4233"/>
                </a:cubicBezTo>
                <a:cubicBezTo>
                  <a:pt x="91235" y="4590"/>
                  <a:pt x="89807" y="4998"/>
                  <a:pt x="89858" y="8721"/>
                </a:cubicBezTo>
                <a:cubicBezTo>
                  <a:pt x="88918" y="10978"/>
                  <a:pt x="87784" y="11751"/>
                  <a:pt x="86494" y="11751"/>
                </a:cubicBezTo>
                <a:cubicBezTo>
                  <a:pt x="85685" y="11751"/>
                  <a:pt x="84815" y="11448"/>
                  <a:pt x="83891" y="11016"/>
                </a:cubicBezTo>
                <a:cubicBezTo>
                  <a:pt x="81553" y="9871"/>
                  <a:pt x="78922" y="7901"/>
                  <a:pt x="76664" y="7901"/>
                </a:cubicBezTo>
                <a:cubicBezTo>
                  <a:pt x="76608" y="7901"/>
                  <a:pt x="76552" y="7902"/>
                  <a:pt x="76497" y="7905"/>
                </a:cubicBezTo>
                <a:cubicBezTo>
                  <a:pt x="75471" y="11540"/>
                  <a:pt x="74200" y="12752"/>
                  <a:pt x="72671" y="12752"/>
                </a:cubicBezTo>
                <a:cubicBezTo>
                  <a:pt x="71690" y="12752"/>
                  <a:pt x="70604" y="12254"/>
                  <a:pt x="69408" y="11577"/>
                </a:cubicBezTo>
                <a:cubicBezTo>
                  <a:pt x="67827" y="10557"/>
                  <a:pt x="66144" y="9639"/>
                  <a:pt x="64461" y="8772"/>
                </a:cubicBezTo>
                <a:cubicBezTo>
                  <a:pt x="63364" y="8320"/>
                  <a:pt x="62247" y="7991"/>
                  <a:pt x="61173" y="7991"/>
                </a:cubicBezTo>
                <a:cubicBezTo>
                  <a:pt x="60550" y="7991"/>
                  <a:pt x="59942" y="8102"/>
                  <a:pt x="59362" y="8364"/>
                </a:cubicBezTo>
                <a:cubicBezTo>
                  <a:pt x="58746" y="10497"/>
                  <a:pt x="57372" y="12267"/>
                  <a:pt x="55477" y="12267"/>
                </a:cubicBezTo>
                <a:cubicBezTo>
                  <a:pt x="55017" y="12267"/>
                  <a:pt x="54525" y="12163"/>
                  <a:pt x="54007" y="11934"/>
                </a:cubicBezTo>
                <a:cubicBezTo>
                  <a:pt x="53395" y="14585"/>
                  <a:pt x="49264" y="13667"/>
                  <a:pt x="51151" y="18971"/>
                </a:cubicBezTo>
                <a:cubicBezTo>
                  <a:pt x="50641" y="20705"/>
                  <a:pt x="49366" y="20042"/>
                  <a:pt x="48346" y="20297"/>
                </a:cubicBezTo>
                <a:cubicBezTo>
                  <a:pt x="47632" y="19328"/>
                  <a:pt x="46714" y="18716"/>
                  <a:pt x="46969" y="17186"/>
                </a:cubicBezTo>
                <a:cubicBezTo>
                  <a:pt x="46144" y="16257"/>
                  <a:pt x="44993" y="15770"/>
                  <a:pt x="43815" y="15770"/>
                </a:cubicBezTo>
                <a:cubicBezTo>
                  <a:pt x="43247" y="15770"/>
                  <a:pt x="42672" y="15883"/>
                  <a:pt x="42124" y="16115"/>
                </a:cubicBezTo>
                <a:cubicBezTo>
                  <a:pt x="40697" y="16880"/>
                  <a:pt x="39983" y="18716"/>
                  <a:pt x="41512" y="21725"/>
                </a:cubicBezTo>
                <a:cubicBezTo>
                  <a:pt x="40758" y="22857"/>
                  <a:pt x="39728" y="23196"/>
                  <a:pt x="38564" y="23196"/>
                </a:cubicBezTo>
                <a:cubicBezTo>
                  <a:pt x="38311" y="23196"/>
                  <a:pt x="38053" y="23180"/>
                  <a:pt x="37790" y="23153"/>
                </a:cubicBezTo>
                <a:cubicBezTo>
                  <a:pt x="36311" y="23000"/>
                  <a:pt x="34730" y="22439"/>
                  <a:pt x="33506" y="22286"/>
                </a:cubicBezTo>
                <a:lnTo>
                  <a:pt x="33506" y="22286"/>
                </a:lnTo>
                <a:cubicBezTo>
                  <a:pt x="34603" y="25881"/>
                  <a:pt x="33791" y="26668"/>
                  <a:pt x="32382" y="26668"/>
                </a:cubicBezTo>
                <a:cubicBezTo>
                  <a:pt x="31893" y="26668"/>
                  <a:pt x="31331" y="26573"/>
                  <a:pt x="30752" y="26468"/>
                </a:cubicBezTo>
                <a:cubicBezTo>
                  <a:pt x="29957" y="26327"/>
                  <a:pt x="29138" y="26167"/>
                  <a:pt x="28457" y="26167"/>
                </a:cubicBezTo>
                <a:cubicBezTo>
                  <a:pt x="27173" y="26167"/>
                  <a:pt x="26382" y="26736"/>
                  <a:pt x="27182" y="29069"/>
                </a:cubicBezTo>
                <a:cubicBezTo>
                  <a:pt x="23765" y="29936"/>
                  <a:pt x="20603" y="31772"/>
                  <a:pt x="18207" y="34322"/>
                </a:cubicBezTo>
                <a:cubicBezTo>
                  <a:pt x="15861" y="36617"/>
                  <a:pt x="13821" y="39166"/>
                  <a:pt x="11118" y="41716"/>
                </a:cubicBezTo>
                <a:cubicBezTo>
                  <a:pt x="9435" y="43552"/>
                  <a:pt x="8160" y="45745"/>
                  <a:pt x="7497" y="48193"/>
                </a:cubicBezTo>
                <a:cubicBezTo>
                  <a:pt x="6681" y="50641"/>
                  <a:pt x="6222" y="53293"/>
                  <a:pt x="5559" y="55741"/>
                </a:cubicBezTo>
                <a:cubicBezTo>
                  <a:pt x="9843" y="57577"/>
                  <a:pt x="13974" y="59719"/>
                  <a:pt x="18003" y="62115"/>
                </a:cubicBezTo>
                <a:cubicBezTo>
                  <a:pt x="17901" y="63135"/>
                  <a:pt x="17952" y="64104"/>
                  <a:pt x="17850" y="65124"/>
                </a:cubicBezTo>
                <a:cubicBezTo>
                  <a:pt x="16116" y="66399"/>
                  <a:pt x="14688" y="68133"/>
                  <a:pt x="13872" y="70122"/>
                </a:cubicBezTo>
                <a:cubicBezTo>
                  <a:pt x="12954" y="72060"/>
                  <a:pt x="12342" y="74049"/>
                  <a:pt x="11526" y="75987"/>
                </a:cubicBezTo>
                <a:cubicBezTo>
                  <a:pt x="11832" y="77415"/>
                  <a:pt x="12240" y="78843"/>
                  <a:pt x="12750" y="80220"/>
                </a:cubicBezTo>
                <a:cubicBezTo>
                  <a:pt x="10659" y="81291"/>
                  <a:pt x="8568" y="82515"/>
                  <a:pt x="6579" y="83891"/>
                </a:cubicBezTo>
                <a:cubicBezTo>
                  <a:pt x="5559" y="83687"/>
                  <a:pt x="4590" y="83433"/>
                  <a:pt x="3621" y="83127"/>
                </a:cubicBezTo>
                <a:cubicBezTo>
                  <a:pt x="0" y="83534"/>
                  <a:pt x="102" y="85829"/>
                  <a:pt x="1071" y="88226"/>
                </a:cubicBezTo>
                <a:cubicBezTo>
                  <a:pt x="2040" y="90623"/>
                  <a:pt x="3774" y="93173"/>
                  <a:pt x="3009" y="95060"/>
                </a:cubicBezTo>
                <a:cubicBezTo>
                  <a:pt x="5304" y="95825"/>
                  <a:pt x="7344" y="96488"/>
                  <a:pt x="9945" y="97304"/>
                </a:cubicBezTo>
                <a:cubicBezTo>
                  <a:pt x="11832" y="96947"/>
                  <a:pt x="13719" y="96692"/>
                  <a:pt x="15657" y="96590"/>
                </a:cubicBezTo>
                <a:cubicBezTo>
                  <a:pt x="18258" y="97865"/>
                  <a:pt x="20603" y="98987"/>
                  <a:pt x="23306" y="100160"/>
                </a:cubicBezTo>
                <a:cubicBezTo>
                  <a:pt x="23102" y="101537"/>
                  <a:pt x="23051" y="102914"/>
                  <a:pt x="23000" y="104291"/>
                </a:cubicBezTo>
                <a:cubicBezTo>
                  <a:pt x="25550" y="104597"/>
                  <a:pt x="27998" y="105005"/>
                  <a:pt x="30497" y="105311"/>
                </a:cubicBezTo>
                <a:cubicBezTo>
                  <a:pt x="32486" y="106790"/>
                  <a:pt x="34577" y="108115"/>
                  <a:pt x="36770" y="109288"/>
                </a:cubicBezTo>
                <a:cubicBezTo>
                  <a:pt x="38453" y="109696"/>
                  <a:pt x="40187" y="110053"/>
                  <a:pt x="41920" y="110308"/>
                </a:cubicBezTo>
                <a:cubicBezTo>
                  <a:pt x="45286" y="110155"/>
                  <a:pt x="48754" y="110002"/>
                  <a:pt x="51814" y="110002"/>
                </a:cubicBezTo>
                <a:cubicBezTo>
                  <a:pt x="53293" y="110359"/>
                  <a:pt x="55027" y="110614"/>
                  <a:pt x="56455" y="110869"/>
                </a:cubicBezTo>
                <a:cubicBezTo>
                  <a:pt x="58471" y="110795"/>
                  <a:pt x="60459" y="110747"/>
                  <a:pt x="62421" y="110747"/>
                </a:cubicBezTo>
                <a:cubicBezTo>
                  <a:pt x="63139" y="110747"/>
                  <a:pt x="63853" y="110754"/>
                  <a:pt x="64563" y="110767"/>
                </a:cubicBezTo>
                <a:lnTo>
                  <a:pt x="69663" y="110869"/>
                </a:lnTo>
                <a:lnTo>
                  <a:pt x="69153" y="111583"/>
                </a:lnTo>
                <a:lnTo>
                  <a:pt x="67470" y="114184"/>
                </a:lnTo>
                <a:lnTo>
                  <a:pt x="66501" y="115714"/>
                </a:lnTo>
                <a:cubicBezTo>
                  <a:pt x="66348" y="116122"/>
                  <a:pt x="66195" y="116581"/>
                  <a:pt x="66042" y="117040"/>
                </a:cubicBezTo>
                <a:cubicBezTo>
                  <a:pt x="66246" y="116785"/>
                  <a:pt x="66450" y="116530"/>
                  <a:pt x="66705" y="116326"/>
                </a:cubicBezTo>
                <a:lnTo>
                  <a:pt x="66705" y="116326"/>
                </a:lnTo>
                <a:cubicBezTo>
                  <a:pt x="65430" y="118774"/>
                  <a:pt x="64155" y="121222"/>
                  <a:pt x="63237" y="123007"/>
                </a:cubicBezTo>
                <a:cubicBezTo>
                  <a:pt x="62320" y="124843"/>
                  <a:pt x="61912" y="126016"/>
                  <a:pt x="62320" y="126118"/>
                </a:cubicBezTo>
                <a:cubicBezTo>
                  <a:pt x="63339" y="124537"/>
                  <a:pt x="64155" y="123211"/>
                  <a:pt x="65022" y="121630"/>
                </a:cubicBezTo>
                <a:lnTo>
                  <a:pt x="65022" y="121630"/>
                </a:lnTo>
                <a:cubicBezTo>
                  <a:pt x="62880" y="127393"/>
                  <a:pt x="62829" y="130299"/>
                  <a:pt x="63696" y="131370"/>
                </a:cubicBezTo>
                <a:cubicBezTo>
                  <a:pt x="64563" y="129841"/>
                  <a:pt x="65226" y="128209"/>
                  <a:pt x="65787" y="126577"/>
                </a:cubicBezTo>
                <a:cubicBezTo>
                  <a:pt x="65838" y="126781"/>
                  <a:pt x="65889" y="126934"/>
                  <a:pt x="65991" y="127138"/>
                </a:cubicBezTo>
                <a:cubicBezTo>
                  <a:pt x="66144" y="128821"/>
                  <a:pt x="66603" y="130452"/>
                  <a:pt x="67266" y="132033"/>
                </a:cubicBezTo>
                <a:lnTo>
                  <a:pt x="66807" y="134991"/>
                </a:lnTo>
                <a:cubicBezTo>
                  <a:pt x="66909" y="135501"/>
                  <a:pt x="66960" y="136266"/>
                  <a:pt x="67011" y="137082"/>
                </a:cubicBezTo>
                <a:cubicBezTo>
                  <a:pt x="67419" y="137949"/>
                  <a:pt x="68082" y="137031"/>
                  <a:pt x="67572" y="145803"/>
                </a:cubicBezTo>
                <a:cubicBezTo>
                  <a:pt x="68337" y="145191"/>
                  <a:pt x="68898" y="144681"/>
                  <a:pt x="69459" y="144222"/>
                </a:cubicBezTo>
                <a:cubicBezTo>
                  <a:pt x="70122" y="145395"/>
                  <a:pt x="70581" y="146058"/>
                  <a:pt x="71193" y="147078"/>
                </a:cubicBezTo>
                <a:cubicBezTo>
                  <a:pt x="70581" y="148506"/>
                  <a:pt x="70887" y="152688"/>
                  <a:pt x="70683" y="155696"/>
                </a:cubicBezTo>
                <a:cubicBezTo>
                  <a:pt x="70750" y="155668"/>
                  <a:pt x="70819" y="155656"/>
                  <a:pt x="70890" y="155656"/>
                </a:cubicBezTo>
                <a:cubicBezTo>
                  <a:pt x="71462" y="155656"/>
                  <a:pt x="72138" y="156489"/>
                  <a:pt x="72774" y="156716"/>
                </a:cubicBezTo>
                <a:cubicBezTo>
                  <a:pt x="72870" y="156751"/>
                  <a:pt x="72965" y="156770"/>
                  <a:pt x="73056" y="156770"/>
                </a:cubicBezTo>
                <a:cubicBezTo>
                  <a:pt x="73645" y="156770"/>
                  <a:pt x="74127" y="155964"/>
                  <a:pt x="74304" y="153096"/>
                </a:cubicBezTo>
                <a:cubicBezTo>
                  <a:pt x="76497" y="154829"/>
                  <a:pt x="78945" y="156206"/>
                  <a:pt x="81546" y="157226"/>
                </a:cubicBezTo>
                <a:cubicBezTo>
                  <a:pt x="82260" y="161153"/>
                  <a:pt x="83484" y="162887"/>
                  <a:pt x="84554" y="163346"/>
                </a:cubicBezTo>
                <a:cubicBezTo>
                  <a:pt x="84763" y="163457"/>
                  <a:pt x="84984" y="163508"/>
                  <a:pt x="85200" y="163508"/>
                </a:cubicBezTo>
                <a:cubicBezTo>
                  <a:pt x="85878" y="163508"/>
                  <a:pt x="86505" y="162998"/>
                  <a:pt x="86543" y="162224"/>
                </a:cubicBezTo>
                <a:cubicBezTo>
                  <a:pt x="88124" y="161612"/>
                  <a:pt x="89807" y="160949"/>
                  <a:pt x="91286" y="160133"/>
                </a:cubicBezTo>
                <a:cubicBezTo>
                  <a:pt x="93275" y="162581"/>
                  <a:pt x="96080" y="164111"/>
                  <a:pt x="99191" y="164468"/>
                </a:cubicBezTo>
                <a:cubicBezTo>
                  <a:pt x="101741" y="164825"/>
                  <a:pt x="104138" y="164672"/>
                  <a:pt x="107044" y="165692"/>
                </a:cubicBezTo>
                <a:cubicBezTo>
                  <a:pt x="107962" y="162377"/>
                  <a:pt x="111073" y="161714"/>
                  <a:pt x="114133" y="160541"/>
                </a:cubicBezTo>
                <a:cubicBezTo>
                  <a:pt x="115612" y="160031"/>
                  <a:pt x="117040" y="159266"/>
                  <a:pt x="118213" y="158195"/>
                </a:cubicBezTo>
                <a:cubicBezTo>
                  <a:pt x="119437" y="157073"/>
                  <a:pt x="120049" y="155441"/>
                  <a:pt x="119845" y="153809"/>
                </a:cubicBezTo>
                <a:cubicBezTo>
                  <a:pt x="121885" y="152178"/>
                  <a:pt x="123823" y="150495"/>
                  <a:pt x="125659" y="148659"/>
                </a:cubicBezTo>
                <a:cubicBezTo>
                  <a:pt x="127234" y="149276"/>
                  <a:pt x="128427" y="149529"/>
                  <a:pt x="129334" y="149529"/>
                </a:cubicBezTo>
                <a:cubicBezTo>
                  <a:pt x="130601" y="149529"/>
                  <a:pt x="131311" y="149036"/>
                  <a:pt x="131727" y="148353"/>
                </a:cubicBezTo>
                <a:cubicBezTo>
                  <a:pt x="132492" y="147231"/>
                  <a:pt x="132390" y="145599"/>
                  <a:pt x="132951" y="144885"/>
                </a:cubicBezTo>
                <a:cubicBezTo>
                  <a:pt x="131064" y="143049"/>
                  <a:pt x="133767" y="142947"/>
                  <a:pt x="133971" y="141927"/>
                </a:cubicBezTo>
                <a:cubicBezTo>
                  <a:pt x="135491" y="142443"/>
                  <a:pt x="136685" y="142665"/>
                  <a:pt x="137633" y="142665"/>
                </a:cubicBezTo>
                <a:cubicBezTo>
                  <a:pt x="140054" y="142665"/>
                  <a:pt x="140867" y="141216"/>
                  <a:pt x="141417" y="139530"/>
                </a:cubicBezTo>
                <a:cubicBezTo>
                  <a:pt x="142182" y="137235"/>
                  <a:pt x="142437" y="134532"/>
                  <a:pt x="146415" y="133818"/>
                </a:cubicBezTo>
                <a:lnTo>
                  <a:pt x="143865" y="132747"/>
                </a:lnTo>
                <a:cubicBezTo>
                  <a:pt x="142029" y="130452"/>
                  <a:pt x="143406" y="130350"/>
                  <a:pt x="145140" y="129892"/>
                </a:cubicBezTo>
                <a:cubicBezTo>
                  <a:pt x="146058" y="129739"/>
                  <a:pt x="146976" y="129382"/>
                  <a:pt x="147689" y="128770"/>
                </a:cubicBezTo>
                <a:cubicBezTo>
                  <a:pt x="148403" y="128158"/>
                  <a:pt x="148811" y="127087"/>
                  <a:pt x="148505" y="125506"/>
                </a:cubicBezTo>
                <a:cubicBezTo>
                  <a:pt x="150392" y="125149"/>
                  <a:pt x="150953" y="123925"/>
                  <a:pt x="151463" y="122752"/>
                </a:cubicBezTo>
                <a:cubicBezTo>
                  <a:pt x="151973" y="121528"/>
                  <a:pt x="152483" y="120355"/>
                  <a:pt x="154319" y="119896"/>
                </a:cubicBezTo>
                <a:cubicBezTo>
                  <a:pt x="153452" y="117448"/>
                  <a:pt x="152330" y="115153"/>
                  <a:pt x="150953" y="113011"/>
                </a:cubicBezTo>
                <a:cubicBezTo>
                  <a:pt x="155390" y="112195"/>
                  <a:pt x="160490" y="112093"/>
                  <a:pt x="161204" y="109747"/>
                </a:cubicBezTo>
                <a:cubicBezTo>
                  <a:pt x="158552" y="109084"/>
                  <a:pt x="158246" y="107146"/>
                  <a:pt x="157634" y="105413"/>
                </a:cubicBezTo>
                <a:cubicBezTo>
                  <a:pt x="157064" y="103921"/>
                  <a:pt x="156305" y="102656"/>
                  <a:pt x="153799" y="102656"/>
                </a:cubicBezTo>
                <a:cubicBezTo>
                  <a:pt x="153392" y="102656"/>
                  <a:pt x="152938" y="102689"/>
                  <a:pt x="152432" y="102761"/>
                </a:cubicBezTo>
                <a:cubicBezTo>
                  <a:pt x="151361" y="102200"/>
                  <a:pt x="151463" y="101690"/>
                  <a:pt x="152789" y="101129"/>
                </a:cubicBezTo>
                <a:cubicBezTo>
                  <a:pt x="153350" y="98120"/>
                  <a:pt x="153809" y="95111"/>
                  <a:pt x="154064" y="92051"/>
                </a:cubicBezTo>
                <a:cubicBezTo>
                  <a:pt x="154319" y="88940"/>
                  <a:pt x="154370" y="85778"/>
                  <a:pt x="154319" y="82617"/>
                </a:cubicBezTo>
                <a:cubicBezTo>
                  <a:pt x="154758" y="80070"/>
                  <a:pt x="154063" y="76616"/>
                  <a:pt x="151258" y="76616"/>
                </a:cubicBezTo>
                <a:cubicBezTo>
                  <a:pt x="150805" y="76616"/>
                  <a:pt x="150297" y="76706"/>
                  <a:pt x="149729" y="76905"/>
                </a:cubicBezTo>
                <a:cubicBezTo>
                  <a:pt x="150239" y="73284"/>
                  <a:pt x="148913" y="69816"/>
                  <a:pt x="147332" y="66399"/>
                </a:cubicBezTo>
                <a:cubicBezTo>
                  <a:pt x="146517" y="64665"/>
                  <a:pt x="145650" y="62982"/>
                  <a:pt x="144885" y="61146"/>
                </a:cubicBezTo>
                <a:cubicBezTo>
                  <a:pt x="144018" y="59260"/>
                  <a:pt x="143406" y="57271"/>
                  <a:pt x="142998" y="55282"/>
                </a:cubicBezTo>
                <a:cubicBezTo>
                  <a:pt x="139275" y="55996"/>
                  <a:pt x="135552" y="56914"/>
                  <a:pt x="131880" y="58036"/>
                </a:cubicBezTo>
                <a:cubicBezTo>
                  <a:pt x="132900" y="55486"/>
                  <a:pt x="134736" y="53854"/>
                  <a:pt x="135858" y="52528"/>
                </a:cubicBezTo>
                <a:cubicBezTo>
                  <a:pt x="137031" y="51202"/>
                  <a:pt x="137439" y="50182"/>
                  <a:pt x="135552" y="48703"/>
                </a:cubicBezTo>
                <a:cubicBezTo>
                  <a:pt x="133104" y="47836"/>
                  <a:pt x="130299" y="47071"/>
                  <a:pt x="127851" y="46459"/>
                </a:cubicBezTo>
                <a:cubicBezTo>
                  <a:pt x="127851" y="45337"/>
                  <a:pt x="128106" y="42991"/>
                  <a:pt x="127137" y="41869"/>
                </a:cubicBezTo>
                <a:cubicBezTo>
                  <a:pt x="126804" y="41466"/>
                  <a:pt x="126326" y="41213"/>
                  <a:pt x="125663" y="41213"/>
                </a:cubicBezTo>
                <a:cubicBezTo>
                  <a:pt x="124400" y="41213"/>
                  <a:pt x="122467" y="42132"/>
                  <a:pt x="119590" y="44674"/>
                </a:cubicBezTo>
                <a:cubicBezTo>
                  <a:pt x="123568" y="37534"/>
                  <a:pt x="121987" y="35036"/>
                  <a:pt x="119131" y="34067"/>
                </a:cubicBezTo>
                <a:cubicBezTo>
                  <a:pt x="117550" y="33608"/>
                  <a:pt x="115969" y="33302"/>
                  <a:pt x="114337" y="33149"/>
                </a:cubicBezTo>
                <a:cubicBezTo>
                  <a:pt x="112705" y="32894"/>
                  <a:pt x="111277" y="32537"/>
                  <a:pt x="110308" y="31517"/>
                </a:cubicBezTo>
                <a:cubicBezTo>
                  <a:pt x="107860" y="33761"/>
                  <a:pt x="105361" y="35954"/>
                  <a:pt x="102965" y="38197"/>
                </a:cubicBezTo>
                <a:cubicBezTo>
                  <a:pt x="102659" y="36668"/>
                  <a:pt x="102149" y="34985"/>
                  <a:pt x="101690" y="33455"/>
                </a:cubicBezTo>
                <a:cubicBezTo>
                  <a:pt x="101894" y="29834"/>
                  <a:pt x="102353" y="26213"/>
                  <a:pt x="103169" y="22643"/>
                </a:cubicBezTo>
                <a:cubicBezTo>
                  <a:pt x="103934" y="19073"/>
                  <a:pt x="104801" y="15707"/>
                  <a:pt x="105157" y="12648"/>
                </a:cubicBezTo>
                <a:cubicBezTo>
                  <a:pt x="105514" y="9588"/>
                  <a:pt x="105412" y="6834"/>
                  <a:pt x="104036" y="4590"/>
                </a:cubicBezTo>
                <a:cubicBezTo>
                  <a:pt x="102659" y="2346"/>
                  <a:pt x="100109" y="663"/>
                  <a:pt x="95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1"/>
          <p:cNvSpPr/>
          <p:nvPr/>
        </p:nvSpPr>
        <p:spPr>
          <a:xfrm rot="10800000">
            <a:off x="4573825" y="1229388"/>
            <a:ext cx="1283990" cy="1319737"/>
          </a:xfrm>
          <a:custGeom>
            <a:avLst/>
            <a:gdLst/>
            <a:ahLst/>
            <a:cxnLst/>
            <a:rect l="l" t="t" r="r" b="b"/>
            <a:pathLst>
              <a:path w="161204" h="165692" extrusionOk="0">
                <a:moveTo>
                  <a:pt x="58852" y="66909"/>
                </a:moveTo>
                <a:cubicBezTo>
                  <a:pt x="61147" y="68643"/>
                  <a:pt x="63288" y="70479"/>
                  <a:pt x="65328" y="72468"/>
                </a:cubicBezTo>
                <a:cubicBezTo>
                  <a:pt x="64206" y="71856"/>
                  <a:pt x="63033" y="71295"/>
                  <a:pt x="61810" y="70785"/>
                </a:cubicBezTo>
                <a:lnTo>
                  <a:pt x="58852" y="66909"/>
                </a:lnTo>
                <a:close/>
                <a:moveTo>
                  <a:pt x="69714" y="110869"/>
                </a:moveTo>
                <a:lnTo>
                  <a:pt x="69714" y="110920"/>
                </a:lnTo>
                <a:cubicBezTo>
                  <a:pt x="69663" y="111022"/>
                  <a:pt x="69612" y="111073"/>
                  <a:pt x="69561" y="111175"/>
                </a:cubicBezTo>
                <a:lnTo>
                  <a:pt x="68745" y="112603"/>
                </a:lnTo>
                <a:lnTo>
                  <a:pt x="69714" y="110869"/>
                </a:lnTo>
                <a:close/>
                <a:moveTo>
                  <a:pt x="95672" y="0"/>
                </a:moveTo>
                <a:cubicBezTo>
                  <a:pt x="95672" y="3621"/>
                  <a:pt x="94193" y="3876"/>
                  <a:pt x="92714" y="4233"/>
                </a:cubicBezTo>
                <a:cubicBezTo>
                  <a:pt x="91235" y="4590"/>
                  <a:pt x="89807" y="4998"/>
                  <a:pt x="89858" y="8721"/>
                </a:cubicBezTo>
                <a:cubicBezTo>
                  <a:pt x="88918" y="10978"/>
                  <a:pt x="87784" y="11751"/>
                  <a:pt x="86494" y="11751"/>
                </a:cubicBezTo>
                <a:cubicBezTo>
                  <a:pt x="85685" y="11751"/>
                  <a:pt x="84815" y="11448"/>
                  <a:pt x="83891" y="11016"/>
                </a:cubicBezTo>
                <a:cubicBezTo>
                  <a:pt x="81553" y="9871"/>
                  <a:pt x="78922" y="7901"/>
                  <a:pt x="76664" y="7901"/>
                </a:cubicBezTo>
                <a:cubicBezTo>
                  <a:pt x="76608" y="7901"/>
                  <a:pt x="76552" y="7902"/>
                  <a:pt x="76497" y="7905"/>
                </a:cubicBezTo>
                <a:cubicBezTo>
                  <a:pt x="75471" y="11540"/>
                  <a:pt x="74200" y="12752"/>
                  <a:pt x="72671" y="12752"/>
                </a:cubicBezTo>
                <a:cubicBezTo>
                  <a:pt x="71690" y="12752"/>
                  <a:pt x="70604" y="12254"/>
                  <a:pt x="69408" y="11577"/>
                </a:cubicBezTo>
                <a:cubicBezTo>
                  <a:pt x="67827" y="10557"/>
                  <a:pt x="66144" y="9639"/>
                  <a:pt x="64461" y="8772"/>
                </a:cubicBezTo>
                <a:cubicBezTo>
                  <a:pt x="63364" y="8320"/>
                  <a:pt x="62247" y="7991"/>
                  <a:pt x="61173" y="7991"/>
                </a:cubicBezTo>
                <a:cubicBezTo>
                  <a:pt x="60550" y="7991"/>
                  <a:pt x="59942" y="8102"/>
                  <a:pt x="59362" y="8364"/>
                </a:cubicBezTo>
                <a:cubicBezTo>
                  <a:pt x="58746" y="10497"/>
                  <a:pt x="57372" y="12267"/>
                  <a:pt x="55477" y="12267"/>
                </a:cubicBezTo>
                <a:cubicBezTo>
                  <a:pt x="55017" y="12267"/>
                  <a:pt x="54525" y="12163"/>
                  <a:pt x="54007" y="11934"/>
                </a:cubicBezTo>
                <a:cubicBezTo>
                  <a:pt x="53395" y="14585"/>
                  <a:pt x="49264" y="13667"/>
                  <a:pt x="51151" y="18971"/>
                </a:cubicBezTo>
                <a:cubicBezTo>
                  <a:pt x="50641" y="20705"/>
                  <a:pt x="49366" y="20042"/>
                  <a:pt x="48346" y="20297"/>
                </a:cubicBezTo>
                <a:cubicBezTo>
                  <a:pt x="47632" y="19328"/>
                  <a:pt x="46714" y="18716"/>
                  <a:pt x="46969" y="17186"/>
                </a:cubicBezTo>
                <a:cubicBezTo>
                  <a:pt x="46144" y="16257"/>
                  <a:pt x="44993" y="15770"/>
                  <a:pt x="43815" y="15770"/>
                </a:cubicBezTo>
                <a:cubicBezTo>
                  <a:pt x="43247" y="15770"/>
                  <a:pt x="42672" y="15883"/>
                  <a:pt x="42124" y="16115"/>
                </a:cubicBezTo>
                <a:cubicBezTo>
                  <a:pt x="40697" y="16880"/>
                  <a:pt x="39983" y="18716"/>
                  <a:pt x="41512" y="21725"/>
                </a:cubicBezTo>
                <a:cubicBezTo>
                  <a:pt x="40758" y="22857"/>
                  <a:pt x="39728" y="23196"/>
                  <a:pt x="38564" y="23196"/>
                </a:cubicBezTo>
                <a:cubicBezTo>
                  <a:pt x="38311" y="23196"/>
                  <a:pt x="38053" y="23180"/>
                  <a:pt x="37790" y="23153"/>
                </a:cubicBezTo>
                <a:cubicBezTo>
                  <a:pt x="36311" y="23000"/>
                  <a:pt x="34730" y="22439"/>
                  <a:pt x="33506" y="22286"/>
                </a:cubicBezTo>
                <a:lnTo>
                  <a:pt x="33506" y="22286"/>
                </a:lnTo>
                <a:cubicBezTo>
                  <a:pt x="34603" y="25881"/>
                  <a:pt x="33791" y="26668"/>
                  <a:pt x="32382" y="26668"/>
                </a:cubicBezTo>
                <a:cubicBezTo>
                  <a:pt x="31893" y="26668"/>
                  <a:pt x="31331" y="26573"/>
                  <a:pt x="30752" y="26468"/>
                </a:cubicBezTo>
                <a:cubicBezTo>
                  <a:pt x="29957" y="26327"/>
                  <a:pt x="29138" y="26167"/>
                  <a:pt x="28457" y="26167"/>
                </a:cubicBezTo>
                <a:cubicBezTo>
                  <a:pt x="27173" y="26167"/>
                  <a:pt x="26382" y="26736"/>
                  <a:pt x="27182" y="29069"/>
                </a:cubicBezTo>
                <a:cubicBezTo>
                  <a:pt x="23765" y="29936"/>
                  <a:pt x="20603" y="31772"/>
                  <a:pt x="18207" y="34322"/>
                </a:cubicBezTo>
                <a:cubicBezTo>
                  <a:pt x="15861" y="36617"/>
                  <a:pt x="13821" y="39166"/>
                  <a:pt x="11118" y="41716"/>
                </a:cubicBezTo>
                <a:cubicBezTo>
                  <a:pt x="9435" y="43552"/>
                  <a:pt x="8160" y="45745"/>
                  <a:pt x="7497" y="48193"/>
                </a:cubicBezTo>
                <a:cubicBezTo>
                  <a:pt x="6681" y="50641"/>
                  <a:pt x="6222" y="53293"/>
                  <a:pt x="5559" y="55741"/>
                </a:cubicBezTo>
                <a:cubicBezTo>
                  <a:pt x="9843" y="57577"/>
                  <a:pt x="13974" y="59719"/>
                  <a:pt x="18003" y="62115"/>
                </a:cubicBezTo>
                <a:cubicBezTo>
                  <a:pt x="17901" y="63135"/>
                  <a:pt x="17952" y="64104"/>
                  <a:pt x="17850" y="65124"/>
                </a:cubicBezTo>
                <a:cubicBezTo>
                  <a:pt x="16116" y="66399"/>
                  <a:pt x="14688" y="68133"/>
                  <a:pt x="13872" y="70122"/>
                </a:cubicBezTo>
                <a:cubicBezTo>
                  <a:pt x="12954" y="72060"/>
                  <a:pt x="12342" y="74049"/>
                  <a:pt x="11526" y="75987"/>
                </a:cubicBezTo>
                <a:cubicBezTo>
                  <a:pt x="11832" y="77415"/>
                  <a:pt x="12240" y="78843"/>
                  <a:pt x="12750" y="80220"/>
                </a:cubicBezTo>
                <a:cubicBezTo>
                  <a:pt x="10659" y="81291"/>
                  <a:pt x="8568" y="82515"/>
                  <a:pt x="6579" y="83891"/>
                </a:cubicBezTo>
                <a:cubicBezTo>
                  <a:pt x="5559" y="83687"/>
                  <a:pt x="4590" y="83433"/>
                  <a:pt x="3621" y="83127"/>
                </a:cubicBezTo>
                <a:cubicBezTo>
                  <a:pt x="0" y="83534"/>
                  <a:pt x="102" y="85829"/>
                  <a:pt x="1071" y="88226"/>
                </a:cubicBezTo>
                <a:cubicBezTo>
                  <a:pt x="2040" y="90623"/>
                  <a:pt x="3774" y="93173"/>
                  <a:pt x="3009" y="95060"/>
                </a:cubicBezTo>
                <a:cubicBezTo>
                  <a:pt x="5304" y="95825"/>
                  <a:pt x="7344" y="96488"/>
                  <a:pt x="9945" y="97304"/>
                </a:cubicBezTo>
                <a:cubicBezTo>
                  <a:pt x="11832" y="96947"/>
                  <a:pt x="13719" y="96692"/>
                  <a:pt x="15657" y="96590"/>
                </a:cubicBezTo>
                <a:cubicBezTo>
                  <a:pt x="18258" y="97865"/>
                  <a:pt x="20603" y="98987"/>
                  <a:pt x="23306" y="100160"/>
                </a:cubicBezTo>
                <a:cubicBezTo>
                  <a:pt x="23102" y="101537"/>
                  <a:pt x="23051" y="102914"/>
                  <a:pt x="23000" y="104291"/>
                </a:cubicBezTo>
                <a:cubicBezTo>
                  <a:pt x="25550" y="104597"/>
                  <a:pt x="27998" y="105005"/>
                  <a:pt x="30497" y="105311"/>
                </a:cubicBezTo>
                <a:cubicBezTo>
                  <a:pt x="32486" y="106790"/>
                  <a:pt x="34577" y="108115"/>
                  <a:pt x="36770" y="109288"/>
                </a:cubicBezTo>
                <a:cubicBezTo>
                  <a:pt x="38453" y="109696"/>
                  <a:pt x="40187" y="110053"/>
                  <a:pt x="41920" y="110308"/>
                </a:cubicBezTo>
                <a:cubicBezTo>
                  <a:pt x="45286" y="110155"/>
                  <a:pt x="48754" y="110002"/>
                  <a:pt x="51814" y="110002"/>
                </a:cubicBezTo>
                <a:cubicBezTo>
                  <a:pt x="53293" y="110359"/>
                  <a:pt x="55027" y="110614"/>
                  <a:pt x="56455" y="110869"/>
                </a:cubicBezTo>
                <a:cubicBezTo>
                  <a:pt x="58471" y="110795"/>
                  <a:pt x="60459" y="110747"/>
                  <a:pt x="62421" y="110747"/>
                </a:cubicBezTo>
                <a:cubicBezTo>
                  <a:pt x="63139" y="110747"/>
                  <a:pt x="63853" y="110754"/>
                  <a:pt x="64563" y="110767"/>
                </a:cubicBezTo>
                <a:lnTo>
                  <a:pt x="69663" y="110869"/>
                </a:lnTo>
                <a:lnTo>
                  <a:pt x="69153" y="111583"/>
                </a:lnTo>
                <a:lnTo>
                  <a:pt x="67470" y="114184"/>
                </a:lnTo>
                <a:lnTo>
                  <a:pt x="66501" y="115714"/>
                </a:lnTo>
                <a:cubicBezTo>
                  <a:pt x="66348" y="116122"/>
                  <a:pt x="66195" y="116581"/>
                  <a:pt x="66042" y="117040"/>
                </a:cubicBezTo>
                <a:cubicBezTo>
                  <a:pt x="66246" y="116785"/>
                  <a:pt x="66450" y="116530"/>
                  <a:pt x="66705" y="116326"/>
                </a:cubicBezTo>
                <a:lnTo>
                  <a:pt x="66705" y="116326"/>
                </a:lnTo>
                <a:cubicBezTo>
                  <a:pt x="65430" y="118774"/>
                  <a:pt x="64155" y="121222"/>
                  <a:pt x="63237" y="123007"/>
                </a:cubicBezTo>
                <a:cubicBezTo>
                  <a:pt x="62320" y="124843"/>
                  <a:pt x="61912" y="126016"/>
                  <a:pt x="62320" y="126118"/>
                </a:cubicBezTo>
                <a:cubicBezTo>
                  <a:pt x="63339" y="124537"/>
                  <a:pt x="64155" y="123211"/>
                  <a:pt x="65022" y="121630"/>
                </a:cubicBezTo>
                <a:lnTo>
                  <a:pt x="65022" y="121630"/>
                </a:lnTo>
                <a:cubicBezTo>
                  <a:pt x="62880" y="127393"/>
                  <a:pt x="62829" y="130299"/>
                  <a:pt x="63696" y="131370"/>
                </a:cubicBezTo>
                <a:cubicBezTo>
                  <a:pt x="64563" y="129841"/>
                  <a:pt x="65226" y="128209"/>
                  <a:pt x="65787" y="126577"/>
                </a:cubicBezTo>
                <a:cubicBezTo>
                  <a:pt x="65838" y="126781"/>
                  <a:pt x="65889" y="126934"/>
                  <a:pt x="65991" y="127138"/>
                </a:cubicBezTo>
                <a:cubicBezTo>
                  <a:pt x="66144" y="128821"/>
                  <a:pt x="66603" y="130452"/>
                  <a:pt x="67266" y="132033"/>
                </a:cubicBezTo>
                <a:lnTo>
                  <a:pt x="66807" y="134991"/>
                </a:lnTo>
                <a:cubicBezTo>
                  <a:pt x="66909" y="135501"/>
                  <a:pt x="66960" y="136266"/>
                  <a:pt x="67011" y="137082"/>
                </a:cubicBezTo>
                <a:cubicBezTo>
                  <a:pt x="67419" y="137949"/>
                  <a:pt x="68082" y="137031"/>
                  <a:pt x="67572" y="145803"/>
                </a:cubicBezTo>
                <a:cubicBezTo>
                  <a:pt x="68337" y="145191"/>
                  <a:pt x="68898" y="144681"/>
                  <a:pt x="69459" y="144222"/>
                </a:cubicBezTo>
                <a:cubicBezTo>
                  <a:pt x="70122" y="145395"/>
                  <a:pt x="70581" y="146058"/>
                  <a:pt x="71193" y="147078"/>
                </a:cubicBezTo>
                <a:cubicBezTo>
                  <a:pt x="70581" y="148506"/>
                  <a:pt x="70887" y="152688"/>
                  <a:pt x="70683" y="155696"/>
                </a:cubicBezTo>
                <a:cubicBezTo>
                  <a:pt x="70750" y="155668"/>
                  <a:pt x="70819" y="155656"/>
                  <a:pt x="70890" y="155656"/>
                </a:cubicBezTo>
                <a:cubicBezTo>
                  <a:pt x="71462" y="155656"/>
                  <a:pt x="72138" y="156489"/>
                  <a:pt x="72774" y="156716"/>
                </a:cubicBezTo>
                <a:cubicBezTo>
                  <a:pt x="72870" y="156751"/>
                  <a:pt x="72965" y="156770"/>
                  <a:pt x="73056" y="156770"/>
                </a:cubicBezTo>
                <a:cubicBezTo>
                  <a:pt x="73645" y="156770"/>
                  <a:pt x="74127" y="155964"/>
                  <a:pt x="74304" y="153096"/>
                </a:cubicBezTo>
                <a:cubicBezTo>
                  <a:pt x="76497" y="154829"/>
                  <a:pt x="78945" y="156206"/>
                  <a:pt x="81546" y="157226"/>
                </a:cubicBezTo>
                <a:cubicBezTo>
                  <a:pt x="82260" y="161153"/>
                  <a:pt x="83484" y="162887"/>
                  <a:pt x="84554" y="163346"/>
                </a:cubicBezTo>
                <a:cubicBezTo>
                  <a:pt x="84763" y="163457"/>
                  <a:pt x="84984" y="163508"/>
                  <a:pt x="85200" y="163508"/>
                </a:cubicBezTo>
                <a:cubicBezTo>
                  <a:pt x="85878" y="163508"/>
                  <a:pt x="86505" y="162998"/>
                  <a:pt x="86543" y="162224"/>
                </a:cubicBezTo>
                <a:cubicBezTo>
                  <a:pt x="88124" y="161612"/>
                  <a:pt x="89807" y="160949"/>
                  <a:pt x="91286" y="160133"/>
                </a:cubicBezTo>
                <a:cubicBezTo>
                  <a:pt x="93275" y="162581"/>
                  <a:pt x="96080" y="164111"/>
                  <a:pt x="99191" y="164468"/>
                </a:cubicBezTo>
                <a:cubicBezTo>
                  <a:pt x="101741" y="164825"/>
                  <a:pt x="104138" y="164672"/>
                  <a:pt x="107044" y="165692"/>
                </a:cubicBezTo>
                <a:cubicBezTo>
                  <a:pt x="107962" y="162377"/>
                  <a:pt x="111073" y="161714"/>
                  <a:pt x="114133" y="160541"/>
                </a:cubicBezTo>
                <a:cubicBezTo>
                  <a:pt x="115612" y="160031"/>
                  <a:pt x="117040" y="159266"/>
                  <a:pt x="118213" y="158195"/>
                </a:cubicBezTo>
                <a:cubicBezTo>
                  <a:pt x="119437" y="157073"/>
                  <a:pt x="120049" y="155441"/>
                  <a:pt x="119845" y="153809"/>
                </a:cubicBezTo>
                <a:cubicBezTo>
                  <a:pt x="121885" y="152178"/>
                  <a:pt x="123823" y="150495"/>
                  <a:pt x="125659" y="148659"/>
                </a:cubicBezTo>
                <a:cubicBezTo>
                  <a:pt x="127234" y="149276"/>
                  <a:pt x="128427" y="149529"/>
                  <a:pt x="129334" y="149529"/>
                </a:cubicBezTo>
                <a:cubicBezTo>
                  <a:pt x="130601" y="149529"/>
                  <a:pt x="131311" y="149036"/>
                  <a:pt x="131727" y="148353"/>
                </a:cubicBezTo>
                <a:cubicBezTo>
                  <a:pt x="132492" y="147231"/>
                  <a:pt x="132390" y="145599"/>
                  <a:pt x="132951" y="144885"/>
                </a:cubicBezTo>
                <a:cubicBezTo>
                  <a:pt x="131064" y="143049"/>
                  <a:pt x="133767" y="142947"/>
                  <a:pt x="133971" y="141927"/>
                </a:cubicBezTo>
                <a:cubicBezTo>
                  <a:pt x="135491" y="142443"/>
                  <a:pt x="136685" y="142665"/>
                  <a:pt x="137633" y="142665"/>
                </a:cubicBezTo>
                <a:cubicBezTo>
                  <a:pt x="140054" y="142665"/>
                  <a:pt x="140867" y="141216"/>
                  <a:pt x="141417" y="139530"/>
                </a:cubicBezTo>
                <a:cubicBezTo>
                  <a:pt x="142182" y="137235"/>
                  <a:pt x="142437" y="134532"/>
                  <a:pt x="146415" y="133818"/>
                </a:cubicBezTo>
                <a:lnTo>
                  <a:pt x="143865" y="132747"/>
                </a:lnTo>
                <a:cubicBezTo>
                  <a:pt x="142029" y="130452"/>
                  <a:pt x="143406" y="130350"/>
                  <a:pt x="145140" y="129892"/>
                </a:cubicBezTo>
                <a:cubicBezTo>
                  <a:pt x="146058" y="129739"/>
                  <a:pt x="146976" y="129382"/>
                  <a:pt x="147689" y="128770"/>
                </a:cubicBezTo>
                <a:cubicBezTo>
                  <a:pt x="148403" y="128158"/>
                  <a:pt x="148811" y="127087"/>
                  <a:pt x="148505" y="125506"/>
                </a:cubicBezTo>
                <a:cubicBezTo>
                  <a:pt x="150392" y="125149"/>
                  <a:pt x="150953" y="123925"/>
                  <a:pt x="151463" y="122752"/>
                </a:cubicBezTo>
                <a:cubicBezTo>
                  <a:pt x="151973" y="121528"/>
                  <a:pt x="152483" y="120355"/>
                  <a:pt x="154319" y="119896"/>
                </a:cubicBezTo>
                <a:cubicBezTo>
                  <a:pt x="153452" y="117448"/>
                  <a:pt x="152330" y="115153"/>
                  <a:pt x="150953" y="113011"/>
                </a:cubicBezTo>
                <a:cubicBezTo>
                  <a:pt x="155390" y="112195"/>
                  <a:pt x="160490" y="112093"/>
                  <a:pt x="161204" y="109747"/>
                </a:cubicBezTo>
                <a:cubicBezTo>
                  <a:pt x="158552" y="109084"/>
                  <a:pt x="158246" y="107146"/>
                  <a:pt x="157634" y="105413"/>
                </a:cubicBezTo>
                <a:cubicBezTo>
                  <a:pt x="157064" y="103921"/>
                  <a:pt x="156305" y="102656"/>
                  <a:pt x="153799" y="102656"/>
                </a:cubicBezTo>
                <a:cubicBezTo>
                  <a:pt x="153392" y="102656"/>
                  <a:pt x="152938" y="102689"/>
                  <a:pt x="152432" y="102761"/>
                </a:cubicBezTo>
                <a:cubicBezTo>
                  <a:pt x="151361" y="102200"/>
                  <a:pt x="151463" y="101690"/>
                  <a:pt x="152789" y="101129"/>
                </a:cubicBezTo>
                <a:cubicBezTo>
                  <a:pt x="153350" y="98120"/>
                  <a:pt x="153809" y="95111"/>
                  <a:pt x="154064" y="92051"/>
                </a:cubicBezTo>
                <a:cubicBezTo>
                  <a:pt x="154319" y="88940"/>
                  <a:pt x="154370" y="85778"/>
                  <a:pt x="154319" y="82617"/>
                </a:cubicBezTo>
                <a:cubicBezTo>
                  <a:pt x="154758" y="80070"/>
                  <a:pt x="154063" y="76616"/>
                  <a:pt x="151258" y="76616"/>
                </a:cubicBezTo>
                <a:cubicBezTo>
                  <a:pt x="150805" y="76616"/>
                  <a:pt x="150297" y="76706"/>
                  <a:pt x="149729" y="76905"/>
                </a:cubicBezTo>
                <a:cubicBezTo>
                  <a:pt x="150239" y="73284"/>
                  <a:pt x="148913" y="69816"/>
                  <a:pt x="147332" y="66399"/>
                </a:cubicBezTo>
                <a:cubicBezTo>
                  <a:pt x="146517" y="64665"/>
                  <a:pt x="145650" y="62982"/>
                  <a:pt x="144885" y="61146"/>
                </a:cubicBezTo>
                <a:cubicBezTo>
                  <a:pt x="144018" y="59260"/>
                  <a:pt x="143406" y="57271"/>
                  <a:pt x="142998" y="55282"/>
                </a:cubicBezTo>
                <a:cubicBezTo>
                  <a:pt x="139275" y="55996"/>
                  <a:pt x="135552" y="56914"/>
                  <a:pt x="131880" y="58036"/>
                </a:cubicBezTo>
                <a:cubicBezTo>
                  <a:pt x="132900" y="55486"/>
                  <a:pt x="134736" y="53854"/>
                  <a:pt x="135858" y="52528"/>
                </a:cubicBezTo>
                <a:cubicBezTo>
                  <a:pt x="137031" y="51202"/>
                  <a:pt x="137439" y="50182"/>
                  <a:pt x="135552" y="48703"/>
                </a:cubicBezTo>
                <a:cubicBezTo>
                  <a:pt x="133104" y="47836"/>
                  <a:pt x="130299" y="47071"/>
                  <a:pt x="127851" y="46459"/>
                </a:cubicBezTo>
                <a:cubicBezTo>
                  <a:pt x="127851" y="45337"/>
                  <a:pt x="128106" y="42991"/>
                  <a:pt x="127137" y="41869"/>
                </a:cubicBezTo>
                <a:cubicBezTo>
                  <a:pt x="126804" y="41466"/>
                  <a:pt x="126326" y="41213"/>
                  <a:pt x="125663" y="41213"/>
                </a:cubicBezTo>
                <a:cubicBezTo>
                  <a:pt x="124400" y="41213"/>
                  <a:pt x="122467" y="42132"/>
                  <a:pt x="119590" y="44674"/>
                </a:cubicBezTo>
                <a:cubicBezTo>
                  <a:pt x="123568" y="37534"/>
                  <a:pt x="121987" y="35036"/>
                  <a:pt x="119131" y="34067"/>
                </a:cubicBezTo>
                <a:cubicBezTo>
                  <a:pt x="117550" y="33608"/>
                  <a:pt x="115969" y="33302"/>
                  <a:pt x="114337" y="33149"/>
                </a:cubicBezTo>
                <a:cubicBezTo>
                  <a:pt x="112705" y="32894"/>
                  <a:pt x="111277" y="32537"/>
                  <a:pt x="110308" y="31517"/>
                </a:cubicBezTo>
                <a:cubicBezTo>
                  <a:pt x="107860" y="33761"/>
                  <a:pt x="105361" y="35954"/>
                  <a:pt x="102965" y="38197"/>
                </a:cubicBezTo>
                <a:cubicBezTo>
                  <a:pt x="102659" y="36668"/>
                  <a:pt x="102149" y="34985"/>
                  <a:pt x="101690" y="33455"/>
                </a:cubicBezTo>
                <a:cubicBezTo>
                  <a:pt x="101894" y="29834"/>
                  <a:pt x="102353" y="26213"/>
                  <a:pt x="103169" y="22643"/>
                </a:cubicBezTo>
                <a:cubicBezTo>
                  <a:pt x="103934" y="19073"/>
                  <a:pt x="104801" y="15707"/>
                  <a:pt x="105157" y="12648"/>
                </a:cubicBezTo>
                <a:cubicBezTo>
                  <a:pt x="105514" y="9588"/>
                  <a:pt x="105412" y="6834"/>
                  <a:pt x="104036" y="4590"/>
                </a:cubicBezTo>
                <a:cubicBezTo>
                  <a:pt x="102659" y="2346"/>
                  <a:pt x="100109" y="663"/>
                  <a:pt x="95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1"/>
          <p:cNvSpPr txBox="1">
            <a:spLocks noGrp="1"/>
          </p:cNvSpPr>
          <p:nvPr>
            <p:ph type="title" idx="15"/>
          </p:nvPr>
        </p:nvSpPr>
        <p:spPr>
          <a:xfrm>
            <a:off x="720000" y="381000"/>
            <a:ext cx="7711200" cy="484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latin typeface="+mn-lt"/>
              </a:rPr>
              <a:t>NỘI DUNG BÀI HỌC</a:t>
            </a:r>
            <a:endParaRPr b="1" dirty="0">
              <a:latin typeface="+mn-lt"/>
            </a:endParaRPr>
          </a:p>
        </p:txBody>
      </p:sp>
      <p:sp>
        <p:nvSpPr>
          <p:cNvPr id="227" name="Google Shape;227;p31"/>
          <p:cNvSpPr txBox="1">
            <a:spLocks noGrp="1"/>
          </p:cNvSpPr>
          <p:nvPr>
            <p:ph type="title"/>
          </p:nvPr>
        </p:nvSpPr>
        <p:spPr>
          <a:xfrm>
            <a:off x="1011575" y="1455800"/>
            <a:ext cx="1031100" cy="99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29" name="Google Shape;229;p31"/>
          <p:cNvSpPr txBox="1">
            <a:spLocks noGrp="1"/>
          </p:cNvSpPr>
          <p:nvPr>
            <p:ph type="title" idx="3"/>
          </p:nvPr>
        </p:nvSpPr>
        <p:spPr>
          <a:xfrm>
            <a:off x="4783525" y="1455800"/>
            <a:ext cx="1031100" cy="99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230" name="Google Shape;230;p31"/>
          <p:cNvSpPr txBox="1">
            <a:spLocks noGrp="1"/>
          </p:cNvSpPr>
          <p:nvPr>
            <p:ph type="ctrTitle" idx="4"/>
          </p:nvPr>
        </p:nvSpPr>
        <p:spPr>
          <a:xfrm>
            <a:off x="2146675" y="3384105"/>
            <a:ext cx="2532000" cy="42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err="1" smtClean="0">
                <a:latin typeface="+mn-lt"/>
              </a:rPr>
              <a:t>Sáng</a:t>
            </a:r>
            <a:r>
              <a:rPr lang="en-US" sz="2800" dirty="0" smtClean="0">
                <a:latin typeface="+mn-lt"/>
              </a:rPr>
              <a:t> </a:t>
            </a:r>
            <a:r>
              <a:rPr lang="en-US" sz="2800" dirty="0" err="1" smtClean="0">
                <a:latin typeface="+mn-lt"/>
              </a:rPr>
              <a:t>tạo</a:t>
            </a:r>
            <a:endParaRPr sz="2800" dirty="0">
              <a:latin typeface="+mn-lt"/>
            </a:endParaRPr>
          </a:p>
        </p:txBody>
      </p:sp>
      <p:sp>
        <p:nvSpPr>
          <p:cNvPr id="232" name="Google Shape;232;p31"/>
          <p:cNvSpPr txBox="1">
            <a:spLocks noGrp="1"/>
          </p:cNvSpPr>
          <p:nvPr>
            <p:ph type="title" idx="6"/>
          </p:nvPr>
        </p:nvSpPr>
        <p:spPr>
          <a:xfrm>
            <a:off x="1011575" y="3132099"/>
            <a:ext cx="1031100" cy="99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233" name="Google Shape;233;p31"/>
          <p:cNvSpPr txBox="1">
            <a:spLocks noGrp="1"/>
          </p:cNvSpPr>
          <p:nvPr>
            <p:ph type="ctrTitle" idx="7"/>
          </p:nvPr>
        </p:nvSpPr>
        <p:spPr>
          <a:xfrm>
            <a:off x="5898300" y="3384105"/>
            <a:ext cx="2532900" cy="42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err="1" smtClean="0">
                <a:latin typeface="+mn-lt"/>
              </a:rPr>
              <a:t>Ứng</a:t>
            </a:r>
            <a:r>
              <a:rPr lang="en-US" sz="2800" dirty="0" smtClean="0">
                <a:latin typeface="+mn-lt"/>
              </a:rPr>
              <a:t> </a:t>
            </a:r>
            <a:r>
              <a:rPr lang="en-US" sz="2800" dirty="0" err="1" smtClean="0">
                <a:latin typeface="+mn-lt"/>
              </a:rPr>
              <a:t>dụng</a:t>
            </a:r>
            <a:endParaRPr sz="2800" dirty="0">
              <a:latin typeface="+mn-lt"/>
            </a:endParaRPr>
          </a:p>
        </p:txBody>
      </p:sp>
      <p:sp>
        <p:nvSpPr>
          <p:cNvPr id="235" name="Google Shape;235;p31"/>
          <p:cNvSpPr txBox="1">
            <a:spLocks noGrp="1"/>
          </p:cNvSpPr>
          <p:nvPr>
            <p:ph type="title" idx="9"/>
          </p:nvPr>
        </p:nvSpPr>
        <p:spPr>
          <a:xfrm>
            <a:off x="4783525" y="3132099"/>
            <a:ext cx="1031100" cy="99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236" name="Google Shape;236;p31"/>
          <p:cNvSpPr txBox="1">
            <a:spLocks noGrp="1"/>
          </p:cNvSpPr>
          <p:nvPr>
            <p:ph type="ctrTitle" idx="13"/>
          </p:nvPr>
        </p:nvSpPr>
        <p:spPr>
          <a:xfrm>
            <a:off x="2117478" y="1675056"/>
            <a:ext cx="2532000" cy="42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err="1" smtClean="0">
                <a:latin typeface="+mn-lt"/>
              </a:rPr>
              <a:t>Khám</a:t>
            </a:r>
            <a:r>
              <a:rPr lang="en-US" sz="2800" dirty="0" smtClean="0">
                <a:latin typeface="+mn-lt"/>
              </a:rPr>
              <a:t> </a:t>
            </a:r>
            <a:r>
              <a:rPr lang="en-US" sz="2800" dirty="0" err="1" smtClean="0">
                <a:latin typeface="+mn-lt"/>
              </a:rPr>
              <a:t>phá</a:t>
            </a:r>
            <a:endParaRPr sz="2800" dirty="0">
              <a:latin typeface="+mn-lt"/>
            </a:endParaRPr>
          </a:p>
        </p:txBody>
      </p:sp>
      <p:sp>
        <p:nvSpPr>
          <p:cNvPr id="237" name="Google Shape;237;p31"/>
          <p:cNvSpPr txBox="1">
            <a:spLocks noGrp="1"/>
          </p:cNvSpPr>
          <p:nvPr>
            <p:ph type="ctrTitle" idx="14"/>
          </p:nvPr>
        </p:nvSpPr>
        <p:spPr>
          <a:xfrm>
            <a:off x="5857825" y="1731464"/>
            <a:ext cx="2532900" cy="428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err="1" smtClean="0">
                <a:latin typeface="+mn-lt"/>
              </a:rPr>
              <a:t>Thảo</a:t>
            </a:r>
            <a:r>
              <a:rPr lang="en-US" sz="2800" dirty="0" smtClean="0">
                <a:latin typeface="+mn-lt"/>
              </a:rPr>
              <a:t> </a:t>
            </a:r>
            <a:r>
              <a:rPr lang="en-US" sz="2800" dirty="0" err="1" smtClean="0">
                <a:latin typeface="+mn-lt"/>
              </a:rPr>
              <a:t>luận</a:t>
            </a:r>
            <a:endParaRPr sz="2800" dirty="0">
              <a:latin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p:cTn id="7" dur="500" fill="hold"/>
                                        <p:tgtEl>
                                          <p:spTgt spid="227"/>
                                        </p:tgtEl>
                                        <p:attrNameLst>
                                          <p:attrName>ppt_w</p:attrName>
                                        </p:attrNameLst>
                                      </p:cBhvr>
                                      <p:tavLst>
                                        <p:tav tm="0">
                                          <p:val>
                                            <p:fltVal val="0"/>
                                          </p:val>
                                        </p:tav>
                                        <p:tav tm="100000">
                                          <p:val>
                                            <p:strVal val="#ppt_w"/>
                                          </p:val>
                                        </p:tav>
                                      </p:tavLst>
                                    </p:anim>
                                    <p:anim calcmode="lin" valueType="num">
                                      <p:cBhvr>
                                        <p:cTn id="8" dur="500" fill="hold"/>
                                        <p:tgtEl>
                                          <p:spTgt spid="227"/>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221"/>
                                        </p:tgtEl>
                                        <p:attrNameLst>
                                          <p:attrName>style.visibility</p:attrName>
                                        </p:attrNameLst>
                                      </p:cBhvr>
                                      <p:to>
                                        <p:strVal val="visible"/>
                                      </p:to>
                                    </p:set>
                                    <p:anim calcmode="lin" valueType="num">
                                      <p:cBhvr>
                                        <p:cTn id="11" dur="500" fill="hold"/>
                                        <p:tgtEl>
                                          <p:spTgt spid="221"/>
                                        </p:tgtEl>
                                        <p:attrNameLst>
                                          <p:attrName>ppt_w</p:attrName>
                                        </p:attrNameLst>
                                      </p:cBhvr>
                                      <p:tavLst>
                                        <p:tav tm="0">
                                          <p:val>
                                            <p:fltVal val="0"/>
                                          </p:val>
                                        </p:tav>
                                        <p:tav tm="100000">
                                          <p:val>
                                            <p:strVal val="#ppt_w"/>
                                          </p:val>
                                        </p:tav>
                                      </p:tavLst>
                                    </p:anim>
                                    <p:anim calcmode="lin" valueType="num">
                                      <p:cBhvr>
                                        <p:cTn id="12" dur="500" fill="hold"/>
                                        <p:tgtEl>
                                          <p:spTgt spid="221"/>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236"/>
                                        </p:tgtEl>
                                        <p:attrNameLst>
                                          <p:attrName>style.visibility</p:attrName>
                                        </p:attrNameLst>
                                      </p:cBhvr>
                                      <p:to>
                                        <p:strVal val="visible"/>
                                      </p:to>
                                    </p:set>
                                    <p:anim calcmode="lin" valueType="num">
                                      <p:cBhvr>
                                        <p:cTn id="15" dur="500" fill="hold"/>
                                        <p:tgtEl>
                                          <p:spTgt spid="236"/>
                                        </p:tgtEl>
                                        <p:attrNameLst>
                                          <p:attrName>ppt_w</p:attrName>
                                        </p:attrNameLst>
                                      </p:cBhvr>
                                      <p:tavLst>
                                        <p:tav tm="0">
                                          <p:val>
                                            <p:fltVal val="0"/>
                                          </p:val>
                                        </p:tav>
                                        <p:tav tm="100000">
                                          <p:val>
                                            <p:strVal val="#ppt_w"/>
                                          </p:val>
                                        </p:tav>
                                      </p:tavLst>
                                    </p:anim>
                                    <p:anim calcmode="lin" valueType="num">
                                      <p:cBhvr>
                                        <p:cTn id="16" dur="500" fill="hold"/>
                                        <p:tgtEl>
                                          <p:spTgt spid="23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232"/>
                                        </p:tgtEl>
                                        <p:attrNameLst>
                                          <p:attrName>style.visibility</p:attrName>
                                        </p:attrNameLst>
                                      </p:cBhvr>
                                      <p:to>
                                        <p:strVal val="visible"/>
                                      </p:to>
                                    </p:set>
                                    <p:anim calcmode="lin" valueType="num">
                                      <p:cBhvr>
                                        <p:cTn id="21" dur="500" fill="hold"/>
                                        <p:tgtEl>
                                          <p:spTgt spid="232"/>
                                        </p:tgtEl>
                                        <p:attrNameLst>
                                          <p:attrName>ppt_w</p:attrName>
                                        </p:attrNameLst>
                                      </p:cBhvr>
                                      <p:tavLst>
                                        <p:tav tm="0">
                                          <p:val>
                                            <p:fltVal val="0"/>
                                          </p:val>
                                        </p:tav>
                                        <p:tav tm="100000">
                                          <p:val>
                                            <p:strVal val="#ppt_w"/>
                                          </p:val>
                                        </p:tav>
                                      </p:tavLst>
                                    </p:anim>
                                    <p:anim calcmode="lin" valueType="num">
                                      <p:cBhvr>
                                        <p:cTn id="22" dur="500" fill="hold"/>
                                        <p:tgtEl>
                                          <p:spTgt spid="232"/>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222"/>
                                        </p:tgtEl>
                                        <p:attrNameLst>
                                          <p:attrName>style.visibility</p:attrName>
                                        </p:attrNameLst>
                                      </p:cBhvr>
                                      <p:to>
                                        <p:strVal val="visible"/>
                                      </p:to>
                                    </p:set>
                                    <p:anim calcmode="lin" valueType="num">
                                      <p:cBhvr>
                                        <p:cTn id="25" dur="500" fill="hold"/>
                                        <p:tgtEl>
                                          <p:spTgt spid="222"/>
                                        </p:tgtEl>
                                        <p:attrNameLst>
                                          <p:attrName>ppt_w</p:attrName>
                                        </p:attrNameLst>
                                      </p:cBhvr>
                                      <p:tavLst>
                                        <p:tav tm="0">
                                          <p:val>
                                            <p:fltVal val="0"/>
                                          </p:val>
                                        </p:tav>
                                        <p:tav tm="100000">
                                          <p:val>
                                            <p:strVal val="#ppt_w"/>
                                          </p:val>
                                        </p:tav>
                                      </p:tavLst>
                                    </p:anim>
                                    <p:anim calcmode="lin" valueType="num">
                                      <p:cBhvr>
                                        <p:cTn id="26" dur="500" fill="hold"/>
                                        <p:tgtEl>
                                          <p:spTgt spid="222"/>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230"/>
                                        </p:tgtEl>
                                        <p:attrNameLst>
                                          <p:attrName>style.visibility</p:attrName>
                                        </p:attrNameLst>
                                      </p:cBhvr>
                                      <p:to>
                                        <p:strVal val="visible"/>
                                      </p:to>
                                    </p:set>
                                    <p:anim calcmode="lin" valueType="num">
                                      <p:cBhvr>
                                        <p:cTn id="29" dur="500" fill="hold"/>
                                        <p:tgtEl>
                                          <p:spTgt spid="230"/>
                                        </p:tgtEl>
                                        <p:attrNameLst>
                                          <p:attrName>ppt_w</p:attrName>
                                        </p:attrNameLst>
                                      </p:cBhvr>
                                      <p:tavLst>
                                        <p:tav tm="0">
                                          <p:val>
                                            <p:fltVal val="0"/>
                                          </p:val>
                                        </p:tav>
                                        <p:tav tm="100000">
                                          <p:val>
                                            <p:strVal val="#ppt_w"/>
                                          </p:val>
                                        </p:tav>
                                      </p:tavLst>
                                    </p:anim>
                                    <p:anim calcmode="lin" valueType="num">
                                      <p:cBhvr>
                                        <p:cTn id="30" dur="500" fill="hold"/>
                                        <p:tgtEl>
                                          <p:spTgt spid="230"/>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229"/>
                                        </p:tgtEl>
                                        <p:attrNameLst>
                                          <p:attrName>style.visibility</p:attrName>
                                        </p:attrNameLst>
                                      </p:cBhvr>
                                      <p:to>
                                        <p:strVal val="visible"/>
                                      </p:to>
                                    </p:set>
                                    <p:anim calcmode="lin" valueType="num">
                                      <p:cBhvr>
                                        <p:cTn id="35" dur="500" fill="hold"/>
                                        <p:tgtEl>
                                          <p:spTgt spid="229"/>
                                        </p:tgtEl>
                                        <p:attrNameLst>
                                          <p:attrName>ppt_w</p:attrName>
                                        </p:attrNameLst>
                                      </p:cBhvr>
                                      <p:tavLst>
                                        <p:tav tm="0">
                                          <p:val>
                                            <p:fltVal val="0"/>
                                          </p:val>
                                        </p:tav>
                                        <p:tav tm="100000">
                                          <p:val>
                                            <p:strVal val="#ppt_w"/>
                                          </p:val>
                                        </p:tav>
                                      </p:tavLst>
                                    </p:anim>
                                    <p:anim calcmode="lin" valueType="num">
                                      <p:cBhvr>
                                        <p:cTn id="36" dur="500" fill="hold"/>
                                        <p:tgtEl>
                                          <p:spTgt spid="229"/>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224"/>
                                        </p:tgtEl>
                                        <p:attrNameLst>
                                          <p:attrName>style.visibility</p:attrName>
                                        </p:attrNameLst>
                                      </p:cBhvr>
                                      <p:to>
                                        <p:strVal val="visible"/>
                                      </p:to>
                                    </p:set>
                                    <p:anim calcmode="lin" valueType="num">
                                      <p:cBhvr>
                                        <p:cTn id="39" dur="500" fill="hold"/>
                                        <p:tgtEl>
                                          <p:spTgt spid="224"/>
                                        </p:tgtEl>
                                        <p:attrNameLst>
                                          <p:attrName>ppt_w</p:attrName>
                                        </p:attrNameLst>
                                      </p:cBhvr>
                                      <p:tavLst>
                                        <p:tav tm="0">
                                          <p:val>
                                            <p:fltVal val="0"/>
                                          </p:val>
                                        </p:tav>
                                        <p:tav tm="100000">
                                          <p:val>
                                            <p:strVal val="#ppt_w"/>
                                          </p:val>
                                        </p:tav>
                                      </p:tavLst>
                                    </p:anim>
                                    <p:anim calcmode="lin" valueType="num">
                                      <p:cBhvr>
                                        <p:cTn id="40" dur="500" fill="hold"/>
                                        <p:tgtEl>
                                          <p:spTgt spid="224"/>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237"/>
                                        </p:tgtEl>
                                        <p:attrNameLst>
                                          <p:attrName>style.visibility</p:attrName>
                                        </p:attrNameLst>
                                      </p:cBhvr>
                                      <p:to>
                                        <p:strVal val="visible"/>
                                      </p:to>
                                    </p:set>
                                    <p:anim calcmode="lin" valueType="num">
                                      <p:cBhvr>
                                        <p:cTn id="43" dur="500" fill="hold"/>
                                        <p:tgtEl>
                                          <p:spTgt spid="237"/>
                                        </p:tgtEl>
                                        <p:attrNameLst>
                                          <p:attrName>ppt_w</p:attrName>
                                        </p:attrNameLst>
                                      </p:cBhvr>
                                      <p:tavLst>
                                        <p:tav tm="0">
                                          <p:val>
                                            <p:fltVal val="0"/>
                                          </p:val>
                                        </p:tav>
                                        <p:tav tm="100000">
                                          <p:val>
                                            <p:strVal val="#ppt_w"/>
                                          </p:val>
                                        </p:tav>
                                      </p:tavLst>
                                    </p:anim>
                                    <p:anim calcmode="lin" valueType="num">
                                      <p:cBhvr>
                                        <p:cTn id="44" dur="500" fill="hold"/>
                                        <p:tgtEl>
                                          <p:spTgt spid="237"/>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35"/>
                                        </p:tgtEl>
                                        <p:attrNameLst>
                                          <p:attrName>style.visibility</p:attrName>
                                        </p:attrNameLst>
                                      </p:cBhvr>
                                      <p:to>
                                        <p:strVal val="visible"/>
                                      </p:to>
                                    </p:set>
                                    <p:anim calcmode="lin" valueType="num">
                                      <p:cBhvr>
                                        <p:cTn id="49" dur="500" fill="hold"/>
                                        <p:tgtEl>
                                          <p:spTgt spid="235"/>
                                        </p:tgtEl>
                                        <p:attrNameLst>
                                          <p:attrName>ppt_w</p:attrName>
                                        </p:attrNameLst>
                                      </p:cBhvr>
                                      <p:tavLst>
                                        <p:tav tm="0">
                                          <p:val>
                                            <p:fltVal val="0"/>
                                          </p:val>
                                        </p:tav>
                                        <p:tav tm="100000">
                                          <p:val>
                                            <p:strVal val="#ppt_w"/>
                                          </p:val>
                                        </p:tav>
                                      </p:tavLst>
                                    </p:anim>
                                    <p:anim calcmode="lin" valueType="num">
                                      <p:cBhvr>
                                        <p:cTn id="50" dur="500" fill="hold"/>
                                        <p:tgtEl>
                                          <p:spTgt spid="235"/>
                                        </p:tgtEl>
                                        <p:attrNameLst>
                                          <p:attrName>ppt_h</p:attrName>
                                        </p:attrNameLst>
                                      </p:cBhvr>
                                      <p:tavLst>
                                        <p:tav tm="0">
                                          <p:val>
                                            <p:strVal val="#ppt_h"/>
                                          </p:val>
                                        </p:tav>
                                        <p:tav tm="100000">
                                          <p:val>
                                            <p:strVal val="#ppt_h"/>
                                          </p:val>
                                        </p:tav>
                                      </p:tavLst>
                                    </p:anim>
                                  </p:childTnLst>
                                </p:cTn>
                              </p:par>
                              <p:par>
                                <p:cTn id="51" presetID="17" presetClass="entr" presetSubtype="10" fill="hold" grpId="0" nodeType="withEffect">
                                  <p:stCondLst>
                                    <p:cond delay="0"/>
                                  </p:stCondLst>
                                  <p:childTnLst>
                                    <p:set>
                                      <p:cBhvr>
                                        <p:cTn id="52" dur="1" fill="hold">
                                          <p:stCondLst>
                                            <p:cond delay="0"/>
                                          </p:stCondLst>
                                        </p:cTn>
                                        <p:tgtEl>
                                          <p:spTgt spid="223"/>
                                        </p:tgtEl>
                                        <p:attrNameLst>
                                          <p:attrName>style.visibility</p:attrName>
                                        </p:attrNameLst>
                                      </p:cBhvr>
                                      <p:to>
                                        <p:strVal val="visible"/>
                                      </p:to>
                                    </p:set>
                                    <p:anim calcmode="lin" valueType="num">
                                      <p:cBhvr>
                                        <p:cTn id="53" dur="500" fill="hold"/>
                                        <p:tgtEl>
                                          <p:spTgt spid="223"/>
                                        </p:tgtEl>
                                        <p:attrNameLst>
                                          <p:attrName>ppt_w</p:attrName>
                                        </p:attrNameLst>
                                      </p:cBhvr>
                                      <p:tavLst>
                                        <p:tav tm="0">
                                          <p:val>
                                            <p:fltVal val="0"/>
                                          </p:val>
                                        </p:tav>
                                        <p:tav tm="100000">
                                          <p:val>
                                            <p:strVal val="#ppt_w"/>
                                          </p:val>
                                        </p:tav>
                                      </p:tavLst>
                                    </p:anim>
                                    <p:anim calcmode="lin" valueType="num">
                                      <p:cBhvr>
                                        <p:cTn id="54" dur="500" fill="hold"/>
                                        <p:tgtEl>
                                          <p:spTgt spid="223"/>
                                        </p:tgtEl>
                                        <p:attrNameLst>
                                          <p:attrName>ppt_h</p:attrName>
                                        </p:attrNameLst>
                                      </p:cBhvr>
                                      <p:tavLst>
                                        <p:tav tm="0">
                                          <p:val>
                                            <p:strVal val="#ppt_h"/>
                                          </p:val>
                                        </p:tav>
                                        <p:tav tm="100000">
                                          <p:val>
                                            <p:strVal val="#ppt_h"/>
                                          </p:val>
                                        </p:tav>
                                      </p:tavLst>
                                    </p:anim>
                                  </p:childTnLst>
                                </p:cTn>
                              </p:par>
                              <p:par>
                                <p:cTn id="55" presetID="17" presetClass="entr" presetSubtype="10" fill="hold" grpId="0" nodeType="withEffect">
                                  <p:stCondLst>
                                    <p:cond delay="0"/>
                                  </p:stCondLst>
                                  <p:childTnLst>
                                    <p:set>
                                      <p:cBhvr>
                                        <p:cTn id="56" dur="1" fill="hold">
                                          <p:stCondLst>
                                            <p:cond delay="0"/>
                                          </p:stCondLst>
                                        </p:cTn>
                                        <p:tgtEl>
                                          <p:spTgt spid="233"/>
                                        </p:tgtEl>
                                        <p:attrNameLst>
                                          <p:attrName>style.visibility</p:attrName>
                                        </p:attrNameLst>
                                      </p:cBhvr>
                                      <p:to>
                                        <p:strVal val="visible"/>
                                      </p:to>
                                    </p:set>
                                    <p:anim calcmode="lin" valueType="num">
                                      <p:cBhvr>
                                        <p:cTn id="57" dur="500" fill="hold"/>
                                        <p:tgtEl>
                                          <p:spTgt spid="233"/>
                                        </p:tgtEl>
                                        <p:attrNameLst>
                                          <p:attrName>ppt_w</p:attrName>
                                        </p:attrNameLst>
                                      </p:cBhvr>
                                      <p:tavLst>
                                        <p:tav tm="0">
                                          <p:val>
                                            <p:fltVal val="0"/>
                                          </p:val>
                                        </p:tav>
                                        <p:tav tm="100000">
                                          <p:val>
                                            <p:strVal val="#ppt_w"/>
                                          </p:val>
                                        </p:tav>
                                      </p:tavLst>
                                    </p:anim>
                                    <p:anim calcmode="lin" valueType="num">
                                      <p:cBhvr>
                                        <p:cTn id="58" dur="500" fill="hold"/>
                                        <p:tgtEl>
                                          <p:spTgt spid="2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animBg="1"/>
      <p:bldP spid="222" grpId="0" animBg="1"/>
      <p:bldP spid="223" grpId="0" animBg="1"/>
      <p:bldP spid="224" grpId="0" animBg="1"/>
      <p:bldP spid="227" grpId="0"/>
      <p:bldP spid="229" grpId="0"/>
      <p:bldP spid="230" grpId="0"/>
      <p:bldP spid="232" grpId="0"/>
      <p:bldP spid="233" grpId="0"/>
      <p:bldP spid="235" grpId="0"/>
      <p:bldP spid="236" grpId="0"/>
      <p:bldP spid="2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 name="TextBox 1"/>
          <p:cNvSpPr txBox="1"/>
          <p:nvPr/>
        </p:nvSpPr>
        <p:spPr>
          <a:xfrm>
            <a:off x="2044558" y="904126"/>
            <a:ext cx="4890499" cy="400110"/>
          </a:xfrm>
          <a:prstGeom prst="rect">
            <a:avLst/>
          </a:prstGeom>
          <a:noFill/>
        </p:spPr>
        <p:txBody>
          <a:bodyPr wrap="square" rtlCol="0">
            <a:spAutoFit/>
          </a:bodyPr>
          <a:lstStyle/>
          <a:p>
            <a:pPr algn="ctr"/>
            <a:r>
              <a:rPr lang="en-US" sz="2000" i="1" dirty="0" err="1" smtClean="0"/>
              <a:t>Quan</a:t>
            </a:r>
            <a:r>
              <a:rPr lang="en-US" sz="2000" i="1" dirty="0" smtClean="0"/>
              <a:t> </a:t>
            </a:r>
            <a:r>
              <a:rPr lang="en-US" sz="2000" i="1" dirty="0" err="1" smtClean="0"/>
              <a:t>sát</a:t>
            </a:r>
            <a:r>
              <a:rPr lang="en-US" sz="2000" i="1" dirty="0" smtClean="0"/>
              <a:t> </a:t>
            </a:r>
            <a:r>
              <a:rPr lang="en-US" sz="2000" i="1" dirty="0" err="1" smtClean="0"/>
              <a:t>các</a:t>
            </a:r>
            <a:r>
              <a:rPr lang="en-US" sz="2000" i="1" dirty="0" smtClean="0"/>
              <a:t> </a:t>
            </a:r>
            <a:r>
              <a:rPr lang="en-US" sz="2000" i="1" dirty="0" err="1" smtClean="0"/>
              <a:t>hình</a:t>
            </a:r>
            <a:r>
              <a:rPr lang="en-US" sz="2000" i="1" dirty="0" smtClean="0"/>
              <a:t> </a:t>
            </a:r>
            <a:r>
              <a:rPr lang="en-US" sz="2000" i="1" dirty="0" err="1" smtClean="0"/>
              <a:t>ảnh</a:t>
            </a:r>
            <a:r>
              <a:rPr lang="en-US" sz="2000" i="1" dirty="0" smtClean="0"/>
              <a:t> </a:t>
            </a:r>
            <a:r>
              <a:rPr lang="en-US" sz="2000" i="1" dirty="0" err="1" smtClean="0"/>
              <a:t>trang</a:t>
            </a:r>
            <a:r>
              <a:rPr lang="en-US" sz="2000" i="1" dirty="0" smtClean="0"/>
              <a:t> 33 SGK: </a:t>
            </a:r>
            <a:endParaRPr lang="en-US" sz="2000" i="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768" t="4575" r="22060" b="5469"/>
          <a:stretch/>
        </p:blipFill>
        <p:spPr>
          <a:xfrm>
            <a:off x="3726024" y="1551660"/>
            <a:ext cx="2062750" cy="1493345"/>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938" t="3952" r="21036" b="6094"/>
          <a:stretch/>
        </p:blipFill>
        <p:spPr>
          <a:xfrm>
            <a:off x="6185168" y="1541398"/>
            <a:ext cx="2085653" cy="1513868"/>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2060" t="5570" r="22351" b="5447"/>
          <a:stretch/>
        </p:blipFill>
        <p:spPr>
          <a:xfrm>
            <a:off x="6185168" y="3126517"/>
            <a:ext cx="2085654" cy="150935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2885" t="22071" r="32885" b="17743"/>
          <a:stretch/>
        </p:blipFill>
        <p:spPr>
          <a:xfrm>
            <a:off x="1480340" y="3146045"/>
            <a:ext cx="1906846" cy="1515698"/>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26595" r="26156" b="8995"/>
          <a:stretch/>
        </p:blipFill>
        <p:spPr>
          <a:xfrm>
            <a:off x="1480340" y="1524350"/>
            <a:ext cx="1849290" cy="1610215"/>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22499" t="5569" r="21621" b="6094"/>
          <a:stretch/>
        </p:blipFill>
        <p:spPr>
          <a:xfrm>
            <a:off x="3726024" y="3146044"/>
            <a:ext cx="2095929" cy="1497875"/>
          </a:xfrm>
          <a:prstGeom prst="rect">
            <a:avLst/>
          </a:prstGeom>
        </p:spPr>
      </p:pic>
      <p:sp>
        <p:nvSpPr>
          <p:cNvPr id="20" name="Google Shape;206;p30"/>
          <p:cNvSpPr txBox="1">
            <a:spLocks noGrp="1"/>
          </p:cNvSpPr>
          <p:nvPr>
            <p:ph type="title"/>
          </p:nvPr>
        </p:nvSpPr>
        <p:spPr>
          <a:xfrm>
            <a:off x="734005" y="319937"/>
            <a:ext cx="6981887" cy="584189"/>
          </a:xfrm>
          <a:prstGeom prst="rect">
            <a:avLst/>
          </a:prstGeom>
        </p:spPr>
        <p:txBody>
          <a:bodyPr spcFirstLastPara="1" wrap="square" lIns="91425" tIns="0" rIns="0" bIns="0" anchor="ctr" anchorCtr="0">
            <a:noAutofit/>
          </a:bodyPr>
          <a:lstStyle/>
          <a:p>
            <a:pPr marL="0" lvl="0" indent="0" algn="ctr" rtl="0">
              <a:spcBef>
                <a:spcPts val="0"/>
              </a:spcBef>
              <a:spcAft>
                <a:spcPts val="0"/>
              </a:spcAft>
              <a:buNone/>
            </a:pPr>
            <a:r>
              <a:rPr lang="en-US" sz="2800" b="1" dirty="0" smtClean="0">
                <a:solidFill>
                  <a:schemeClr val="tx1"/>
                </a:solidFill>
                <a:latin typeface="+mn-lt"/>
              </a:rPr>
              <a:t>1. KHÁM PHÁ</a:t>
            </a:r>
            <a:endParaRPr sz="2800" b="1" dirty="0">
              <a:solidFill>
                <a:schemeClr val="tx1"/>
              </a:solidFill>
              <a:latin typeface="+mn-lt"/>
            </a:endParaRPr>
          </a:p>
        </p:txBody>
      </p:sp>
    </p:spTree>
    <p:extLst>
      <p:ext uri="{BB962C8B-B14F-4D97-AF65-F5344CB8AC3E}">
        <p14:creationId xmlns:p14="http://schemas.microsoft.com/office/powerpoint/2010/main" val="4173708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par>
                                <p:cTn id="19" presetID="5"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par>
                                <p:cTn id="25" presetID="5"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6" name="Google Shape;206;p30"/>
          <p:cNvSpPr txBox="1">
            <a:spLocks noGrp="1"/>
          </p:cNvSpPr>
          <p:nvPr>
            <p:ph type="title"/>
          </p:nvPr>
        </p:nvSpPr>
        <p:spPr>
          <a:xfrm>
            <a:off x="734005" y="319937"/>
            <a:ext cx="6981887" cy="584189"/>
          </a:xfrm>
          <a:prstGeom prst="rect">
            <a:avLst/>
          </a:prstGeom>
        </p:spPr>
        <p:txBody>
          <a:bodyPr spcFirstLastPara="1" wrap="square" lIns="91425" tIns="0" rIns="0" bIns="0" anchor="ctr" anchorCtr="0">
            <a:noAutofit/>
          </a:bodyPr>
          <a:lstStyle/>
          <a:p>
            <a:pPr marL="0" lvl="0" indent="0" algn="ctr" rtl="0">
              <a:spcBef>
                <a:spcPts val="0"/>
              </a:spcBef>
              <a:spcAft>
                <a:spcPts val="0"/>
              </a:spcAft>
              <a:buNone/>
            </a:pPr>
            <a:r>
              <a:rPr lang="en-US" sz="2800" b="1" dirty="0" smtClean="0">
                <a:solidFill>
                  <a:schemeClr val="tx1"/>
                </a:solidFill>
                <a:latin typeface="+mn-lt"/>
              </a:rPr>
              <a:t>1. KHÁM PHÁ</a:t>
            </a:r>
            <a:endParaRPr sz="2800" b="1" dirty="0">
              <a:solidFill>
                <a:schemeClr val="tx1"/>
              </a:solidFill>
              <a:latin typeface="+mn-lt"/>
            </a:endParaRPr>
          </a:p>
        </p:txBody>
      </p:sp>
      <p:sp>
        <p:nvSpPr>
          <p:cNvPr id="3" name="Line Callout 1 (Border and Accent Bar) 2"/>
          <p:cNvSpPr/>
          <p:nvPr/>
        </p:nvSpPr>
        <p:spPr>
          <a:xfrm>
            <a:off x="616449" y="904126"/>
            <a:ext cx="2332234" cy="626723"/>
          </a:xfrm>
          <a:prstGeom prst="accentBorderCallout1">
            <a:avLst>
              <a:gd name="adj1" fmla="val 18750"/>
              <a:gd name="adj2" fmla="val -8333"/>
              <a:gd name="adj3" fmla="val 19057"/>
              <a:gd name="adj4" fmla="val -29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002060"/>
                </a:solidFill>
              </a:rPr>
              <a:t>Hoạt</a:t>
            </a:r>
            <a:r>
              <a:rPr lang="en-US" sz="2000" dirty="0" smtClean="0">
                <a:solidFill>
                  <a:srgbClr val="002060"/>
                </a:solidFill>
              </a:rPr>
              <a:t> </a:t>
            </a:r>
            <a:r>
              <a:rPr lang="en-US" sz="2000" dirty="0" err="1" smtClean="0">
                <a:solidFill>
                  <a:srgbClr val="002060"/>
                </a:solidFill>
              </a:rPr>
              <a:t>động</a:t>
            </a:r>
            <a:r>
              <a:rPr lang="en-US" sz="2000" dirty="0" smtClean="0">
                <a:solidFill>
                  <a:srgbClr val="002060"/>
                </a:solidFill>
              </a:rPr>
              <a:t> </a:t>
            </a:r>
            <a:r>
              <a:rPr lang="en-US" sz="2000" dirty="0" err="1" smtClean="0">
                <a:solidFill>
                  <a:srgbClr val="002060"/>
                </a:solidFill>
              </a:rPr>
              <a:t>cặp</a:t>
            </a:r>
            <a:r>
              <a:rPr lang="en-US" sz="2000" dirty="0" smtClean="0">
                <a:solidFill>
                  <a:srgbClr val="002060"/>
                </a:solidFill>
              </a:rPr>
              <a:t> </a:t>
            </a:r>
            <a:r>
              <a:rPr lang="en-US" sz="2000" dirty="0" err="1" smtClean="0">
                <a:solidFill>
                  <a:srgbClr val="002060"/>
                </a:solidFill>
              </a:rPr>
              <a:t>đôi</a:t>
            </a:r>
            <a:endParaRPr lang="en-US" sz="2000" dirty="0">
              <a:solidFill>
                <a:srgbClr val="002060"/>
              </a:solidFill>
            </a:endParaRPr>
          </a:p>
        </p:txBody>
      </p:sp>
      <p:sp>
        <p:nvSpPr>
          <p:cNvPr id="4" name="TextBox 3"/>
          <p:cNvSpPr txBox="1"/>
          <p:nvPr/>
        </p:nvSpPr>
        <p:spPr>
          <a:xfrm>
            <a:off x="2065106" y="1530849"/>
            <a:ext cx="5959012" cy="3170099"/>
          </a:xfrm>
          <a:prstGeom prst="rect">
            <a:avLst/>
          </a:prstGeom>
          <a:noFill/>
        </p:spPr>
        <p:txBody>
          <a:bodyPr wrap="square" rtlCol="0">
            <a:spAutoFit/>
          </a:bodyPr>
          <a:lstStyle/>
          <a:p>
            <a:pPr algn="just">
              <a:lnSpc>
                <a:spcPts val="3000"/>
              </a:lnSpc>
            </a:pPr>
            <a:r>
              <a:rPr lang="en-US" sz="1800" i="1" dirty="0" err="1" smtClean="0"/>
              <a:t>Dựa</a:t>
            </a:r>
            <a:r>
              <a:rPr lang="en-US" sz="1800" i="1" dirty="0" smtClean="0"/>
              <a:t> </a:t>
            </a:r>
            <a:r>
              <a:rPr lang="en-US" sz="1800" i="1" dirty="0" err="1" smtClean="0"/>
              <a:t>vào</a:t>
            </a:r>
            <a:r>
              <a:rPr lang="en-US" sz="1800" i="1" dirty="0" smtClean="0"/>
              <a:t> </a:t>
            </a:r>
            <a:r>
              <a:rPr lang="en-US" sz="1800" i="1" dirty="0" err="1" smtClean="0"/>
              <a:t>các</a:t>
            </a:r>
            <a:r>
              <a:rPr lang="en-US" sz="1800" i="1" dirty="0" smtClean="0"/>
              <a:t> </a:t>
            </a:r>
            <a:r>
              <a:rPr lang="en-US" sz="1800" i="1" dirty="0" err="1" smtClean="0"/>
              <a:t>hình</a:t>
            </a:r>
            <a:r>
              <a:rPr lang="en-US" sz="1800" i="1" dirty="0" smtClean="0"/>
              <a:t> </a:t>
            </a:r>
            <a:r>
              <a:rPr lang="en-US" sz="1800" i="1" dirty="0" err="1" smtClean="0"/>
              <a:t>ảnh</a:t>
            </a:r>
            <a:r>
              <a:rPr lang="en-US" sz="1800" i="1" dirty="0" smtClean="0"/>
              <a:t> </a:t>
            </a:r>
            <a:r>
              <a:rPr lang="en-US" sz="1800" i="1" dirty="0" err="1" smtClean="0"/>
              <a:t>vừa</a:t>
            </a:r>
            <a:r>
              <a:rPr lang="en-US" sz="1800" i="1" dirty="0" smtClean="0"/>
              <a:t> </a:t>
            </a: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để</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p>
          <a:p>
            <a:pPr algn="just">
              <a:lnSpc>
                <a:spcPts val="3000"/>
              </a:lnSpc>
            </a:pPr>
            <a:r>
              <a:rPr lang="vi-VN" sz="1800" dirty="0" smtClean="0"/>
              <a:t>+ </a:t>
            </a:r>
            <a:r>
              <a:rPr lang="vi-VN" sz="1800" dirty="0"/>
              <a:t>Các loại quả có đặc điểm, hình dáng, kích thước </a:t>
            </a:r>
            <a:endParaRPr lang="en-US" sz="1800" dirty="0" smtClean="0"/>
          </a:p>
          <a:p>
            <a:pPr algn="just">
              <a:lnSpc>
                <a:spcPts val="3000"/>
              </a:lnSpc>
            </a:pPr>
            <a:r>
              <a:rPr lang="vi-VN" sz="1800" dirty="0" smtClean="0"/>
              <a:t>ra </a:t>
            </a:r>
            <a:r>
              <a:rPr lang="vi-VN" sz="1800" dirty="0"/>
              <a:t>sao?</a:t>
            </a:r>
          </a:p>
          <a:p>
            <a:pPr algn="just">
              <a:lnSpc>
                <a:spcPts val="3000"/>
              </a:lnSpc>
            </a:pPr>
            <a:r>
              <a:rPr lang="vi-VN" sz="1800" dirty="0"/>
              <a:t>+ Khi nhìn từ các góc khác nhau, hình dáng quả thay đổi thế nào?</a:t>
            </a:r>
          </a:p>
          <a:p>
            <a:pPr algn="just">
              <a:lnSpc>
                <a:spcPts val="3000"/>
              </a:lnSpc>
            </a:pPr>
            <a:r>
              <a:rPr lang="vi-VN" sz="1800" dirty="0"/>
              <a:t>+ Em có nhận xét gì về độ đậm, nhạt trên các quả? </a:t>
            </a:r>
          </a:p>
          <a:p>
            <a:pPr algn="just">
              <a:lnSpc>
                <a:spcPts val="3000"/>
              </a:lnSpc>
            </a:pPr>
            <a:r>
              <a:rPr lang="vi-VN" sz="1800" dirty="0"/>
              <a:t>+ Em có thể kể và mô tả một số loại quả khác có dạng khối cầu mà em biết. </a:t>
            </a:r>
          </a:p>
        </p:txBody>
      </p:sp>
      <p:pic>
        <p:nvPicPr>
          <p:cNvPr id="5"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982912"/>
            <a:ext cx="1436100" cy="807806"/>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1" end="1"/>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4">
                                            <p:txEl>
                                              <p:pRg st="2" end="2"/>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additive="base">
                                        <p:cTn id="28"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
                                            <p:txEl>
                                              <p:pRg st="3" end="3"/>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
                                            <p:txEl>
                                              <p:pRg st="4" end="4"/>
                                            </p:txEl>
                                          </p:spTgt>
                                        </p:tgtEl>
                                      </p:cBhvr>
                                    </p:animEffect>
                                  </p:childTnLst>
                                </p:cTn>
                              </p:par>
                              <p:par>
                                <p:cTn id="34" presetID="12" presetClass="entr" presetSubtype="4"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 calcmode="lin" valueType="num">
                                      <p:cBhvr additive="base">
                                        <p:cTn id="36"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0-#ppt_w/2"/>
                                          </p:val>
                                        </p:tav>
                                        <p:tav tm="100000">
                                          <p:val>
                                            <p:strVal val="#ppt_x"/>
                                          </p:val>
                                        </p:tav>
                                      </p:tavLst>
                                    </p:anim>
                                    <p:anim calcmode="lin" valueType="num">
                                      <p:cBhvr additive="base">
                                        <p:cTn id="43"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4" fill="hold" display="0">
                  <p:stCondLst>
                    <p:cond delay="indefinite"/>
                  </p:stCondLst>
                </p:cTn>
                <p:tgtEl>
                  <p:spTgt spid="5"/>
                </p:tgtEl>
              </p:cMediaNode>
            </p:vide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890" t="1362" r="18403" b="3183"/>
          <a:stretch/>
        </p:blipFill>
        <p:spPr>
          <a:xfrm>
            <a:off x="236706" y="2938410"/>
            <a:ext cx="2774022" cy="1971895"/>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988" r="18967"/>
          <a:stretch/>
        </p:blipFill>
        <p:spPr>
          <a:xfrm>
            <a:off x="226030" y="901632"/>
            <a:ext cx="2795373" cy="2036778"/>
          </a:xfrm>
          <a:prstGeom prst="rect">
            <a:avLst/>
          </a:prstGeom>
        </p:spPr>
      </p:pic>
      <p:sp>
        <p:nvSpPr>
          <p:cNvPr id="8" name="Rounded Rectangle 7"/>
          <p:cNvSpPr/>
          <p:nvPr/>
        </p:nvSpPr>
        <p:spPr>
          <a:xfrm>
            <a:off x="3287730" y="184935"/>
            <a:ext cx="2630185" cy="493159"/>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C00000"/>
                </a:solidFill>
              </a:rPr>
              <a:t>Hoạt</a:t>
            </a:r>
            <a:r>
              <a:rPr lang="en-US" sz="2000" dirty="0" smtClean="0">
                <a:solidFill>
                  <a:srgbClr val="C00000"/>
                </a:solidFill>
              </a:rPr>
              <a:t> </a:t>
            </a:r>
            <a:r>
              <a:rPr lang="en-US" sz="2000" dirty="0" err="1" smtClean="0">
                <a:solidFill>
                  <a:srgbClr val="C00000"/>
                </a:solidFill>
              </a:rPr>
              <a:t>động</a:t>
            </a:r>
            <a:r>
              <a:rPr lang="en-US" sz="2000" dirty="0" smtClean="0">
                <a:solidFill>
                  <a:srgbClr val="C00000"/>
                </a:solidFill>
              </a:rPr>
              <a:t> </a:t>
            </a:r>
            <a:r>
              <a:rPr lang="en-US" sz="2000" dirty="0" err="1" smtClean="0">
                <a:solidFill>
                  <a:srgbClr val="C00000"/>
                </a:solidFill>
              </a:rPr>
              <a:t>cặp</a:t>
            </a:r>
            <a:r>
              <a:rPr lang="en-US" sz="2000" dirty="0" smtClean="0">
                <a:solidFill>
                  <a:srgbClr val="C00000"/>
                </a:solidFill>
              </a:rPr>
              <a:t> </a:t>
            </a:r>
            <a:r>
              <a:rPr lang="en-US" sz="2000" dirty="0" err="1" smtClean="0">
                <a:solidFill>
                  <a:srgbClr val="C00000"/>
                </a:solidFill>
              </a:rPr>
              <a:t>đôi</a:t>
            </a:r>
            <a:endParaRPr lang="en-US" sz="2000" dirty="0">
              <a:solidFill>
                <a:srgbClr val="C00000"/>
              </a:solidFill>
            </a:endParaRPr>
          </a:p>
        </p:txBody>
      </p:sp>
      <p:sp>
        <p:nvSpPr>
          <p:cNvPr id="10" name="Rounded Rectangular Callout 9"/>
          <p:cNvSpPr/>
          <p:nvPr/>
        </p:nvSpPr>
        <p:spPr>
          <a:xfrm>
            <a:off x="3493212" y="994100"/>
            <a:ext cx="5116531" cy="3719245"/>
          </a:xfrm>
          <a:prstGeom prst="wedgeRoundRectCallout">
            <a:avLst>
              <a:gd name="adj1" fmla="val -58421"/>
              <a:gd name="adj2" fmla="val 12456"/>
              <a:gd name="adj3" fmla="val 16667"/>
            </a:avLst>
          </a:prstGeom>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00"/>
              </a:lnSpc>
            </a:pPr>
            <a:r>
              <a:rPr lang="en-US" sz="2000" i="1" dirty="0" err="1" smtClean="0">
                <a:solidFill>
                  <a:srgbClr val="002060"/>
                </a:solidFill>
              </a:rPr>
              <a:t>Quan</a:t>
            </a:r>
            <a:r>
              <a:rPr lang="en-US" sz="2000" i="1" dirty="0" smtClean="0">
                <a:solidFill>
                  <a:srgbClr val="002060"/>
                </a:solidFill>
              </a:rPr>
              <a:t> </a:t>
            </a:r>
            <a:r>
              <a:rPr lang="en-US" sz="2000" i="1" dirty="0" err="1" smtClean="0">
                <a:solidFill>
                  <a:srgbClr val="002060"/>
                </a:solidFill>
              </a:rPr>
              <a:t>sát</a:t>
            </a:r>
            <a:r>
              <a:rPr lang="en-US" sz="2000" i="1" dirty="0" smtClean="0">
                <a:solidFill>
                  <a:srgbClr val="002060"/>
                </a:solidFill>
              </a:rPr>
              <a:t> </a:t>
            </a:r>
            <a:r>
              <a:rPr lang="en-US" sz="2000" i="1" dirty="0" err="1" smtClean="0">
                <a:solidFill>
                  <a:srgbClr val="002060"/>
                </a:solidFill>
              </a:rPr>
              <a:t>hình</a:t>
            </a:r>
            <a:r>
              <a:rPr lang="en-US" sz="2000" i="1" dirty="0" smtClean="0">
                <a:solidFill>
                  <a:srgbClr val="002060"/>
                </a:solidFill>
              </a:rPr>
              <a:t> </a:t>
            </a:r>
            <a:r>
              <a:rPr lang="en-US" sz="2000" i="1" dirty="0" err="1" smtClean="0">
                <a:solidFill>
                  <a:srgbClr val="002060"/>
                </a:solidFill>
              </a:rPr>
              <a:t>ảnh</a:t>
            </a:r>
            <a:r>
              <a:rPr lang="en-US" sz="2000" i="1" dirty="0" smtClean="0">
                <a:solidFill>
                  <a:srgbClr val="002060"/>
                </a:solidFill>
              </a:rPr>
              <a:t> </a:t>
            </a:r>
            <a:r>
              <a:rPr lang="en-US" sz="2000" i="1" dirty="0" err="1" smtClean="0">
                <a:solidFill>
                  <a:srgbClr val="002060"/>
                </a:solidFill>
              </a:rPr>
              <a:t>và</a:t>
            </a:r>
            <a:r>
              <a:rPr lang="en-US" sz="2000" i="1" dirty="0" smtClean="0">
                <a:solidFill>
                  <a:srgbClr val="002060"/>
                </a:solidFill>
              </a:rPr>
              <a:t> </a:t>
            </a:r>
            <a:r>
              <a:rPr lang="en-US" sz="2000" i="1" dirty="0" err="1" smtClean="0">
                <a:solidFill>
                  <a:srgbClr val="002060"/>
                </a:solidFill>
              </a:rPr>
              <a:t>trả</a:t>
            </a:r>
            <a:r>
              <a:rPr lang="en-US" sz="2000" i="1" dirty="0" smtClean="0">
                <a:solidFill>
                  <a:srgbClr val="002060"/>
                </a:solidFill>
              </a:rPr>
              <a:t> </a:t>
            </a:r>
            <a:r>
              <a:rPr lang="en-US" sz="2000" i="1" dirty="0" err="1" smtClean="0">
                <a:solidFill>
                  <a:srgbClr val="002060"/>
                </a:solidFill>
              </a:rPr>
              <a:t>lời</a:t>
            </a:r>
            <a:r>
              <a:rPr lang="en-US" sz="2000" i="1" dirty="0" smtClean="0">
                <a:solidFill>
                  <a:srgbClr val="002060"/>
                </a:solidFill>
              </a:rPr>
              <a:t> </a:t>
            </a:r>
            <a:r>
              <a:rPr lang="en-US" sz="2000" i="1" dirty="0" err="1" smtClean="0">
                <a:solidFill>
                  <a:srgbClr val="002060"/>
                </a:solidFill>
              </a:rPr>
              <a:t>câu</a:t>
            </a:r>
            <a:r>
              <a:rPr lang="en-US" sz="2000" i="1" dirty="0" smtClean="0">
                <a:solidFill>
                  <a:srgbClr val="002060"/>
                </a:solidFill>
              </a:rPr>
              <a:t> </a:t>
            </a:r>
            <a:r>
              <a:rPr lang="en-US" sz="2000" i="1" dirty="0" err="1" smtClean="0">
                <a:solidFill>
                  <a:srgbClr val="002060"/>
                </a:solidFill>
              </a:rPr>
              <a:t>hỏi</a:t>
            </a:r>
            <a:r>
              <a:rPr lang="en-US" sz="2000" i="1" dirty="0" smtClean="0">
                <a:solidFill>
                  <a:srgbClr val="002060"/>
                </a:solidFill>
              </a:rPr>
              <a:t>:</a:t>
            </a:r>
          </a:p>
          <a:p>
            <a:pPr marL="342900" indent="-342900" algn="just">
              <a:lnSpc>
                <a:spcPts val="3000"/>
              </a:lnSpc>
              <a:buFont typeface="Wingdings" panose="05000000000000000000" pitchFamily="2" charset="2"/>
              <a:buChar char="Ø"/>
            </a:pPr>
            <a:r>
              <a:rPr lang="en-US" sz="2000" dirty="0" err="1" smtClean="0">
                <a:solidFill>
                  <a:srgbClr val="002060"/>
                </a:solidFill>
              </a:rPr>
              <a:t>Em</a:t>
            </a:r>
            <a:r>
              <a:rPr lang="en-US" sz="2000" dirty="0" smtClean="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nhận</a:t>
            </a:r>
            <a:r>
              <a:rPr lang="en-US" sz="2000" dirty="0">
                <a:solidFill>
                  <a:srgbClr val="002060"/>
                </a:solidFill>
              </a:rPr>
              <a:t> </a:t>
            </a:r>
            <a:r>
              <a:rPr lang="en-US" sz="2000" dirty="0" err="1">
                <a:solidFill>
                  <a:srgbClr val="002060"/>
                </a:solidFill>
              </a:rPr>
              <a:t>xét</a:t>
            </a:r>
            <a:r>
              <a:rPr lang="en-US" sz="2000" dirty="0">
                <a:solidFill>
                  <a:srgbClr val="002060"/>
                </a:solidFill>
              </a:rPr>
              <a:t> </a:t>
            </a:r>
            <a:r>
              <a:rPr lang="en-US" sz="2000" dirty="0" err="1">
                <a:solidFill>
                  <a:srgbClr val="002060"/>
                </a:solidFill>
              </a:rPr>
              <a:t>gì</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bức</a:t>
            </a:r>
            <a:r>
              <a:rPr lang="en-US" sz="2000" dirty="0">
                <a:solidFill>
                  <a:srgbClr val="002060"/>
                </a:solidFill>
              </a:rPr>
              <a:t> </a:t>
            </a:r>
            <a:r>
              <a:rPr lang="en-US" sz="2000" dirty="0" err="1">
                <a:solidFill>
                  <a:srgbClr val="002060"/>
                </a:solidFill>
              </a:rPr>
              <a:t>vẽ</a:t>
            </a:r>
            <a:r>
              <a:rPr lang="en-US" sz="2000" dirty="0">
                <a:solidFill>
                  <a:srgbClr val="002060"/>
                </a:solidFill>
              </a:rPr>
              <a:t> </a:t>
            </a:r>
            <a:r>
              <a:rPr lang="en-US" sz="2000" dirty="0" err="1">
                <a:solidFill>
                  <a:srgbClr val="002060"/>
                </a:solidFill>
              </a:rPr>
              <a:t>này</a:t>
            </a:r>
            <a:r>
              <a:rPr lang="en-US" sz="2000" dirty="0">
                <a:solidFill>
                  <a:srgbClr val="002060"/>
                </a:solidFill>
              </a:rPr>
              <a:t>?</a:t>
            </a:r>
          </a:p>
          <a:p>
            <a:pPr marL="342900" indent="-342900" algn="just">
              <a:lnSpc>
                <a:spcPts val="3000"/>
              </a:lnSpc>
              <a:buFont typeface="Wingdings" panose="05000000000000000000" pitchFamily="2" charset="2"/>
              <a:buChar char="Ø"/>
            </a:pPr>
            <a:r>
              <a:rPr lang="en-US" sz="2000" dirty="0" err="1" smtClean="0">
                <a:solidFill>
                  <a:srgbClr val="002060"/>
                </a:solidFill>
              </a:rPr>
              <a:t>Bức</a:t>
            </a:r>
            <a:r>
              <a:rPr lang="en-US" sz="2000" dirty="0" smtClean="0">
                <a:solidFill>
                  <a:srgbClr val="002060"/>
                </a:solidFill>
              </a:rPr>
              <a:t> </a:t>
            </a:r>
            <a:r>
              <a:rPr lang="en-US" sz="2000" dirty="0" err="1">
                <a:solidFill>
                  <a:srgbClr val="002060"/>
                </a:solidFill>
              </a:rPr>
              <a:t>tranh</a:t>
            </a:r>
            <a:r>
              <a:rPr lang="en-US" sz="2000" dirty="0">
                <a:solidFill>
                  <a:srgbClr val="002060"/>
                </a:solidFill>
              </a:rPr>
              <a:t> </a:t>
            </a:r>
            <a:r>
              <a:rPr lang="en-US" sz="2000" dirty="0" err="1">
                <a:solidFill>
                  <a:srgbClr val="002060"/>
                </a:solidFill>
              </a:rPr>
              <a:t>vẽ</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quả</a:t>
            </a:r>
            <a:r>
              <a:rPr lang="en-US" sz="2000" dirty="0">
                <a:solidFill>
                  <a:srgbClr val="002060"/>
                </a:solidFill>
              </a:rPr>
              <a:t> </a:t>
            </a:r>
            <a:r>
              <a:rPr lang="en-US" sz="2000" dirty="0" err="1">
                <a:solidFill>
                  <a:srgbClr val="002060"/>
                </a:solidFill>
              </a:rPr>
              <a:t>gì</a:t>
            </a:r>
            <a:r>
              <a:rPr lang="en-US" sz="2000" dirty="0">
                <a:solidFill>
                  <a:srgbClr val="002060"/>
                </a:solidFill>
              </a:rPr>
              <a:t>?</a:t>
            </a:r>
          </a:p>
          <a:p>
            <a:pPr marL="342900" indent="-342900" algn="just">
              <a:lnSpc>
                <a:spcPts val="3000"/>
              </a:lnSpc>
              <a:buFont typeface="Wingdings" panose="05000000000000000000" pitchFamily="2" charset="2"/>
              <a:buChar char="Ø"/>
            </a:pPr>
            <a:r>
              <a:rPr lang="en-US" sz="2000" dirty="0" err="1" smtClean="0">
                <a:solidFill>
                  <a:srgbClr val="002060"/>
                </a:solidFill>
              </a:rPr>
              <a:t>Độ</a:t>
            </a:r>
            <a:r>
              <a:rPr lang="en-US" sz="2000" dirty="0" smtClean="0">
                <a:solidFill>
                  <a:srgbClr val="002060"/>
                </a:solidFill>
              </a:rPr>
              <a:t> </a:t>
            </a:r>
            <a:r>
              <a:rPr lang="en-US" sz="2000" dirty="0" err="1">
                <a:solidFill>
                  <a:srgbClr val="002060"/>
                </a:solidFill>
              </a:rPr>
              <a:t>đậm</a:t>
            </a:r>
            <a:r>
              <a:rPr lang="en-US" sz="2000" dirty="0">
                <a:solidFill>
                  <a:srgbClr val="002060"/>
                </a:solidFill>
              </a:rPr>
              <a:t>, </a:t>
            </a:r>
            <a:r>
              <a:rPr lang="en-US" sz="2000" dirty="0" err="1">
                <a:solidFill>
                  <a:srgbClr val="002060"/>
                </a:solidFill>
              </a:rPr>
              <a:t>nhạt</a:t>
            </a:r>
            <a:r>
              <a:rPr lang="en-US" sz="2000" dirty="0">
                <a:solidFill>
                  <a:srgbClr val="002060"/>
                </a:solidFill>
              </a:rPr>
              <a:t> </a:t>
            </a:r>
            <a:r>
              <a:rPr lang="en-US" sz="2000" dirty="0" err="1">
                <a:solidFill>
                  <a:srgbClr val="002060"/>
                </a:solidFill>
              </a:rPr>
              <a:t>giữa</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vật</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tranh</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khác</a:t>
            </a:r>
            <a:r>
              <a:rPr lang="en-US" sz="2000" dirty="0">
                <a:solidFill>
                  <a:srgbClr val="002060"/>
                </a:solidFill>
              </a:rPr>
              <a:t> </a:t>
            </a:r>
            <a:r>
              <a:rPr lang="en-US" sz="2000" dirty="0" err="1">
                <a:solidFill>
                  <a:srgbClr val="002060"/>
                </a:solidFill>
              </a:rPr>
              <a:t>nhau</a:t>
            </a:r>
            <a:r>
              <a:rPr lang="en-US" sz="2000" dirty="0">
                <a:solidFill>
                  <a:srgbClr val="002060"/>
                </a:solidFill>
              </a:rPr>
              <a:t> </a:t>
            </a:r>
            <a:r>
              <a:rPr lang="en-US" sz="2000" dirty="0" err="1">
                <a:solidFill>
                  <a:srgbClr val="002060"/>
                </a:solidFill>
              </a:rPr>
              <a:t>không</a:t>
            </a:r>
            <a:r>
              <a:rPr lang="en-US" sz="2000" dirty="0">
                <a:solidFill>
                  <a:srgbClr val="002060"/>
                </a:solidFill>
              </a:rPr>
              <a:t>? </a:t>
            </a:r>
          </a:p>
          <a:p>
            <a:pPr marL="342900" indent="-342900" algn="just">
              <a:lnSpc>
                <a:spcPts val="3000"/>
              </a:lnSpc>
              <a:buFont typeface="Wingdings" panose="05000000000000000000" pitchFamily="2" charset="2"/>
              <a:buChar char="Ø"/>
            </a:pPr>
            <a:r>
              <a:rPr lang="en-US" sz="2000" dirty="0" err="1" smtClean="0">
                <a:solidFill>
                  <a:srgbClr val="002060"/>
                </a:solidFill>
              </a:rPr>
              <a:t>Cảm</a:t>
            </a:r>
            <a:r>
              <a:rPr lang="en-US" sz="2000" dirty="0" smtClean="0">
                <a:solidFill>
                  <a:srgbClr val="002060"/>
                </a:solidFill>
              </a:rPr>
              <a:t> </a:t>
            </a:r>
            <a:r>
              <a:rPr lang="en-US" sz="2000" dirty="0" err="1">
                <a:solidFill>
                  <a:srgbClr val="002060"/>
                </a:solidFill>
              </a:rPr>
              <a:t>nhận</a:t>
            </a:r>
            <a:r>
              <a:rPr lang="en-US" sz="2000" dirty="0">
                <a:solidFill>
                  <a:srgbClr val="002060"/>
                </a:solidFill>
              </a:rPr>
              <a:t> </a:t>
            </a:r>
            <a:r>
              <a:rPr lang="en-US" sz="2000" dirty="0" err="1">
                <a:solidFill>
                  <a:srgbClr val="002060"/>
                </a:solidFill>
              </a:rPr>
              <a:t>khác</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em</a:t>
            </a:r>
            <a:r>
              <a:rPr lang="en-US" sz="2000" dirty="0">
                <a:solidFill>
                  <a:srgbClr val="002060"/>
                </a:solidFill>
              </a:rPr>
              <a:t> </a:t>
            </a:r>
            <a:r>
              <a:rPr lang="en-US" sz="2000" dirty="0" err="1">
                <a:solidFill>
                  <a:srgbClr val="002060"/>
                </a:solidFill>
              </a:rPr>
              <a:t>về</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bức</a:t>
            </a:r>
            <a:r>
              <a:rPr lang="en-US" sz="2000" dirty="0">
                <a:solidFill>
                  <a:srgbClr val="002060"/>
                </a:solidFill>
              </a:rPr>
              <a:t> </a:t>
            </a:r>
            <a:r>
              <a:rPr lang="en-US" sz="2000" dirty="0" err="1">
                <a:solidFill>
                  <a:srgbClr val="002060"/>
                </a:solidFill>
              </a:rPr>
              <a:t>tranh</a:t>
            </a:r>
            <a:r>
              <a:rPr lang="en-US" sz="2000" dirty="0">
                <a:solidFill>
                  <a:srgbClr val="002060"/>
                </a:solidFill>
              </a:rPr>
              <a:t> </a:t>
            </a:r>
            <a:r>
              <a:rPr lang="en-US" sz="2000" dirty="0" err="1">
                <a:solidFill>
                  <a:srgbClr val="002060"/>
                </a:solidFill>
              </a:rPr>
              <a:t>ấy</a:t>
            </a:r>
            <a:r>
              <a:rPr lang="en-US" sz="2000" dirty="0">
                <a:solidFill>
                  <a:srgbClr val="002060"/>
                </a:solidFill>
              </a:rPr>
              <a:t>?</a:t>
            </a:r>
          </a:p>
          <a:p>
            <a:pPr marL="342900" indent="-342900" algn="just">
              <a:lnSpc>
                <a:spcPts val="3000"/>
              </a:lnSpc>
              <a:buFont typeface="Wingdings" panose="05000000000000000000" pitchFamily="2" charset="2"/>
              <a:buChar char="Ø"/>
            </a:pPr>
            <a:r>
              <a:rPr lang="en-US" sz="2000" dirty="0" err="1" smtClean="0">
                <a:solidFill>
                  <a:srgbClr val="002060"/>
                </a:solidFill>
              </a:rPr>
              <a:t>Mô</a:t>
            </a:r>
            <a:r>
              <a:rPr lang="en-US" sz="2000" dirty="0" smtClean="0">
                <a:solidFill>
                  <a:srgbClr val="002060"/>
                </a:solidFill>
              </a:rPr>
              <a:t> </a:t>
            </a:r>
            <a:r>
              <a:rPr lang="en-US" sz="2000" dirty="0" err="1">
                <a:solidFill>
                  <a:srgbClr val="002060"/>
                </a:solidFill>
              </a:rPr>
              <a:t>tả</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dáng</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mỗi</a:t>
            </a:r>
            <a:r>
              <a:rPr lang="en-US" sz="2000" dirty="0">
                <a:solidFill>
                  <a:srgbClr val="002060"/>
                </a:solidFill>
              </a:rPr>
              <a:t> </a:t>
            </a:r>
            <a:r>
              <a:rPr lang="en-US" sz="2000" dirty="0" err="1">
                <a:solidFill>
                  <a:srgbClr val="002060"/>
                </a:solidFill>
              </a:rPr>
              <a:t>loại</a:t>
            </a:r>
            <a:r>
              <a:rPr lang="en-US" sz="2000" dirty="0">
                <a:solidFill>
                  <a:srgbClr val="002060"/>
                </a:solidFill>
              </a:rPr>
              <a:t> </a:t>
            </a:r>
            <a:r>
              <a:rPr lang="en-US" sz="2000" dirty="0" err="1">
                <a:solidFill>
                  <a:srgbClr val="002060"/>
                </a:solidFill>
              </a:rPr>
              <a:t>quả</a:t>
            </a:r>
            <a:r>
              <a:rPr lang="en-US" sz="2000" dirty="0">
                <a:solidFill>
                  <a:srgbClr val="002060"/>
                </a:solidFill>
              </a:rPr>
              <a:t>.</a:t>
            </a:r>
          </a:p>
        </p:txBody>
      </p:sp>
      <p:pic>
        <p:nvPicPr>
          <p:cNvPr id="13" name="3 Minutes Countdown 4k Giant Clock - Đồng hồ đếm ngược 3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07900" y="0"/>
            <a:ext cx="1436100" cy="807806"/>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3578" y="3718022"/>
            <a:ext cx="652329" cy="1298561"/>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7564" y="399845"/>
            <a:ext cx="845088" cy="74265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6085" y="405693"/>
            <a:ext cx="831780" cy="730958"/>
          </a:xfrm>
          <a:prstGeom prst="rect">
            <a:avLst/>
          </a:prstGeom>
        </p:spPr>
      </p:pic>
    </p:spTree>
    <p:extLst>
      <p:ext uri="{BB962C8B-B14F-4D97-AF65-F5344CB8AC3E}">
        <p14:creationId xmlns:p14="http://schemas.microsoft.com/office/powerpoint/2010/main" val="277610084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ppt_x</p:attrName>
                                        </p:attrNameLst>
                                      </p:cBhvr>
                                      <p:tavLst>
                                        <p:tav tm="0">
                                          <p:val>
                                            <p:strVal val="#ppt_x-#ppt_w/2"/>
                                          </p:val>
                                        </p:tav>
                                        <p:tav tm="100000">
                                          <p:val>
                                            <p:strVal val="#ppt_x"/>
                                          </p:val>
                                        </p:tav>
                                      </p:tavLst>
                                    </p:anim>
                                    <p:anim calcmode="lin" valueType="num">
                                      <p:cBhvr>
                                        <p:cTn id="29" dur="500" fill="hold"/>
                                        <p:tgtEl>
                                          <p:spTgt spid="10"/>
                                        </p:tgtEl>
                                        <p:attrNameLst>
                                          <p:attrName>ppt_y</p:attrName>
                                        </p:attrNameLst>
                                      </p:cBhvr>
                                      <p:tavLst>
                                        <p:tav tm="0">
                                          <p:val>
                                            <p:strVal val="#ppt_y"/>
                                          </p:val>
                                        </p:tav>
                                        <p:tav tm="100000">
                                          <p:val>
                                            <p:strVal val="#ppt_y"/>
                                          </p:val>
                                        </p:tav>
                                      </p:tavLst>
                                    </p:anim>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1+#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3"/>
                </p:tgtEl>
              </p:cMediaNode>
            </p:video>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77;p36"/>
          <p:cNvPicPr preferRelativeResize="0"/>
          <p:nvPr/>
        </p:nvPicPr>
        <p:blipFill>
          <a:blip r:embed="rId2">
            <a:alphaModFix/>
          </a:blip>
          <a:stretch>
            <a:fillRect/>
          </a:stretch>
        </p:blipFill>
        <p:spPr>
          <a:xfrm rot="-1524100">
            <a:off x="7740520" y="-46592"/>
            <a:ext cx="1303498" cy="1363790"/>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961" y="635303"/>
            <a:ext cx="6647866" cy="3779347"/>
          </a:xfrm>
          <a:prstGeom prst="rect">
            <a:avLst/>
          </a:prstGeom>
        </p:spPr>
      </p:pic>
      <p:pic>
        <p:nvPicPr>
          <p:cNvPr id="7" name="Google Shape;276;p36"/>
          <p:cNvPicPr preferRelativeResize="0"/>
          <p:nvPr/>
        </p:nvPicPr>
        <p:blipFill>
          <a:blip r:embed="rId4">
            <a:alphaModFix/>
          </a:blip>
          <a:stretch>
            <a:fillRect/>
          </a:stretch>
        </p:blipFill>
        <p:spPr>
          <a:xfrm rot="-4077587">
            <a:off x="231200" y="2686472"/>
            <a:ext cx="2043523" cy="3199139"/>
          </a:xfrm>
          <a:prstGeom prst="rect">
            <a:avLst/>
          </a:prstGeom>
          <a:noFill/>
          <a:ln>
            <a:noFill/>
          </a:ln>
        </p:spPr>
      </p:pic>
      <p:sp>
        <p:nvSpPr>
          <p:cNvPr id="8" name="Rectangle 7"/>
          <p:cNvSpPr/>
          <p:nvPr/>
        </p:nvSpPr>
        <p:spPr>
          <a:xfrm>
            <a:off x="1869897" y="995236"/>
            <a:ext cx="5794626" cy="286232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2000" dirty="0"/>
              <a:t>Khối cầu là khối được tạo bởi đường cong bao xung quanh, không có mặt phẳng và có thể lăn được mọi phía. Khi nhìn từ nhiều góc khác nhau thì hình dáng không có nhiều thay đổi.</a:t>
            </a:r>
          </a:p>
          <a:p>
            <a:pPr marL="285750" indent="-285750" algn="just">
              <a:lnSpc>
                <a:spcPct val="150000"/>
              </a:lnSpc>
              <a:buFont typeface="Wingdings" panose="05000000000000000000" pitchFamily="2" charset="2"/>
              <a:buChar char="§"/>
            </a:pPr>
            <a:r>
              <a:rPr lang="vi-VN" sz="2000" dirty="0" smtClean="0"/>
              <a:t>Mỗi </a:t>
            </a:r>
            <a:r>
              <a:rPr lang="vi-VN" sz="2000" dirty="0"/>
              <a:t>loại quả đều có hình dáng, kích thước khác nhau. </a:t>
            </a:r>
          </a:p>
        </p:txBody>
      </p:sp>
    </p:spTree>
    <p:extLst>
      <p:ext uri="{BB962C8B-B14F-4D97-AF65-F5344CB8AC3E}">
        <p14:creationId xmlns:p14="http://schemas.microsoft.com/office/powerpoint/2010/main" val="114309596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atercolor Fruits for Marketing by Slidesgo">
  <a:themeElements>
    <a:clrScheme name="Simple Light">
      <a:dk1>
        <a:srgbClr val="513E6B"/>
      </a:dk1>
      <a:lt1>
        <a:srgbClr val="FFFFFF"/>
      </a:lt1>
      <a:dk2>
        <a:srgbClr val="E95D68"/>
      </a:dk2>
      <a:lt2>
        <a:srgbClr val="F7D248"/>
      </a:lt2>
      <a:accent1>
        <a:srgbClr val="FFEDAA"/>
      </a:accent1>
      <a:accent2>
        <a:srgbClr val="89C75F"/>
      </a:accent2>
      <a:accent3>
        <a:srgbClr val="FFFFFF"/>
      </a:accent3>
      <a:accent4>
        <a:srgbClr val="FFFFFF"/>
      </a:accent4>
      <a:accent5>
        <a:srgbClr val="FFFFFF"/>
      </a:accent5>
      <a:accent6>
        <a:srgbClr val="FFFFFF"/>
      </a:accent6>
      <a:hlink>
        <a:srgbClr val="513E6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TotalTime>
  <Words>951</Words>
  <Application>Microsoft Office PowerPoint</Application>
  <PresentationFormat>On-screen Show (16:9)</PresentationFormat>
  <Paragraphs>107</Paragraphs>
  <Slides>27</Slides>
  <Notes>15</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Wingdings</vt:lpstr>
      <vt:lpstr>Times New Roman</vt:lpstr>
      <vt:lpstr>Arial</vt:lpstr>
      <vt:lpstr>Coiny</vt:lpstr>
      <vt:lpstr>Chelsea Market</vt:lpstr>
      <vt:lpstr>Montserrat</vt:lpstr>
      <vt:lpstr>Work Sans</vt:lpstr>
      <vt:lpstr>Calibri</vt:lpstr>
      <vt:lpstr>Watercolor Fruits for Marketing by Slidesgo</vt:lpstr>
      <vt:lpstr>CHÀO MỪNG CÁC EM  ĐẾN VỚI BÀI HỌC HÔM NAY!</vt:lpstr>
      <vt:lpstr>Trò chơi “Đố hoa quả”</vt:lpstr>
      <vt:lpstr>Trò chơi “Đố hoa quả”</vt:lpstr>
      <vt:lpstr>BÀI 8: VẼ MẪU CÓ DẠNG KHỐI CẦU (2 tiết)</vt:lpstr>
      <vt:lpstr>NỘI DUNG BÀI HỌC</vt:lpstr>
      <vt:lpstr>1. KHÁM PHÁ</vt:lpstr>
      <vt:lpstr>1. KHÁM PHÁ</vt:lpstr>
      <vt:lpstr>PowerPoint Presentation</vt:lpstr>
      <vt:lpstr>PowerPoint Presentation</vt:lpstr>
      <vt:lpstr>PowerPoint Presentation</vt:lpstr>
      <vt:lpstr>PowerPoint Presentation</vt:lpstr>
      <vt:lpstr>2. SÁNG TẠO</vt:lpstr>
      <vt:lpstr>Thực hành</vt:lpstr>
      <vt:lpstr>Cách 1: Vẽ phác hình bằng nét thẳng </vt:lpstr>
      <vt:lpstr>PowerPoint Presentation</vt:lpstr>
      <vt:lpstr>PowerPoint Presentation</vt:lpstr>
      <vt:lpstr>Cách 2: Vẽ theo cảm nhận</vt:lpstr>
      <vt:lpstr>PowerPoint Presentation</vt:lpstr>
      <vt:lpstr>PowerPoint Presentation</vt:lpstr>
      <vt:lpstr>3. THẢO LUẬN</vt:lpstr>
      <vt:lpstr>3. THẢO LUẬN</vt:lpstr>
      <vt:lpstr>4. ỨNG DỤNG</vt:lpstr>
      <vt:lpstr>PowerPoint Presentation</vt:lpstr>
      <vt:lpstr>PowerPoint Presentation</vt:lpstr>
      <vt:lpstr>GHI NHỚ</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WATERCOLOR FRUITS FOR MARKETING</dc:title>
  <dc:creator>User</dc:creator>
  <cp:lastModifiedBy>Windows User</cp:lastModifiedBy>
  <cp:revision>27</cp:revision>
  <dcterms:modified xsi:type="dcterms:W3CDTF">2021-09-07T04:26:14Z</dcterms:modified>
</cp:coreProperties>
</file>